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6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5" r:id="rId12"/>
    <p:sldId id="266" r:id="rId13"/>
    <p:sldId id="267" r:id="rId14"/>
    <p:sldId id="282" r:id="rId15"/>
    <p:sldId id="279" r:id="rId16"/>
    <p:sldId id="268" r:id="rId17"/>
    <p:sldId id="269" r:id="rId18"/>
    <p:sldId id="271" r:id="rId19"/>
    <p:sldId id="272" r:id="rId20"/>
    <p:sldId id="280" r:id="rId21"/>
    <p:sldId id="273" r:id="rId22"/>
    <p:sldId id="284" r:id="rId23"/>
    <p:sldId id="281" r:id="rId24"/>
    <p:sldId id="274" r:id="rId25"/>
    <p:sldId id="275" r:id="rId26"/>
    <p:sldId id="28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028"/>
    <a:srgbClr val="DAB777"/>
    <a:srgbClr val="F1C773"/>
    <a:srgbClr val="E7CB89"/>
    <a:srgbClr val="AA3D3D"/>
    <a:srgbClr val="916843"/>
    <a:srgbClr val="FDE9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F292-D677-42B9-803D-B889EE129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5A9D-674F-4291-85C3-C443BC6107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1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3352" y="188640"/>
            <a:ext cx="11703745" cy="6472965"/>
          </a:xfrm>
          <a:prstGeom prst="rect">
            <a:avLst/>
          </a:prstGeom>
          <a:pattFill prst="pct5">
            <a:fgClr>
              <a:srgbClr val="FDE9BD"/>
            </a:fgClr>
            <a:bgClr>
              <a:schemeClr val="bg1"/>
            </a:bgClr>
          </a:pattFill>
          <a:ln w="19050" cmpd="dbl">
            <a:solidFill>
              <a:srgbClr val="BEAB89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2067" y="2253859"/>
            <a:ext cx="658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简洁猫咪通用</a:t>
            </a: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DAB777"/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工作</a:t>
            </a: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总结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916843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22067" y="4457732"/>
            <a:ext cx="572913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up everything what you like and what you want   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91684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2022,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朝着更温暖的方向前进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91684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22067" y="3003030"/>
            <a:ext cx="507873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BUSINESS REPORT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 </a:t>
            </a:r>
            <a:endParaRPr kumimoji="0" lang="en-US" altLang="zh-CN" sz="4400" b="0" i="0" u="none" strike="noStrike" kern="0" cap="none" spc="0" normalizeH="0" noProof="0" dirty="0">
              <a:ln>
                <a:noFill/>
              </a:ln>
              <a:solidFill>
                <a:srgbClr val="916843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TEMPLATE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916843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5991" y="2167707"/>
            <a:ext cx="3205311" cy="32403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240" y="1421198"/>
            <a:ext cx="974161" cy="95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4296" y="1802408"/>
            <a:ext cx="5912024" cy="3917231"/>
            <a:chOff x="1408112" y="1441451"/>
            <a:chExt cx="7264401" cy="4813299"/>
          </a:xfrm>
          <a:solidFill>
            <a:srgbClr val="6A4028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1812925" y="3246438"/>
              <a:ext cx="1509713" cy="1476375"/>
            </a:xfrm>
            <a:custGeom>
              <a:avLst/>
              <a:gdLst>
                <a:gd name="T0" fmla="*/ 609 w 611"/>
                <a:gd name="T1" fmla="*/ 571 h 598"/>
                <a:gd name="T2" fmla="*/ 485 w 611"/>
                <a:gd name="T3" fmla="*/ 510 h 598"/>
                <a:gd name="T4" fmla="*/ 428 w 611"/>
                <a:gd name="T5" fmla="*/ 499 h 598"/>
                <a:gd name="T6" fmla="*/ 389 w 611"/>
                <a:gd name="T7" fmla="*/ 448 h 598"/>
                <a:gd name="T8" fmla="*/ 388 w 611"/>
                <a:gd name="T9" fmla="*/ 446 h 598"/>
                <a:gd name="T10" fmla="*/ 311 w 611"/>
                <a:gd name="T11" fmla="*/ 396 h 598"/>
                <a:gd name="T12" fmla="*/ 259 w 611"/>
                <a:gd name="T13" fmla="*/ 325 h 598"/>
                <a:gd name="T14" fmla="*/ 239 w 611"/>
                <a:gd name="T15" fmla="*/ 223 h 598"/>
                <a:gd name="T16" fmla="*/ 226 w 611"/>
                <a:gd name="T17" fmla="*/ 184 h 598"/>
                <a:gd name="T18" fmla="*/ 184 w 611"/>
                <a:gd name="T19" fmla="*/ 119 h 598"/>
                <a:gd name="T20" fmla="*/ 119 w 611"/>
                <a:gd name="T21" fmla="*/ 59 h 598"/>
                <a:gd name="T22" fmla="*/ 49 w 611"/>
                <a:gd name="T23" fmla="*/ 20 h 598"/>
                <a:gd name="T24" fmla="*/ 17 w 611"/>
                <a:gd name="T25" fmla="*/ 53 h 598"/>
                <a:gd name="T26" fmla="*/ 0 w 611"/>
                <a:gd name="T27" fmla="*/ 70 h 598"/>
                <a:gd name="T28" fmla="*/ 27 w 611"/>
                <a:gd name="T29" fmla="*/ 47 h 598"/>
                <a:gd name="T30" fmla="*/ 130 w 611"/>
                <a:gd name="T31" fmla="*/ 81 h 598"/>
                <a:gd name="T32" fmla="*/ 196 w 611"/>
                <a:gd name="T33" fmla="*/ 150 h 598"/>
                <a:gd name="T34" fmla="*/ 231 w 611"/>
                <a:gd name="T35" fmla="*/ 200 h 598"/>
                <a:gd name="T36" fmla="*/ 225 w 611"/>
                <a:gd name="T37" fmla="*/ 256 h 598"/>
                <a:gd name="T38" fmla="*/ 234 w 611"/>
                <a:gd name="T39" fmla="*/ 303 h 598"/>
                <a:gd name="T40" fmla="*/ 299 w 611"/>
                <a:gd name="T41" fmla="*/ 386 h 598"/>
                <a:gd name="T42" fmla="*/ 346 w 611"/>
                <a:gd name="T43" fmla="*/ 434 h 598"/>
                <a:gd name="T44" fmla="*/ 395 w 611"/>
                <a:gd name="T45" fmla="*/ 485 h 598"/>
                <a:gd name="T46" fmla="*/ 437 w 611"/>
                <a:gd name="T47" fmla="*/ 506 h 598"/>
                <a:gd name="T48" fmla="*/ 520 w 611"/>
                <a:gd name="T49" fmla="*/ 533 h 598"/>
                <a:gd name="T50" fmla="*/ 610 w 611"/>
                <a:gd name="T51" fmla="*/ 572 h 598"/>
                <a:gd name="T52" fmla="*/ 609 w 611"/>
                <a:gd name="T53" fmla="*/ 571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1" h="598">
                  <a:moveTo>
                    <a:pt x="609" y="571"/>
                  </a:moveTo>
                  <a:cubicBezTo>
                    <a:pt x="567" y="598"/>
                    <a:pt x="524" y="517"/>
                    <a:pt x="485" y="510"/>
                  </a:cubicBezTo>
                  <a:cubicBezTo>
                    <a:pt x="466" y="506"/>
                    <a:pt x="447" y="504"/>
                    <a:pt x="428" y="499"/>
                  </a:cubicBezTo>
                  <a:cubicBezTo>
                    <a:pt x="402" y="493"/>
                    <a:pt x="388" y="474"/>
                    <a:pt x="389" y="448"/>
                  </a:cubicBezTo>
                  <a:cubicBezTo>
                    <a:pt x="389" y="447"/>
                    <a:pt x="389" y="446"/>
                    <a:pt x="388" y="446"/>
                  </a:cubicBezTo>
                  <a:cubicBezTo>
                    <a:pt x="361" y="427"/>
                    <a:pt x="333" y="425"/>
                    <a:pt x="311" y="396"/>
                  </a:cubicBezTo>
                  <a:cubicBezTo>
                    <a:pt x="293" y="372"/>
                    <a:pt x="280" y="347"/>
                    <a:pt x="259" y="325"/>
                  </a:cubicBezTo>
                  <a:cubicBezTo>
                    <a:pt x="228" y="292"/>
                    <a:pt x="223" y="266"/>
                    <a:pt x="239" y="223"/>
                  </a:cubicBezTo>
                  <a:cubicBezTo>
                    <a:pt x="245" y="208"/>
                    <a:pt x="235" y="196"/>
                    <a:pt x="226" y="184"/>
                  </a:cubicBezTo>
                  <a:cubicBezTo>
                    <a:pt x="211" y="165"/>
                    <a:pt x="201" y="137"/>
                    <a:pt x="184" y="119"/>
                  </a:cubicBezTo>
                  <a:cubicBezTo>
                    <a:pt x="164" y="97"/>
                    <a:pt x="137" y="84"/>
                    <a:pt x="119" y="59"/>
                  </a:cubicBezTo>
                  <a:cubicBezTo>
                    <a:pt x="106" y="41"/>
                    <a:pt x="75" y="8"/>
                    <a:pt x="49" y="20"/>
                  </a:cubicBezTo>
                  <a:cubicBezTo>
                    <a:pt x="35" y="27"/>
                    <a:pt x="27" y="41"/>
                    <a:pt x="17" y="53"/>
                  </a:cubicBezTo>
                  <a:cubicBezTo>
                    <a:pt x="9" y="62"/>
                    <a:pt x="3" y="67"/>
                    <a:pt x="0" y="70"/>
                  </a:cubicBezTo>
                  <a:cubicBezTo>
                    <a:pt x="10" y="63"/>
                    <a:pt x="19" y="56"/>
                    <a:pt x="27" y="47"/>
                  </a:cubicBezTo>
                  <a:cubicBezTo>
                    <a:pt x="68" y="0"/>
                    <a:pt x="102" y="47"/>
                    <a:pt x="130" y="81"/>
                  </a:cubicBezTo>
                  <a:cubicBezTo>
                    <a:pt x="152" y="107"/>
                    <a:pt x="181" y="116"/>
                    <a:pt x="196" y="150"/>
                  </a:cubicBezTo>
                  <a:cubicBezTo>
                    <a:pt x="204" y="168"/>
                    <a:pt x="220" y="183"/>
                    <a:pt x="231" y="200"/>
                  </a:cubicBezTo>
                  <a:cubicBezTo>
                    <a:pt x="241" y="216"/>
                    <a:pt x="228" y="239"/>
                    <a:pt x="225" y="256"/>
                  </a:cubicBezTo>
                  <a:cubicBezTo>
                    <a:pt x="221" y="273"/>
                    <a:pt x="225" y="288"/>
                    <a:pt x="234" y="303"/>
                  </a:cubicBezTo>
                  <a:cubicBezTo>
                    <a:pt x="252" y="333"/>
                    <a:pt x="280" y="356"/>
                    <a:pt x="299" y="386"/>
                  </a:cubicBezTo>
                  <a:cubicBezTo>
                    <a:pt x="310" y="404"/>
                    <a:pt x="324" y="428"/>
                    <a:pt x="346" y="434"/>
                  </a:cubicBezTo>
                  <a:cubicBezTo>
                    <a:pt x="380" y="444"/>
                    <a:pt x="378" y="461"/>
                    <a:pt x="395" y="485"/>
                  </a:cubicBezTo>
                  <a:cubicBezTo>
                    <a:pt x="404" y="498"/>
                    <a:pt x="423" y="502"/>
                    <a:pt x="437" y="506"/>
                  </a:cubicBezTo>
                  <a:cubicBezTo>
                    <a:pt x="469" y="514"/>
                    <a:pt x="493" y="511"/>
                    <a:pt x="520" y="533"/>
                  </a:cubicBezTo>
                  <a:cubicBezTo>
                    <a:pt x="543" y="553"/>
                    <a:pt x="578" y="597"/>
                    <a:pt x="610" y="572"/>
                  </a:cubicBezTo>
                  <a:cubicBezTo>
                    <a:pt x="611" y="572"/>
                    <a:pt x="610" y="570"/>
                    <a:pt x="609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408112" y="3354388"/>
              <a:ext cx="398463" cy="260350"/>
            </a:xfrm>
            <a:custGeom>
              <a:avLst/>
              <a:gdLst>
                <a:gd name="T0" fmla="*/ 141 w 161"/>
                <a:gd name="T1" fmla="*/ 28 h 105"/>
                <a:gd name="T2" fmla="*/ 97 w 161"/>
                <a:gd name="T3" fmla="*/ 61 h 105"/>
                <a:gd name="T4" fmla="*/ 45 w 161"/>
                <a:gd name="T5" fmla="*/ 80 h 105"/>
                <a:gd name="T6" fmla="*/ 30 w 161"/>
                <a:gd name="T7" fmla="*/ 57 h 105"/>
                <a:gd name="T8" fmla="*/ 72 w 161"/>
                <a:gd name="T9" fmla="*/ 39 h 105"/>
                <a:gd name="T10" fmla="*/ 112 w 161"/>
                <a:gd name="T11" fmla="*/ 4 h 105"/>
                <a:gd name="T12" fmla="*/ 108 w 161"/>
                <a:gd name="T13" fmla="*/ 2 h 105"/>
                <a:gd name="T14" fmla="*/ 16 w 161"/>
                <a:gd name="T15" fmla="*/ 61 h 105"/>
                <a:gd name="T16" fmla="*/ 5 w 161"/>
                <a:gd name="T17" fmla="*/ 82 h 105"/>
                <a:gd name="T18" fmla="*/ 109 w 161"/>
                <a:gd name="T19" fmla="*/ 59 h 105"/>
                <a:gd name="T20" fmla="*/ 161 w 161"/>
                <a:gd name="T21" fmla="*/ 28 h 105"/>
                <a:gd name="T22" fmla="*/ 141 w 161"/>
                <a:gd name="T23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105">
                  <a:moveTo>
                    <a:pt x="141" y="28"/>
                  </a:moveTo>
                  <a:cubicBezTo>
                    <a:pt x="125" y="39"/>
                    <a:pt x="113" y="52"/>
                    <a:pt x="97" y="61"/>
                  </a:cubicBezTo>
                  <a:cubicBezTo>
                    <a:pt x="81" y="70"/>
                    <a:pt x="62" y="75"/>
                    <a:pt x="45" y="80"/>
                  </a:cubicBezTo>
                  <a:cubicBezTo>
                    <a:pt x="16" y="92"/>
                    <a:pt x="11" y="84"/>
                    <a:pt x="30" y="57"/>
                  </a:cubicBezTo>
                  <a:cubicBezTo>
                    <a:pt x="44" y="51"/>
                    <a:pt x="58" y="44"/>
                    <a:pt x="72" y="39"/>
                  </a:cubicBezTo>
                  <a:cubicBezTo>
                    <a:pt x="90" y="31"/>
                    <a:pt x="102" y="20"/>
                    <a:pt x="112" y="4"/>
                  </a:cubicBezTo>
                  <a:cubicBezTo>
                    <a:pt x="113" y="2"/>
                    <a:pt x="110" y="0"/>
                    <a:pt x="108" y="2"/>
                  </a:cubicBezTo>
                  <a:cubicBezTo>
                    <a:pt x="86" y="40"/>
                    <a:pt x="44" y="35"/>
                    <a:pt x="16" y="61"/>
                  </a:cubicBezTo>
                  <a:cubicBezTo>
                    <a:pt x="12" y="66"/>
                    <a:pt x="0" y="74"/>
                    <a:pt x="5" y="82"/>
                  </a:cubicBezTo>
                  <a:cubicBezTo>
                    <a:pt x="18" y="105"/>
                    <a:pt x="96" y="70"/>
                    <a:pt x="109" y="59"/>
                  </a:cubicBezTo>
                  <a:cubicBezTo>
                    <a:pt x="126" y="46"/>
                    <a:pt x="144" y="38"/>
                    <a:pt x="161" y="28"/>
                  </a:cubicBezTo>
                  <a:cubicBezTo>
                    <a:pt x="153" y="31"/>
                    <a:pt x="155" y="18"/>
                    <a:pt x="14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806575" y="3419475"/>
              <a:ext cx="6350" cy="476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670050" y="3362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0" cap="rnd">
              <a:solidFill>
                <a:srgbClr val="E2061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670050" y="3362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0" cap="rnd">
              <a:solidFill>
                <a:srgbClr val="E2061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163763" y="3216275"/>
              <a:ext cx="22225" cy="30162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12 h 12"/>
                <a:gd name="T4" fmla="*/ 4 w 9"/>
                <a:gd name="T5" fmla="*/ 7 h 12"/>
                <a:gd name="T6" fmla="*/ 9 w 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6" y="4"/>
                    <a:pt x="3" y="8"/>
                    <a:pt x="0" y="12"/>
                  </a:cubicBezTo>
                  <a:cubicBezTo>
                    <a:pt x="2" y="11"/>
                    <a:pt x="3" y="9"/>
                    <a:pt x="4" y="7"/>
                  </a:cubicBezTo>
                  <a:cubicBezTo>
                    <a:pt x="6" y="5"/>
                    <a:pt x="7" y="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57325" y="2705100"/>
              <a:ext cx="1301750" cy="871537"/>
            </a:xfrm>
            <a:custGeom>
              <a:avLst/>
              <a:gdLst>
                <a:gd name="T0" fmla="*/ 496 w 527"/>
                <a:gd name="T1" fmla="*/ 75 h 353"/>
                <a:gd name="T2" fmla="*/ 342 w 527"/>
                <a:gd name="T3" fmla="*/ 35 h 353"/>
                <a:gd name="T4" fmla="*/ 197 w 527"/>
                <a:gd name="T5" fmla="*/ 47 h 353"/>
                <a:gd name="T6" fmla="*/ 153 w 527"/>
                <a:gd name="T7" fmla="*/ 22 h 353"/>
                <a:gd name="T8" fmla="*/ 34 w 527"/>
                <a:gd name="T9" fmla="*/ 214 h 353"/>
                <a:gd name="T10" fmla="*/ 86 w 527"/>
                <a:gd name="T11" fmla="*/ 267 h 353"/>
                <a:gd name="T12" fmla="*/ 118 w 527"/>
                <a:gd name="T13" fmla="*/ 237 h 353"/>
                <a:gd name="T14" fmla="*/ 24 w 527"/>
                <a:gd name="T15" fmla="*/ 313 h 353"/>
                <a:gd name="T16" fmla="*/ 33 w 527"/>
                <a:gd name="T17" fmla="*/ 346 h 353"/>
                <a:gd name="T18" fmla="*/ 170 w 527"/>
                <a:gd name="T19" fmla="*/ 189 h 353"/>
                <a:gd name="T20" fmla="*/ 301 w 527"/>
                <a:gd name="T21" fmla="*/ 76 h 353"/>
                <a:gd name="T22" fmla="*/ 269 w 527"/>
                <a:gd name="T23" fmla="*/ 146 h 353"/>
                <a:gd name="T24" fmla="*/ 224 w 527"/>
                <a:gd name="T25" fmla="*/ 243 h 353"/>
                <a:gd name="T26" fmla="*/ 388 w 527"/>
                <a:gd name="T27" fmla="*/ 72 h 353"/>
                <a:gd name="T28" fmla="*/ 284 w 527"/>
                <a:gd name="T29" fmla="*/ 223 h 353"/>
                <a:gd name="T30" fmla="*/ 310 w 527"/>
                <a:gd name="T31" fmla="*/ 211 h 353"/>
                <a:gd name="T32" fmla="*/ 311 w 527"/>
                <a:gd name="T33" fmla="*/ 249 h 353"/>
                <a:gd name="T34" fmla="*/ 386 w 527"/>
                <a:gd name="T35" fmla="*/ 181 h 353"/>
                <a:gd name="T36" fmla="*/ 454 w 527"/>
                <a:gd name="T37" fmla="*/ 52 h 353"/>
                <a:gd name="T38" fmla="*/ 161 w 527"/>
                <a:gd name="T39" fmla="*/ 161 h 353"/>
                <a:gd name="T40" fmla="*/ 193 w 527"/>
                <a:gd name="T41" fmla="*/ 130 h 353"/>
                <a:gd name="T42" fmla="*/ 218 w 527"/>
                <a:gd name="T43" fmla="*/ 62 h 353"/>
                <a:gd name="T44" fmla="*/ 113 w 527"/>
                <a:gd name="T45" fmla="*/ 166 h 353"/>
                <a:gd name="T46" fmla="*/ 170 w 527"/>
                <a:gd name="T47" fmla="*/ 95 h 353"/>
                <a:gd name="T48" fmla="*/ 123 w 527"/>
                <a:gd name="T49" fmla="*/ 161 h 353"/>
                <a:gd name="T50" fmla="*/ 52 w 527"/>
                <a:gd name="T51" fmla="*/ 217 h 353"/>
                <a:gd name="T52" fmla="*/ 124 w 527"/>
                <a:gd name="T53" fmla="*/ 100 h 353"/>
                <a:gd name="T54" fmla="*/ 113 w 527"/>
                <a:gd name="T55" fmla="*/ 101 h 353"/>
                <a:gd name="T56" fmla="*/ 167 w 527"/>
                <a:gd name="T57" fmla="*/ 34 h 353"/>
                <a:gd name="T58" fmla="*/ 145 w 527"/>
                <a:gd name="T59" fmla="*/ 22 h 353"/>
                <a:gd name="T60" fmla="*/ 67 w 527"/>
                <a:gd name="T61" fmla="*/ 79 h 353"/>
                <a:gd name="T62" fmla="*/ 85 w 527"/>
                <a:gd name="T63" fmla="*/ 58 h 353"/>
                <a:gd name="T64" fmla="*/ 126 w 527"/>
                <a:gd name="T65" fmla="*/ 18 h 353"/>
                <a:gd name="T66" fmla="*/ 118 w 527"/>
                <a:gd name="T67" fmla="*/ 18 h 353"/>
                <a:gd name="T68" fmla="*/ 88 w 527"/>
                <a:gd name="T69" fmla="*/ 70 h 353"/>
                <a:gd name="T70" fmla="*/ 31 w 527"/>
                <a:gd name="T71" fmla="*/ 140 h 353"/>
                <a:gd name="T72" fmla="*/ 136 w 527"/>
                <a:gd name="T73" fmla="*/ 41 h 353"/>
                <a:gd name="T74" fmla="*/ 145 w 527"/>
                <a:gd name="T75" fmla="*/ 51 h 353"/>
                <a:gd name="T76" fmla="*/ 39 w 527"/>
                <a:gd name="T77" fmla="*/ 205 h 353"/>
                <a:gd name="T78" fmla="*/ 154 w 527"/>
                <a:gd name="T79" fmla="*/ 92 h 353"/>
                <a:gd name="T80" fmla="*/ 53 w 527"/>
                <a:gd name="T81" fmla="*/ 245 h 353"/>
                <a:gd name="T82" fmla="*/ 147 w 527"/>
                <a:gd name="T83" fmla="*/ 161 h 353"/>
                <a:gd name="T84" fmla="*/ 84 w 527"/>
                <a:gd name="T85" fmla="*/ 265 h 353"/>
                <a:gd name="T86" fmla="*/ 261 w 527"/>
                <a:gd name="T87" fmla="*/ 68 h 353"/>
                <a:gd name="T88" fmla="*/ 250 w 527"/>
                <a:gd name="T89" fmla="*/ 81 h 353"/>
                <a:gd name="T90" fmla="*/ 123 w 527"/>
                <a:gd name="T91" fmla="*/ 274 h 353"/>
                <a:gd name="T92" fmla="*/ 210 w 527"/>
                <a:gd name="T93" fmla="*/ 160 h 353"/>
                <a:gd name="T94" fmla="*/ 293 w 527"/>
                <a:gd name="T95" fmla="*/ 59 h 353"/>
                <a:gd name="T96" fmla="*/ 327 w 527"/>
                <a:gd name="T97" fmla="*/ 259 h 353"/>
                <a:gd name="T98" fmla="*/ 340 w 527"/>
                <a:gd name="T99" fmla="*/ 39 h 353"/>
                <a:gd name="T100" fmla="*/ 263 w 527"/>
                <a:gd name="T101" fmla="*/ 119 h 353"/>
                <a:gd name="T102" fmla="*/ 307 w 527"/>
                <a:gd name="T103" fmla="*/ 88 h 353"/>
                <a:gd name="T104" fmla="*/ 308 w 527"/>
                <a:gd name="T105" fmla="*/ 114 h 353"/>
                <a:gd name="T106" fmla="*/ 366 w 527"/>
                <a:gd name="T107" fmla="*/ 46 h 353"/>
                <a:gd name="T108" fmla="*/ 355 w 527"/>
                <a:gd name="T109" fmla="*/ 74 h 353"/>
                <a:gd name="T110" fmla="*/ 277 w 527"/>
                <a:gd name="T111" fmla="*/ 175 h 353"/>
                <a:gd name="T112" fmla="*/ 261 w 527"/>
                <a:gd name="T113" fmla="*/ 226 h 353"/>
                <a:gd name="T114" fmla="*/ 373 w 527"/>
                <a:gd name="T115" fmla="*/ 83 h 353"/>
                <a:gd name="T116" fmla="*/ 365 w 527"/>
                <a:gd name="T117" fmla="*/ 134 h 353"/>
                <a:gd name="T118" fmla="*/ 346 w 527"/>
                <a:gd name="T119" fmla="*/ 178 h 353"/>
                <a:gd name="T120" fmla="*/ 292 w 527"/>
                <a:gd name="T121" fmla="*/ 287 h 353"/>
                <a:gd name="T122" fmla="*/ 432 w 527"/>
                <a:gd name="T123" fmla="*/ 7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7" h="353">
                  <a:moveTo>
                    <a:pt x="454" y="52"/>
                  </a:moveTo>
                  <a:cubicBezTo>
                    <a:pt x="453" y="51"/>
                    <a:pt x="452" y="51"/>
                    <a:pt x="451" y="51"/>
                  </a:cubicBezTo>
                  <a:cubicBezTo>
                    <a:pt x="448" y="53"/>
                    <a:pt x="449" y="53"/>
                    <a:pt x="447" y="56"/>
                  </a:cubicBezTo>
                  <a:cubicBezTo>
                    <a:pt x="446" y="57"/>
                    <a:pt x="447" y="59"/>
                    <a:pt x="448" y="59"/>
                  </a:cubicBezTo>
                  <a:cubicBezTo>
                    <a:pt x="449" y="59"/>
                    <a:pt x="449" y="59"/>
                    <a:pt x="450" y="59"/>
                  </a:cubicBezTo>
                  <a:cubicBezTo>
                    <a:pt x="452" y="59"/>
                    <a:pt x="452" y="56"/>
                    <a:pt x="450" y="56"/>
                  </a:cubicBezTo>
                  <a:cubicBezTo>
                    <a:pt x="456" y="57"/>
                    <a:pt x="461" y="69"/>
                    <a:pt x="468" y="71"/>
                  </a:cubicBezTo>
                  <a:cubicBezTo>
                    <a:pt x="474" y="73"/>
                    <a:pt x="479" y="73"/>
                    <a:pt x="485" y="74"/>
                  </a:cubicBezTo>
                  <a:cubicBezTo>
                    <a:pt x="489" y="74"/>
                    <a:pt x="493" y="74"/>
                    <a:pt x="496" y="75"/>
                  </a:cubicBezTo>
                  <a:cubicBezTo>
                    <a:pt x="509" y="73"/>
                    <a:pt x="510" y="79"/>
                    <a:pt x="501" y="92"/>
                  </a:cubicBezTo>
                  <a:cubicBezTo>
                    <a:pt x="465" y="79"/>
                    <a:pt x="432" y="72"/>
                    <a:pt x="398" y="55"/>
                  </a:cubicBezTo>
                  <a:cubicBezTo>
                    <a:pt x="386" y="49"/>
                    <a:pt x="375" y="44"/>
                    <a:pt x="362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59" y="40"/>
                    <a:pt x="356" y="39"/>
                    <a:pt x="354" y="39"/>
                  </a:cubicBezTo>
                  <a:cubicBezTo>
                    <a:pt x="353" y="38"/>
                    <a:pt x="352" y="37"/>
                    <a:pt x="350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48" y="38"/>
                    <a:pt x="346" y="38"/>
                    <a:pt x="344" y="37"/>
                  </a:cubicBezTo>
                  <a:cubicBezTo>
                    <a:pt x="344" y="36"/>
                    <a:pt x="343" y="35"/>
                    <a:pt x="342" y="35"/>
                  </a:cubicBezTo>
                  <a:cubicBezTo>
                    <a:pt x="331" y="37"/>
                    <a:pt x="321" y="41"/>
                    <a:pt x="312" y="45"/>
                  </a:cubicBezTo>
                  <a:cubicBezTo>
                    <a:pt x="312" y="45"/>
                    <a:pt x="311" y="45"/>
                    <a:pt x="311" y="45"/>
                  </a:cubicBezTo>
                  <a:cubicBezTo>
                    <a:pt x="311" y="46"/>
                    <a:pt x="311" y="46"/>
                    <a:pt x="311" y="46"/>
                  </a:cubicBezTo>
                  <a:cubicBezTo>
                    <a:pt x="292" y="55"/>
                    <a:pt x="274" y="65"/>
                    <a:pt x="252" y="67"/>
                  </a:cubicBezTo>
                  <a:cubicBezTo>
                    <a:pt x="252" y="67"/>
                    <a:pt x="252" y="67"/>
                    <a:pt x="251" y="67"/>
                  </a:cubicBezTo>
                  <a:cubicBezTo>
                    <a:pt x="251" y="66"/>
                    <a:pt x="249" y="66"/>
                    <a:pt x="249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31" y="66"/>
                    <a:pt x="214" y="58"/>
                    <a:pt x="198" y="48"/>
                  </a:cubicBezTo>
                  <a:cubicBezTo>
                    <a:pt x="198" y="48"/>
                    <a:pt x="198" y="47"/>
                    <a:pt x="197" y="47"/>
                  </a:cubicBezTo>
                  <a:cubicBezTo>
                    <a:pt x="195" y="46"/>
                    <a:pt x="192" y="44"/>
                    <a:pt x="190" y="43"/>
                  </a:cubicBezTo>
                  <a:cubicBezTo>
                    <a:pt x="190" y="43"/>
                    <a:pt x="191" y="42"/>
                    <a:pt x="191" y="42"/>
                  </a:cubicBezTo>
                  <a:cubicBezTo>
                    <a:pt x="192" y="40"/>
                    <a:pt x="189" y="39"/>
                    <a:pt x="188" y="40"/>
                  </a:cubicBezTo>
                  <a:cubicBezTo>
                    <a:pt x="187" y="40"/>
                    <a:pt x="187" y="40"/>
                    <a:pt x="187" y="41"/>
                  </a:cubicBezTo>
                  <a:cubicBezTo>
                    <a:pt x="184" y="39"/>
                    <a:pt x="182" y="37"/>
                    <a:pt x="179" y="36"/>
                  </a:cubicBezTo>
                  <a:cubicBezTo>
                    <a:pt x="179" y="35"/>
                    <a:pt x="179" y="35"/>
                    <a:pt x="180" y="34"/>
                  </a:cubicBezTo>
                  <a:cubicBezTo>
                    <a:pt x="180" y="33"/>
                    <a:pt x="179" y="31"/>
                    <a:pt x="177" y="32"/>
                  </a:cubicBezTo>
                  <a:cubicBezTo>
                    <a:pt x="176" y="32"/>
                    <a:pt x="176" y="33"/>
                    <a:pt x="175" y="33"/>
                  </a:cubicBezTo>
                  <a:cubicBezTo>
                    <a:pt x="168" y="29"/>
                    <a:pt x="161" y="25"/>
                    <a:pt x="153" y="22"/>
                  </a:cubicBezTo>
                  <a:cubicBezTo>
                    <a:pt x="100" y="0"/>
                    <a:pt x="82" y="23"/>
                    <a:pt x="44" y="55"/>
                  </a:cubicBezTo>
                  <a:cubicBezTo>
                    <a:pt x="34" y="63"/>
                    <a:pt x="25" y="71"/>
                    <a:pt x="29" y="84"/>
                  </a:cubicBezTo>
                  <a:cubicBezTo>
                    <a:pt x="35" y="108"/>
                    <a:pt x="37" y="111"/>
                    <a:pt x="25" y="133"/>
                  </a:cubicBezTo>
                  <a:cubicBezTo>
                    <a:pt x="12" y="154"/>
                    <a:pt x="44" y="158"/>
                    <a:pt x="60" y="158"/>
                  </a:cubicBezTo>
                  <a:cubicBezTo>
                    <a:pt x="57" y="162"/>
                    <a:pt x="53" y="166"/>
                    <a:pt x="50" y="171"/>
                  </a:cubicBezTo>
                  <a:cubicBezTo>
                    <a:pt x="49" y="173"/>
                    <a:pt x="52" y="174"/>
                    <a:pt x="53" y="173"/>
                  </a:cubicBezTo>
                  <a:cubicBezTo>
                    <a:pt x="53" y="173"/>
                    <a:pt x="54" y="173"/>
                    <a:pt x="54" y="172"/>
                  </a:cubicBezTo>
                  <a:cubicBezTo>
                    <a:pt x="45" y="185"/>
                    <a:pt x="34" y="199"/>
                    <a:pt x="34" y="214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3" y="215"/>
                    <a:pt x="33" y="216"/>
                    <a:pt x="34" y="216"/>
                  </a:cubicBezTo>
                  <a:cubicBezTo>
                    <a:pt x="34" y="217"/>
                    <a:pt x="34" y="218"/>
                    <a:pt x="35" y="219"/>
                  </a:cubicBezTo>
                  <a:cubicBezTo>
                    <a:pt x="37" y="229"/>
                    <a:pt x="42" y="237"/>
                    <a:pt x="48" y="244"/>
                  </a:cubicBezTo>
                  <a:cubicBezTo>
                    <a:pt x="47" y="244"/>
                    <a:pt x="47" y="245"/>
                    <a:pt x="47" y="245"/>
                  </a:cubicBezTo>
                  <a:cubicBezTo>
                    <a:pt x="46" y="247"/>
                    <a:pt x="48" y="249"/>
                    <a:pt x="49" y="248"/>
                  </a:cubicBezTo>
                  <a:cubicBezTo>
                    <a:pt x="50" y="247"/>
                    <a:pt x="50" y="247"/>
                    <a:pt x="51" y="247"/>
                  </a:cubicBezTo>
                  <a:cubicBezTo>
                    <a:pt x="56" y="252"/>
                    <a:pt x="62" y="257"/>
                    <a:pt x="69" y="260"/>
                  </a:cubicBezTo>
                  <a:cubicBezTo>
                    <a:pt x="70" y="261"/>
                    <a:pt x="70" y="261"/>
                    <a:pt x="71" y="261"/>
                  </a:cubicBezTo>
                  <a:cubicBezTo>
                    <a:pt x="76" y="263"/>
                    <a:pt x="80" y="265"/>
                    <a:pt x="86" y="267"/>
                  </a:cubicBezTo>
                  <a:cubicBezTo>
                    <a:pt x="86" y="267"/>
                    <a:pt x="86" y="266"/>
                    <a:pt x="86" y="266"/>
                  </a:cubicBezTo>
                  <a:cubicBezTo>
                    <a:pt x="86" y="266"/>
                    <a:pt x="85" y="266"/>
                    <a:pt x="85" y="266"/>
                  </a:cubicBezTo>
                  <a:cubicBezTo>
                    <a:pt x="86" y="266"/>
                    <a:pt x="86" y="266"/>
                    <a:pt x="86" y="265"/>
                  </a:cubicBezTo>
                  <a:cubicBezTo>
                    <a:pt x="90" y="261"/>
                    <a:pt x="94" y="258"/>
                    <a:pt x="98" y="254"/>
                  </a:cubicBezTo>
                  <a:cubicBezTo>
                    <a:pt x="100" y="252"/>
                    <a:pt x="104" y="248"/>
                    <a:pt x="111" y="241"/>
                  </a:cubicBezTo>
                  <a:cubicBezTo>
                    <a:pt x="127" y="225"/>
                    <a:pt x="142" y="207"/>
                    <a:pt x="157" y="190"/>
                  </a:cubicBezTo>
                  <a:cubicBezTo>
                    <a:pt x="157" y="190"/>
                    <a:pt x="157" y="189"/>
                    <a:pt x="158" y="189"/>
                  </a:cubicBezTo>
                  <a:cubicBezTo>
                    <a:pt x="153" y="194"/>
                    <a:pt x="148" y="200"/>
                    <a:pt x="144" y="205"/>
                  </a:cubicBezTo>
                  <a:cubicBezTo>
                    <a:pt x="135" y="216"/>
                    <a:pt x="126" y="226"/>
                    <a:pt x="118" y="237"/>
                  </a:cubicBezTo>
                  <a:cubicBezTo>
                    <a:pt x="94" y="262"/>
                    <a:pt x="70" y="289"/>
                    <a:pt x="54" y="319"/>
                  </a:cubicBezTo>
                  <a:cubicBezTo>
                    <a:pt x="50" y="324"/>
                    <a:pt x="45" y="329"/>
                    <a:pt x="41" y="334"/>
                  </a:cubicBezTo>
                  <a:cubicBezTo>
                    <a:pt x="48" y="327"/>
                    <a:pt x="56" y="308"/>
                    <a:pt x="61" y="298"/>
                  </a:cubicBezTo>
                  <a:cubicBezTo>
                    <a:pt x="62" y="296"/>
                    <a:pt x="60" y="294"/>
                    <a:pt x="58" y="296"/>
                  </a:cubicBezTo>
                  <a:cubicBezTo>
                    <a:pt x="50" y="306"/>
                    <a:pt x="41" y="316"/>
                    <a:pt x="33" y="326"/>
                  </a:cubicBezTo>
                  <a:cubicBezTo>
                    <a:pt x="10" y="353"/>
                    <a:pt x="39" y="311"/>
                    <a:pt x="42" y="305"/>
                  </a:cubicBezTo>
                  <a:cubicBezTo>
                    <a:pt x="43" y="304"/>
                    <a:pt x="41" y="302"/>
                    <a:pt x="39" y="304"/>
                  </a:cubicBezTo>
                  <a:cubicBezTo>
                    <a:pt x="33" y="318"/>
                    <a:pt x="23" y="328"/>
                    <a:pt x="9" y="334"/>
                  </a:cubicBezTo>
                  <a:cubicBezTo>
                    <a:pt x="14" y="327"/>
                    <a:pt x="19" y="320"/>
                    <a:pt x="24" y="313"/>
                  </a:cubicBezTo>
                  <a:cubicBezTo>
                    <a:pt x="25" y="312"/>
                    <a:pt x="23" y="310"/>
                    <a:pt x="22" y="312"/>
                  </a:cubicBezTo>
                  <a:cubicBezTo>
                    <a:pt x="14" y="323"/>
                    <a:pt x="7" y="333"/>
                    <a:pt x="1" y="345"/>
                  </a:cubicBezTo>
                  <a:cubicBezTo>
                    <a:pt x="0" y="346"/>
                    <a:pt x="1" y="348"/>
                    <a:pt x="3" y="347"/>
                  </a:cubicBezTo>
                  <a:cubicBezTo>
                    <a:pt x="14" y="339"/>
                    <a:pt x="24" y="329"/>
                    <a:pt x="28" y="323"/>
                  </a:cubicBezTo>
                  <a:cubicBezTo>
                    <a:pt x="25" y="327"/>
                    <a:pt x="21" y="334"/>
                    <a:pt x="14" y="345"/>
                  </a:cubicBezTo>
                  <a:cubicBezTo>
                    <a:pt x="13" y="346"/>
                    <a:pt x="15" y="348"/>
                    <a:pt x="17" y="347"/>
                  </a:cubicBezTo>
                  <a:cubicBezTo>
                    <a:pt x="30" y="335"/>
                    <a:pt x="41" y="322"/>
                    <a:pt x="52" y="308"/>
                  </a:cubicBezTo>
                  <a:cubicBezTo>
                    <a:pt x="44" y="318"/>
                    <a:pt x="37" y="332"/>
                    <a:pt x="30" y="344"/>
                  </a:cubicBezTo>
                  <a:cubicBezTo>
                    <a:pt x="29" y="345"/>
                    <a:pt x="32" y="347"/>
                    <a:pt x="33" y="346"/>
                  </a:cubicBezTo>
                  <a:cubicBezTo>
                    <a:pt x="38" y="341"/>
                    <a:pt x="43" y="337"/>
                    <a:pt x="48" y="332"/>
                  </a:cubicBezTo>
                  <a:cubicBezTo>
                    <a:pt x="47" y="334"/>
                    <a:pt x="46" y="336"/>
                    <a:pt x="45" y="338"/>
                  </a:cubicBezTo>
                  <a:cubicBezTo>
                    <a:pt x="45" y="339"/>
                    <a:pt x="47" y="339"/>
                    <a:pt x="47" y="338"/>
                  </a:cubicBezTo>
                  <a:cubicBezTo>
                    <a:pt x="49" y="335"/>
                    <a:pt x="50" y="331"/>
                    <a:pt x="52" y="328"/>
                  </a:cubicBezTo>
                  <a:cubicBezTo>
                    <a:pt x="82" y="297"/>
                    <a:pt x="106" y="260"/>
                    <a:pt x="132" y="226"/>
                  </a:cubicBezTo>
                  <a:cubicBezTo>
                    <a:pt x="145" y="213"/>
                    <a:pt x="158" y="200"/>
                    <a:pt x="170" y="188"/>
                  </a:cubicBezTo>
                  <a:cubicBezTo>
                    <a:pt x="189" y="167"/>
                    <a:pt x="210" y="147"/>
                    <a:pt x="230" y="127"/>
                  </a:cubicBezTo>
                  <a:cubicBezTo>
                    <a:pt x="230" y="127"/>
                    <a:pt x="230" y="127"/>
                    <a:pt x="230" y="127"/>
                  </a:cubicBezTo>
                  <a:cubicBezTo>
                    <a:pt x="209" y="147"/>
                    <a:pt x="189" y="167"/>
                    <a:pt x="170" y="189"/>
                  </a:cubicBezTo>
                  <a:cubicBezTo>
                    <a:pt x="128" y="236"/>
                    <a:pt x="94" y="289"/>
                    <a:pt x="54" y="338"/>
                  </a:cubicBezTo>
                  <a:cubicBezTo>
                    <a:pt x="53" y="339"/>
                    <a:pt x="54" y="341"/>
                    <a:pt x="56" y="340"/>
                  </a:cubicBezTo>
                  <a:cubicBezTo>
                    <a:pt x="78" y="325"/>
                    <a:pt x="97" y="306"/>
                    <a:pt x="115" y="287"/>
                  </a:cubicBezTo>
                  <a:cubicBezTo>
                    <a:pt x="112" y="293"/>
                    <a:pt x="108" y="300"/>
                    <a:pt x="105" y="306"/>
                  </a:cubicBezTo>
                  <a:cubicBezTo>
                    <a:pt x="104" y="308"/>
                    <a:pt x="106" y="309"/>
                    <a:pt x="108" y="308"/>
                  </a:cubicBezTo>
                  <a:cubicBezTo>
                    <a:pt x="140" y="262"/>
                    <a:pt x="178" y="220"/>
                    <a:pt x="213" y="176"/>
                  </a:cubicBezTo>
                  <a:cubicBezTo>
                    <a:pt x="235" y="150"/>
                    <a:pt x="253" y="121"/>
                    <a:pt x="274" y="94"/>
                  </a:cubicBezTo>
                  <a:cubicBezTo>
                    <a:pt x="285" y="83"/>
                    <a:pt x="296" y="72"/>
                    <a:pt x="305" y="59"/>
                  </a:cubicBezTo>
                  <a:cubicBezTo>
                    <a:pt x="311" y="66"/>
                    <a:pt x="309" y="72"/>
                    <a:pt x="301" y="76"/>
                  </a:cubicBezTo>
                  <a:cubicBezTo>
                    <a:pt x="292" y="85"/>
                    <a:pt x="283" y="93"/>
                    <a:pt x="274" y="102"/>
                  </a:cubicBezTo>
                  <a:cubicBezTo>
                    <a:pt x="261" y="115"/>
                    <a:pt x="249" y="130"/>
                    <a:pt x="238" y="145"/>
                  </a:cubicBezTo>
                  <a:cubicBezTo>
                    <a:pt x="203" y="192"/>
                    <a:pt x="172" y="245"/>
                    <a:pt x="130" y="287"/>
                  </a:cubicBezTo>
                  <a:cubicBezTo>
                    <a:pt x="129" y="288"/>
                    <a:pt x="131" y="291"/>
                    <a:pt x="133" y="289"/>
                  </a:cubicBezTo>
                  <a:cubicBezTo>
                    <a:pt x="160" y="262"/>
                    <a:pt x="185" y="234"/>
                    <a:pt x="210" y="204"/>
                  </a:cubicBezTo>
                  <a:cubicBezTo>
                    <a:pt x="201" y="219"/>
                    <a:pt x="192" y="233"/>
                    <a:pt x="181" y="246"/>
                  </a:cubicBezTo>
                  <a:cubicBezTo>
                    <a:pt x="180" y="248"/>
                    <a:pt x="182" y="250"/>
                    <a:pt x="184" y="248"/>
                  </a:cubicBezTo>
                  <a:cubicBezTo>
                    <a:pt x="213" y="225"/>
                    <a:pt x="233" y="190"/>
                    <a:pt x="257" y="161"/>
                  </a:cubicBezTo>
                  <a:cubicBezTo>
                    <a:pt x="261" y="156"/>
                    <a:pt x="265" y="151"/>
                    <a:pt x="269" y="146"/>
                  </a:cubicBezTo>
                  <a:cubicBezTo>
                    <a:pt x="249" y="177"/>
                    <a:pt x="231" y="209"/>
                    <a:pt x="207" y="236"/>
                  </a:cubicBezTo>
                  <a:cubicBezTo>
                    <a:pt x="205" y="238"/>
                    <a:pt x="207" y="240"/>
                    <a:pt x="209" y="239"/>
                  </a:cubicBezTo>
                  <a:cubicBezTo>
                    <a:pt x="217" y="231"/>
                    <a:pt x="224" y="224"/>
                    <a:pt x="231" y="216"/>
                  </a:cubicBezTo>
                  <a:cubicBezTo>
                    <a:pt x="225" y="224"/>
                    <a:pt x="220" y="231"/>
                    <a:pt x="214" y="239"/>
                  </a:cubicBezTo>
                  <a:cubicBezTo>
                    <a:pt x="213" y="240"/>
                    <a:pt x="215" y="241"/>
                    <a:pt x="215" y="240"/>
                  </a:cubicBezTo>
                  <a:cubicBezTo>
                    <a:pt x="264" y="180"/>
                    <a:pt x="308" y="117"/>
                    <a:pt x="358" y="59"/>
                  </a:cubicBezTo>
                  <a:cubicBezTo>
                    <a:pt x="335" y="86"/>
                    <a:pt x="315" y="119"/>
                    <a:pt x="294" y="148"/>
                  </a:cubicBezTo>
                  <a:cubicBezTo>
                    <a:pt x="271" y="180"/>
                    <a:pt x="241" y="206"/>
                    <a:pt x="222" y="241"/>
                  </a:cubicBezTo>
                  <a:cubicBezTo>
                    <a:pt x="221" y="242"/>
                    <a:pt x="223" y="244"/>
                    <a:pt x="224" y="243"/>
                  </a:cubicBezTo>
                  <a:cubicBezTo>
                    <a:pt x="245" y="231"/>
                    <a:pt x="260" y="213"/>
                    <a:pt x="275" y="195"/>
                  </a:cubicBezTo>
                  <a:cubicBezTo>
                    <a:pt x="261" y="214"/>
                    <a:pt x="248" y="232"/>
                    <a:pt x="234" y="249"/>
                  </a:cubicBezTo>
                  <a:cubicBezTo>
                    <a:pt x="233" y="251"/>
                    <a:pt x="235" y="253"/>
                    <a:pt x="237" y="252"/>
                  </a:cubicBezTo>
                  <a:cubicBezTo>
                    <a:pt x="241" y="248"/>
                    <a:pt x="244" y="245"/>
                    <a:pt x="248" y="241"/>
                  </a:cubicBezTo>
                  <a:cubicBezTo>
                    <a:pt x="245" y="245"/>
                    <a:pt x="243" y="250"/>
                    <a:pt x="241" y="254"/>
                  </a:cubicBezTo>
                  <a:cubicBezTo>
                    <a:pt x="240" y="255"/>
                    <a:pt x="242" y="257"/>
                    <a:pt x="243" y="256"/>
                  </a:cubicBezTo>
                  <a:cubicBezTo>
                    <a:pt x="293" y="219"/>
                    <a:pt x="328" y="158"/>
                    <a:pt x="362" y="102"/>
                  </a:cubicBezTo>
                  <a:cubicBezTo>
                    <a:pt x="364" y="99"/>
                    <a:pt x="366" y="97"/>
                    <a:pt x="368" y="94"/>
                  </a:cubicBezTo>
                  <a:cubicBezTo>
                    <a:pt x="364" y="99"/>
                    <a:pt x="397" y="59"/>
                    <a:pt x="388" y="72"/>
                  </a:cubicBezTo>
                  <a:cubicBezTo>
                    <a:pt x="378" y="88"/>
                    <a:pt x="368" y="103"/>
                    <a:pt x="358" y="118"/>
                  </a:cubicBezTo>
                  <a:cubicBezTo>
                    <a:pt x="357" y="118"/>
                    <a:pt x="357" y="118"/>
                    <a:pt x="357" y="119"/>
                  </a:cubicBezTo>
                  <a:cubicBezTo>
                    <a:pt x="347" y="132"/>
                    <a:pt x="338" y="146"/>
                    <a:pt x="328" y="160"/>
                  </a:cubicBezTo>
                  <a:cubicBezTo>
                    <a:pt x="318" y="175"/>
                    <a:pt x="307" y="191"/>
                    <a:pt x="296" y="206"/>
                  </a:cubicBezTo>
                  <a:cubicBezTo>
                    <a:pt x="296" y="206"/>
                    <a:pt x="295" y="207"/>
                    <a:pt x="295" y="207"/>
                  </a:cubicBezTo>
                  <a:cubicBezTo>
                    <a:pt x="299" y="201"/>
                    <a:pt x="304" y="195"/>
                    <a:pt x="309" y="189"/>
                  </a:cubicBezTo>
                  <a:cubicBezTo>
                    <a:pt x="303" y="198"/>
                    <a:pt x="297" y="206"/>
                    <a:pt x="290" y="214"/>
                  </a:cubicBezTo>
                  <a:cubicBezTo>
                    <a:pt x="280" y="229"/>
                    <a:pt x="270" y="246"/>
                    <a:pt x="257" y="256"/>
                  </a:cubicBezTo>
                  <a:cubicBezTo>
                    <a:pt x="268" y="247"/>
                    <a:pt x="276" y="234"/>
                    <a:pt x="284" y="223"/>
                  </a:cubicBezTo>
                  <a:cubicBezTo>
                    <a:pt x="285" y="221"/>
                    <a:pt x="286" y="220"/>
                    <a:pt x="286" y="219"/>
                  </a:cubicBezTo>
                  <a:cubicBezTo>
                    <a:pt x="274" y="235"/>
                    <a:pt x="260" y="250"/>
                    <a:pt x="244" y="263"/>
                  </a:cubicBezTo>
                  <a:cubicBezTo>
                    <a:pt x="243" y="264"/>
                    <a:pt x="245" y="266"/>
                    <a:pt x="246" y="265"/>
                  </a:cubicBezTo>
                  <a:cubicBezTo>
                    <a:pt x="291" y="231"/>
                    <a:pt x="326" y="179"/>
                    <a:pt x="357" y="128"/>
                  </a:cubicBezTo>
                  <a:cubicBezTo>
                    <a:pt x="364" y="120"/>
                    <a:pt x="359" y="127"/>
                    <a:pt x="369" y="113"/>
                  </a:cubicBezTo>
                  <a:cubicBezTo>
                    <a:pt x="373" y="109"/>
                    <a:pt x="406" y="62"/>
                    <a:pt x="397" y="78"/>
                  </a:cubicBezTo>
                  <a:cubicBezTo>
                    <a:pt x="358" y="147"/>
                    <a:pt x="306" y="213"/>
                    <a:pt x="252" y="273"/>
                  </a:cubicBezTo>
                  <a:cubicBezTo>
                    <a:pt x="251" y="274"/>
                    <a:pt x="253" y="276"/>
                    <a:pt x="254" y="275"/>
                  </a:cubicBezTo>
                  <a:cubicBezTo>
                    <a:pt x="274" y="255"/>
                    <a:pt x="292" y="233"/>
                    <a:pt x="310" y="211"/>
                  </a:cubicBezTo>
                  <a:cubicBezTo>
                    <a:pt x="294" y="235"/>
                    <a:pt x="281" y="261"/>
                    <a:pt x="261" y="281"/>
                  </a:cubicBezTo>
                  <a:cubicBezTo>
                    <a:pt x="260" y="283"/>
                    <a:pt x="262" y="285"/>
                    <a:pt x="263" y="284"/>
                  </a:cubicBezTo>
                  <a:cubicBezTo>
                    <a:pt x="317" y="232"/>
                    <a:pt x="360" y="166"/>
                    <a:pt x="399" y="104"/>
                  </a:cubicBezTo>
                  <a:cubicBezTo>
                    <a:pt x="432" y="52"/>
                    <a:pt x="410" y="99"/>
                    <a:pt x="402" y="110"/>
                  </a:cubicBezTo>
                  <a:cubicBezTo>
                    <a:pt x="390" y="127"/>
                    <a:pt x="377" y="143"/>
                    <a:pt x="365" y="161"/>
                  </a:cubicBezTo>
                  <a:cubicBezTo>
                    <a:pt x="358" y="172"/>
                    <a:pt x="350" y="184"/>
                    <a:pt x="343" y="195"/>
                  </a:cubicBezTo>
                  <a:cubicBezTo>
                    <a:pt x="318" y="225"/>
                    <a:pt x="289" y="256"/>
                    <a:pt x="272" y="289"/>
                  </a:cubicBezTo>
                  <a:cubicBezTo>
                    <a:pt x="271" y="291"/>
                    <a:pt x="273" y="293"/>
                    <a:pt x="274" y="292"/>
                  </a:cubicBezTo>
                  <a:cubicBezTo>
                    <a:pt x="288" y="279"/>
                    <a:pt x="299" y="264"/>
                    <a:pt x="311" y="249"/>
                  </a:cubicBezTo>
                  <a:cubicBezTo>
                    <a:pt x="300" y="265"/>
                    <a:pt x="290" y="281"/>
                    <a:pt x="281" y="297"/>
                  </a:cubicBezTo>
                  <a:cubicBezTo>
                    <a:pt x="280" y="299"/>
                    <a:pt x="282" y="300"/>
                    <a:pt x="283" y="299"/>
                  </a:cubicBezTo>
                  <a:cubicBezTo>
                    <a:pt x="308" y="275"/>
                    <a:pt x="328" y="248"/>
                    <a:pt x="347" y="220"/>
                  </a:cubicBezTo>
                  <a:cubicBezTo>
                    <a:pt x="344" y="226"/>
                    <a:pt x="340" y="233"/>
                    <a:pt x="337" y="240"/>
                  </a:cubicBezTo>
                  <a:cubicBezTo>
                    <a:pt x="319" y="260"/>
                    <a:pt x="300" y="280"/>
                    <a:pt x="290" y="304"/>
                  </a:cubicBezTo>
                  <a:cubicBezTo>
                    <a:pt x="290" y="306"/>
                    <a:pt x="292" y="307"/>
                    <a:pt x="293" y="306"/>
                  </a:cubicBezTo>
                  <a:cubicBezTo>
                    <a:pt x="313" y="293"/>
                    <a:pt x="325" y="272"/>
                    <a:pt x="336" y="250"/>
                  </a:cubicBezTo>
                  <a:cubicBezTo>
                    <a:pt x="337" y="248"/>
                    <a:pt x="339" y="246"/>
                    <a:pt x="341" y="244"/>
                  </a:cubicBezTo>
                  <a:cubicBezTo>
                    <a:pt x="358" y="226"/>
                    <a:pt x="371" y="202"/>
                    <a:pt x="386" y="181"/>
                  </a:cubicBezTo>
                  <a:cubicBezTo>
                    <a:pt x="408" y="149"/>
                    <a:pt x="433" y="119"/>
                    <a:pt x="455" y="88"/>
                  </a:cubicBezTo>
                  <a:cubicBezTo>
                    <a:pt x="456" y="86"/>
                    <a:pt x="453" y="84"/>
                    <a:pt x="452" y="86"/>
                  </a:cubicBezTo>
                  <a:cubicBezTo>
                    <a:pt x="424" y="127"/>
                    <a:pt x="393" y="165"/>
                    <a:pt x="364" y="206"/>
                  </a:cubicBezTo>
                  <a:cubicBezTo>
                    <a:pt x="359" y="215"/>
                    <a:pt x="352" y="223"/>
                    <a:pt x="345" y="231"/>
                  </a:cubicBezTo>
                  <a:cubicBezTo>
                    <a:pt x="346" y="227"/>
                    <a:pt x="348" y="224"/>
                    <a:pt x="350" y="220"/>
                  </a:cubicBezTo>
                  <a:cubicBezTo>
                    <a:pt x="376" y="169"/>
                    <a:pt x="424" y="133"/>
                    <a:pt x="450" y="82"/>
                  </a:cubicBezTo>
                  <a:cubicBezTo>
                    <a:pt x="470" y="89"/>
                    <a:pt x="492" y="93"/>
                    <a:pt x="513" y="100"/>
                  </a:cubicBezTo>
                  <a:cubicBezTo>
                    <a:pt x="514" y="100"/>
                    <a:pt x="515" y="99"/>
                    <a:pt x="515" y="98"/>
                  </a:cubicBezTo>
                  <a:cubicBezTo>
                    <a:pt x="527" y="55"/>
                    <a:pt x="468" y="82"/>
                    <a:pt x="454" y="52"/>
                  </a:cubicBezTo>
                  <a:close/>
                  <a:moveTo>
                    <a:pt x="86" y="278"/>
                  </a:moveTo>
                  <a:cubicBezTo>
                    <a:pt x="78" y="288"/>
                    <a:pt x="71" y="298"/>
                    <a:pt x="64" y="308"/>
                  </a:cubicBezTo>
                  <a:cubicBezTo>
                    <a:pt x="72" y="294"/>
                    <a:pt x="83" y="280"/>
                    <a:pt x="94" y="267"/>
                  </a:cubicBezTo>
                  <a:cubicBezTo>
                    <a:pt x="91" y="271"/>
                    <a:pt x="88" y="275"/>
                    <a:pt x="86" y="278"/>
                  </a:cubicBezTo>
                  <a:close/>
                  <a:moveTo>
                    <a:pt x="236" y="68"/>
                  </a:moveTo>
                  <a:cubicBezTo>
                    <a:pt x="238" y="68"/>
                    <a:pt x="239" y="69"/>
                    <a:pt x="240" y="69"/>
                  </a:cubicBezTo>
                  <a:cubicBezTo>
                    <a:pt x="242" y="69"/>
                    <a:pt x="244" y="69"/>
                    <a:pt x="246" y="69"/>
                  </a:cubicBezTo>
                  <a:cubicBezTo>
                    <a:pt x="224" y="91"/>
                    <a:pt x="204" y="115"/>
                    <a:pt x="183" y="139"/>
                  </a:cubicBezTo>
                  <a:cubicBezTo>
                    <a:pt x="176" y="146"/>
                    <a:pt x="168" y="153"/>
                    <a:pt x="161" y="161"/>
                  </a:cubicBezTo>
                  <a:cubicBezTo>
                    <a:pt x="155" y="166"/>
                    <a:pt x="150" y="173"/>
                    <a:pt x="145" y="180"/>
                  </a:cubicBezTo>
                  <a:cubicBezTo>
                    <a:pt x="139" y="187"/>
                    <a:pt x="132" y="194"/>
                    <a:pt x="125" y="201"/>
                  </a:cubicBezTo>
                  <a:cubicBezTo>
                    <a:pt x="118" y="208"/>
                    <a:pt x="111" y="216"/>
                    <a:pt x="103" y="224"/>
                  </a:cubicBezTo>
                  <a:cubicBezTo>
                    <a:pt x="102" y="225"/>
                    <a:pt x="69" y="264"/>
                    <a:pt x="88" y="240"/>
                  </a:cubicBezTo>
                  <a:cubicBezTo>
                    <a:pt x="114" y="207"/>
                    <a:pt x="144" y="177"/>
                    <a:pt x="171" y="145"/>
                  </a:cubicBezTo>
                  <a:cubicBezTo>
                    <a:pt x="193" y="121"/>
                    <a:pt x="221" y="98"/>
                    <a:pt x="236" y="69"/>
                  </a:cubicBezTo>
                  <a:cubicBezTo>
                    <a:pt x="236" y="69"/>
                    <a:pt x="236" y="68"/>
                    <a:pt x="236" y="68"/>
                  </a:cubicBezTo>
                  <a:close/>
                  <a:moveTo>
                    <a:pt x="235" y="86"/>
                  </a:moveTo>
                  <a:cubicBezTo>
                    <a:pt x="222" y="101"/>
                    <a:pt x="208" y="116"/>
                    <a:pt x="193" y="130"/>
                  </a:cubicBezTo>
                  <a:cubicBezTo>
                    <a:pt x="206" y="115"/>
                    <a:pt x="220" y="100"/>
                    <a:pt x="235" y="86"/>
                  </a:cubicBezTo>
                  <a:close/>
                  <a:moveTo>
                    <a:pt x="189" y="120"/>
                  </a:moveTo>
                  <a:cubicBezTo>
                    <a:pt x="186" y="123"/>
                    <a:pt x="183" y="126"/>
                    <a:pt x="180" y="129"/>
                  </a:cubicBezTo>
                  <a:cubicBezTo>
                    <a:pt x="182" y="127"/>
                    <a:pt x="184" y="124"/>
                    <a:pt x="187" y="121"/>
                  </a:cubicBezTo>
                  <a:cubicBezTo>
                    <a:pt x="197" y="109"/>
                    <a:pt x="221" y="90"/>
                    <a:pt x="228" y="77"/>
                  </a:cubicBezTo>
                  <a:cubicBezTo>
                    <a:pt x="220" y="93"/>
                    <a:pt x="201" y="107"/>
                    <a:pt x="189" y="120"/>
                  </a:cubicBezTo>
                  <a:close/>
                  <a:moveTo>
                    <a:pt x="226" y="65"/>
                  </a:moveTo>
                  <a:cubicBezTo>
                    <a:pt x="219" y="69"/>
                    <a:pt x="213" y="73"/>
                    <a:pt x="207" y="77"/>
                  </a:cubicBezTo>
                  <a:cubicBezTo>
                    <a:pt x="211" y="72"/>
                    <a:pt x="215" y="68"/>
                    <a:pt x="218" y="62"/>
                  </a:cubicBezTo>
                  <a:cubicBezTo>
                    <a:pt x="221" y="64"/>
                    <a:pt x="223" y="64"/>
                    <a:pt x="226" y="65"/>
                  </a:cubicBezTo>
                  <a:close/>
                  <a:moveTo>
                    <a:pt x="205" y="57"/>
                  </a:moveTo>
                  <a:cubicBezTo>
                    <a:pt x="205" y="57"/>
                    <a:pt x="205" y="56"/>
                    <a:pt x="205" y="56"/>
                  </a:cubicBezTo>
                  <a:cubicBezTo>
                    <a:pt x="208" y="57"/>
                    <a:pt x="210" y="59"/>
                    <a:pt x="213" y="60"/>
                  </a:cubicBezTo>
                  <a:cubicBezTo>
                    <a:pt x="208" y="62"/>
                    <a:pt x="203" y="66"/>
                    <a:pt x="198" y="71"/>
                  </a:cubicBezTo>
                  <a:cubicBezTo>
                    <a:pt x="201" y="66"/>
                    <a:pt x="203" y="62"/>
                    <a:pt x="203" y="59"/>
                  </a:cubicBezTo>
                  <a:cubicBezTo>
                    <a:pt x="204" y="58"/>
                    <a:pt x="204" y="58"/>
                    <a:pt x="205" y="57"/>
                  </a:cubicBezTo>
                  <a:close/>
                  <a:moveTo>
                    <a:pt x="161" y="110"/>
                  </a:moveTo>
                  <a:cubicBezTo>
                    <a:pt x="145" y="128"/>
                    <a:pt x="129" y="147"/>
                    <a:pt x="113" y="166"/>
                  </a:cubicBezTo>
                  <a:cubicBezTo>
                    <a:pt x="104" y="177"/>
                    <a:pt x="95" y="187"/>
                    <a:pt x="86" y="198"/>
                  </a:cubicBezTo>
                  <a:cubicBezTo>
                    <a:pt x="82" y="202"/>
                    <a:pt x="78" y="207"/>
                    <a:pt x="73" y="212"/>
                  </a:cubicBezTo>
                  <a:cubicBezTo>
                    <a:pt x="67" y="218"/>
                    <a:pt x="60" y="224"/>
                    <a:pt x="53" y="230"/>
                  </a:cubicBezTo>
                  <a:cubicBezTo>
                    <a:pt x="46" y="237"/>
                    <a:pt x="45" y="237"/>
                    <a:pt x="51" y="230"/>
                  </a:cubicBezTo>
                  <a:cubicBezTo>
                    <a:pt x="61" y="217"/>
                    <a:pt x="72" y="205"/>
                    <a:pt x="83" y="193"/>
                  </a:cubicBezTo>
                  <a:cubicBezTo>
                    <a:pt x="109" y="165"/>
                    <a:pt x="135" y="138"/>
                    <a:pt x="161" y="110"/>
                  </a:cubicBezTo>
                  <a:close/>
                  <a:moveTo>
                    <a:pt x="104" y="165"/>
                  </a:moveTo>
                  <a:cubicBezTo>
                    <a:pt x="135" y="129"/>
                    <a:pt x="164" y="93"/>
                    <a:pt x="199" y="62"/>
                  </a:cubicBezTo>
                  <a:cubicBezTo>
                    <a:pt x="196" y="71"/>
                    <a:pt x="174" y="91"/>
                    <a:pt x="170" y="95"/>
                  </a:cubicBezTo>
                  <a:cubicBezTo>
                    <a:pt x="153" y="113"/>
                    <a:pt x="137" y="131"/>
                    <a:pt x="120" y="149"/>
                  </a:cubicBezTo>
                  <a:cubicBezTo>
                    <a:pt x="115" y="154"/>
                    <a:pt x="110" y="159"/>
                    <a:pt x="104" y="165"/>
                  </a:cubicBezTo>
                  <a:close/>
                  <a:moveTo>
                    <a:pt x="97" y="192"/>
                  </a:moveTo>
                  <a:cubicBezTo>
                    <a:pt x="97" y="191"/>
                    <a:pt x="97" y="191"/>
                    <a:pt x="98" y="190"/>
                  </a:cubicBezTo>
                  <a:cubicBezTo>
                    <a:pt x="106" y="182"/>
                    <a:pt x="115" y="173"/>
                    <a:pt x="124" y="165"/>
                  </a:cubicBezTo>
                  <a:cubicBezTo>
                    <a:pt x="105" y="189"/>
                    <a:pt x="87" y="212"/>
                    <a:pt x="67" y="231"/>
                  </a:cubicBezTo>
                  <a:cubicBezTo>
                    <a:pt x="52" y="241"/>
                    <a:pt x="53" y="238"/>
                    <a:pt x="68" y="222"/>
                  </a:cubicBezTo>
                  <a:cubicBezTo>
                    <a:pt x="79" y="213"/>
                    <a:pt x="88" y="202"/>
                    <a:pt x="97" y="192"/>
                  </a:cubicBezTo>
                  <a:close/>
                  <a:moveTo>
                    <a:pt x="123" y="161"/>
                  </a:moveTo>
                  <a:cubicBezTo>
                    <a:pt x="120" y="163"/>
                    <a:pt x="119" y="165"/>
                    <a:pt x="117" y="167"/>
                  </a:cubicBezTo>
                  <a:cubicBezTo>
                    <a:pt x="145" y="134"/>
                    <a:pt x="173" y="100"/>
                    <a:pt x="206" y="71"/>
                  </a:cubicBezTo>
                  <a:cubicBezTo>
                    <a:pt x="202" y="74"/>
                    <a:pt x="195" y="83"/>
                    <a:pt x="188" y="93"/>
                  </a:cubicBezTo>
                  <a:cubicBezTo>
                    <a:pt x="171" y="109"/>
                    <a:pt x="155" y="127"/>
                    <a:pt x="140" y="145"/>
                  </a:cubicBezTo>
                  <a:cubicBezTo>
                    <a:pt x="134" y="151"/>
                    <a:pt x="128" y="156"/>
                    <a:pt x="123" y="161"/>
                  </a:cubicBezTo>
                  <a:close/>
                  <a:moveTo>
                    <a:pt x="197" y="51"/>
                  </a:moveTo>
                  <a:cubicBezTo>
                    <a:pt x="199" y="52"/>
                    <a:pt x="201" y="53"/>
                    <a:pt x="202" y="54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145" y="103"/>
                    <a:pt x="104" y="165"/>
                    <a:pt x="52" y="217"/>
                  </a:cubicBezTo>
                  <a:cubicBezTo>
                    <a:pt x="77" y="192"/>
                    <a:pt x="98" y="163"/>
                    <a:pt x="122" y="136"/>
                  </a:cubicBezTo>
                  <a:cubicBezTo>
                    <a:pt x="147" y="108"/>
                    <a:pt x="174" y="81"/>
                    <a:pt x="197" y="51"/>
                  </a:cubicBezTo>
                  <a:close/>
                  <a:moveTo>
                    <a:pt x="188" y="45"/>
                  </a:moveTo>
                  <a:cubicBezTo>
                    <a:pt x="190" y="47"/>
                    <a:pt x="192" y="48"/>
                    <a:pt x="194" y="49"/>
                  </a:cubicBezTo>
                  <a:cubicBezTo>
                    <a:pt x="186" y="54"/>
                    <a:pt x="179" y="60"/>
                    <a:pt x="172" y="66"/>
                  </a:cubicBezTo>
                  <a:cubicBezTo>
                    <a:pt x="178" y="60"/>
                    <a:pt x="183" y="53"/>
                    <a:pt x="188" y="45"/>
                  </a:cubicBezTo>
                  <a:close/>
                  <a:moveTo>
                    <a:pt x="177" y="38"/>
                  </a:moveTo>
                  <a:cubicBezTo>
                    <a:pt x="180" y="40"/>
                    <a:pt x="182" y="41"/>
                    <a:pt x="184" y="43"/>
                  </a:cubicBezTo>
                  <a:cubicBezTo>
                    <a:pt x="163" y="61"/>
                    <a:pt x="143" y="80"/>
                    <a:pt x="124" y="100"/>
                  </a:cubicBezTo>
                  <a:cubicBezTo>
                    <a:pt x="114" y="110"/>
                    <a:pt x="104" y="121"/>
                    <a:pt x="94" y="131"/>
                  </a:cubicBezTo>
                  <a:cubicBezTo>
                    <a:pt x="91" y="134"/>
                    <a:pt x="68" y="157"/>
                    <a:pt x="64" y="160"/>
                  </a:cubicBezTo>
                  <a:cubicBezTo>
                    <a:pt x="64" y="160"/>
                    <a:pt x="64" y="159"/>
                    <a:pt x="64" y="159"/>
                  </a:cubicBezTo>
                  <a:cubicBezTo>
                    <a:pt x="64" y="159"/>
                    <a:pt x="65" y="158"/>
                    <a:pt x="65" y="157"/>
                  </a:cubicBezTo>
                  <a:cubicBezTo>
                    <a:pt x="65" y="157"/>
                    <a:pt x="66" y="157"/>
                    <a:pt x="66" y="157"/>
                  </a:cubicBezTo>
                  <a:cubicBezTo>
                    <a:pt x="66" y="157"/>
                    <a:pt x="67" y="156"/>
                    <a:pt x="66" y="156"/>
                  </a:cubicBezTo>
                  <a:cubicBezTo>
                    <a:pt x="67" y="155"/>
                    <a:pt x="68" y="153"/>
                    <a:pt x="70" y="152"/>
                  </a:cubicBezTo>
                  <a:cubicBezTo>
                    <a:pt x="102" y="112"/>
                    <a:pt x="150" y="82"/>
                    <a:pt x="177" y="38"/>
                  </a:cubicBezTo>
                  <a:close/>
                  <a:moveTo>
                    <a:pt x="113" y="101"/>
                  </a:moveTo>
                  <a:cubicBezTo>
                    <a:pt x="128" y="83"/>
                    <a:pt x="143" y="64"/>
                    <a:pt x="161" y="48"/>
                  </a:cubicBezTo>
                  <a:cubicBezTo>
                    <a:pt x="185" y="26"/>
                    <a:pt x="153" y="63"/>
                    <a:pt x="148" y="68"/>
                  </a:cubicBezTo>
                  <a:cubicBezTo>
                    <a:pt x="137" y="80"/>
                    <a:pt x="124" y="90"/>
                    <a:pt x="113" y="101"/>
                  </a:cubicBezTo>
                  <a:cubicBezTo>
                    <a:pt x="113" y="101"/>
                    <a:pt x="113" y="101"/>
                    <a:pt x="113" y="101"/>
                  </a:cubicBezTo>
                  <a:close/>
                  <a:moveTo>
                    <a:pt x="167" y="32"/>
                  </a:moveTo>
                  <a:cubicBezTo>
                    <a:pt x="169" y="33"/>
                    <a:pt x="171" y="34"/>
                    <a:pt x="172" y="35"/>
                  </a:cubicBezTo>
                  <a:cubicBezTo>
                    <a:pt x="134" y="62"/>
                    <a:pt x="110" y="102"/>
                    <a:pt x="77" y="134"/>
                  </a:cubicBezTo>
                  <a:cubicBezTo>
                    <a:pt x="35" y="174"/>
                    <a:pt x="89" y="115"/>
                    <a:pt x="96" y="107"/>
                  </a:cubicBezTo>
                  <a:cubicBezTo>
                    <a:pt x="119" y="82"/>
                    <a:pt x="146" y="61"/>
                    <a:pt x="167" y="34"/>
                  </a:cubicBezTo>
                  <a:cubicBezTo>
                    <a:pt x="167" y="33"/>
                    <a:pt x="168" y="33"/>
                    <a:pt x="167" y="32"/>
                  </a:cubicBezTo>
                  <a:close/>
                  <a:moveTo>
                    <a:pt x="155" y="26"/>
                  </a:moveTo>
                  <a:cubicBezTo>
                    <a:pt x="158" y="27"/>
                    <a:pt x="162" y="29"/>
                    <a:pt x="165" y="31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45" y="45"/>
                    <a:pt x="130" y="62"/>
                    <a:pt x="113" y="79"/>
                  </a:cubicBezTo>
                  <a:cubicBezTo>
                    <a:pt x="107" y="85"/>
                    <a:pt x="101" y="91"/>
                    <a:pt x="95" y="97"/>
                  </a:cubicBezTo>
                  <a:cubicBezTo>
                    <a:pt x="115" y="73"/>
                    <a:pt x="137" y="52"/>
                    <a:pt x="155" y="26"/>
                  </a:cubicBezTo>
                  <a:close/>
                  <a:moveTo>
                    <a:pt x="142" y="21"/>
                  </a:moveTo>
                  <a:cubicBezTo>
                    <a:pt x="143" y="21"/>
                    <a:pt x="144" y="21"/>
                    <a:pt x="145" y="22"/>
                  </a:cubicBezTo>
                  <a:cubicBezTo>
                    <a:pt x="137" y="28"/>
                    <a:pt x="128" y="34"/>
                    <a:pt x="120" y="41"/>
                  </a:cubicBezTo>
                  <a:cubicBezTo>
                    <a:pt x="128" y="35"/>
                    <a:pt x="135" y="28"/>
                    <a:pt x="142" y="21"/>
                  </a:cubicBezTo>
                  <a:cubicBezTo>
                    <a:pt x="142" y="21"/>
                    <a:pt x="142" y="21"/>
                    <a:pt x="142" y="21"/>
                  </a:cubicBezTo>
                  <a:close/>
                  <a:moveTo>
                    <a:pt x="130" y="18"/>
                  </a:moveTo>
                  <a:cubicBezTo>
                    <a:pt x="133" y="19"/>
                    <a:pt x="135" y="19"/>
                    <a:pt x="138" y="20"/>
                  </a:cubicBezTo>
                  <a:cubicBezTo>
                    <a:pt x="130" y="27"/>
                    <a:pt x="123" y="34"/>
                    <a:pt x="115" y="42"/>
                  </a:cubicBezTo>
                  <a:cubicBezTo>
                    <a:pt x="112" y="45"/>
                    <a:pt x="109" y="47"/>
                    <a:pt x="107" y="49"/>
                  </a:cubicBezTo>
                  <a:cubicBezTo>
                    <a:pt x="97" y="58"/>
                    <a:pt x="86" y="68"/>
                    <a:pt x="75" y="77"/>
                  </a:cubicBezTo>
                  <a:cubicBezTo>
                    <a:pt x="60" y="90"/>
                    <a:pt x="44" y="102"/>
                    <a:pt x="67" y="79"/>
                  </a:cubicBezTo>
                  <a:cubicBezTo>
                    <a:pt x="87" y="58"/>
                    <a:pt x="111" y="42"/>
                    <a:pt x="129" y="19"/>
                  </a:cubicBezTo>
                  <a:cubicBezTo>
                    <a:pt x="130" y="19"/>
                    <a:pt x="130" y="19"/>
                    <a:pt x="130" y="18"/>
                  </a:cubicBezTo>
                  <a:close/>
                  <a:moveTo>
                    <a:pt x="50" y="83"/>
                  </a:moveTo>
                  <a:cubicBezTo>
                    <a:pt x="53" y="80"/>
                    <a:pt x="55" y="77"/>
                    <a:pt x="58" y="74"/>
                  </a:cubicBezTo>
                  <a:cubicBezTo>
                    <a:pt x="64" y="70"/>
                    <a:pt x="70" y="65"/>
                    <a:pt x="76" y="60"/>
                  </a:cubicBezTo>
                  <a:cubicBezTo>
                    <a:pt x="79" y="58"/>
                    <a:pt x="81" y="56"/>
                    <a:pt x="83" y="55"/>
                  </a:cubicBezTo>
                  <a:cubicBezTo>
                    <a:pt x="80" y="58"/>
                    <a:pt x="77" y="62"/>
                    <a:pt x="74" y="66"/>
                  </a:cubicBezTo>
                  <a:cubicBezTo>
                    <a:pt x="71" y="69"/>
                    <a:pt x="36" y="101"/>
                    <a:pt x="50" y="83"/>
                  </a:cubicBezTo>
                  <a:close/>
                  <a:moveTo>
                    <a:pt x="85" y="58"/>
                  </a:moveTo>
                  <a:cubicBezTo>
                    <a:pt x="87" y="56"/>
                    <a:pt x="90" y="52"/>
                    <a:pt x="94" y="48"/>
                  </a:cubicBezTo>
                  <a:cubicBezTo>
                    <a:pt x="94" y="48"/>
                    <a:pt x="94" y="48"/>
                    <a:pt x="94" y="47"/>
                  </a:cubicBezTo>
                  <a:cubicBezTo>
                    <a:pt x="100" y="43"/>
                    <a:pt x="108" y="38"/>
                    <a:pt x="113" y="34"/>
                  </a:cubicBezTo>
                  <a:cubicBezTo>
                    <a:pt x="116" y="31"/>
                    <a:pt x="118" y="30"/>
                    <a:pt x="119" y="29"/>
                  </a:cubicBezTo>
                  <a:cubicBezTo>
                    <a:pt x="114" y="33"/>
                    <a:pt x="104" y="41"/>
                    <a:pt x="102" y="43"/>
                  </a:cubicBezTo>
                  <a:cubicBezTo>
                    <a:pt x="97" y="48"/>
                    <a:pt x="91" y="53"/>
                    <a:pt x="85" y="58"/>
                  </a:cubicBezTo>
                  <a:close/>
                  <a:moveTo>
                    <a:pt x="122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3" y="18"/>
                    <a:pt x="125" y="18"/>
                    <a:pt x="126" y="18"/>
                  </a:cubicBezTo>
                  <a:cubicBezTo>
                    <a:pt x="118" y="25"/>
                    <a:pt x="110" y="31"/>
                    <a:pt x="102" y="37"/>
                  </a:cubicBezTo>
                  <a:cubicBezTo>
                    <a:pt x="104" y="35"/>
                    <a:pt x="105" y="34"/>
                    <a:pt x="105" y="33"/>
                  </a:cubicBezTo>
                  <a:cubicBezTo>
                    <a:pt x="111" y="28"/>
                    <a:pt x="116" y="24"/>
                    <a:pt x="122" y="19"/>
                  </a:cubicBezTo>
                  <a:close/>
                  <a:moveTo>
                    <a:pt x="96" y="21"/>
                  </a:moveTo>
                  <a:cubicBezTo>
                    <a:pt x="78" y="36"/>
                    <a:pt x="60" y="50"/>
                    <a:pt x="44" y="67"/>
                  </a:cubicBezTo>
                  <a:cubicBezTo>
                    <a:pt x="51" y="45"/>
                    <a:pt x="72" y="28"/>
                    <a:pt x="96" y="21"/>
                  </a:cubicBezTo>
                  <a:close/>
                  <a:moveTo>
                    <a:pt x="57" y="61"/>
                  </a:moveTo>
                  <a:cubicBezTo>
                    <a:pt x="71" y="45"/>
                    <a:pt x="89" y="35"/>
                    <a:pt x="104" y="19"/>
                  </a:cubicBezTo>
                  <a:cubicBezTo>
                    <a:pt x="109" y="18"/>
                    <a:pt x="113" y="18"/>
                    <a:pt x="118" y="18"/>
                  </a:cubicBezTo>
                  <a:cubicBezTo>
                    <a:pt x="114" y="21"/>
                    <a:pt x="110" y="24"/>
                    <a:pt x="107" y="28"/>
                  </a:cubicBezTo>
                  <a:cubicBezTo>
                    <a:pt x="101" y="31"/>
                    <a:pt x="85" y="45"/>
                    <a:pt x="85" y="45"/>
                  </a:cubicBezTo>
                  <a:cubicBezTo>
                    <a:pt x="75" y="53"/>
                    <a:pt x="18" y="101"/>
                    <a:pt x="57" y="61"/>
                  </a:cubicBezTo>
                  <a:close/>
                  <a:moveTo>
                    <a:pt x="57" y="85"/>
                  </a:moveTo>
                  <a:cubicBezTo>
                    <a:pt x="52" y="90"/>
                    <a:pt x="48" y="95"/>
                    <a:pt x="44" y="101"/>
                  </a:cubicBezTo>
                  <a:cubicBezTo>
                    <a:pt x="44" y="100"/>
                    <a:pt x="43" y="98"/>
                    <a:pt x="43" y="97"/>
                  </a:cubicBezTo>
                  <a:cubicBezTo>
                    <a:pt x="48" y="93"/>
                    <a:pt x="52" y="89"/>
                    <a:pt x="57" y="85"/>
                  </a:cubicBezTo>
                  <a:close/>
                  <a:moveTo>
                    <a:pt x="45" y="106"/>
                  </a:moveTo>
                  <a:cubicBezTo>
                    <a:pt x="60" y="94"/>
                    <a:pt x="74" y="82"/>
                    <a:pt x="88" y="70"/>
                  </a:cubicBezTo>
                  <a:cubicBezTo>
                    <a:pt x="85" y="73"/>
                    <a:pt x="82" y="77"/>
                    <a:pt x="79" y="80"/>
                  </a:cubicBezTo>
                  <a:cubicBezTo>
                    <a:pt x="67" y="92"/>
                    <a:pt x="55" y="104"/>
                    <a:pt x="43" y="115"/>
                  </a:cubicBezTo>
                  <a:cubicBezTo>
                    <a:pt x="44" y="112"/>
                    <a:pt x="45" y="109"/>
                    <a:pt x="45" y="106"/>
                  </a:cubicBezTo>
                  <a:close/>
                  <a:moveTo>
                    <a:pt x="38" y="124"/>
                  </a:moveTo>
                  <a:cubicBezTo>
                    <a:pt x="43" y="120"/>
                    <a:pt x="48" y="115"/>
                    <a:pt x="53" y="111"/>
                  </a:cubicBezTo>
                  <a:cubicBezTo>
                    <a:pt x="65" y="100"/>
                    <a:pt x="78" y="89"/>
                    <a:pt x="91" y="78"/>
                  </a:cubicBezTo>
                  <a:cubicBezTo>
                    <a:pt x="105" y="66"/>
                    <a:pt x="117" y="53"/>
                    <a:pt x="129" y="40"/>
                  </a:cubicBezTo>
                  <a:cubicBezTo>
                    <a:pt x="150" y="17"/>
                    <a:pt x="112" y="59"/>
                    <a:pt x="108" y="63"/>
                  </a:cubicBezTo>
                  <a:cubicBezTo>
                    <a:pt x="83" y="89"/>
                    <a:pt x="56" y="114"/>
                    <a:pt x="31" y="140"/>
                  </a:cubicBezTo>
                  <a:cubicBezTo>
                    <a:pt x="33" y="135"/>
                    <a:pt x="36" y="129"/>
                    <a:pt x="38" y="124"/>
                  </a:cubicBezTo>
                  <a:close/>
                  <a:moveTo>
                    <a:pt x="87" y="90"/>
                  </a:moveTo>
                  <a:cubicBezTo>
                    <a:pt x="77" y="101"/>
                    <a:pt x="68" y="111"/>
                    <a:pt x="57" y="121"/>
                  </a:cubicBezTo>
                  <a:cubicBezTo>
                    <a:pt x="13" y="165"/>
                    <a:pt x="71" y="105"/>
                    <a:pt x="80" y="96"/>
                  </a:cubicBezTo>
                  <a:cubicBezTo>
                    <a:pt x="82" y="94"/>
                    <a:pt x="84" y="92"/>
                    <a:pt x="87" y="90"/>
                  </a:cubicBezTo>
                  <a:close/>
                  <a:moveTo>
                    <a:pt x="38" y="154"/>
                  </a:moveTo>
                  <a:cubicBezTo>
                    <a:pt x="34" y="152"/>
                    <a:pt x="32" y="149"/>
                    <a:pt x="31" y="146"/>
                  </a:cubicBezTo>
                  <a:cubicBezTo>
                    <a:pt x="66" y="123"/>
                    <a:pt x="91" y="90"/>
                    <a:pt x="118" y="59"/>
                  </a:cubicBezTo>
                  <a:cubicBezTo>
                    <a:pt x="124" y="53"/>
                    <a:pt x="130" y="47"/>
                    <a:pt x="136" y="41"/>
                  </a:cubicBezTo>
                  <a:cubicBezTo>
                    <a:pt x="160" y="18"/>
                    <a:pt x="121" y="63"/>
                    <a:pt x="116" y="69"/>
                  </a:cubicBezTo>
                  <a:cubicBezTo>
                    <a:pt x="102" y="84"/>
                    <a:pt x="88" y="100"/>
                    <a:pt x="74" y="116"/>
                  </a:cubicBezTo>
                  <a:cubicBezTo>
                    <a:pt x="62" y="128"/>
                    <a:pt x="50" y="139"/>
                    <a:pt x="38" y="152"/>
                  </a:cubicBezTo>
                  <a:cubicBezTo>
                    <a:pt x="38" y="152"/>
                    <a:pt x="38" y="153"/>
                    <a:pt x="38" y="154"/>
                  </a:cubicBezTo>
                  <a:close/>
                  <a:moveTo>
                    <a:pt x="48" y="155"/>
                  </a:moveTo>
                  <a:cubicBezTo>
                    <a:pt x="45" y="155"/>
                    <a:pt x="43" y="155"/>
                    <a:pt x="41" y="154"/>
                  </a:cubicBezTo>
                  <a:cubicBezTo>
                    <a:pt x="55" y="144"/>
                    <a:pt x="67" y="131"/>
                    <a:pt x="78" y="117"/>
                  </a:cubicBezTo>
                  <a:cubicBezTo>
                    <a:pt x="80" y="115"/>
                    <a:pt x="81" y="114"/>
                    <a:pt x="83" y="112"/>
                  </a:cubicBezTo>
                  <a:cubicBezTo>
                    <a:pt x="105" y="92"/>
                    <a:pt x="125" y="72"/>
                    <a:pt x="145" y="51"/>
                  </a:cubicBezTo>
                  <a:cubicBezTo>
                    <a:pt x="170" y="25"/>
                    <a:pt x="138" y="61"/>
                    <a:pt x="136" y="64"/>
                  </a:cubicBezTo>
                  <a:cubicBezTo>
                    <a:pt x="125" y="74"/>
                    <a:pt x="114" y="84"/>
                    <a:pt x="104" y="94"/>
                  </a:cubicBezTo>
                  <a:cubicBezTo>
                    <a:pt x="84" y="113"/>
                    <a:pt x="67" y="135"/>
                    <a:pt x="48" y="154"/>
                  </a:cubicBezTo>
                  <a:cubicBezTo>
                    <a:pt x="48" y="154"/>
                    <a:pt x="48" y="155"/>
                    <a:pt x="48" y="155"/>
                  </a:cubicBezTo>
                  <a:close/>
                  <a:moveTo>
                    <a:pt x="52" y="156"/>
                  </a:moveTo>
                  <a:cubicBezTo>
                    <a:pt x="61" y="150"/>
                    <a:pt x="69" y="144"/>
                    <a:pt x="77" y="138"/>
                  </a:cubicBezTo>
                  <a:cubicBezTo>
                    <a:pt x="72" y="143"/>
                    <a:pt x="67" y="149"/>
                    <a:pt x="62" y="155"/>
                  </a:cubicBezTo>
                  <a:cubicBezTo>
                    <a:pt x="58" y="156"/>
                    <a:pt x="55" y="156"/>
                    <a:pt x="52" y="156"/>
                  </a:cubicBezTo>
                  <a:close/>
                  <a:moveTo>
                    <a:pt x="39" y="205"/>
                  </a:moveTo>
                  <a:cubicBezTo>
                    <a:pt x="43" y="191"/>
                    <a:pt x="56" y="178"/>
                    <a:pt x="63" y="165"/>
                  </a:cubicBezTo>
                  <a:cubicBezTo>
                    <a:pt x="82" y="148"/>
                    <a:pt x="99" y="131"/>
                    <a:pt x="117" y="113"/>
                  </a:cubicBezTo>
                  <a:cubicBezTo>
                    <a:pt x="135" y="93"/>
                    <a:pt x="164" y="73"/>
                    <a:pt x="179" y="52"/>
                  </a:cubicBezTo>
                  <a:cubicBezTo>
                    <a:pt x="139" y="109"/>
                    <a:pt x="85" y="156"/>
                    <a:pt x="39" y="209"/>
                  </a:cubicBezTo>
                  <a:cubicBezTo>
                    <a:pt x="39" y="207"/>
                    <a:pt x="39" y="206"/>
                    <a:pt x="39" y="205"/>
                  </a:cubicBezTo>
                  <a:close/>
                  <a:moveTo>
                    <a:pt x="41" y="228"/>
                  </a:moveTo>
                  <a:cubicBezTo>
                    <a:pt x="39" y="224"/>
                    <a:pt x="38" y="220"/>
                    <a:pt x="38" y="215"/>
                  </a:cubicBezTo>
                  <a:cubicBezTo>
                    <a:pt x="64" y="190"/>
                    <a:pt x="90" y="164"/>
                    <a:pt x="114" y="137"/>
                  </a:cubicBezTo>
                  <a:cubicBezTo>
                    <a:pt x="128" y="122"/>
                    <a:pt x="141" y="107"/>
                    <a:pt x="154" y="92"/>
                  </a:cubicBezTo>
                  <a:cubicBezTo>
                    <a:pt x="157" y="88"/>
                    <a:pt x="186" y="60"/>
                    <a:pt x="178" y="70"/>
                  </a:cubicBezTo>
                  <a:cubicBezTo>
                    <a:pt x="133" y="123"/>
                    <a:pt x="84" y="172"/>
                    <a:pt x="41" y="227"/>
                  </a:cubicBezTo>
                  <a:cubicBezTo>
                    <a:pt x="41" y="228"/>
                    <a:pt x="41" y="228"/>
                    <a:pt x="41" y="228"/>
                  </a:cubicBezTo>
                  <a:close/>
                  <a:moveTo>
                    <a:pt x="49" y="242"/>
                  </a:moveTo>
                  <a:cubicBezTo>
                    <a:pt x="48" y="240"/>
                    <a:pt x="47" y="239"/>
                    <a:pt x="46" y="237"/>
                  </a:cubicBezTo>
                  <a:cubicBezTo>
                    <a:pt x="51" y="235"/>
                    <a:pt x="55" y="232"/>
                    <a:pt x="59" y="229"/>
                  </a:cubicBezTo>
                  <a:cubicBezTo>
                    <a:pt x="56" y="233"/>
                    <a:pt x="52" y="238"/>
                    <a:pt x="49" y="242"/>
                  </a:cubicBezTo>
                  <a:close/>
                  <a:moveTo>
                    <a:pt x="60" y="252"/>
                  </a:moveTo>
                  <a:cubicBezTo>
                    <a:pt x="58" y="250"/>
                    <a:pt x="55" y="248"/>
                    <a:pt x="53" y="245"/>
                  </a:cubicBezTo>
                  <a:cubicBezTo>
                    <a:pt x="80" y="228"/>
                    <a:pt x="99" y="201"/>
                    <a:pt x="121" y="177"/>
                  </a:cubicBezTo>
                  <a:cubicBezTo>
                    <a:pt x="148" y="147"/>
                    <a:pt x="173" y="116"/>
                    <a:pt x="201" y="88"/>
                  </a:cubicBezTo>
                  <a:cubicBezTo>
                    <a:pt x="239" y="49"/>
                    <a:pt x="201" y="97"/>
                    <a:pt x="192" y="108"/>
                  </a:cubicBezTo>
                  <a:cubicBezTo>
                    <a:pt x="177" y="126"/>
                    <a:pt x="160" y="142"/>
                    <a:pt x="144" y="159"/>
                  </a:cubicBezTo>
                  <a:cubicBezTo>
                    <a:pt x="115" y="188"/>
                    <a:pt x="86" y="218"/>
                    <a:pt x="61" y="250"/>
                  </a:cubicBezTo>
                  <a:cubicBezTo>
                    <a:pt x="60" y="251"/>
                    <a:pt x="60" y="251"/>
                    <a:pt x="60" y="252"/>
                  </a:cubicBezTo>
                  <a:close/>
                  <a:moveTo>
                    <a:pt x="149" y="159"/>
                  </a:moveTo>
                  <a:cubicBezTo>
                    <a:pt x="128" y="184"/>
                    <a:pt x="106" y="208"/>
                    <a:pt x="82" y="231"/>
                  </a:cubicBezTo>
                  <a:cubicBezTo>
                    <a:pt x="104" y="210"/>
                    <a:pt x="125" y="183"/>
                    <a:pt x="147" y="161"/>
                  </a:cubicBezTo>
                  <a:cubicBezTo>
                    <a:pt x="148" y="160"/>
                    <a:pt x="148" y="160"/>
                    <a:pt x="149" y="159"/>
                  </a:cubicBezTo>
                  <a:close/>
                  <a:moveTo>
                    <a:pt x="69" y="258"/>
                  </a:moveTo>
                  <a:cubicBezTo>
                    <a:pt x="67" y="256"/>
                    <a:pt x="64" y="255"/>
                    <a:pt x="62" y="253"/>
                  </a:cubicBezTo>
                  <a:cubicBezTo>
                    <a:pt x="62" y="253"/>
                    <a:pt x="63" y="253"/>
                    <a:pt x="63" y="253"/>
                  </a:cubicBezTo>
                  <a:cubicBezTo>
                    <a:pt x="81" y="239"/>
                    <a:pt x="96" y="223"/>
                    <a:pt x="112" y="207"/>
                  </a:cubicBezTo>
                  <a:cubicBezTo>
                    <a:pt x="97" y="223"/>
                    <a:pt x="82" y="240"/>
                    <a:pt x="69" y="258"/>
                  </a:cubicBezTo>
                  <a:close/>
                  <a:moveTo>
                    <a:pt x="104" y="242"/>
                  </a:moveTo>
                  <a:cubicBezTo>
                    <a:pt x="97" y="249"/>
                    <a:pt x="91" y="256"/>
                    <a:pt x="84" y="262"/>
                  </a:cubicBezTo>
                  <a:cubicBezTo>
                    <a:pt x="83" y="263"/>
                    <a:pt x="83" y="265"/>
                    <a:pt x="84" y="265"/>
                  </a:cubicBezTo>
                  <a:cubicBezTo>
                    <a:pt x="81" y="264"/>
                    <a:pt x="77" y="262"/>
                    <a:pt x="73" y="260"/>
                  </a:cubicBezTo>
                  <a:cubicBezTo>
                    <a:pt x="95" y="237"/>
                    <a:pt x="117" y="214"/>
                    <a:pt x="138" y="190"/>
                  </a:cubicBezTo>
                  <a:cubicBezTo>
                    <a:pt x="129" y="204"/>
                    <a:pt x="120" y="218"/>
                    <a:pt x="111" y="232"/>
                  </a:cubicBezTo>
                  <a:cubicBezTo>
                    <a:pt x="108" y="236"/>
                    <a:pt x="106" y="239"/>
                    <a:pt x="104" y="242"/>
                  </a:cubicBezTo>
                  <a:close/>
                  <a:moveTo>
                    <a:pt x="121" y="224"/>
                  </a:moveTo>
                  <a:cubicBezTo>
                    <a:pt x="135" y="204"/>
                    <a:pt x="148" y="182"/>
                    <a:pt x="164" y="163"/>
                  </a:cubicBezTo>
                  <a:cubicBezTo>
                    <a:pt x="189" y="134"/>
                    <a:pt x="227" y="108"/>
                    <a:pt x="246" y="74"/>
                  </a:cubicBezTo>
                  <a:cubicBezTo>
                    <a:pt x="248" y="72"/>
                    <a:pt x="250" y="71"/>
                    <a:pt x="251" y="69"/>
                  </a:cubicBezTo>
                  <a:cubicBezTo>
                    <a:pt x="255" y="69"/>
                    <a:pt x="258" y="69"/>
                    <a:pt x="261" y="68"/>
                  </a:cubicBezTo>
                  <a:cubicBezTo>
                    <a:pt x="235" y="84"/>
                    <a:pt x="220" y="114"/>
                    <a:pt x="199" y="135"/>
                  </a:cubicBezTo>
                  <a:cubicBezTo>
                    <a:pt x="172" y="164"/>
                    <a:pt x="147" y="195"/>
                    <a:pt x="121" y="224"/>
                  </a:cubicBezTo>
                  <a:close/>
                  <a:moveTo>
                    <a:pt x="156" y="197"/>
                  </a:moveTo>
                  <a:cubicBezTo>
                    <a:pt x="155" y="198"/>
                    <a:pt x="155" y="198"/>
                    <a:pt x="154" y="199"/>
                  </a:cubicBezTo>
                  <a:cubicBezTo>
                    <a:pt x="171" y="180"/>
                    <a:pt x="188" y="161"/>
                    <a:pt x="206" y="143"/>
                  </a:cubicBezTo>
                  <a:cubicBezTo>
                    <a:pt x="189" y="161"/>
                    <a:pt x="172" y="180"/>
                    <a:pt x="156" y="197"/>
                  </a:cubicBezTo>
                  <a:close/>
                  <a:moveTo>
                    <a:pt x="206" y="135"/>
                  </a:moveTo>
                  <a:cubicBezTo>
                    <a:pt x="211" y="129"/>
                    <a:pt x="216" y="123"/>
                    <a:pt x="220" y="118"/>
                  </a:cubicBezTo>
                  <a:cubicBezTo>
                    <a:pt x="230" y="105"/>
                    <a:pt x="239" y="93"/>
                    <a:pt x="250" y="81"/>
                  </a:cubicBezTo>
                  <a:cubicBezTo>
                    <a:pt x="262" y="67"/>
                    <a:pt x="222" y="118"/>
                    <a:pt x="217" y="124"/>
                  </a:cubicBezTo>
                  <a:cubicBezTo>
                    <a:pt x="213" y="128"/>
                    <a:pt x="210" y="131"/>
                    <a:pt x="206" y="135"/>
                  </a:cubicBezTo>
                  <a:close/>
                  <a:moveTo>
                    <a:pt x="104" y="295"/>
                  </a:moveTo>
                  <a:cubicBezTo>
                    <a:pt x="95" y="305"/>
                    <a:pt x="85" y="313"/>
                    <a:pt x="75" y="322"/>
                  </a:cubicBezTo>
                  <a:cubicBezTo>
                    <a:pt x="53" y="342"/>
                    <a:pt x="91" y="299"/>
                    <a:pt x="90" y="299"/>
                  </a:cubicBezTo>
                  <a:cubicBezTo>
                    <a:pt x="109" y="276"/>
                    <a:pt x="125" y="252"/>
                    <a:pt x="142" y="228"/>
                  </a:cubicBezTo>
                  <a:cubicBezTo>
                    <a:pt x="166" y="196"/>
                    <a:pt x="193" y="166"/>
                    <a:pt x="221" y="137"/>
                  </a:cubicBezTo>
                  <a:cubicBezTo>
                    <a:pt x="217" y="143"/>
                    <a:pt x="213" y="148"/>
                    <a:pt x="209" y="154"/>
                  </a:cubicBezTo>
                  <a:cubicBezTo>
                    <a:pt x="178" y="191"/>
                    <a:pt x="148" y="231"/>
                    <a:pt x="123" y="274"/>
                  </a:cubicBezTo>
                  <a:cubicBezTo>
                    <a:pt x="117" y="281"/>
                    <a:pt x="111" y="288"/>
                    <a:pt x="104" y="295"/>
                  </a:cubicBezTo>
                  <a:close/>
                  <a:moveTo>
                    <a:pt x="171" y="209"/>
                  </a:moveTo>
                  <a:cubicBezTo>
                    <a:pt x="161" y="222"/>
                    <a:pt x="152" y="236"/>
                    <a:pt x="143" y="248"/>
                  </a:cubicBezTo>
                  <a:cubicBezTo>
                    <a:pt x="151" y="235"/>
                    <a:pt x="161" y="222"/>
                    <a:pt x="171" y="209"/>
                  </a:cubicBezTo>
                  <a:close/>
                  <a:moveTo>
                    <a:pt x="242" y="133"/>
                  </a:moveTo>
                  <a:cubicBezTo>
                    <a:pt x="205" y="184"/>
                    <a:pt x="162" y="229"/>
                    <a:pt x="125" y="279"/>
                  </a:cubicBezTo>
                  <a:cubicBezTo>
                    <a:pt x="109" y="300"/>
                    <a:pt x="114" y="291"/>
                    <a:pt x="123" y="278"/>
                  </a:cubicBezTo>
                  <a:cubicBezTo>
                    <a:pt x="155" y="241"/>
                    <a:pt x="181" y="200"/>
                    <a:pt x="210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24" y="141"/>
                    <a:pt x="242" y="125"/>
                    <a:pt x="260" y="108"/>
                  </a:cubicBezTo>
                  <a:cubicBezTo>
                    <a:pt x="254" y="117"/>
                    <a:pt x="248" y="125"/>
                    <a:pt x="242" y="133"/>
                  </a:cubicBezTo>
                  <a:close/>
                  <a:moveTo>
                    <a:pt x="293" y="67"/>
                  </a:moveTo>
                  <a:cubicBezTo>
                    <a:pt x="286" y="74"/>
                    <a:pt x="280" y="82"/>
                    <a:pt x="274" y="89"/>
                  </a:cubicBezTo>
                  <a:cubicBezTo>
                    <a:pt x="260" y="102"/>
                    <a:pt x="246" y="115"/>
                    <a:pt x="233" y="128"/>
                  </a:cubicBezTo>
                  <a:cubicBezTo>
                    <a:pt x="236" y="124"/>
                    <a:pt x="239" y="120"/>
                    <a:pt x="242" y="116"/>
                  </a:cubicBezTo>
                  <a:cubicBezTo>
                    <a:pt x="257" y="101"/>
                    <a:pt x="271" y="86"/>
                    <a:pt x="285" y="70"/>
                  </a:cubicBezTo>
                  <a:cubicBezTo>
                    <a:pt x="292" y="64"/>
                    <a:pt x="294" y="64"/>
                    <a:pt x="293" y="67"/>
                  </a:cubicBezTo>
                  <a:close/>
                  <a:moveTo>
                    <a:pt x="293" y="59"/>
                  </a:moveTo>
                  <a:cubicBezTo>
                    <a:pt x="293" y="59"/>
                    <a:pt x="292" y="58"/>
                    <a:pt x="291" y="59"/>
                  </a:cubicBezTo>
                  <a:cubicBezTo>
                    <a:pt x="265" y="80"/>
                    <a:pt x="241" y="105"/>
                    <a:pt x="217" y="131"/>
                  </a:cubicBezTo>
                  <a:cubicBezTo>
                    <a:pt x="235" y="111"/>
                    <a:pt x="252" y="91"/>
                    <a:pt x="267" y="69"/>
                  </a:cubicBezTo>
                  <a:cubicBezTo>
                    <a:pt x="267" y="68"/>
                    <a:pt x="267" y="68"/>
                    <a:pt x="267" y="67"/>
                  </a:cubicBezTo>
                  <a:cubicBezTo>
                    <a:pt x="278" y="65"/>
                    <a:pt x="288" y="60"/>
                    <a:pt x="299" y="55"/>
                  </a:cubicBezTo>
                  <a:cubicBezTo>
                    <a:pt x="297" y="56"/>
                    <a:pt x="295" y="58"/>
                    <a:pt x="293" y="59"/>
                  </a:cubicBezTo>
                  <a:close/>
                  <a:moveTo>
                    <a:pt x="307" y="290"/>
                  </a:moveTo>
                  <a:cubicBezTo>
                    <a:pt x="308" y="279"/>
                    <a:pt x="314" y="270"/>
                    <a:pt x="322" y="264"/>
                  </a:cubicBezTo>
                  <a:cubicBezTo>
                    <a:pt x="324" y="262"/>
                    <a:pt x="326" y="260"/>
                    <a:pt x="327" y="259"/>
                  </a:cubicBezTo>
                  <a:cubicBezTo>
                    <a:pt x="321" y="270"/>
                    <a:pt x="315" y="280"/>
                    <a:pt x="307" y="290"/>
                  </a:cubicBezTo>
                  <a:close/>
                  <a:moveTo>
                    <a:pt x="344" y="40"/>
                  </a:moveTo>
                  <a:cubicBezTo>
                    <a:pt x="345" y="39"/>
                    <a:pt x="345" y="39"/>
                    <a:pt x="345" y="39"/>
                  </a:cubicBezTo>
                  <a:cubicBezTo>
                    <a:pt x="346" y="39"/>
                    <a:pt x="347" y="39"/>
                    <a:pt x="349" y="39"/>
                  </a:cubicBezTo>
                  <a:cubicBezTo>
                    <a:pt x="343" y="45"/>
                    <a:pt x="338" y="51"/>
                    <a:pt x="333" y="56"/>
                  </a:cubicBezTo>
                  <a:cubicBezTo>
                    <a:pt x="337" y="51"/>
                    <a:pt x="341" y="46"/>
                    <a:pt x="344" y="40"/>
                  </a:cubicBezTo>
                  <a:close/>
                  <a:moveTo>
                    <a:pt x="327" y="44"/>
                  </a:moveTo>
                  <a:cubicBezTo>
                    <a:pt x="327" y="44"/>
                    <a:pt x="327" y="43"/>
                    <a:pt x="327" y="43"/>
                  </a:cubicBezTo>
                  <a:cubicBezTo>
                    <a:pt x="331" y="42"/>
                    <a:pt x="335" y="40"/>
                    <a:pt x="340" y="39"/>
                  </a:cubicBezTo>
                  <a:cubicBezTo>
                    <a:pt x="331" y="48"/>
                    <a:pt x="322" y="57"/>
                    <a:pt x="314" y="66"/>
                  </a:cubicBezTo>
                  <a:cubicBezTo>
                    <a:pt x="319" y="59"/>
                    <a:pt x="324" y="52"/>
                    <a:pt x="327" y="44"/>
                  </a:cubicBezTo>
                  <a:close/>
                  <a:moveTo>
                    <a:pt x="312" y="75"/>
                  </a:moveTo>
                  <a:cubicBezTo>
                    <a:pt x="320" y="64"/>
                    <a:pt x="358" y="23"/>
                    <a:pt x="315" y="74"/>
                  </a:cubicBezTo>
                  <a:cubicBezTo>
                    <a:pt x="308" y="82"/>
                    <a:pt x="302" y="89"/>
                    <a:pt x="295" y="97"/>
                  </a:cubicBezTo>
                  <a:cubicBezTo>
                    <a:pt x="300" y="89"/>
                    <a:pt x="306" y="82"/>
                    <a:pt x="312" y="75"/>
                  </a:cubicBezTo>
                  <a:close/>
                  <a:moveTo>
                    <a:pt x="187" y="227"/>
                  </a:moveTo>
                  <a:cubicBezTo>
                    <a:pt x="185" y="229"/>
                    <a:pt x="183" y="231"/>
                    <a:pt x="181" y="233"/>
                  </a:cubicBezTo>
                  <a:cubicBezTo>
                    <a:pt x="209" y="195"/>
                    <a:pt x="234" y="155"/>
                    <a:pt x="263" y="119"/>
                  </a:cubicBezTo>
                  <a:cubicBezTo>
                    <a:pt x="276" y="104"/>
                    <a:pt x="291" y="91"/>
                    <a:pt x="305" y="77"/>
                  </a:cubicBezTo>
                  <a:cubicBezTo>
                    <a:pt x="292" y="92"/>
                    <a:pt x="280" y="108"/>
                    <a:pt x="268" y="123"/>
                  </a:cubicBezTo>
                  <a:cubicBezTo>
                    <a:pt x="266" y="126"/>
                    <a:pt x="264" y="128"/>
                    <a:pt x="262" y="130"/>
                  </a:cubicBezTo>
                  <a:cubicBezTo>
                    <a:pt x="247" y="145"/>
                    <a:pt x="236" y="162"/>
                    <a:pt x="225" y="180"/>
                  </a:cubicBezTo>
                  <a:cubicBezTo>
                    <a:pt x="213" y="196"/>
                    <a:pt x="200" y="211"/>
                    <a:pt x="187" y="227"/>
                  </a:cubicBezTo>
                  <a:close/>
                  <a:moveTo>
                    <a:pt x="191" y="238"/>
                  </a:moveTo>
                  <a:cubicBezTo>
                    <a:pt x="211" y="218"/>
                    <a:pt x="225" y="191"/>
                    <a:pt x="240" y="167"/>
                  </a:cubicBezTo>
                  <a:cubicBezTo>
                    <a:pt x="252" y="151"/>
                    <a:pt x="265" y="135"/>
                    <a:pt x="277" y="120"/>
                  </a:cubicBezTo>
                  <a:cubicBezTo>
                    <a:pt x="287" y="109"/>
                    <a:pt x="297" y="98"/>
                    <a:pt x="307" y="88"/>
                  </a:cubicBezTo>
                  <a:cubicBezTo>
                    <a:pt x="268" y="137"/>
                    <a:pt x="235" y="193"/>
                    <a:pt x="191" y="238"/>
                  </a:cubicBezTo>
                  <a:close/>
                  <a:moveTo>
                    <a:pt x="220" y="227"/>
                  </a:moveTo>
                  <a:cubicBezTo>
                    <a:pt x="236" y="204"/>
                    <a:pt x="251" y="181"/>
                    <a:pt x="265" y="157"/>
                  </a:cubicBezTo>
                  <a:cubicBezTo>
                    <a:pt x="291" y="115"/>
                    <a:pt x="330" y="83"/>
                    <a:pt x="353" y="40"/>
                  </a:cubicBezTo>
                  <a:cubicBezTo>
                    <a:pt x="355" y="41"/>
                    <a:pt x="357" y="41"/>
                    <a:pt x="359" y="42"/>
                  </a:cubicBezTo>
                  <a:cubicBezTo>
                    <a:pt x="345" y="50"/>
                    <a:pt x="333" y="74"/>
                    <a:pt x="324" y="86"/>
                  </a:cubicBezTo>
                  <a:cubicBezTo>
                    <a:pt x="301" y="117"/>
                    <a:pt x="279" y="149"/>
                    <a:pt x="256" y="180"/>
                  </a:cubicBezTo>
                  <a:cubicBezTo>
                    <a:pt x="248" y="191"/>
                    <a:pt x="225" y="220"/>
                    <a:pt x="220" y="227"/>
                  </a:cubicBezTo>
                  <a:close/>
                  <a:moveTo>
                    <a:pt x="308" y="114"/>
                  </a:moveTo>
                  <a:cubicBezTo>
                    <a:pt x="323" y="91"/>
                    <a:pt x="342" y="54"/>
                    <a:pt x="363" y="44"/>
                  </a:cubicBezTo>
                  <a:cubicBezTo>
                    <a:pt x="363" y="44"/>
                    <a:pt x="363" y="43"/>
                    <a:pt x="363" y="43"/>
                  </a:cubicBezTo>
                  <a:cubicBezTo>
                    <a:pt x="372" y="46"/>
                    <a:pt x="381" y="50"/>
                    <a:pt x="389" y="54"/>
                  </a:cubicBezTo>
                  <a:cubicBezTo>
                    <a:pt x="375" y="66"/>
                    <a:pt x="362" y="79"/>
                    <a:pt x="350" y="94"/>
                  </a:cubicBezTo>
                  <a:cubicBezTo>
                    <a:pt x="359" y="80"/>
                    <a:pt x="368" y="66"/>
                    <a:pt x="377" y="51"/>
                  </a:cubicBezTo>
                  <a:cubicBezTo>
                    <a:pt x="378" y="50"/>
                    <a:pt x="377" y="48"/>
                    <a:pt x="375" y="49"/>
                  </a:cubicBezTo>
                  <a:cubicBezTo>
                    <a:pt x="371" y="52"/>
                    <a:pt x="367" y="55"/>
                    <a:pt x="364" y="58"/>
                  </a:cubicBezTo>
                  <a:cubicBezTo>
                    <a:pt x="365" y="54"/>
                    <a:pt x="367" y="51"/>
                    <a:pt x="369" y="47"/>
                  </a:cubicBezTo>
                  <a:cubicBezTo>
                    <a:pt x="369" y="46"/>
                    <a:pt x="367" y="45"/>
                    <a:pt x="366" y="46"/>
                  </a:cubicBezTo>
                  <a:cubicBezTo>
                    <a:pt x="346" y="67"/>
                    <a:pt x="327" y="90"/>
                    <a:pt x="308" y="114"/>
                  </a:cubicBezTo>
                  <a:close/>
                  <a:moveTo>
                    <a:pt x="356" y="103"/>
                  </a:moveTo>
                  <a:cubicBezTo>
                    <a:pt x="342" y="119"/>
                    <a:pt x="328" y="135"/>
                    <a:pt x="315" y="152"/>
                  </a:cubicBezTo>
                  <a:cubicBezTo>
                    <a:pt x="307" y="162"/>
                    <a:pt x="298" y="172"/>
                    <a:pt x="290" y="183"/>
                  </a:cubicBezTo>
                  <a:cubicBezTo>
                    <a:pt x="294" y="177"/>
                    <a:pt x="298" y="172"/>
                    <a:pt x="302" y="166"/>
                  </a:cubicBezTo>
                  <a:cubicBezTo>
                    <a:pt x="322" y="140"/>
                    <a:pt x="343" y="114"/>
                    <a:pt x="362" y="87"/>
                  </a:cubicBezTo>
                  <a:cubicBezTo>
                    <a:pt x="401" y="33"/>
                    <a:pt x="374" y="76"/>
                    <a:pt x="369" y="83"/>
                  </a:cubicBezTo>
                  <a:cubicBezTo>
                    <a:pt x="365" y="89"/>
                    <a:pt x="360" y="96"/>
                    <a:pt x="356" y="103"/>
                  </a:cubicBezTo>
                  <a:close/>
                  <a:moveTo>
                    <a:pt x="355" y="74"/>
                  </a:moveTo>
                  <a:cubicBezTo>
                    <a:pt x="356" y="73"/>
                    <a:pt x="356" y="72"/>
                    <a:pt x="357" y="72"/>
                  </a:cubicBezTo>
                  <a:cubicBezTo>
                    <a:pt x="374" y="42"/>
                    <a:pt x="348" y="93"/>
                    <a:pt x="346" y="95"/>
                  </a:cubicBezTo>
                  <a:cubicBezTo>
                    <a:pt x="344" y="99"/>
                    <a:pt x="341" y="104"/>
                    <a:pt x="338" y="108"/>
                  </a:cubicBezTo>
                  <a:cubicBezTo>
                    <a:pt x="330" y="117"/>
                    <a:pt x="323" y="127"/>
                    <a:pt x="316" y="137"/>
                  </a:cubicBezTo>
                  <a:cubicBezTo>
                    <a:pt x="317" y="135"/>
                    <a:pt x="318" y="133"/>
                    <a:pt x="319" y="131"/>
                  </a:cubicBezTo>
                  <a:cubicBezTo>
                    <a:pt x="330" y="116"/>
                    <a:pt x="339" y="101"/>
                    <a:pt x="348" y="85"/>
                  </a:cubicBezTo>
                  <a:cubicBezTo>
                    <a:pt x="351" y="81"/>
                    <a:pt x="353" y="78"/>
                    <a:pt x="355" y="74"/>
                  </a:cubicBezTo>
                  <a:close/>
                  <a:moveTo>
                    <a:pt x="248" y="208"/>
                  </a:moveTo>
                  <a:cubicBezTo>
                    <a:pt x="257" y="196"/>
                    <a:pt x="267" y="186"/>
                    <a:pt x="277" y="175"/>
                  </a:cubicBezTo>
                  <a:cubicBezTo>
                    <a:pt x="291" y="158"/>
                    <a:pt x="307" y="140"/>
                    <a:pt x="323" y="121"/>
                  </a:cubicBezTo>
                  <a:cubicBezTo>
                    <a:pt x="314" y="135"/>
                    <a:pt x="304" y="148"/>
                    <a:pt x="295" y="161"/>
                  </a:cubicBezTo>
                  <a:cubicBezTo>
                    <a:pt x="292" y="165"/>
                    <a:pt x="289" y="170"/>
                    <a:pt x="287" y="174"/>
                  </a:cubicBezTo>
                  <a:cubicBezTo>
                    <a:pt x="276" y="188"/>
                    <a:pt x="265" y="202"/>
                    <a:pt x="254" y="215"/>
                  </a:cubicBezTo>
                  <a:cubicBezTo>
                    <a:pt x="244" y="227"/>
                    <a:pt x="212" y="253"/>
                    <a:pt x="248" y="208"/>
                  </a:cubicBezTo>
                  <a:close/>
                  <a:moveTo>
                    <a:pt x="330" y="142"/>
                  </a:moveTo>
                  <a:cubicBezTo>
                    <a:pt x="311" y="171"/>
                    <a:pt x="291" y="200"/>
                    <a:pt x="269" y="227"/>
                  </a:cubicBezTo>
                  <a:cubicBezTo>
                    <a:pt x="264" y="234"/>
                    <a:pt x="239" y="259"/>
                    <a:pt x="259" y="229"/>
                  </a:cubicBezTo>
                  <a:cubicBezTo>
                    <a:pt x="259" y="228"/>
                    <a:pt x="260" y="227"/>
                    <a:pt x="261" y="226"/>
                  </a:cubicBezTo>
                  <a:cubicBezTo>
                    <a:pt x="263" y="223"/>
                    <a:pt x="266" y="219"/>
                    <a:pt x="269" y="215"/>
                  </a:cubicBezTo>
                  <a:cubicBezTo>
                    <a:pt x="278" y="203"/>
                    <a:pt x="289" y="191"/>
                    <a:pt x="299" y="178"/>
                  </a:cubicBezTo>
                  <a:cubicBezTo>
                    <a:pt x="312" y="162"/>
                    <a:pt x="325" y="146"/>
                    <a:pt x="338" y="130"/>
                  </a:cubicBezTo>
                  <a:cubicBezTo>
                    <a:pt x="336" y="134"/>
                    <a:pt x="333" y="138"/>
                    <a:pt x="330" y="142"/>
                  </a:cubicBezTo>
                  <a:close/>
                  <a:moveTo>
                    <a:pt x="373" y="83"/>
                  </a:moveTo>
                  <a:cubicBezTo>
                    <a:pt x="380" y="73"/>
                    <a:pt x="386" y="64"/>
                    <a:pt x="392" y="55"/>
                  </a:cubicBezTo>
                  <a:cubicBezTo>
                    <a:pt x="392" y="55"/>
                    <a:pt x="392" y="55"/>
                    <a:pt x="392" y="55"/>
                  </a:cubicBezTo>
                  <a:cubicBezTo>
                    <a:pt x="394" y="56"/>
                    <a:pt x="395" y="57"/>
                    <a:pt x="397" y="58"/>
                  </a:cubicBezTo>
                  <a:cubicBezTo>
                    <a:pt x="389" y="66"/>
                    <a:pt x="381" y="74"/>
                    <a:pt x="373" y="83"/>
                  </a:cubicBezTo>
                  <a:close/>
                  <a:moveTo>
                    <a:pt x="384" y="85"/>
                  </a:moveTo>
                  <a:cubicBezTo>
                    <a:pt x="389" y="76"/>
                    <a:pt x="395" y="68"/>
                    <a:pt x="400" y="59"/>
                  </a:cubicBezTo>
                  <a:cubicBezTo>
                    <a:pt x="402" y="60"/>
                    <a:pt x="404" y="61"/>
                    <a:pt x="406" y="63"/>
                  </a:cubicBezTo>
                  <a:cubicBezTo>
                    <a:pt x="398" y="69"/>
                    <a:pt x="391" y="77"/>
                    <a:pt x="384" y="85"/>
                  </a:cubicBezTo>
                  <a:close/>
                  <a:moveTo>
                    <a:pt x="408" y="64"/>
                  </a:moveTo>
                  <a:cubicBezTo>
                    <a:pt x="408" y="64"/>
                    <a:pt x="408" y="64"/>
                    <a:pt x="408" y="64"/>
                  </a:cubicBezTo>
                  <a:cubicBezTo>
                    <a:pt x="411" y="65"/>
                    <a:pt x="413" y="66"/>
                    <a:pt x="416" y="68"/>
                  </a:cubicBezTo>
                  <a:cubicBezTo>
                    <a:pt x="415" y="67"/>
                    <a:pt x="414" y="67"/>
                    <a:pt x="414" y="68"/>
                  </a:cubicBezTo>
                  <a:cubicBezTo>
                    <a:pt x="397" y="89"/>
                    <a:pt x="381" y="112"/>
                    <a:pt x="365" y="134"/>
                  </a:cubicBezTo>
                  <a:cubicBezTo>
                    <a:pt x="380" y="111"/>
                    <a:pt x="395" y="88"/>
                    <a:pt x="408" y="64"/>
                  </a:cubicBezTo>
                  <a:close/>
                  <a:moveTo>
                    <a:pt x="396" y="96"/>
                  </a:moveTo>
                  <a:cubicBezTo>
                    <a:pt x="409" y="78"/>
                    <a:pt x="373" y="130"/>
                    <a:pt x="368" y="135"/>
                  </a:cubicBezTo>
                  <a:cubicBezTo>
                    <a:pt x="364" y="140"/>
                    <a:pt x="360" y="145"/>
                    <a:pt x="356" y="151"/>
                  </a:cubicBezTo>
                  <a:cubicBezTo>
                    <a:pt x="369" y="132"/>
                    <a:pt x="383" y="114"/>
                    <a:pt x="396" y="96"/>
                  </a:cubicBezTo>
                  <a:close/>
                  <a:moveTo>
                    <a:pt x="272" y="274"/>
                  </a:moveTo>
                  <a:cubicBezTo>
                    <a:pt x="300" y="236"/>
                    <a:pt x="325" y="198"/>
                    <a:pt x="353" y="161"/>
                  </a:cubicBezTo>
                  <a:cubicBezTo>
                    <a:pt x="361" y="149"/>
                    <a:pt x="371" y="138"/>
                    <a:pt x="380" y="127"/>
                  </a:cubicBezTo>
                  <a:cubicBezTo>
                    <a:pt x="369" y="144"/>
                    <a:pt x="358" y="162"/>
                    <a:pt x="346" y="178"/>
                  </a:cubicBezTo>
                  <a:cubicBezTo>
                    <a:pt x="321" y="210"/>
                    <a:pt x="295" y="243"/>
                    <a:pt x="272" y="274"/>
                  </a:cubicBezTo>
                  <a:close/>
                  <a:moveTo>
                    <a:pt x="406" y="90"/>
                  </a:moveTo>
                  <a:cubicBezTo>
                    <a:pt x="410" y="83"/>
                    <a:pt x="413" y="76"/>
                    <a:pt x="416" y="69"/>
                  </a:cubicBezTo>
                  <a:cubicBezTo>
                    <a:pt x="417" y="69"/>
                    <a:pt x="416" y="68"/>
                    <a:pt x="416" y="68"/>
                  </a:cubicBezTo>
                  <a:cubicBezTo>
                    <a:pt x="418" y="69"/>
                    <a:pt x="421" y="70"/>
                    <a:pt x="423" y="72"/>
                  </a:cubicBezTo>
                  <a:cubicBezTo>
                    <a:pt x="417" y="77"/>
                    <a:pt x="411" y="83"/>
                    <a:pt x="406" y="90"/>
                  </a:cubicBezTo>
                  <a:close/>
                  <a:moveTo>
                    <a:pt x="366" y="177"/>
                  </a:moveTo>
                  <a:cubicBezTo>
                    <a:pt x="374" y="165"/>
                    <a:pt x="383" y="155"/>
                    <a:pt x="392" y="144"/>
                  </a:cubicBezTo>
                  <a:cubicBezTo>
                    <a:pt x="359" y="192"/>
                    <a:pt x="332" y="244"/>
                    <a:pt x="292" y="287"/>
                  </a:cubicBezTo>
                  <a:cubicBezTo>
                    <a:pt x="320" y="257"/>
                    <a:pt x="341" y="211"/>
                    <a:pt x="366" y="177"/>
                  </a:cubicBezTo>
                  <a:close/>
                  <a:moveTo>
                    <a:pt x="442" y="90"/>
                  </a:moveTo>
                  <a:cubicBezTo>
                    <a:pt x="429" y="118"/>
                    <a:pt x="400" y="143"/>
                    <a:pt x="379" y="169"/>
                  </a:cubicBezTo>
                  <a:cubicBezTo>
                    <a:pt x="382" y="165"/>
                    <a:pt x="385" y="161"/>
                    <a:pt x="387" y="157"/>
                  </a:cubicBezTo>
                  <a:cubicBezTo>
                    <a:pt x="398" y="140"/>
                    <a:pt x="409" y="125"/>
                    <a:pt x="421" y="110"/>
                  </a:cubicBezTo>
                  <a:cubicBezTo>
                    <a:pt x="420" y="111"/>
                    <a:pt x="445" y="84"/>
                    <a:pt x="442" y="90"/>
                  </a:cubicBezTo>
                  <a:close/>
                  <a:moveTo>
                    <a:pt x="423" y="103"/>
                  </a:moveTo>
                  <a:cubicBezTo>
                    <a:pt x="428" y="96"/>
                    <a:pt x="432" y="89"/>
                    <a:pt x="435" y="80"/>
                  </a:cubicBezTo>
                  <a:cubicBezTo>
                    <a:pt x="436" y="79"/>
                    <a:pt x="434" y="78"/>
                    <a:pt x="432" y="79"/>
                  </a:cubicBezTo>
                  <a:cubicBezTo>
                    <a:pt x="425" y="86"/>
                    <a:pt x="419" y="93"/>
                    <a:pt x="413" y="101"/>
                  </a:cubicBezTo>
                  <a:cubicBezTo>
                    <a:pt x="418" y="92"/>
                    <a:pt x="423" y="83"/>
                    <a:pt x="426" y="73"/>
                  </a:cubicBezTo>
                  <a:cubicBezTo>
                    <a:pt x="432" y="76"/>
                    <a:pt x="438" y="79"/>
                    <a:pt x="445" y="81"/>
                  </a:cubicBezTo>
                  <a:cubicBezTo>
                    <a:pt x="437" y="88"/>
                    <a:pt x="430" y="96"/>
                    <a:pt x="42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186113" y="3470275"/>
              <a:ext cx="66675" cy="115887"/>
            </a:xfrm>
            <a:custGeom>
              <a:avLst/>
              <a:gdLst>
                <a:gd name="T0" fmla="*/ 24 w 27"/>
                <a:gd name="T1" fmla="*/ 46 h 47"/>
                <a:gd name="T2" fmla="*/ 25 w 27"/>
                <a:gd name="T3" fmla="*/ 43 h 47"/>
                <a:gd name="T4" fmla="*/ 0 w 27"/>
                <a:gd name="T5" fmla="*/ 0 h 47"/>
                <a:gd name="T6" fmla="*/ 2 w 27"/>
                <a:gd name="T7" fmla="*/ 14 h 47"/>
                <a:gd name="T8" fmla="*/ 24 w 27"/>
                <a:gd name="T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24" y="46"/>
                  </a:moveTo>
                  <a:cubicBezTo>
                    <a:pt x="25" y="47"/>
                    <a:pt x="27" y="44"/>
                    <a:pt x="25" y="43"/>
                  </a:cubicBezTo>
                  <a:cubicBezTo>
                    <a:pt x="10" y="33"/>
                    <a:pt x="4" y="17"/>
                    <a:pt x="0" y="0"/>
                  </a:cubicBezTo>
                  <a:cubicBezTo>
                    <a:pt x="1" y="4"/>
                    <a:pt x="2" y="9"/>
                    <a:pt x="2" y="14"/>
                  </a:cubicBezTo>
                  <a:cubicBezTo>
                    <a:pt x="5" y="29"/>
                    <a:pt x="11" y="38"/>
                    <a:pt x="2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171825" y="3402013"/>
              <a:ext cx="14288" cy="68262"/>
            </a:xfrm>
            <a:custGeom>
              <a:avLst/>
              <a:gdLst>
                <a:gd name="T0" fmla="*/ 0 w 6"/>
                <a:gd name="T1" fmla="*/ 0 h 28"/>
                <a:gd name="T2" fmla="*/ 6 w 6"/>
                <a:gd name="T3" fmla="*/ 28 h 28"/>
                <a:gd name="T4" fmla="*/ 0 w 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2" y="9"/>
                    <a:pt x="4" y="19"/>
                    <a:pt x="6" y="28"/>
                  </a:cubicBezTo>
                  <a:cubicBezTo>
                    <a:pt x="5" y="18"/>
                    <a:pt x="3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2844800" y="3055938"/>
              <a:ext cx="452438" cy="355600"/>
            </a:xfrm>
            <a:custGeom>
              <a:avLst/>
              <a:gdLst>
                <a:gd name="T0" fmla="*/ 73 w 183"/>
                <a:gd name="T1" fmla="*/ 64 h 144"/>
                <a:gd name="T2" fmla="*/ 101 w 183"/>
                <a:gd name="T3" fmla="*/ 38 h 144"/>
                <a:gd name="T4" fmla="*/ 152 w 183"/>
                <a:gd name="T5" fmla="*/ 52 h 144"/>
                <a:gd name="T6" fmla="*/ 154 w 183"/>
                <a:gd name="T7" fmla="*/ 0 h 144"/>
                <a:gd name="T8" fmla="*/ 153 w 183"/>
                <a:gd name="T9" fmla="*/ 1 h 144"/>
                <a:gd name="T10" fmla="*/ 132 w 183"/>
                <a:gd name="T11" fmla="*/ 39 h 144"/>
                <a:gd name="T12" fmla="*/ 104 w 183"/>
                <a:gd name="T13" fmla="*/ 24 h 144"/>
                <a:gd name="T14" fmla="*/ 102 w 183"/>
                <a:gd name="T15" fmla="*/ 25 h 144"/>
                <a:gd name="T16" fmla="*/ 58 w 183"/>
                <a:gd name="T17" fmla="*/ 144 h 144"/>
                <a:gd name="T18" fmla="*/ 61 w 183"/>
                <a:gd name="T19" fmla="*/ 143 h 144"/>
                <a:gd name="T20" fmla="*/ 127 w 183"/>
                <a:gd name="T21" fmla="*/ 131 h 144"/>
                <a:gd name="T22" fmla="*/ 132 w 183"/>
                <a:gd name="T23" fmla="*/ 140 h 144"/>
                <a:gd name="T24" fmla="*/ 97 w 183"/>
                <a:gd name="T25" fmla="*/ 101 h 144"/>
                <a:gd name="T26" fmla="*/ 70 w 183"/>
                <a:gd name="T27" fmla="*/ 111 h 144"/>
                <a:gd name="T28" fmla="*/ 60 w 183"/>
                <a:gd name="T29" fmla="*/ 130 h 144"/>
                <a:gd name="T30" fmla="*/ 47 w 183"/>
                <a:gd name="T31" fmla="*/ 99 h 144"/>
                <a:gd name="T32" fmla="*/ 73 w 183"/>
                <a:gd name="T3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44">
                  <a:moveTo>
                    <a:pt x="73" y="64"/>
                  </a:moveTo>
                  <a:cubicBezTo>
                    <a:pt x="83" y="56"/>
                    <a:pt x="96" y="50"/>
                    <a:pt x="101" y="38"/>
                  </a:cubicBezTo>
                  <a:cubicBezTo>
                    <a:pt x="108" y="20"/>
                    <a:pt x="140" y="52"/>
                    <a:pt x="152" y="52"/>
                  </a:cubicBezTo>
                  <a:cubicBezTo>
                    <a:pt x="183" y="52"/>
                    <a:pt x="160" y="12"/>
                    <a:pt x="154" y="0"/>
                  </a:cubicBezTo>
                  <a:cubicBezTo>
                    <a:pt x="154" y="0"/>
                    <a:pt x="152" y="0"/>
                    <a:pt x="153" y="1"/>
                  </a:cubicBezTo>
                  <a:cubicBezTo>
                    <a:pt x="160" y="17"/>
                    <a:pt x="155" y="54"/>
                    <a:pt x="132" y="39"/>
                  </a:cubicBezTo>
                  <a:cubicBezTo>
                    <a:pt x="123" y="33"/>
                    <a:pt x="115" y="27"/>
                    <a:pt x="104" y="24"/>
                  </a:cubicBezTo>
                  <a:cubicBezTo>
                    <a:pt x="103" y="23"/>
                    <a:pt x="103" y="24"/>
                    <a:pt x="102" y="25"/>
                  </a:cubicBezTo>
                  <a:cubicBezTo>
                    <a:pt x="92" y="50"/>
                    <a:pt x="0" y="111"/>
                    <a:pt x="58" y="144"/>
                  </a:cubicBezTo>
                  <a:cubicBezTo>
                    <a:pt x="59" y="144"/>
                    <a:pt x="60" y="144"/>
                    <a:pt x="61" y="143"/>
                  </a:cubicBezTo>
                  <a:cubicBezTo>
                    <a:pt x="69" y="111"/>
                    <a:pt x="109" y="104"/>
                    <a:pt x="127" y="131"/>
                  </a:cubicBezTo>
                  <a:cubicBezTo>
                    <a:pt x="129" y="134"/>
                    <a:pt x="130" y="137"/>
                    <a:pt x="132" y="140"/>
                  </a:cubicBezTo>
                  <a:cubicBezTo>
                    <a:pt x="126" y="124"/>
                    <a:pt x="118" y="109"/>
                    <a:pt x="97" y="101"/>
                  </a:cubicBezTo>
                  <a:cubicBezTo>
                    <a:pt x="86" y="98"/>
                    <a:pt x="77" y="105"/>
                    <a:pt x="70" y="111"/>
                  </a:cubicBezTo>
                  <a:cubicBezTo>
                    <a:pt x="66" y="116"/>
                    <a:pt x="63" y="124"/>
                    <a:pt x="60" y="130"/>
                  </a:cubicBezTo>
                  <a:cubicBezTo>
                    <a:pt x="43" y="128"/>
                    <a:pt x="39" y="118"/>
                    <a:pt x="47" y="99"/>
                  </a:cubicBezTo>
                  <a:cubicBezTo>
                    <a:pt x="52" y="85"/>
                    <a:pt x="61" y="73"/>
                    <a:pt x="73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235325" y="3152775"/>
              <a:ext cx="269875" cy="423862"/>
            </a:xfrm>
            <a:custGeom>
              <a:avLst/>
              <a:gdLst>
                <a:gd name="T0" fmla="*/ 22 w 109"/>
                <a:gd name="T1" fmla="*/ 19 h 172"/>
                <a:gd name="T2" fmla="*/ 21 w 109"/>
                <a:gd name="T3" fmla="*/ 20 h 172"/>
                <a:gd name="T4" fmla="*/ 16 w 109"/>
                <a:gd name="T5" fmla="*/ 63 h 172"/>
                <a:gd name="T6" fmla="*/ 30 w 109"/>
                <a:gd name="T7" fmla="*/ 118 h 172"/>
                <a:gd name="T8" fmla="*/ 10 w 109"/>
                <a:gd name="T9" fmla="*/ 171 h 172"/>
                <a:gd name="T10" fmla="*/ 12 w 109"/>
                <a:gd name="T11" fmla="*/ 171 h 172"/>
                <a:gd name="T12" fmla="*/ 32 w 109"/>
                <a:gd name="T13" fmla="*/ 85 h 172"/>
                <a:gd name="T14" fmla="*/ 53 w 109"/>
                <a:gd name="T15" fmla="*/ 17 h 172"/>
                <a:gd name="T16" fmla="*/ 104 w 109"/>
                <a:gd name="T17" fmla="*/ 72 h 172"/>
                <a:gd name="T18" fmla="*/ 107 w 109"/>
                <a:gd name="T19" fmla="*/ 72 h 172"/>
                <a:gd name="T20" fmla="*/ 22 w 109"/>
                <a:gd name="T21" fmla="*/ 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72">
                  <a:moveTo>
                    <a:pt x="22" y="19"/>
                  </a:moveTo>
                  <a:cubicBezTo>
                    <a:pt x="21" y="19"/>
                    <a:pt x="21" y="20"/>
                    <a:pt x="21" y="20"/>
                  </a:cubicBezTo>
                  <a:cubicBezTo>
                    <a:pt x="22" y="33"/>
                    <a:pt x="12" y="51"/>
                    <a:pt x="16" y="63"/>
                  </a:cubicBezTo>
                  <a:cubicBezTo>
                    <a:pt x="23" y="81"/>
                    <a:pt x="40" y="95"/>
                    <a:pt x="30" y="118"/>
                  </a:cubicBezTo>
                  <a:cubicBezTo>
                    <a:pt x="22" y="137"/>
                    <a:pt x="1" y="148"/>
                    <a:pt x="10" y="171"/>
                  </a:cubicBezTo>
                  <a:cubicBezTo>
                    <a:pt x="11" y="172"/>
                    <a:pt x="12" y="172"/>
                    <a:pt x="12" y="171"/>
                  </a:cubicBezTo>
                  <a:cubicBezTo>
                    <a:pt x="0" y="137"/>
                    <a:pt x="51" y="121"/>
                    <a:pt x="32" y="85"/>
                  </a:cubicBezTo>
                  <a:cubicBezTo>
                    <a:pt x="20" y="62"/>
                    <a:pt x="12" y="11"/>
                    <a:pt x="53" y="17"/>
                  </a:cubicBezTo>
                  <a:cubicBezTo>
                    <a:pt x="78" y="20"/>
                    <a:pt x="105" y="46"/>
                    <a:pt x="104" y="72"/>
                  </a:cubicBezTo>
                  <a:cubicBezTo>
                    <a:pt x="104" y="74"/>
                    <a:pt x="107" y="74"/>
                    <a:pt x="107" y="72"/>
                  </a:cubicBezTo>
                  <a:cubicBezTo>
                    <a:pt x="109" y="32"/>
                    <a:pt x="56" y="0"/>
                    <a:pt x="2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484563" y="3248025"/>
              <a:ext cx="306388" cy="354012"/>
            </a:xfrm>
            <a:custGeom>
              <a:avLst/>
              <a:gdLst>
                <a:gd name="T0" fmla="*/ 106 w 124"/>
                <a:gd name="T1" fmla="*/ 99 h 143"/>
                <a:gd name="T2" fmla="*/ 55 w 124"/>
                <a:gd name="T3" fmla="*/ 31 h 143"/>
                <a:gd name="T4" fmla="*/ 11 w 124"/>
                <a:gd name="T5" fmla="*/ 35 h 143"/>
                <a:gd name="T6" fmla="*/ 12 w 124"/>
                <a:gd name="T7" fmla="*/ 35 h 143"/>
                <a:gd name="T8" fmla="*/ 52 w 124"/>
                <a:gd name="T9" fmla="*/ 32 h 143"/>
                <a:gd name="T10" fmla="*/ 57 w 124"/>
                <a:gd name="T11" fmla="*/ 47 h 143"/>
                <a:gd name="T12" fmla="*/ 69 w 124"/>
                <a:gd name="T13" fmla="*/ 66 h 143"/>
                <a:gd name="T14" fmla="*/ 116 w 124"/>
                <a:gd name="T15" fmla="*/ 140 h 143"/>
                <a:gd name="T16" fmla="*/ 119 w 124"/>
                <a:gd name="T17" fmla="*/ 141 h 143"/>
                <a:gd name="T18" fmla="*/ 106 w 124"/>
                <a:gd name="T19" fmla="*/ 9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43">
                  <a:moveTo>
                    <a:pt x="106" y="99"/>
                  </a:moveTo>
                  <a:cubicBezTo>
                    <a:pt x="87" y="75"/>
                    <a:pt x="65" y="61"/>
                    <a:pt x="55" y="31"/>
                  </a:cubicBezTo>
                  <a:cubicBezTo>
                    <a:pt x="45" y="0"/>
                    <a:pt x="0" y="23"/>
                    <a:pt x="11" y="35"/>
                  </a:cubicBezTo>
                  <a:cubicBezTo>
                    <a:pt x="11" y="36"/>
                    <a:pt x="12" y="35"/>
                    <a:pt x="12" y="35"/>
                  </a:cubicBezTo>
                  <a:cubicBezTo>
                    <a:pt x="14" y="16"/>
                    <a:pt x="28" y="15"/>
                    <a:pt x="52" y="32"/>
                  </a:cubicBezTo>
                  <a:cubicBezTo>
                    <a:pt x="54" y="37"/>
                    <a:pt x="55" y="42"/>
                    <a:pt x="57" y="47"/>
                  </a:cubicBezTo>
                  <a:cubicBezTo>
                    <a:pt x="59" y="54"/>
                    <a:pt x="64" y="60"/>
                    <a:pt x="69" y="66"/>
                  </a:cubicBezTo>
                  <a:cubicBezTo>
                    <a:pt x="88" y="88"/>
                    <a:pt x="122" y="107"/>
                    <a:pt x="116" y="140"/>
                  </a:cubicBezTo>
                  <a:cubicBezTo>
                    <a:pt x="115" y="142"/>
                    <a:pt x="118" y="143"/>
                    <a:pt x="119" y="141"/>
                  </a:cubicBezTo>
                  <a:cubicBezTo>
                    <a:pt x="124" y="125"/>
                    <a:pt x="117" y="112"/>
                    <a:pt x="10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205163" y="4651375"/>
              <a:ext cx="260350" cy="514350"/>
            </a:xfrm>
            <a:custGeom>
              <a:avLst/>
              <a:gdLst>
                <a:gd name="T0" fmla="*/ 103 w 105"/>
                <a:gd name="T1" fmla="*/ 203 h 208"/>
                <a:gd name="T2" fmla="*/ 46 w 105"/>
                <a:gd name="T3" fmla="*/ 140 h 208"/>
                <a:gd name="T4" fmla="*/ 31 w 105"/>
                <a:gd name="T5" fmla="*/ 113 h 208"/>
                <a:gd name="T6" fmla="*/ 42 w 105"/>
                <a:gd name="T7" fmla="*/ 40 h 208"/>
                <a:gd name="T8" fmla="*/ 53 w 105"/>
                <a:gd name="T9" fmla="*/ 0 h 208"/>
                <a:gd name="T10" fmla="*/ 52 w 105"/>
                <a:gd name="T11" fmla="*/ 0 h 208"/>
                <a:gd name="T12" fmla="*/ 17 w 105"/>
                <a:gd name="T13" fmla="*/ 65 h 208"/>
                <a:gd name="T14" fmla="*/ 17 w 105"/>
                <a:gd name="T15" fmla="*/ 103 h 208"/>
                <a:gd name="T16" fmla="*/ 46 w 105"/>
                <a:gd name="T17" fmla="*/ 165 h 208"/>
                <a:gd name="T18" fmla="*/ 101 w 105"/>
                <a:gd name="T19" fmla="*/ 207 h 208"/>
                <a:gd name="T20" fmla="*/ 103 w 105"/>
                <a:gd name="T21" fmla="*/ 2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208">
                  <a:moveTo>
                    <a:pt x="103" y="203"/>
                  </a:moveTo>
                  <a:cubicBezTo>
                    <a:pt x="74" y="188"/>
                    <a:pt x="55" y="181"/>
                    <a:pt x="46" y="140"/>
                  </a:cubicBezTo>
                  <a:cubicBezTo>
                    <a:pt x="43" y="127"/>
                    <a:pt x="40" y="122"/>
                    <a:pt x="31" y="113"/>
                  </a:cubicBezTo>
                  <a:cubicBezTo>
                    <a:pt x="0" y="80"/>
                    <a:pt x="26" y="62"/>
                    <a:pt x="42" y="40"/>
                  </a:cubicBezTo>
                  <a:cubicBezTo>
                    <a:pt x="51" y="28"/>
                    <a:pt x="50" y="15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42" y="25"/>
                    <a:pt x="33" y="43"/>
                    <a:pt x="17" y="65"/>
                  </a:cubicBezTo>
                  <a:cubicBezTo>
                    <a:pt x="11" y="74"/>
                    <a:pt x="10" y="94"/>
                    <a:pt x="17" y="103"/>
                  </a:cubicBezTo>
                  <a:cubicBezTo>
                    <a:pt x="31" y="121"/>
                    <a:pt x="34" y="148"/>
                    <a:pt x="46" y="165"/>
                  </a:cubicBezTo>
                  <a:cubicBezTo>
                    <a:pt x="60" y="186"/>
                    <a:pt x="80" y="195"/>
                    <a:pt x="101" y="207"/>
                  </a:cubicBezTo>
                  <a:cubicBezTo>
                    <a:pt x="103" y="208"/>
                    <a:pt x="105" y="204"/>
                    <a:pt x="103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311525" y="5160963"/>
              <a:ext cx="314325" cy="1093787"/>
            </a:xfrm>
            <a:custGeom>
              <a:avLst/>
              <a:gdLst>
                <a:gd name="T0" fmla="*/ 123 w 127"/>
                <a:gd name="T1" fmla="*/ 391 h 443"/>
                <a:gd name="T2" fmla="*/ 20 w 127"/>
                <a:gd name="T3" fmla="*/ 266 h 443"/>
                <a:gd name="T4" fmla="*/ 64 w 127"/>
                <a:gd name="T5" fmla="*/ 1 h 443"/>
                <a:gd name="T6" fmla="*/ 63 w 127"/>
                <a:gd name="T7" fmla="*/ 1 h 443"/>
                <a:gd name="T8" fmla="*/ 24 w 127"/>
                <a:gd name="T9" fmla="*/ 323 h 443"/>
                <a:gd name="T10" fmla="*/ 125 w 127"/>
                <a:gd name="T11" fmla="*/ 394 h 443"/>
                <a:gd name="T12" fmla="*/ 123 w 127"/>
                <a:gd name="T13" fmla="*/ 39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43">
                  <a:moveTo>
                    <a:pt x="123" y="391"/>
                  </a:moveTo>
                  <a:cubicBezTo>
                    <a:pt x="47" y="443"/>
                    <a:pt x="22" y="318"/>
                    <a:pt x="20" y="266"/>
                  </a:cubicBezTo>
                  <a:cubicBezTo>
                    <a:pt x="18" y="177"/>
                    <a:pt x="64" y="91"/>
                    <a:pt x="64" y="1"/>
                  </a:cubicBezTo>
                  <a:cubicBezTo>
                    <a:pt x="64" y="0"/>
                    <a:pt x="63" y="0"/>
                    <a:pt x="63" y="1"/>
                  </a:cubicBezTo>
                  <a:cubicBezTo>
                    <a:pt x="57" y="109"/>
                    <a:pt x="0" y="215"/>
                    <a:pt x="24" y="323"/>
                  </a:cubicBezTo>
                  <a:cubicBezTo>
                    <a:pt x="35" y="374"/>
                    <a:pt x="69" y="433"/>
                    <a:pt x="125" y="394"/>
                  </a:cubicBezTo>
                  <a:cubicBezTo>
                    <a:pt x="127" y="393"/>
                    <a:pt x="125" y="390"/>
                    <a:pt x="123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479800" y="5040313"/>
              <a:ext cx="661988" cy="1063625"/>
            </a:xfrm>
            <a:custGeom>
              <a:avLst/>
              <a:gdLst>
                <a:gd name="T0" fmla="*/ 264 w 268"/>
                <a:gd name="T1" fmla="*/ 3 h 431"/>
                <a:gd name="T2" fmla="*/ 220 w 268"/>
                <a:gd name="T3" fmla="*/ 87 h 431"/>
                <a:gd name="T4" fmla="*/ 179 w 268"/>
                <a:gd name="T5" fmla="*/ 119 h 431"/>
                <a:gd name="T6" fmla="*/ 153 w 268"/>
                <a:gd name="T7" fmla="*/ 172 h 431"/>
                <a:gd name="T8" fmla="*/ 108 w 268"/>
                <a:gd name="T9" fmla="*/ 214 h 431"/>
                <a:gd name="T10" fmla="*/ 108 w 268"/>
                <a:gd name="T11" fmla="*/ 215 h 431"/>
                <a:gd name="T12" fmla="*/ 109 w 268"/>
                <a:gd name="T13" fmla="*/ 215 h 431"/>
                <a:gd name="T14" fmla="*/ 69 w 268"/>
                <a:gd name="T15" fmla="*/ 267 h 431"/>
                <a:gd name="T16" fmla="*/ 22 w 268"/>
                <a:gd name="T17" fmla="*/ 328 h 431"/>
                <a:gd name="T18" fmla="*/ 21 w 268"/>
                <a:gd name="T19" fmla="*/ 330 h 431"/>
                <a:gd name="T20" fmla="*/ 25 w 268"/>
                <a:gd name="T21" fmla="*/ 355 h 431"/>
                <a:gd name="T22" fmla="*/ 14 w 268"/>
                <a:gd name="T23" fmla="*/ 389 h 431"/>
                <a:gd name="T24" fmla="*/ 49 w 268"/>
                <a:gd name="T25" fmla="*/ 431 h 431"/>
                <a:gd name="T26" fmla="*/ 50 w 268"/>
                <a:gd name="T27" fmla="*/ 430 h 431"/>
                <a:gd name="T28" fmla="*/ 43 w 268"/>
                <a:gd name="T29" fmla="*/ 349 h 431"/>
                <a:gd name="T30" fmla="*/ 44 w 268"/>
                <a:gd name="T31" fmla="*/ 346 h 431"/>
                <a:gd name="T32" fmla="*/ 112 w 268"/>
                <a:gd name="T33" fmla="*/ 214 h 431"/>
                <a:gd name="T34" fmla="*/ 111 w 268"/>
                <a:gd name="T35" fmla="*/ 213 h 431"/>
                <a:gd name="T36" fmla="*/ 149 w 268"/>
                <a:gd name="T37" fmla="*/ 184 h 431"/>
                <a:gd name="T38" fmla="*/ 188 w 268"/>
                <a:gd name="T39" fmla="*/ 113 h 431"/>
                <a:gd name="T40" fmla="*/ 239 w 268"/>
                <a:gd name="T41" fmla="*/ 75 h 431"/>
                <a:gd name="T42" fmla="*/ 267 w 268"/>
                <a:gd name="T43" fmla="*/ 3 h 431"/>
                <a:gd name="T44" fmla="*/ 264 w 268"/>
                <a:gd name="T45" fmla="*/ 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8" h="431">
                  <a:moveTo>
                    <a:pt x="264" y="3"/>
                  </a:moveTo>
                  <a:cubicBezTo>
                    <a:pt x="254" y="34"/>
                    <a:pt x="249" y="65"/>
                    <a:pt x="220" y="87"/>
                  </a:cubicBezTo>
                  <a:cubicBezTo>
                    <a:pt x="206" y="99"/>
                    <a:pt x="191" y="104"/>
                    <a:pt x="179" y="119"/>
                  </a:cubicBezTo>
                  <a:cubicBezTo>
                    <a:pt x="166" y="133"/>
                    <a:pt x="161" y="156"/>
                    <a:pt x="153" y="172"/>
                  </a:cubicBezTo>
                  <a:cubicBezTo>
                    <a:pt x="143" y="192"/>
                    <a:pt x="124" y="200"/>
                    <a:pt x="108" y="214"/>
                  </a:cubicBezTo>
                  <a:cubicBezTo>
                    <a:pt x="107" y="214"/>
                    <a:pt x="108" y="215"/>
                    <a:pt x="108" y="215"/>
                  </a:cubicBezTo>
                  <a:cubicBezTo>
                    <a:pt x="108" y="215"/>
                    <a:pt x="109" y="215"/>
                    <a:pt x="109" y="215"/>
                  </a:cubicBezTo>
                  <a:cubicBezTo>
                    <a:pt x="109" y="244"/>
                    <a:pt x="86" y="252"/>
                    <a:pt x="69" y="267"/>
                  </a:cubicBezTo>
                  <a:cubicBezTo>
                    <a:pt x="48" y="285"/>
                    <a:pt x="46" y="312"/>
                    <a:pt x="22" y="328"/>
                  </a:cubicBezTo>
                  <a:cubicBezTo>
                    <a:pt x="21" y="328"/>
                    <a:pt x="21" y="330"/>
                    <a:pt x="21" y="330"/>
                  </a:cubicBezTo>
                  <a:cubicBezTo>
                    <a:pt x="41" y="348"/>
                    <a:pt x="35" y="341"/>
                    <a:pt x="25" y="355"/>
                  </a:cubicBezTo>
                  <a:cubicBezTo>
                    <a:pt x="17" y="365"/>
                    <a:pt x="15" y="376"/>
                    <a:pt x="14" y="389"/>
                  </a:cubicBezTo>
                  <a:cubicBezTo>
                    <a:pt x="14" y="411"/>
                    <a:pt x="28" y="428"/>
                    <a:pt x="49" y="431"/>
                  </a:cubicBezTo>
                  <a:cubicBezTo>
                    <a:pt x="50" y="431"/>
                    <a:pt x="50" y="430"/>
                    <a:pt x="50" y="430"/>
                  </a:cubicBezTo>
                  <a:cubicBezTo>
                    <a:pt x="15" y="423"/>
                    <a:pt x="0" y="357"/>
                    <a:pt x="43" y="349"/>
                  </a:cubicBezTo>
                  <a:cubicBezTo>
                    <a:pt x="44" y="348"/>
                    <a:pt x="45" y="347"/>
                    <a:pt x="44" y="346"/>
                  </a:cubicBezTo>
                  <a:cubicBezTo>
                    <a:pt x="2" y="309"/>
                    <a:pt x="113" y="259"/>
                    <a:pt x="112" y="214"/>
                  </a:cubicBezTo>
                  <a:cubicBezTo>
                    <a:pt x="112" y="214"/>
                    <a:pt x="111" y="213"/>
                    <a:pt x="111" y="213"/>
                  </a:cubicBezTo>
                  <a:cubicBezTo>
                    <a:pt x="125" y="204"/>
                    <a:pt x="138" y="196"/>
                    <a:pt x="149" y="184"/>
                  </a:cubicBezTo>
                  <a:cubicBezTo>
                    <a:pt x="168" y="164"/>
                    <a:pt x="170" y="134"/>
                    <a:pt x="188" y="113"/>
                  </a:cubicBezTo>
                  <a:cubicBezTo>
                    <a:pt x="202" y="97"/>
                    <a:pt x="227" y="93"/>
                    <a:pt x="239" y="75"/>
                  </a:cubicBezTo>
                  <a:cubicBezTo>
                    <a:pt x="254" y="53"/>
                    <a:pt x="259" y="28"/>
                    <a:pt x="267" y="3"/>
                  </a:cubicBezTo>
                  <a:cubicBezTo>
                    <a:pt x="268" y="1"/>
                    <a:pt x="264" y="0"/>
                    <a:pt x="2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2781300" y="4394200"/>
              <a:ext cx="30163" cy="22225"/>
            </a:xfrm>
            <a:custGeom>
              <a:avLst/>
              <a:gdLst>
                <a:gd name="T0" fmla="*/ 1 w 12"/>
                <a:gd name="T1" fmla="*/ 7 h 9"/>
                <a:gd name="T2" fmla="*/ 2 w 12"/>
                <a:gd name="T3" fmla="*/ 9 h 9"/>
                <a:gd name="T4" fmla="*/ 12 w 12"/>
                <a:gd name="T5" fmla="*/ 0 h 9"/>
                <a:gd name="T6" fmla="*/ 11 w 12"/>
                <a:gd name="T7" fmla="*/ 0 h 9"/>
                <a:gd name="T8" fmla="*/ 1 w 12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" y="7"/>
                  </a:moveTo>
                  <a:cubicBezTo>
                    <a:pt x="0" y="8"/>
                    <a:pt x="1" y="9"/>
                    <a:pt x="2" y="9"/>
                  </a:cubicBezTo>
                  <a:cubicBezTo>
                    <a:pt x="5" y="6"/>
                    <a:pt x="8" y="3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4" y="4"/>
                    <a:pt x="7" y="1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2811463" y="4370388"/>
              <a:ext cx="26988" cy="26987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0 h 11"/>
                <a:gd name="T4" fmla="*/ 0 w 11"/>
                <a:gd name="T5" fmla="*/ 10 h 11"/>
                <a:gd name="T6" fmla="*/ 0 w 1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3" y="9"/>
                    <a:pt x="7" y="5"/>
                    <a:pt x="11" y="0"/>
                  </a:cubicBezTo>
                  <a:cubicBezTo>
                    <a:pt x="7" y="4"/>
                    <a:pt x="3" y="7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440113" y="4811713"/>
              <a:ext cx="20638" cy="20637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cubicBezTo>
                    <a:pt x="3" y="5"/>
                    <a:pt x="5" y="3"/>
                    <a:pt x="8" y="0"/>
                  </a:cubicBezTo>
                  <a:cubicBezTo>
                    <a:pt x="5" y="3"/>
                    <a:pt x="3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776663" y="4916488"/>
              <a:ext cx="90488" cy="93662"/>
            </a:xfrm>
            <a:custGeom>
              <a:avLst/>
              <a:gdLst>
                <a:gd name="T0" fmla="*/ 8 w 37"/>
                <a:gd name="T1" fmla="*/ 28 h 38"/>
                <a:gd name="T2" fmla="*/ 0 w 37"/>
                <a:gd name="T3" fmla="*/ 38 h 38"/>
                <a:gd name="T4" fmla="*/ 37 w 37"/>
                <a:gd name="T5" fmla="*/ 0 h 38"/>
                <a:gd name="T6" fmla="*/ 8 w 37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8">
                  <a:moveTo>
                    <a:pt x="8" y="28"/>
                  </a:moveTo>
                  <a:cubicBezTo>
                    <a:pt x="6" y="31"/>
                    <a:pt x="3" y="35"/>
                    <a:pt x="0" y="38"/>
                  </a:cubicBezTo>
                  <a:cubicBezTo>
                    <a:pt x="13" y="25"/>
                    <a:pt x="25" y="13"/>
                    <a:pt x="37" y="0"/>
                  </a:cubicBezTo>
                  <a:cubicBezTo>
                    <a:pt x="27" y="9"/>
                    <a:pt x="17" y="18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2789238" y="4144963"/>
              <a:ext cx="1393825" cy="2025650"/>
            </a:xfrm>
            <a:custGeom>
              <a:avLst/>
              <a:gdLst>
                <a:gd name="T0" fmla="*/ 276 w 565"/>
                <a:gd name="T1" fmla="*/ 158 h 820"/>
                <a:gd name="T2" fmla="*/ 132 w 565"/>
                <a:gd name="T3" fmla="*/ 120 h 820"/>
                <a:gd name="T4" fmla="*/ 189 w 565"/>
                <a:gd name="T5" fmla="*/ 4 h 820"/>
                <a:gd name="T6" fmla="*/ 44 w 565"/>
                <a:gd name="T7" fmla="*/ 65 h 820"/>
                <a:gd name="T8" fmla="*/ 69 w 565"/>
                <a:gd name="T9" fmla="*/ 113 h 820"/>
                <a:gd name="T10" fmla="*/ 123 w 565"/>
                <a:gd name="T11" fmla="*/ 102 h 820"/>
                <a:gd name="T12" fmla="*/ 140 w 565"/>
                <a:gd name="T13" fmla="*/ 179 h 820"/>
                <a:gd name="T14" fmla="*/ 183 w 565"/>
                <a:gd name="T15" fmla="*/ 213 h 820"/>
                <a:gd name="T16" fmla="*/ 186 w 565"/>
                <a:gd name="T17" fmla="*/ 285 h 820"/>
                <a:gd name="T18" fmla="*/ 203 w 565"/>
                <a:gd name="T19" fmla="*/ 332 h 820"/>
                <a:gd name="T20" fmla="*/ 213 w 565"/>
                <a:gd name="T21" fmla="*/ 347 h 820"/>
                <a:gd name="T22" fmla="*/ 335 w 565"/>
                <a:gd name="T23" fmla="*/ 265 h 820"/>
                <a:gd name="T24" fmla="*/ 260 w 565"/>
                <a:gd name="T25" fmla="*/ 409 h 820"/>
                <a:gd name="T26" fmla="*/ 391 w 565"/>
                <a:gd name="T27" fmla="*/ 294 h 820"/>
                <a:gd name="T28" fmla="*/ 321 w 565"/>
                <a:gd name="T29" fmla="*/ 416 h 820"/>
                <a:gd name="T30" fmla="*/ 251 w 565"/>
                <a:gd name="T31" fmla="*/ 554 h 820"/>
                <a:gd name="T32" fmla="*/ 319 w 565"/>
                <a:gd name="T33" fmla="*/ 499 h 820"/>
                <a:gd name="T34" fmla="*/ 312 w 565"/>
                <a:gd name="T35" fmla="*/ 553 h 820"/>
                <a:gd name="T36" fmla="*/ 427 w 565"/>
                <a:gd name="T37" fmla="*/ 451 h 820"/>
                <a:gd name="T38" fmla="*/ 227 w 565"/>
                <a:gd name="T39" fmla="*/ 695 h 820"/>
                <a:gd name="T40" fmla="*/ 244 w 565"/>
                <a:gd name="T41" fmla="*/ 730 h 820"/>
                <a:gd name="T42" fmla="*/ 275 w 565"/>
                <a:gd name="T43" fmla="*/ 731 h 820"/>
                <a:gd name="T44" fmla="*/ 288 w 565"/>
                <a:gd name="T45" fmla="*/ 774 h 820"/>
                <a:gd name="T46" fmla="*/ 297 w 565"/>
                <a:gd name="T47" fmla="*/ 818 h 820"/>
                <a:gd name="T48" fmla="*/ 325 w 565"/>
                <a:gd name="T49" fmla="*/ 791 h 820"/>
                <a:gd name="T50" fmla="*/ 293 w 565"/>
                <a:gd name="T51" fmla="*/ 767 h 820"/>
                <a:gd name="T52" fmla="*/ 253 w 565"/>
                <a:gd name="T53" fmla="*/ 741 h 820"/>
                <a:gd name="T54" fmla="*/ 507 w 565"/>
                <a:gd name="T55" fmla="*/ 435 h 820"/>
                <a:gd name="T56" fmla="*/ 40 w 565"/>
                <a:gd name="T57" fmla="*/ 124 h 820"/>
                <a:gd name="T58" fmla="*/ 49 w 565"/>
                <a:gd name="T59" fmla="*/ 131 h 820"/>
                <a:gd name="T60" fmla="*/ 128 w 565"/>
                <a:gd name="T61" fmla="*/ 79 h 820"/>
                <a:gd name="T62" fmla="*/ 131 w 565"/>
                <a:gd name="T63" fmla="*/ 124 h 820"/>
                <a:gd name="T64" fmla="*/ 400 w 565"/>
                <a:gd name="T65" fmla="*/ 475 h 820"/>
                <a:gd name="T66" fmla="*/ 472 w 565"/>
                <a:gd name="T67" fmla="*/ 366 h 820"/>
                <a:gd name="T68" fmla="*/ 174 w 565"/>
                <a:gd name="T69" fmla="*/ 159 h 820"/>
                <a:gd name="T70" fmla="*/ 206 w 565"/>
                <a:gd name="T71" fmla="*/ 179 h 820"/>
                <a:gd name="T72" fmla="*/ 226 w 565"/>
                <a:gd name="T73" fmla="*/ 176 h 820"/>
                <a:gd name="T74" fmla="*/ 289 w 565"/>
                <a:gd name="T75" fmla="*/ 183 h 820"/>
                <a:gd name="T76" fmla="*/ 317 w 565"/>
                <a:gd name="T77" fmla="*/ 168 h 820"/>
                <a:gd name="T78" fmla="*/ 298 w 565"/>
                <a:gd name="T79" fmla="*/ 211 h 820"/>
                <a:gd name="T80" fmla="*/ 343 w 565"/>
                <a:gd name="T81" fmla="*/ 178 h 820"/>
                <a:gd name="T82" fmla="*/ 349 w 565"/>
                <a:gd name="T83" fmla="*/ 206 h 820"/>
                <a:gd name="T84" fmla="*/ 313 w 565"/>
                <a:gd name="T85" fmla="*/ 263 h 820"/>
                <a:gd name="T86" fmla="*/ 344 w 565"/>
                <a:gd name="T87" fmla="*/ 225 h 820"/>
                <a:gd name="T88" fmla="*/ 360 w 565"/>
                <a:gd name="T89" fmla="*/ 211 h 820"/>
                <a:gd name="T90" fmla="*/ 389 w 565"/>
                <a:gd name="T91" fmla="*/ 227 h 820"/>
                <a:gd name="T92" fmla="*/ 395 w 565"/>
                <a:gd name="T93" fmla="*/ 241 h 820"/>
                <a:gd name="T94" fmla="*/ 341 w 565"/>
                <a:gd name="T95" fmla="*/ 310 h 820"/>
                <a:gd name="T96" fmla="*/ 396 w 565"/>
                <a:gd name="T97" fmla="*/ 278 h 820"/>
                <a:gd name="T98" fmla="*/ 322 w 565"/>
                <a:gd name="T99" fmla="*/ 389 h 820"/>
                <a:gd name="T100" fmla="*/ 450 w 565"/>
                <a:gd name="T101" fmla="*/ 254 h 820"/>
                <a:gd name="T102" fmla="*/ 270 w 565"/>
                <a:gd name="T103" fmla="*/ 494 h 820"/>
                <a:gd name="T104" fmla="*/ 324 w 565"/>
                <a:gd name="T105" fmla="*/ 447 h 820"/>
                <a:gd name="T106" fmla="*/ 443 w 565"/>
                <a:gd name="T107" fmla="*/ 326 h 820"/>
                <a:gd name="T108" fmla="*/ 486 w 565"/>
                <a:gd name="T109" fmla="*/ 278 h 820"/>
                <a:gd name="T110" fmla="*/ 516 w 565"/>
                <a:gd name="T111" fmla="*/ 287 h 820"/>
                <a:gd name="T112" fmla="*/ 374 w 565"/>
                <a:gd name="T113" fmla="*/ 467 h 820"/>
                <a:gd name="T114" fmla="*/ 549 w 565"/>
                <a:gd name="T115" fmla="*/ 313 h 820"/>
                <a:gd name="T116" fmla="*/ 259 w 565"/>
                <a:gd name="T117" fmla="*/ 670 h 820"/>
                <a:gd name="T118" fmla="*/ 258 w 565"/>
                <a:gd name="T119" fmla="*/ 718 h 820"/>
                <a:gd name="T120" fmla="*/ 246 w 565"/>
                <a:gd name="T121" fmla="*/ 704 h 820"/>
                <a:gd name="T122" fmla="*/ 371 w 565"/>
                <a:gd name="T123" fmla="*/ 560 h 820"/>
                <a:gd name="T124" fmla="*/ 461 w 565"/>
                <a:gd name="T125" fmla="*/ 44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5" h="820">
                  <a:moveTo>
                    <a:pt x="552" y="322"/>
                  </a:moveTo>
                  <a:cubicBezTo>
                    <a:pt x="552" y="307"/>
                    <a:pt x="546" y="294"/>
                    <a:pt x="529" y="287"/>
                  </a:cubicBezTo>
                  <a:cubicBezTo>
                    <a:pt x="529" y="286"/>
                    <a:pt x="528" y="285"/>
                    <a:pt x="526" y="286"/>
                  </a:cubicBezTo>
                  <a:cubicBezTo>
                    <a:pt x="526" y="286"/>
                    <a:pt x="526" y="286"/>
                    <a:pt x="526" y="286"/>
                  </a:cubicBezTo>
                  <a:cubicBezTo>
                    <a:pt x="523" y="285"/>
                    <a:pt x="519" y="284"/>
                    <a:pt x="514" y="283"/>
                  </a:cubicBezTo>
                  <a:cubicBezTo>
                    <a:pt x="501" y="281"/>
                    <a:pt x="493" y="282"/>
                    <a:pt x="487" y="270"/>
                  </a:cubicBezTo>
                  <a:cubicBezTo>
                    <a:pt x="483" y="263"/>
                    <a:pt x="470" y="259"/>
                    <a:pt x="463" y="256"/>
                  </a:cubicBezTo>
                  <a:cubicBezTo>
                    <a:pt x="449" y="250"/>
                    <a:pt x="435" y="244"/>
                    <a:pt x="421" y="237"/>
                  </a:cubicBezTo>
                  <a:cubicBezTo>
                    <a:pt x="412" y="233"/>
                    <a:pt x="400" y="239"/>
                    <a:pt x="391" y="233"/>
                  </a:cubicBezTo>
                  <a:cubicBezTo>
                    <a:pt x="396" y="199"/>
                    <a:pt x="359" y="181"/>
                    <a:pt x="331" y="170"/>
                  </a:cubicBezTo>
                  <a:cubicBezTo>
                    <a:pt x="331" y="169"/>
                    <a:pt x="330" y="168"/>
                    <a:pt x="329" y="168"/>
                  </a:cubicBezTo>
                  <a:cubicBezTo>
                    <a:pt x="329" y="169"/>
                    <a:pt x="328" y="169"/>
                    <a:pt x="328" y="169"/>
                  </a:cubicBezTo>
                  <a:cubicBezTo>
                    <a:pt x="312" y="162"/>
                    <a:pt x="294" y="155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5" y="158"/>
                    <a:pt x="275" y="158"/>
                    <a:pt x="274" y="159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46" y="165"/>
                    <a:pt x="184" y="198"/>
                    <a:pt x="176" y="147"/>
                  </a:cubicBezTo>
                  <a:cubicBezTo>
                    <a:pt x="177" y="147"/>
                    <a:pt x="177" y="147"/>
                    <a:pt x="177" y="146"/>
                  </a:cubicBezTo>
                  <a:cubicBezTo>
                    <a:pt x="178" y="145"/>
                    <a:pt x="177" y="144"/>
                    <a:pt x="175" y="144"/>
                  </a:cubicBezTo>
                  <a:cubicBezTo>
                    <a:pt x="175" y="143"/>
                    <a:pt x="172" y="143"/>
                    <a:pt x="173" y="145"/>
                  </a:cubicBezTo>
                  <a:cubicBezTo>
                    <a:pt x="173" y="145"/>
                    <a:pt x="173" y="146"/>
                    <a:pt x="173" y="146"/>
                  </a:cubicBezTo>
                  <a:cubicBezTo>
                    <a:pt x="168" y="152"/>
                    <a:pt x="164" y="158"/>
                    <a:pt x="160" y="164"/>
                  </a:cubicBezTo>
                  <a:cubicBezTo>
                    <a:pt x="158" y="161"/>
                    <a:pt x="155" y="162"/>
                    <a:pt x="150" y="167"/>
                  </a:cubicBezTo>
                  <a:cubicBezTo>
                    <a:pt x="156" y="158"/>
                    <a:pt x="161" y="149"/>
                    <a:pt x="166" y="140"/>
                  </a:cubicBezTo>
                  <a:cubicBezTo>
                    <a:pt x="167" y="139"/>
                    <a:pt x="166" y="138"/>
                    <a:pt x="166" y="138"/>
                  </a:cubicBezTo>
                  <a:cubicBezTo>
                    <a:pt x="167" y="138"/>
                    <a:pt x="169" y="138"/>
                    <a:pt x="170" y="138"/>
                  </a:cubicBezTo>
                  <a:cubicBezTo>
                    <a:pt x="170" y="138"/>
                    <a:pt x="171" y="137"/>
                    <a:pt x="170" y="137"/>
                  </a:cubicBezTo>
                  <a:cubicBezTo>
                    <a:pt x="156" y="134"/>
                    <a:pt x="144" y="126"/>
                    <a:pt x="132" y="120"/>
                  </a:cubicBezTo>
                  <a:cubicBezTo>
                    <a:pt x="129" y="118"/>
                    <a:pt x="135" y="113"/>
                    <a:pt x="136" y="111"/>
                  </a:cubicBezTo>
                  <a:cubicBezTo>
                    <a:pt x="142" y="102"/>
                    <a:pt x="136" y="85"/>
                    <a:pt x="132" y="76"/>
                  </a:cubicBezTo>
                  <a:cubicBezTo>
                    <a:pt x="124" y="57"/>
                    <a:pt x="90" y="95"/>
                    <a:pt x="81" y="98"/>
                  </a:cubicBezTo>
                  <a:cubicBezTo>
                    <a:pt x="76" y="99"/>
                    <a:pt x="72" y="99"/>
                    <a:pt x="68" y="98"/>
                  </a:cubicBezTo>
                  <a:cubicBezTo>
                    <a:pt x="68" y="98"/>
                    <a:pt x="68" y="97"/>
                    <a:pt x="67" y="97"/>
                  </a:cubicBezTo>
                  <a:cubicBezTo>
                    <a:pt x="54" y="92"/>
                    <a:pt x="51" y="71"/>
                    <a:pt x="57" y="58"/>
                  </a:cubicBezTo>
                  <a:cubicBezTo>
                    <a:pt x="64" y="47"/>
                    <a:pt x="76" y="38"/>
                    <a:pt x="86" y="30"/>
                  </a:cubicBezTo>
                  <a:cubicBezTo>
                    <a:pt x="102" y="19"/>
                    <a:pt x="109" y="23"/>
                    <a:pt x="127" y="25"/>
                  </a:cubicBezTo>
                  <a:cubicBezTo>
                    <a:pt x="131" y="25"/>
                    <a:pt x="133" y="23"/>
                    <a:pt x="136" y="21"/>
                  </a:cubicBezTo>
                  <a:cubicBezTo>
                    <a:pt x="150" y="10"/>
                    <a:pt x="161" y="16"/>
                    <a:pt x="167" y="30"/>
                  </a:cubicBezTo>
                  <a:cubicBezTo>
                    <a:pt x="173" y="42"/>
                    <a:pt x="183" y="44"/>
                    <a:pt x="195" y="40"/>
                  </a:cubicBezTo>
                  <a:cubicBezTo>
                    <a:pt x="196" y="40"/>
                    <a:pt x="196" y="39"/>
                    <a:pt x="196" y="38"/>
                  </a:cubicBezTo>
                  <a:cubicBezTo>
                    <a:pt x="192" y="29"/>
                    <a:pt x="184" y="16"/>
                    <a:pt x="191" y="6"/>
                  </a:cubicBezTo>
                  <a:cubicBezTo>
                    <a:pt x="192" y="4"/>
                    <a:pt x="190" y="3"/>
                    <a:pt x="189" y="4"/>
                  </a:cubicBezTo>
                  <a:cubicBezTo>
                    <a:pt x="184" y="10"/>
                    <a:pt x="184" y="13"/>
                    <a:pt x="186" y="21"/>
                  </a:cubicBezTo>
                  <a:cubicBezTo>
                    <a:pt x="186" y="24"/>
                    <a:pt x="189" y="30"/>
                    <a:pt x="190" y="34"/>
                  </a:cubicBezTo>
                  <a:cubicBezTo>
                    <a:pt x="180" y="38"/>
                    <a:pt x="173" y="36"/>
                    <a:pt x="170" y="28"/>
                  </a:cubicBezTo>
                  <a:cubicBezTo>
                    <a:pt x="169" y="26"/>
                    <a:pt x="168" y="23"/>
                    <a:pt x="167" y="20"/>
                  </a:cubicBezTo>
                  <a:cubicBezTo>
                    <a:pt x="161" y="8"/>
                    <a:pt x="150" y="0"/>
                    <a:pt x="139" y="11"/>
                  </a:cubicBezTo>
                  <a:cubicBezTo>
                    <a:pt x="128" y="22"/>
                    <a:pt x="119" y="20"/>
                    <a:pt x="105" y="17"/>
                  </a:cubicBezTo>
                  <a:cubicBezTo>
                    <a:pt x="101" y="16"/>
                    <a:pt x="95" y="21"/>
                    <a:pt x="92" y="23"/>
                  </a:cubicBezTo>
                  <a:cubicBezTo>
                    <a:pt x="76" y="31"/>
                    <a:pt x="55" y="47"/>
                    <a:pt x="50" y="65"/>
                  </a:cubicBezTo>
                  <a:cubicBezTo>
                    <a:pt x="49" y="67"/>
                    <a:pt x="49" y="69"/>
                    <a:pt x="49" y="71"/>
                  </a:cubicBezTo>
                  <a:cubicBezTo>
                    <a:pt x="42" y="78"/>
                    <a:pt x="2" y="113"/>
                    <a:pt x="26" y="89"/>
                  </a:cubicBezTo>
                  <a:cubicBezTo>
                    <a:pt x="38" y="77"/>
                    <a:pt x="48" y="66"/>
                    <a:pt x="55" y="50"/>
                  </a:cubicBezTo>
                  <a:cubicBezTo>
                    <a:pt x="56" y="48"/>
                    <a:pt x="54" y="47"/>
                    <a:pt x="53" y="48"/>
                  </a:cubicBezTo>
                  <a:cubicBezTo>
                    <a:pt x="44" y="58"/>
                    <a:pt x="31" y="78"/>
                    <a:pt x="20" y="91"/>
                  </a:cubicBezTo>
                  <a:cubicBezTo>
                    <a:pt x="29" y="83"/>
                    <a:pt x="39" y="74"/>
                    <a:pt x="44" y="65"/>
                  </a:cubicBezTo>
                  <a:cubicBezTo>
                    <a:pt x="33" y="83"/>
                    <a:pt x="12" y="96"/>
                    <a:pt x="1" y="115"/>
                  </a:cubicBezTo>
                  <a:cubicBezTo>
                    <a:pt x="0" y="116"/>
                    <a:pt x="1" y="118"/>
                    <a:pt x="3" y="117"/>
                  </a:cubicBezTo>
                  <a:cubicBezTo>
                    <a:pt x="15" y="110"/>
                    <a:pt x="24" y="102"/>
                    <a:pt x="34" y="92"/>
                  </a:cubicBezTo>
                  <a:cubicBezTo>
                    <a:pt x="63" y="61"/>
                    <a:pt x="12" y="117"/>
                    <a:pt x="6" y="122"/>
                  </a:cubicBezTo>
                  <a:cubicBezTo>
                    <a:pt x="5" y="124"/>
                    <a:pt x="7" y="126"/>
                    <a:pt x="9" y="125"/>
                  </a:cubicBezTo>
                  <a:cubicBezTo>
                    <a:pt x="20" y="116"/>
                    <a:pt x="31" y="107"/>
                    <a:pt x="42" y="98"/>
                  </a:cubicBezTo>
                  <a:cubicBezTo>
                    <a:pt x="31" y="107"/>
                    <a:pt x="22" y="122"/>
                    <a:pt x="14" y="134"/>
                  </a:cubicBezTo>
                  <a:cubicBezTo>
                    <a:pt x="13" y="135"/>
                    <a:pt x="15" y="137"/>
                    <a:pt x="16" y="136"/>
                  </a:cubicBezTo>
                  <a:cubicBezTo>
                    <a:pt x="28" y="122"/>
                    <a:pt x="73" y="78"/>
                    <a:pt x="31" y="132"/>
                  </a:cubicBezTo>
                  <a:cubicBezTo>
                    <a:pt x="29" y="134"/>
                    <a:pt x="31" y="136"/>
                    <a:pt x="33" y="134"/>
                  </a:cubicBezTo>
                  <a:cubicBezTo>
                    <a:pt x="43" y="126"/>
                    <a:pt x="51" y="118"/>
                    <a:pt x="60" y="109"/>
                  </a:cubicBezTo>
                  <a:cubicBezTo>
                    <a:pt x="51" y="117"/>
                    <a:pt x="45" y="130"/>
                    <a:pt x="39" y="140"/>
                  </a:cubicBezTo>
                  <a:cubicBezTo>
                    <a:pt x="38" y="142"/>
                    <a:pt x="41" y="144"/>
                    <a:pt x="42" y="142"/>
                  </a:cubicBezTo>
                  <a:cubicBezTo>
                    <a:pt x="51" y="133"/>
                    <a:pt x="60" y="123"/>
                    <a:pt x="69" y="113"/>
                  </a:cubicBezTo>
                  <a:cubicBezTo>
                    <a:pt x="62" y="121"/>
                    <a:pt x="57" y="131"/>
                    <a:pt x="51" y="140"/>
                  </a:cubicBezTo>
                  <a:cubicBezTo>
                    <a:pt x="50" y="142"/>
                    <a:pt x="53" y="144"/>
                    <a:pt x="54" y="142"/>
                  </a:cubicBezTo>
                  <a:cubicBezTo>
                    <a:pt x="69" y="128"/>
                    <a:pt x="83" y="112"/>
                    <a:pt x="96" y="97"/>
                  </a:cubicBezTo>
                  <a:cubicBezTo>
                    <a:pt x="98" y="95"/>
                    <a:pt x="89" y="108"/>
                    <a:pt x="82" y="118"/>
                  </a:cubicBezTo>
                  <a:cubicBezTo>
                    <a:pt x="76" y="125"/>
                    <a:pt x="70" y="133"/>
                    <a:pt x="65" y="140"/>
                  </a:cubicBezTo>
                  <a:cubicBezTo>
                    <a:pt x="64" y="142"/>
                    <a:pt x="66" y="144"/>
                    <a:pt x="67" y="142"/>
                  </a:cubicBezTo>
                  <a:cubicBezTo>
                    <a:pt x="78" y="132"/>
                    <a:pt x="86" y="121"/>
                    <a:pt x="94" y="110"/>
                  </a:cubicBezTo>
                  <a:cubicBezTo>
                    <a:pt x="102" y="101"/>
                    <a:pt x="110" y="93"/>
                    <a:pt x="115" y="86"/>
                  </a:cubicBezTo>
                  <a:cubicBezTo>
                    <a:pt x="101" y="106"/>
                    <a:pt x="85" y="124"/>
                    <a:pt x="71" y="145"/>
                  </a:cubicBezTo>
                  <a:cubicBezTo>
                    <a:pt x="70" y="146"/>
                    <a:pt x="73" y="148"/>
                    <a:pt x="74" y="147"/>
                  </a:cubicBezTo>
                  <a:cubicBezTo>
                    <a:pt x="90" y="128"/>
                    <a:pt x="104" y="109"/>
                    <a:pt x="120" y="91"/>
                  </a:cubicBezTo>
                  <a:cubicBezTo>
                    <a:pt x="110" y="103"/>
                    <a:pt x="96" y="125"/>
                    <a:pt x="85" y="140"/>
                  </a:cubicBezTo>
                  <a:cubicBezTo>
                    <a:pt x="84" y="142"/>
                    <a:pt x="86" y="143"/>
                    <a:pt x="87" y="142"/>
                  </a:cubicBezTo>
                  <a:cubicBezTo>
                    <a:pt x="101" y="130"/>
                    <a:pt x="112" y="116"/>
                    <a:pt x="123" y="102"/>
                  </a:cubicBezTo>
                  <a:cubicBezTo>
                    <a:pt x="112" y="115"/>
                    <a:pt x="102" y="132"/>
                    <a:pt x="92" y="147"/>
                  </a:cubicBezTo>
                  <a:cubicBezTo>
                    <a:pt x="91" y="148"/>
                    <a:pt x="94" y="150"/>
                    <a:pt x="95" y="149"/>
                  </a:cubicBezTo>
                  <a:cubicBezTo>
                    <a:pt x="105" y="138"/>
                    <a:pt x="114" y="127"/>
                    <a:pt x="124" y="116"/>
                  </a:cubicBezTo>
                  <a:cubicBezTo>
                    <a:pt x="119" y="121"/>
                    <a:pt x="108" y="142"/>
                    <a:pt x="101" y="151"/>
                  </a:cubicBezTo>
                  <a:cubicBezTo>
                    <a:pt x="100" y="153"/>
                    <a:pt x="103" y="155"/>
                    <a:pt x="104" y="153"/>
                  </a:cubicBezTo>
                  <a:cubicBezTo>
                    <a:pt x="119" y="137"/>
                    <a:pt x="128" y="127"/>
                    <a:pt x="112" y="153"/>
                  </a:cubicBezTo>
                  <a:cubicBezTo>
                    <a:pt x="111" y="155"/>
                    <a:pt x="114" y="157"/>
                    <a:pt x="115" y="156"/>
                  </a:cubicBezTo>
                  <a:cubicBezTo>
                    <a:pt x="139" y="128"/>
                    <a:pt x="126" y="146"/>
                    <a:pt x="117" y="161"/>
                  </a:cubicBezTo>
                  <a:cubicBezTo>
                    <a:pt x="116" y="163"/>
                    <a:pt x="118" y="165"/>
                    <a:pt x="119" y="163"/>
                  </a:cubicBezTo>
                  <a:cubicBezTo>
                    <a:pt x="145" y="139"/>
                    <a:pt x="141" y="140"/>
                    <a:pt x="123" y="168"/>
                  </a:cubicBezTo>
                  <a:cubicBezTo>
                    <a:pt x="122" y="170"/>
                    <a:pt x="125" y="171"/>
                    <a:pt x="126" y="170"/>
                  </a:cubicBezTo>
                  <a:cubicBezTo>
                    <a:pt x="150" y="148"/>
                    <a:pt x="149" y="141"/>
                    <a:pt x="133" y="172"/>
                  </a:cubicBezTo>
                  <a:cubicBezTo>
                    <a:pt x="132" y="174"/>
                    <a:pt x="135" y="176"/>
                    <a:pt x="136" y="174"/>
                  </a:cubicBezTo>
                  <a:cubicBezTo>
                    <a:pt x="161" y="147"/>
                    <a:pt x="157" y="148"/>
                    <a:pt x="140" y="179"/>
                  </a:cubicBezTo>
                  <a:cubicBezTo>
                    <a:pt x="139" y="180"/>
                    <a:pt x="141" y="183"/>
                    <a:pt x="142" y="181"/>
                  </a:cubicBezTo>
                  <a:cubicBezTo>
                    <a:pt x="147" y="178"/>
                    <a:pt x="152" y="174"/>
                    <a:pt x="156" y="170"/>
                  </a:cubicBezTo>
                  <a:cubicBezTo>
                    <a:pt x="152" y="176"/>
                    <a:pt x="148" y="183"/>
                    <a:pt x="145" y="190"/>
                  </a:cubicBezTo>
                  <a:cubicBezTo>
                    <a:pt x="145" y="192"/>
                    <a:pt x="147" y="194"/>
                    <a:pt x="148" y="192"/>
                  </a:cubicBezTo>
                  <a:cubicBezTo>
                    <a:pt x="156" y="186"/>
                    <a:pt x="160" y="181"/>
                    <a:pt x="163" y="178"/>
                  </a:cubicBezTo>
                  <a:cubicBezTo>
                    <a:pt x="161" y="181"/>
                    <a:pt x="157" y="187"/>
                    <a:pt x="152" y="195"/>
                  </a:cubicBezTo>
                  <a:cubicBezTo>
                    <a:pt x="151" y="197"/>
                    <a:pt x="153" y="199"/>
                    <a:pt x="155" y="198"/>
                  </a:cubicBezTo>
                  <a:cubicBezTo>
                    <a:pt x="170" y="181"/>
                    <a:pt x="180" y="170"/>
                    <a:pt x="164" y="198"/>
                  </a:cubicBezTo>
                  <a:cubicBezTo>
                    <a:pt x="163" y="200"/>
                    <a:pt x="165" y="201"/>
                    <a:pt x="167" y="200"/>
                  </a:cubicBezTo>
                  <a:cubicBezTo>
                    <a:pt x="188" y="181"/>
                    <a:pt x="183" y="180"/>
                    <a:pt x="171" y="204"/>
                  </a:cubicBezTo>
                  <a:cubicBezTo>
                    <a:pt x="170" y="206"/>
                    <a:pt x="172" y="208"/>
                    <a:pt x="174" y="207"/>
                  </a:cubicBezTo>
                  <a:cubicBezTo>
                    <a:pt x="179" y="200"/>
                    <a:pt x="185" y="193"/>
                    <a:pt x="190" y="186"/>
                  </a:cubicBezTo>
                  <a:cubicBezTo>
                    <a:pt x="189" y="196"/>
                    <a:pt x="185" y="204"/>
                    <a:pt x="180" y="211"/>
                  </a:cubicBezTo>
                  <a:cubicBezTo>
                    <a:pt x="178" y="213"/>
                    <a:pt x="181" y="215"/>
                    <a:pt x="183" y="213"/>
                  </a:cubicBezTo>
                  <a:cubicBezTo>
                    <a:pt x="213" y="174"/>
                    <a:pt x="200" y="194"/>
                    <a:pt x="193" y="210"/>
                  </a:cubicBezTo>
                  <a:cubicBezTo>
                    <a:pt x="192" y="212"/>
                    <a:pt x="195" y="214"/>
                    <a:pt x="196" y="212"/>
                  </a:cubicBezTo>
                  <a:cubicBezTo>
                    <a:pt x="214" y="184"/>
                    <a:pt x="217" y="183"/>
                    <a:pt x="206" y="208"/>
                  </a:cubicBezTo>
                  <a:cubicBezTo>
                    <a:pt x="205" y="209"/>
                    <a:pt x="208" y="212"/>
                    <a:pt x="209" y="210"/>
                  </a:cubicBezTo>
                  <a:cubicBezTo>
                    <a:pt x="216" y="202"/>
                    <a:pt x="222" y="194"/>
                    <a:pt x="228" y="187"/>
                  </a:cubicBezTo>
                  <a:cubicBezTo>
                    <a:pt x="224" y="194"/>
                    <a:pt x="220" y="201"/>
                    <a:pt x="217" y="208"/>
                  </a:cubicBezTo>
                  <a:cubicBezTo>
                    <a:pt x="217" y="210"/>
                    <a:pt x="219" y="211"/>
                    <a:pt x="220" y="210"/>
                  </a:cubicBezTo>
                  <a:cubicBezTo>
                    <a:pt x="227" y="201"/>
                    <a:pt x="243" y="187"/>
                    <a:pt x="247" y="179"/>
                  </a:cubicBezTo>
                  <a:cubicBezTo>
                    <a:pt x="240" y="195"/>
                    <a:pt x="227" y="208"/>
                    <a:pt x="217" y="223"/>
                  </a:cubicBezTo>
                  <a:cubicBezTo>
                    <a:pt x="216" y="225"/>
                    <a:pt x="219" y="227"/>
                    <a:pt x="220" y="225"/>
                  </a:cubicBezTo>
                  <a:cubicBezTo>
                    <a:pt x="234" y="211"/>
                    <a:pt x="247" y="194"/>
                    <a:pt x="260" y="179"/>
                  </a:cubicBezTo>
                  <a:cubicBezTo>
                    <a:pt x="281" y="152"/>
                    <a:pt x="257" y="191"/>
                    <a:pt x="253" y="197"/>
                  </a:cubicBezTo>
                  <a:cubicBezTo>
                    <a:pt x="233" y="227"/>
                    <a:pt x="206" y="254"/>
                    <a:pt x="183" y="283"/>
                  </a:cubicBezTo>
                  <a:cubicBezTo>
                    <a:pt x="182" y="284"/>
                    <a:pt x="184" y="286"/>
                    <a:pt x="186" y="285"/>
                  </a:cubicBezTo>
                  <a:cubicBezTo>
                    <a:pt x="205" y="263"/>
                    <a:pt x="224" y="240"/>
                    <a:pt x="243" y="217"/>
                  </a:cubicBezTo>
                  <a:cubicBezTo>
                    <a:pt x="248" y="211"/>
                    <a:pt x="254" y="204"/>
                    <a:pt x="259" y="197"/>
                  </a:cubicBezTo>
                  <a:cubicBezTo>
                    <a:pt x="264" y="190"/>
                    <a:pt x="292" y="156"/>
                    <a:pt x="278" y="179"/>
                  </a:cubicBezTo>
                  <a:cubicBezTo>
                    <a:pt x="253" y="223"/>
                    <a:pt x="211" y="255"/>
                    <a:pt x="185" y="298"/>
                  </a:cubicBezTo>
                  <a:cubicBezTo>
                    <a:pt x="184" y="300"/>
                    <a:pt x="186" y="302"/>
                    <a:pt x="188" y="301"/>
                  </a:cubicBezTo>
                  <a:cubicBezTo>
                    <a:pt x="205" y="290"/>
                    <a:pt x="221" y="274"/>
                    <a:pt x="234" y="257"/>
                  </a:cubicBezTo>
                  <a:cubicBezTo>
                    <a:pt x="221" y="275"/>
                    <a:pt x="209" y="293"/>
                    <a:pt x="194" y="310"/>
                  </a:cubicBezTo>
                  <a:cubicBezTo>
                    <a:pt x="193" y="312"/>
                    <a:pt x="195" y="314"/>
                    <a:pt x="197" y="313"/>
                  </a:cubicBezTo>
                  <a:cubicBezTo>
                    <a:pt x="240" y="272"/>
                    <a:pt x="272" y="222"/>
                    <a:pt x="310" y="176"/>
                  </a:cubicBezTo>
                  <a:cubicBezTo>
                    <a:pt x="292" y="197"/>
                    <a:pt x="273" y="227"/>
                    <a:pt x="253" y="250"/>
                  </a:cubicBezTo>
                  <a:cubicBezTo>
                    <a:pt x="234" y="272"/>
                    <a:pt x="216" y="296"/>
                    <a:pt x="198" y="319"/>
                  </a:cubicBezTo>
                  <a:cubicBezTo>
                    <a:pt x="196" y="321"/>
                    <a:pt x="199" y="323"/>
                    <a:pt x="200" y="321"/>
                  </a:cubicBezTo>
                  <a:cubicBezTo>
                    <a:pt x="208" y="314"/>
                    <a:pt x="216" y="306"/>
                    <a:pt x="223" y="299"/>
                  </a:cubicBezTo>
                  <a:cubicBezTo>
                    <a:pt x="215" y="309"/>
                    <a:pt x="208" y="319"/>
                    <a:pt x="203" y="332"/>
                  </a:cubicBezTo>
                  <a:cubicBezTo>
                    <a:pt x="202" y="334"/>
                    <a:pt x="205" y="335"/>
                    <a:pt x="206" y="334"/>
                  </a:cubicBezTo>
                  <a:cubicBezTo>
                    <a:pt x="229" y="307"/>
                    <a:pt x="251" y="280"/>
                    <a:pt x="272" y="252"/>
                  </a:cubicBezTo>
                  <a:cubicBezTo>
                    <a:pt x="277" y="247"/>
                    <a:pt x="281" y="242"/>
                    <a:pt x="286" y="237"/>
                  </a:cubicBezTo>
                  <a:cubicBezTo>
                    <a:pt x="296" y="225"/>
                    <a:pt x="305" y="212"/>
                    <a:pt x="314" y="200"/>
                  </a:cubicBezTo>
                  <a:cubicBezTo>
                    <a:pt x="329" y="182"/>
                    <a:pt x="335" y="177"/>
                    <a:pt x="320" y="200"/>
                  </a:cubicBezTo>
                  <a:cubicBezTo>
                    <a:pt x="289" y="249"/>
                    <a:pt x="241" y="281"/>
                    <a:pt x="214" y="332"/>
                  </a:cubicBezTo>
                  <a:cubicBezTo>
                    <a:pt x="213" y="333"/>
                    <a:pt x="212" y="333"/>
                    <a:pt x="212" y="334"/>
                  </a:cubicBezTo>
                  <a:cubicBezTo>
                    <a:pt x="211" y="335"/>
                    <a:pt x="212" y="335"/>
                    <a:pt x="212" y="335"/>
                  </a:cubicBezTo>
                  <a:cubicBezTo>
                    <a:pt x="212" y="336"/>
                    <a:pt x="211" y="337"/>
                    <a:pt x="211" y="337"/>
                  </a:cubicBezTo>
                  <a:cubicBezTo>
                    <a:pt x="210" y="339"/>
                    <a:pt x="212" y="340"/>
                    <a:pt x="213" y="339"/>
                  </a:cubicBezTo>
                  <a:cubicBezTo>
                    <a:pt x="239" y="316"/>
                    <a:pt x="260" y="289"/>
                    <a:pt x="280" y="262"/>
                  </a:cubicBezTo>
                  <a:cubicBezTo>
                    <a:pt x="303" y="238"/>
                    <a:pt x="326" y="214"/>
                    <a:pt x="344" y="191"/>
                  </a:cubicBezTo>
                  <a:cubicBezTo>
                    <a:pt x="321" y="219"/>
                    <a:pt x="299" y="248"/>
                    <a:pt x="275" y="275"/>
                  </a:cubicBezTo>
                  <a:cubicBezTo>
                    <a:pt x="255" y="299"/>
                    <a:pt x="231" y="320"/>
                    <a:pt x="213" y="347"/>
                  </a:cubicBezTo>
                  <a:cubicBezTo>
                    <a:pt x="212" y="349"/>
                    <a:pt x="214" y="350"/>
                    <a:pt x="215" y="349"/>
                  </a:cubicBezTo>
                  <a:cubicBezTo>
                    <a:pt x="222" y="341"/>
                    <a:pt x="229" y="334"/>
                    <a:pt x="236" y="327"/>
                  </a:cubicBezTo>
                  <a:cubicBezTo>
                    <a:pt x="228" y="337"/>
                    <a:pt x="221" y="347"/>
                    <a:pt x="214" y="358"/>
                  </a:cubicBezTo>
                  <a:cubicBezTo>
                    <a:pt x="214" y="359"/>
                    <a:pt x="215" y="361"/>
                    <a:pt x="216" y="360"/>
                  </a:cubicBezTo>
                  <a:cubicBezTo>
                    <a:pt x="229" y="351"/>
                    <a:pt x="242" y="340"/>
                    <a:pt x="253" y="329"/>
                  </a:cubicBezTo>
                  <a:cubicBezTo>
                    <a:pt x="243" y="341"/>
                    <a:pt x="233" y="353"/>
                    <a:pt x="223" y="366"/>
                  </a:cubicBezTo>
                  <a:cubicBezTo>
                    <a:pt x="222" y="367"/>
                    <a:pt x="224" y="369"/>
                    <a:pt x="225" y="368"/>
                  </a:cubicBezTo>
                  <a:cubicBezTo>
                    <a:pt x="246" y="348"/>
                    <a:pt x="265" y="328"/>
                    <a:pt x="285" y="307"/>
                  </a:cubicBezTo>
                  <a:cubicBezTo>
                    <a:pt x="281" y="313"/>
                    <a:pt x="276" y="320"/>
                    <a:pt x="272" y="326"/>
                  </a:cubicBezTo>
                  <a:cubicBezTo>
                    <a:pt x="257" y="342"/>
                    <a:pt x="243" y="358"/>
                    <a:pt x="229" y="375"/>
                  </a:cubicBezTo>
                  <a:cubicBezTo>
                    <a:pt x="228" y="376"/>
                    <a:pt x="230" y="378"/>
                    <a:pt x="231" y="377"/>
                  </a:cubicBezTo>
                  <a:cubicBezTo>
                    <a:pt x="247" y="363"/>
                    <a:pt x="259" y="348"/>
                    <a:pt x="271" y="332"/>
                  </a:cubicBezTo>
                  <a:cubicBezTo>
                    <a:pt x="273" y="330"/>
                    <a:pt x="275" y="329"/>
                    <a:pt x="276" y="327"/>
                  </a:cubicBezTo>
                  <a:cubicBezTo>
                    <a:pt x="296" y="306"/>
                    <a:pt x="316" y="286"/>
                    <a:pt x="335" y="265"/>
                  </a:cubicBezTo>
                  <a:cubicBezTo>
                    <a:pt x="347" y="252"/>
                    <a:pt x="358" y="238"/>
                    <a:pt x="370" y="225"/>
                  </a:cubicBezTo>
                  <a:cubicBezTo>
                    <a:pt x="361" y="237"/>
                    <a:pt x="352" y="249"/>
                    <a:pt x="342" y="261"/>
                  </a:cubicBezTo>
                  <a:cubicBezTo>
                    <a:pt x="308" y="303"/>
                    <a:pt x="268" y="339"/>
                    <a:pt x="235" y="383"/>
                  </a:cubicBezTo>
                  <a:cubicBezTo>
                    <a:pt x="234" y="384"/>
                    <a:pt x="236" y="386"/>
                    <a:pt x="238" y="384"/>
                  </a:cubicBezTo>
                  <a:cubicBezTo>
                    <a:pt x="266" y="359"/>
                    <a:pt x="290" y="331"/>
                    <a:pt x="314" y="302"/>
                  </a:cubicBezTo>
                  <a:cubicBezTo>
                    <a:pt x="333" y="279"/>
                    <a:pt x="363" y="254"/>
                    <a:pt x="377" y="229"/>
                  </a:cubicBezTo>
                  <a:cubicBezTo>
                    <a:pt x="343" y="290"/>
                    <a:pt x="281" y="333"/>
                    <a:pt x="242" y="391"/>
                  </a:cubicBezTo>
                  <a:cubicBezTo>
                    <a:pt x="241" y="393"/>
                    <a:pt x="243" y="395"/>
                    <a:pt x="244" y="393"/>
                  </a:cubicBezTo>
                  <a:cubicBezTo>
                    <a:pt x="261" y="378"/>
                    <a:pt x="277" y="361"/>
                    <a:pt x="293" y="345"/>
                  </a:cubicBezTo>
                  <a:cubicBezTo>
                    <a:pt x="279" y="362"/>
                    <a:pt x="265" y="380"/>
                    <a:pt x="250" y="397"/>
                  </a:cubicBezTo>
                  <a:cubicBezTo>
                    <a:pt x="249" y="398"/>
                    <a:pt x="250" y="400"/>
                    <a:pt x="252" y="399"/>
                  </a:cubicBezTo>
                  <a:cubicBezTo>
                    <a:pt x="258" y="394"/>
                    <a:pt x="265" y="390"/>
                    <a:pt x="271" y="384"/>
                  </a:cubicBezTo>
                  <a:cubicBezTo>
                    <a:pt x="266" y="391"/>
                    <a:pt x="261" y="399"/>
                    <a:pt x="257" y="407"/>
                  </a:cubicBezTo>
                  <a:cubicBezTo>
                    <a:pt x="256" y="409"/>
                    <a:pt x="258" y="410"/>
                    <a:pt x="260" y="409"/>
                  </a:cubicBezTo>
                  <a:cubicBezTo>
                    <a:pt x="284" y="389"/>
                    <a:pt x="300" y="363"/>
                    <a:pt x="318" y="338"/>
                  </a:cubicBezTo>
                  <a:cubicBezTo>
                    <a:pt x="319" y="337"/>
                    <a:pt x="320" y="335"/>
                    <a:pt x="322" y="334"/>
                  </a:cubicBezTo>
                  <a:cubicBezTo>
                    <a:pt x="327" y="330"/>
                    <a:pt x="332" y="325"/>
                    <a:pt x="336" y="321"/>
                  </a:cubicBezTo>
                  <a:cubicBezTo>
                    <a:pt x="356" y="302"/>
                    <a:pt x="389" y="273"/>
                    <a:pt x="401" y="250"/>
                  </a:cubicBezTo>
                  <a:cubicBezTo>
                    <a:pt x="384" y="284"/>
                    <a:pt x="350" y="311"/>
                    <a:pt x="325" y="339"/>
                  </a:cubicBezTo>
                  <a:cubicBezTo>
                    <a:pt x="304" y="361"/>
                    <a:pt x="285" y="385"/>
                    <a:pt x="267" y="410"/>
                  </a:cubicBezTo>
                  <a:cubicBezTo>
                    <a:pt x="266" y="412"/>
                    <a:pt x="269" y="413"/>
                    <a:pt x="270" y="412"/>
                  </a:cubicBezTo>
                  <a:cubicBezTo>
                    <a:pt x="287" y="395"/>
                    <a:pt x="304" y="376"/>
                    <a:pt x="321" y="358"/>
                  </a:cubicBezTo>
                  <a:cubicBezTo>
                    <a:pt x="305" y="378"/>
                    <a:pt x="291" y="399"/>
                    <a:pt x="277" y="420"/>
                  </a:cubicBezTo>
                  <a:cubicBezTo>
                    <a:pt x="276" y="422"/>
                    <a:pt x="279" y="424"/>
                    <a:pt x="280" y="422"/>
                  </a:cubicBezTo>
                  <a:cubicBezTo>
                    <a:pt x="308" y="390"/>
                    <a:pt x="336" y="358"/>
                    <a:pt x="363" y="325"/>
                  </a:cubicBezTo>
                  <a:cubicBezTo>
                    <a:pt x="368" y="320"/>
                    <a:pt x="383" y="303"/>
                    <a:pt x="387" y="297"/>
                  </a:cubicBezTo>
                  <a:cubicBezTo>
                    <a:pt x="392" y="291"/>
                    <a:pt x="425" y="246"/>
                    <a:pt x="417" y="258"/>
                  </a:cubicBezTo>
                  <a:cubicBezTo>
                    <a:pt x="409" y="270"/>
                    <a:pt x="400" y="282"/>
                    <a:pt x="391" y="294"/>
                  </a:cubicBezTo>
                  <a:cubicBezTo>
                    <a:pt x="387" y="299"/>
                    <a:pt x="383" y="304"/>
                    <a:pt x="379" y="310"/>
                  </a:cubicBezTo>
                  <a:cubicBezTo>
                    <a:pt x="345" y="354"/>
                    <a:pt x="306" y="395"/>
                    <a:pt x="275" y="441"/>
                  </a:cubicBezTo>
                  <a:cubicBezTo>
                    <a:pt x="274" y="443"/>
                    <a:pt x="276" y="445"/>
                    <a:pt x="278" y="443"/>
                  </a:cubicBezTo>
                  <a:cubicBezTo>
                    <a:pt x="287" y="433"/>
                    <a:pt x="296" y="423"/>
                    <a:pt x="306" y="412"/>
                  </a:cubicBezTo>
                  <a:cubicBezTo>
                    <a:pt x="305" y="414"/>
                    <a:pt x="304" y="416"/>
                    <a:pt x="303" y="417"/>
                  </a:cubicBezTo>
                  <a:cubicBezTo>
                    <a:pt x="292" y="431"/>
                    <a:pt x="282" y="444"/>
                    <a:pt x="273" y="459"/>
                  </a:cubicBezTo>
                  <a:cubicBezTo>
                    <a:pt x="272" y="460"/>
                    <a:pt x="274" y="462"/>
                    <a:pt x="275" y="461"/>
                  </a:cubicBezTo>
                  <a:cubicBezTo>
                    <a:pt x="288" y="445"/>
                    <a:pt x="300" y="428"/>
                    <a:pt x="312" y="411"/>
                  </a:cubicBezTo>
                  <a:cubicBezTo>
                    <a:pt x="316" y="407"/>
                    <a:pt x="319" y="403"/>
                    <a:pt x="323" y="399"/>
                  </a:cubicBezTo>
                  <a:cubicBezTo>
                    <a:pt x="354" y="364"/>
                    <a:pt x="390" y="333"/>
                    <a:pt x="418" y="295"/>
                  </a:cubicBezTo>
                  <a:cubicBezTo>
                    <a:pt x="426" y="284"/>
                    <a:pt x="434" y="274"/>
                    <a:pt x="443" y="264"/>
                  </a:cubicBezTo>
                  <a:cubicBezTo>
                    <a:pt x="431" y="278"/>
                    <a:pt x="421" y="294"/>
                    <a:pt x="409" y="309"/>
                  </a:cubicBezTo>
                  <a:cubicBezTo>
                    <a:pt x="387" y="336"/>
                    <a:pt x="364" y="362"/>
                    <a:pt x="341" y="389"/>
                  </a:cubicBezTo>
                  <a:cubicBezTo>
                    <a:pt x="334" y="398"/>
                    <a:pt x="328" y="407"/>
                    <a:pt x="321" y="416"/>
                  </a:cubicBezTo>
                  <a:cubicBezTo>
                    <a:pt x="299" y="437"/>
                    <a:pt x="276" y="459"/>
                    <a:pt x="267" y="487"/>
                  </a:cubicBezTo>
                  <a:cubicBezTo>
                    <a:pt x="267" y="488"/>
                    <a:pt x="269" y="490"/>
                    <a:pt x="270" y="489"/>
                  </a:cubicBezTo>
                  <a:cubicBezTo>
                    <a:pt x="279" y="478"/>
                    <a:pt x="288" y="467"/>
                    <a:pt x="297" y="456"/>
                  </a:cubicBezTo>
                  <a:cubicBezTo>
                    <a:pt x="285" y="472"/>
                    <a:pt x="273" y="488"/>
                    <a:pt x="262" y="505"/>
                  </a:cubicBezTo>
                  <a:cubicBezTo>
                    <a:pt x="260" y="507"/>
                    <a:pt x="263" y="509"/>
                    <a:pt x="265" y="507"/>
                  </a:cubicBezTo>
                  <a:cubicBezTo>
                    <a:pt x="288" y="476"/>
                    <a:pt x="315" y="447"/>
                    <a:pt x="342" y="418"/>
                  </a:cubicBezTo>
                  <a:cubicBezTo>
                    <a:pt x="313" y="454"/>
                    <a:pt x="283" y="490"/>
                    <a:pt x="256" y="527"/>
                  </a:cubicBezTo>
                  <a:cubicBezTo>
                    <a:pt x="256" y="528"/>
                    <a:pt x="256" y="529"/>
                    <a:pt x="257" y="530"/>
                  </a:cubicBezTo>
                  <a:cubicBezTo>
                    <a:pt x="256" y="531"/>
                    <a:pt x="255" y="532"/>
                    <a:pt x="254" y="533"/>
                  </a:cubicBezTo>
                  <a:cubicBezTo>
                    <a:pt x="253" y="535"/>
                    <a:pt x="255" y="536"/>
                    <a:pt x="257" y="535"/>
                  </a:cubicBezTo>
                  <a:cubicBezTo>
                    <a:pt x="277" y="508"/>
                    <a:pt x="298" y="483"/>
                    <a:pt x="321" y="459"/>
                  </a:cubicBezTo>
                  <a:cubicBezTo>
                    <a:pt x="295" y="488"/>
                    <a:pt x="271" y="518"/>
                    <a:pt x="250" y="551"/>
                  </a:cubicBezTo>
                  <a:cubicBezTo>
                    <a:pt x="249" y="552"/>
                    <a:pt x="250" y="554"/>
                    <a:pt x="252" y="553"/>
                  </a:cubicBezTo>
                  <a:cubicBezTo>
                    <a:pt x="251" y="553"/>
                    <a:pt x="251" y="554"/>
                    <a:pt x="251" y="554"/>
                  </a:cubicBezTo>
                  <a:cubicBezTo>
                    <a:pt x="250" y="555"/>
                    <a:pt x="252" y="557"/>
                    <a:pt x="253" y="556"/>
                  </a:cubicBezTo>
                  <a:cubicBezTo>
                    <a:pt x="257" y="553"/>
                    <a:pt x="260" y="550"/>
                    <a:pt x="263" y="547"/>
                  </a:cubicBezTo>
                  <a:cubicBezTo>
                    <a:pt x="288" y="532"/>
                    <a:pt x="307" y="508"/>
                    <a:pt x="324" y="484"/>
                  </a:cubicBezTo>
                  <a:cubicBezTo>
                    <a:pt x="344" y="462"/>
                    <a:pt x="363" y="439"/>
                    <a:pt x="382" y="416"/>
                  </a:cubicBezTo>
                  <a:cubicBezTo>
                    <a:pt x="413" y="380"/>
                    <a:pt x="445" y="343"/>
                    <a:pt x="475" y="307"/>
                  </a:cubicBezTo>
                  <a:cubicBezTo>
                    <a:pt x="484" y="299"/>
                    <a:pt x="492" y="294"/>
                    <a:pt x="482" y="306"/>
                  </a:cubicBezTo>
                  <a:cubicBezTo>
                    <a:pt x="470" y="321"/>
                    <a:pt x="455" y="334"/>
                    <a:pt x="442" y="349"/>
                  </a:cubicBezTo>
                  <a:cubicBezTo>
                    <a:pt x="410" y="384"/>
                    <a:pt x="379" y="420"/>
                    <a:pt x="349" y="457"/>
                  </a:cubicBezTo>
                  <a:cubicBezTo>
                    <a:pt x="333" y="477"/>
                    <a:pt x="316" y="497"/>
                    <a:pt x="299" y="517"/>
                  </a:cubicBezTo>
                  <a:cubicBezTo>
                    <a:pt x="298" y="519"/>
                    <a:pt x="296" y="520"/>
                    <a:pt x="295" y="522"/>
                  </a:cubicBezTo>
                  <a:cubicBezTo>
                    <a:pt x="276" y="543"/>
                    <a:pt x="253" y="563"/>
                    <a:pt x="241" y="588"/>
                  </a:cubicBezTo>
                  <a:cubicBezTo>
                    <a:pt x="240" y="590"/>
                    <a:pt x="242" y="592"/>
                    <a:pt x="243" y="591"/>
                  </a:cubicBezTo>
                  <a:cubicBezTo>
                    <a:pt x="259" y="578"/>
                    <a:pt x="269" y="562"/>
                    <a:pt x="281" y="546"/>
                  </a:cubicBezTo>
                  <a:cubicBezTo>
                    <a:pt x="293" y="530"/>
                    <a:pt x="306" y="514"/>
                    <a:pt x="319" y="499"/>
                  </a:cubicBezTo>
                  <a:cubicBezTo>
                    <a:pt x="364" y="446"/>
                    <a:pt x="411" y="394"/>
                    <a:pt x="460" y="344"/>
                  </a:cubicBezTo>
                  <a:cubicBezTo>
                    <a:pt x="471" y="331"/>
                    <a:pt x="483" y="319"/>
                    <a:pt x="494" y="307"/>
                  </a:cubicBezTo>
                  <a:cubicBezTo>
                    <a:pt x="523" y="276"/>
                    <a:pt x="486" y="321"/>
                    <a:pt x="478" y="330"/>
                  </a:cubicBezTo>
                  <a:cubicBezTo>
                    <a:pt x="450" y="356"/>
                    <a:pt x="426" y="385"/>
                    <a:pt x="401" y="413"/>
                  </a:cubicBezTo>
                  <a:cubicBezTo>
                    <a:pt x="345" y="478"/>
                    <a:pt x="290" y="543"/>
                    <a:pt x="235" y="608"/>
                  </a:cubicBezTo>
                  <a:cubicBezTo>
                    <a:pt x="234" y="609"/>
                    <a:pt x="236" y="611"/>
                    <a:pt x="237" y="611"/>
                  </a:cubicBezTo>
                  <a:cubicBezTo>
                    <a:pt x="255" y="601"/>
                    <a:pt x="270" y="587"/>
                    <a:pt x="284" y="572"/>
                  </a:cubicBezTo>
                  <a:cubicBezTo>
                    <a:pt x="281" y="576"/>
                    <a:pt x="278" y="580"/>
                    <a:pt x="275" y="583"/>
                  </a:cubicBezTo>
                  <a:cubicBezTo>
                    <a:pt x="259" y="597"/>
                    <a:pt x="242" y="610"/>
                    <a:pt x="232" y="628"/>
                  </a:cubicBezTo>
                  <a:cubicBezTo>
                    <a:pt x="231" y="630"/>
                    <a:pt x="233" y="632"/>
                    <a:pt x="234" y="630"/>
                  </a:cubicBezTo>
                  <a:cubicBezTo>
                    <a:pt x="245" y="619"/>
                    <a:pt x="256" y="607"/>
                    <a:pt x="266" y="595"/>
                  </a:cubicBezTo>
                  <a:cubicBezTo>
                    <a:pt x="281" y="581"/>
                    <a:pt x="296" y="568"/>
                    <a:pt x="310" y="552"/>
                  </a:cubicBezTo>
                  <a:cubicBezTo>
                    <a:pt x="315" y="546"/>
                    <a:pt x="321" y="539"/>
                    <a:pt x="326" y="533"/>
                  </a:cubicBezTo>
                  <a:cubicBezTo>
                    <a:pt x="322" y="539"/>
                    <a:pt x="317" y="546"/>
                    <a:pt x="312" y="553"/>
                  </a:cubicBezTo>
                  <a:cubicBezTo>
                    <a:pt x="289" y="585"/>
                    <a:pt x="258" y="609"/>
                    <a:pt x="233" y="639"/>
                  </a:cubicBezTo>
                  <a:cubicBezTo>
                    <a:pt x="232" y="640"/>
                    <a:pt x="234" y="643"/>
                    <a:pt x="235" y="642"/>
                  </a:cubicBezTo>
                  <a:cubicBezTo>
                    <a:pt x="315" y="581"/>
                    <a:pt x="366" y="487"/>
                    <a:pt x="437" y="417"/>
                  </a:cubicBezTo>
                  <a:cubicBezTo>
                    <a:pt x="458" y="396"/>
                    <a:pt x="478" y="376"/>
                    <a:pt x="498" y="355"/>
                  </a:cubicBezTo>
                  <a:cubicBezTo>
                    <a:pt x="509" y="345"/>
                    <a:pt x="565" y="283"/>
                    <a:pt x="518" y="337"/>
                  </a:cubicBezTo>
                  <a:cubicBezTo>
                    <a:pt x="481" y="380"/>
                    <a:pt x="441" y="421"/>
                    <a:pt x="402" y="463"/>
                  </a:cubicBezTo>
                  <a:cubicBezTo>
                    <a:pt x="362" y="505"/>
                    <a:pt x="328" y="551"/>
                    <a:pt x="291" y="595"/>
                  </a:cubicBezTo>
                  <a:cubicBezTo>
                    <a:pt x="290" y="596"/>
                    <a:pt x="289" y="596"/>
                    <a:pt x="289" y="597"/>
                  </a:cubicBezTo>
                  <a:cubicBezTo>
                    <a:pt x="269" y="619"/>
                    <a:pt x="249" y="640"/>
                    <a:pt x="229" y="661"/>
                  </a:cubicBezTo>
                  <a:cubicBezTo>
                    <a:pt x="227" y="663"/>
                    <a:pt x="230" y="665"/>
                    <a:pt x="231" y="663"/>
                  </a:cubicBezTo>
                  <a:cubicBezTo>
                    <a:pt x="236" y="658"/>
                    <a:pt x="241" y="653"/>
                    <a:pt x="246" y="648"/>
                  </a:cubicBezTo>
                  <a:cubicBezTo>
                    <a:pt x="246" y="648"/>
                    <a:pt x="245" y="650"/>
                    <a:pt x="244" y="650"/>
                  </a:cubicBezTo>
                  <a:cubicBezTo>
                    <a:pt x="265" y="629"/>
                    <a:pt x="285" y="606"/>
                    <a:pt x="306" y="584"/>
                  </a:cubicBezTo>
                  <a:cubicBezTo>
                    <a:pt x="346" y="540"/>
                    <a:pt x="386" y="495"/>
                    <a:pt x="427" y="451"/>
                  </a:cubicBezTo>
                  <a:cubicBezTo>
                    <a:pt x="465" y="410"/>
                    <a:pt x="498" y="364"/>
                    <a:pt x="539" y="325"/>
                  </a:cubicBezTo>
                  <a:cubicBezTo>
                    <a:pt x="507" y="355"/>
                    <a:pt x="473" y="402"/>
                    <a:pt x="440" y="438"/>
                  </a:cubicBezTo>
                  <a:cubicBezTo>
                    <a:pt x="400" y="482"/>
                    <a:pt x="363" y="530"/>
                    <a:pt x="324" y="575"/>
                  </a:cubicBezTo>
                  <a:cubicBezTo>
                    <a:pt x="319" y="581"/>
                    <a:pt x="314" y="586"/>
                    <a:pt x="310" y="592"/>
                  </a:cubicBezTo>
                  <a:cubicBezTo>
                    <a:pt x="306" y="596"/>
                    <a:pt x="302" y="600"/>
                    <a:pt x="298" y="604"/>
                  </a:cubicBezTo>
                  <a:cubicBezTo>
                    <a:pt x="276" y="626"/>
                    <a:pt x="247" y="648"/>
                    <a:pt x="233" y="676"/>
                  </a:cubicBezTo>
                  <a:cubicBezTo>
                    <a:pt x="232" y="677"/>
                    <a:pt x="234" y="679"/>
                    <a:pt x="236" y="678"/>
                  </a:cubicBezTo>
                  <a:cubicBezTo>
                    <a:pt x="251" y="660"/>
                    <a:pt x="266" y="643"/>
                    <a:pt x="282" y="626"/>
                  </a:cubicBezTo>
                  <a:cubicBezTo>
                    <a:pt x="320" y="587"/>
                    <a:pt x="356" y="546"/>
                    <a:pt x="391" y="505"/>
                  </a:cubicBezTo>
                  <a:cubicBezTo>
                    <a:pt x="429" y="459"/>
                    <a:pt x="469" y="415"/>
                    <a:pt x="509" y="371"/>
                  </a:cubicBezTo>
                  <a:cubicBezTo>
                    <a:pt x="515" y="365"/>
                    <a:pt x="520" y="359"/>
                    <a:pt x="525" y="352"/>
                  </a:cubicBezTo>
                  <a:cubicBezTo>
                    <a:pt x="546" y="326"/>
                    <a:pt x="527" y="357"/>
                    <a:pt x="522" y="362"/>
                  </a:cubicBezTo>
                  <a:cubicBezTo>
                    <a:pt x="505" y="379"/>
                    <a:pt x="489" y="399"/>
                    <a:pt x="472" y="418"/>
                  </a:cubicBezTo>
                  <a:cubicBezTo>
                    <a:pt x="390" y="510"/>
                    <a:pt x="310" y="604"/>
                    <a:pt x="227" y="695"/>
                  </a:cubicBezTo>
                  <a:cubicBezTo>
                    <a:pt x="225" y="697"/>
                    <a:pt x="227" y="699"/>
                    <a:pt x="229" y="698"/>
                  </a:cubicBezTo>
                  <a:cubicBezTo>
                    <a:pt x="240" y="687"/>
                    <a:pt x="251" y="676"/>
                    <a:pt x="262" y="665"/>
                  </a:cubicBezTo>
                  <a:cubicBezTo>
                    <a:pt x="261" y="666"/>
                    <a:pt x="261" y="667"/>
                    <a:pt x="260" y="668"/>
                  </a:cubicBezTo>
                  <a:cubicBezTo>
                    <a:pt x="253" y="676"/>
                    <a:pt x="237" y="697"/>
                    <a:pt x="233" y="701"/>
                  </a:cubicBezTo>
                  <a:cubicBezTo>
                    <a:pt x="232" y="702"/>
                    <a:pt x="234" y="704"/>
                    <a:pt x="235" y="703"/>
                  </a:cubicBezTo>
                  <a:cubicBezTo>
                    <a:pt x="258" y="689"/>
                    <a:pt x="278" y="670"/>
                    <a:pt x="297" y="648"/>
                  </a:cubicBezTo>
                  <a:cubicBezTo>
                    <a:pt x="296" y="649"/>
                    <a:pt x="295" y="651"/>
                    <a:pt x="294" y="652"/>
                  </a:cubicBezTo>
                  <a:cubicBezTo>
                    <a:pt x="273" y="678"/>
                    <a:pt x="246" y="696"/>
                    <a:pt x="226" y="722"/>
                  </a:cubicBezTo>
                  <a:cubicBezTo>
                    <a:pt x="225" y="724"/>
                    <a:pt x="227" y="725"/>
                    <a:pt x="229" y="724"/>
                  </a:cubicBezTo>
                  <a:cubicBezTo>
                    <a:pt x="247" y="711"/>
                    <a:pt x="264" y="697"/>
                    <a:pt x="281" y="681"/>
                  </a:cubicBezTo>
                  <a:cubicBezTo>
                    <a:pt x="276" y="687"/>
                    <a:pt x="272" y="693"/>
                    <a:pt x="268" y="698"/>
                  </a:cubicBezTo>
                  <a:cubicBezTo>
                    <a:pt x="257" y="710"/>
                    <a:pt x="246" y="722"/>
                    <a:pt x="237" y="734"/>
                  </a:cubicBezTo>
                  <a:cubicBezTo>
                    <a:pt x="235" y="736"/>
                    <a:pt x="237" y="738"/>
                    <a:pt x="239" y="736"/>
                  </a:cubicBezTo>
                  <a:cubicBezTo>
                    <a:pt x="241" y="734"/>
                    <a:pt x="242" y="732"/>
                    <a:pt x="244" y="730"/>
                  </a:cubicBezTo>
                  <a:cubicBezTo>
                    <a:pt x="240" y="735"/>
                    <a:pt x="237" y="739"/>
                    <a:pt x="236" y="745"/>
                  </a:cubicBezTo>
                  <a:cubicBezTo>
                    <a:pt x="236" y="746"/>
                    <a:pt x="237" y="746"/>
                    <a:pt x="237" y="745"/>
                  </a:cubicBezTo>
                  <a:cubicBezTo>
                    <a:pt x="242" y="728"/>
                    <a:pt x="264" y="717"/>
                    <a:pt x="279" y="707"/>
                  </a:cubicBezTo>
                  <a:cubicBezTo>
                    <a:pt x="275" y="711"/>
                    <a:pt x="272" y="715"/>
                    <a:pt x="268" y="719"/>
                  </a:cubicBezTo>
                  <a:cubicBezTo>
                    <a:pt x="262" y="725"/>
                    <a:pt x="256" y="731"/>
                    <a:pt x="250" y="737"/>
                  </a:cubicBezTo>
                  <a:cubicBezTo>
                    <a:pt x="250" y="738"/>
                    <a:pt x="249" y="739"/>
                    <a:pt x="248" y="740"/>
                  </a:cubicBezTo>
                  <a:cubicBezTo>
                    <a:pt x="244" y="744"/>
                    <a:pt x="241" y="748"/>
                    <a:pt x="238" y="752"/>
                  </a:cubicBezTo>
                  <a:cubicBezTo>
                    <a:pt x="237" y="753"/>
                    <a:pt x="237" y="754"/>
                    <a:pt x="238" y="754"/>
                  </a:cubicBezTo>
                  <a:cubicBezTo>
                    <a:pt x="238" y="755"/>
                    <a:pt x="237" y="756"/>
                    <a:pt x="237" y="757"/>
                  </a:cubicBezTo>
                  <a:cubicBezTo>
                    <a:pt x="237" y="759"/>
                    <a:pt x="240" y="760"/>
                    <a:pt x="240" y="758"/>
                  </a:cubicBezTo>
                  <a:cubicBezTo>
                    <a:pt x="241" y="756"/>
                    <a:pt x="242" y="754"/>
                    <a:pt x="243" y="752"/>
                  </a:cubicBezTo>
                  <a:cubicBezTo>
                    <a:pt x="262" y="739"/>
                    <a:pt x="279" y="723"/>
                    <a:pt x="297" y="708"/>
                  </a:cubicBezTo>
                  <a:cubicBezTo>
                    <a:pt x="305" y="700"/>
                    <a:pt x="305" y="700"/>
                    <a:pt x="296" y="709"/>
                  </a:cubicBezTo>
                  <a:cubicBezTo>
                    <a:pt x="290" y="717"/>
                    <a:pt x="282" y="724"/>
                    <a:pt x="275" y="731"/>
                  </a:cubicBezTo>
                  <a:cubicBezTo>
                    <a:pt x="263" y="743"/>
                    <a:pt x="252" y="755"/>
                    <a:pt x="241" y="767"/>
                  </a:cubicBezTo>
                  <a:cubicBezTo>
                    <a:pt x="240" y="769"/>
                    <a:pt x="242" y="771"/>
                    <a:pt x="243" y="770"/>
                  </a:cubicBezTo>
                  <a:cubicBezTo>
                    <a:pt x="264" y="753"/>
                    <a:pt x="286" y="735"/>
                    <a:pt x="304" y="715"/>
                  </a:cubicBezTo>
                  <a:cubicBezTo>
                    <a:pt x="285" y="735"/>
                    <a:pt x="266" y="754"/>
                    <a:pt x="249" y="775"/>
                  </a:cubicBezTo>
                  <a:cubicBezTo>
                    <a:pt x="247" y="777"/>
                    <a:pt x="249" y="779"/>
                    <a:pt x="251" y="777"/>
                  </a:cubicBezTo>
                  <a:cubicBezTo>
                    <a:pt x="260" y="770"/>
                    <a:pt x="270" y="762"/>
                    <a:pt x="279" y="756"/>
                  </a:cubicBezTo>
                  <a:cubicBezTo>
                    <a:pt x="285" y="751"/>
                    <a:pt x="270" y="770"/>
                    <a:pt x="266" y="775"/>
                  </a:cubicBezTo>
                  <a:cubicBezTo>
                    <a:pt x="264" y="777"/>
                    <a:pt x="262" y="780"/>
                    <a:pt x="259" y="783"/>
                  </a:cubicBezTo>
                  <a:cubicBezTo>
                    <a:pt x="258" y="785"/>
                    <a:pt x="261" y="787"/>
                    <a:pt x="262" y="785"/>
                  </a:cubicBezTo>
                  <a:cubicBezTo>
                    <a:pt x="267" y="780"/>
                    <a:pt x="271" y="774"/>
                    <a:pt x="276" y="768"/>
                  </a:cubicBezTo>
                  <a:cubicBezTo>
                    <a:pt x="282" y="764"/>
                    <a:pt x="287" y="761"/>
                    <a:pt x="283" y="765"/>
                  </a:cubicBezTo>
                  <a:cubicBezTo>
                    <a:pt x="275" y="774"/>
                    <a:pt x="266" y="781"/>
                    <a:pt x="259" y="790"/>
                  </a:cubicBezTo>
                  <a:cubicBezTo>
                    <a:pt x="257" y="792"/>
                    <a:pt x="259" y="794"/>
                    <a:pt x="261" y="793"/>
                  </a:cubicBezTo>
                  <a:cubicBezTo>
                    <a:pt x="270" y="787"/>
                    <a:pt x="278" y="780"/>
                    <a:pt x="288" y="774"/>
                  </a:cubicBezTo>
                  <a:cubicBezTo>
                    <a:pt x="280" y="779"/>
                    <a:pt x="272" y="787"/>
                    <a:pt x="265" y="794"/>
                  </a:cubicBezTo>
                  <a:cubicBezTo>
                    <a:pt x="264" y="795"/>
                    <a:pt x="266" y="798"/>
                    <a:pt x="267" y="797"/>
                  </a:cubicBezTo>
                  <a:cubicBezTo>
                    <a:pt x="276" y="792"/>
                    <a:pt x="286" y="786"/>
                    <a:pt x="293" y="779"/>
                  </a:cubicBezTo>
                  <a:cubicBezTo>
                    <a:pt x="285" y="787"/>
                    <a:pt x="276" y="794"/>
                    <a:pt x="267" y="802"/>
                  </a:cubicBezTo>
                  <a:cubicBezTo>
                    <a:pt x="266" y="803"/>
                    <a:pt x="268" y="805"/>
                    <a:pt x="270" y="804"/>
                  </a:cubicBezTo>
                  <a:cubicBezTo>
                    <a:pt x="278" y="799"/>
                    <a:pt x="286" y="793"/>
                    <a:pt x="295" y="787"/>
                  </a:cubicBezTo>
                  <a:cubicBezTo>
                    <a:pt x="288" y="792"/>
                    <a:pt x="281" y="805"/>
                    <a:pt x="275" y="811"/>
                  </a:cubicBezTo>
                  <a:cubicBezTo>
                    <a:pt x="274" y="813"/>
                    <a:pt x="276" y="816"/>
                    <a:pt x="278" y="814"/>
                  </a:cubicBezTo>
                  <a:cubicBezTo>
                    <a:pt x="286" y="806"/>
                    <a:pt x="295" y="799"/>
                    <a:pt x="305" y="793"/>
                  </a:cubicBezTo>
                  <a:cubicBezTo>
                    <a:pt x="299" y="796"/>
                    <a:pt x="294" y="804"/>
                    <a:pt x="290" y="809"/>
                  </a:cubicBezTo>
                  <a:cubicBezTo>
                    <a:pt x="288" y="811"/>
                    <a:pt x="290" y="813"/>
                    <a:pt x="292" y="812"/>
                  </a:cubicBezTo>
                  <a:cubicBezTo>
                    <a:pt x="297" y="808"/>
                    <a:pt x="303" y="804"/>
                    <a:pt x="308" y="800"/>
                  </a:cubicBezTo>
                  <a:cubicBezTo>
                    <a:pt x="317" y="793"/>
                    <a:pt x="295" y="814"/>
                    <a:pt x="294" y="816"/>
                  </a:cubicBezTo>
                  <a:cubicBezTo>
                    <a:pt x="292" y="818"/>
                    <a:pt x="295" y="820"/>
                    <a:pt x="297" y="818"/>
                  </a:cubicBezTo>
                  <a:cubicBezTo>
                    <a:pt x="299" y="817"/>
                    <a:pt x="301" y="815"/>
                    <a:pt x="303" y="813"/>
                  </a:cubicBezTo>
                  <a:cubicBezTo>
                    <a:pt x="303" y="813"/>
                    <a:pt x="304" y="812"/>
                    <a:pt x="304" y="812"/>
                  </a:cubicBezTo>
                  <a:cubicBezTo>
                    <a:pt x="307" y="809"/>
                    <a:pt x="309" y="807"/>
                    <a:pt x="312" y="805"/>
                  </a:cubicBezTo>
                  <a:cubicBezTo>
                    <a:pt x="331" y="788"/>
                    <a:pt x="315" y="810"/>
                    <a:pt x="312" y="814"/>
                  </a:cubicBezTo>
                  <a:cubicBezTo>
                    <a:pt x="311" y="816"/>
                    <a:pt x="314" y="818"/>
                    <a:pt x="315" y="816"/>
                  </a:cubicBezTo>
                  <a:cubicBezTo>
                    <a:pt x="318" y="812"/>
                    <a:pt x="321" y="809"/>
                    <a:pt x="326" y="807"/>
                  </a:cubicBezTo>
                  <a:cubicBezTo>
                    <a:pt x="325" y="809"/>
                    <a:pt x="327" y="811"/>
                    <a:pt x="329" y="810"/>
                  </a:cubicBezTo>
                  <a:cubicBezTo>
                    <a:pt x="331" y="806"/>
                    <a:pt x="334" y="804"/>
                    <a:pt x="336" y="801"/>
                  </a:cubicBezTo>
                  <a:cubicBezTo>
                    <a:pt x="338" y="799"/>
                    <a:pt x="335" y="796"/>
                    <a:pt x="334" y="798"/>
                  </a:cubicBezTo>
                  <a:cubicBezTo>
                    <a:pt x="334" y="798"/>
                    <a:pt x="334" y="798"/>
                    <a:pt x="334" y="798"/>
                  </a:cubicBezTo>
                  <a:cubicBezTo>
                    <a:pt x="333" y="797"/>
                    <a:pt x="332" y="796"/>
                    <a:pt x="331" y="797"/>
                  </a:cubicBezTo>
                  <a:cubicBezTo>
                    <a:pt x="323" y="802"/>
                    <a:pt x="325" y="801"/>
                    <a:pt x="318" y="807"/>
                  </a:cubicBezTo>
                  <a:cubicBezTo>
                    <a:pt x="320" y="806"/>
                    <a:pt x="325" y="799"/>
                    <a:pt x="328" y="794"/>
                  </a:cubicBezTo>
                  <a:cubicBezTo>
                    <a:pt x="329" y="792"/>
                    <a:pt x="327" y="790"/>
                    <a:pt x="325" y="791"/>
                  </a:cubicBezTo>
                  <a:cubicBezTo>
                    <a:pt x="320" y="794"/>
                    <a:pt x="315" y="798"/>
                    <a:pt x="311" y="801"/>
                  </a:cubicBezTo>
                  <a:cubicBezTo>
                    <a:pt x="313" y="798"/>
                    <a:pt x="315" y="796"/>
                    <a:pt x="317" y="793"/>
                  </a:cubicBezTo>
                  <a:cubicBezTo>
                    <a:pt x="318" y="791"/>
                    <a:pt x="315" y="789"/>
                    <a:pt x="314" y="790"/>
                  </a:cubicBezTo>
                  <a:cubicBezTo>
                    <a:pt x="282" y="817"/>
                    <a:pt x="304" y="800"/>
                    <a:pt x="313" y="787"/>
                  </a:cubicBezTo>
                  <a:cubicBezTo>
                    <a:pt x="314" y="786"/>
                    <a:pt x="312" y="784"/>
                    <a:pt x="311" y="785"/>
                  </a:cubicBezTo>
                  <a:cubicBezTo>
                    <a:pt x="304" y="789"/>
                    <a:pt x="297" y="793"/>
                    <a:pt x="291" y="798"/>
                  </a:cubicBezTo>
                  <a:cubicBezTo>
                    <a:pt x="295" y="793"/>
                    <a:pt x="300" y="787"/>
                    <a:pt x="304" y="782"/>
                  </a:cubicBezTo>
                  <a:cubicBezTo>
                    <a:pt x="305" y="780"/>
                    <a:pt x="304" y="778"/>
                    <a:pt x="302" y="779"/>
                  </a:cubicBezTo>
                  <a:cubicBezTo>
                    <a:pt x="293" y="785"/>
                    <a:pt x="283" y="792"/>
                    <a:pt x="276" y="798"/>
                  </a:cubicBezTo>
                  <a:cubicBezTo>
                    <a:pt x="284" y="790"/>
                    <a:pt x="293" y="784"/>
                    <a:pt x="301" y="775"/>
                  </a:cubicBezTo>
                  <a:cubicBezTo>
                    <a:pt x="302" y="774"/>
                    <a:pt x="300" y="772"/>
                    <a:pt x="299" y="773"/>
                  </a:cubicBezTo>
                  <a:cubicBezTo>
                    <a:pt x="291" y="778"/>
                    <a:pt x="282" y="783"/>
                    <a:pt x="274" y="788"/>
                  </a:cubicBezTo>
                  <a:cubicBezTo>
                    <a:pt x="279" y="785"/>
                    <a:pt x="289" y="776"/>
                    <a:pt x="295" y="770"/>
                  </a:cubicBezTo>
                  <a:cubicBezTo>
                    <a:pt x="297" y="768"/>
                    <a:pt x="295" y="766"/>
                    <a:pt x="293" y="767"/>
                  </a:cubicBezTo>
                  <a:cubicBezTo>
                    <a:pt x="283" y="772"/>
                    <a:pt x="275" y="779"/>
                    <a:pt x="266" y="785"/>
                  </a:cubicBezTo>
                  <a:cubicBezTo>
                    <a:pt x="273" y="780"/>
                    <a:pt x="284" y="769"/>
                    <a:pt x="292" y="761"/>
                  </a:cubicBezTo>
                  <a:cubicBezTo>
                    <a:pt x="293" y="759"/>
                    <a:pt x="292" y="757"/>
                    <a:pt x="290" y="758"/>
                  </a:cubicBezTo>
                  <a:cubicBezTo>
                    <a:pt x="286" y="760"/>
                    <a:pt x="282" y="762"/>
                    <a:pt x="279" y="765"/>
                  </a:cubicBezTo>
                  <a:cubicBezTo>
                    <a:pt x="282" y="760"/>
                    <a:pt x="285" y="756"/>
                    <a:pt x="288" y="751"/>
                  </a:cubicBezTo>
                  <a:cubicBezTo>
                    <a:pt x="289" y="749"/>
                    <a:pt x="287" y="747"/>
                    <a:pt x="285" y="748"/>
                  </a:cubicBezTo>
                  <a:cubicBezTo>
                    <a:pt x="278" y="753"/>
                    <a:pt x="271" y="757"/>
                    <a:pt x="264" y="763"/>
                  </a:cubicBezTo>
                  <a:cubicBezTo>
                    <a:pt x="264" y="763"/>
                    <a:pt x="264" y="762"/>
                    <a:pt x="264" y="762"/>
                  </a:cubicBezTo>
                  <a:cubicBezTo>
                    <a:pt x="280" y="744"/>
                    <a:pt x="297" y="727"/>
                    <a:pt x="313" y="710"/>
                  </a:cubicBezTo>
                  <a:cubicBezTo>
                    <a:pt x="314" y="709"/>
                    <a:pt x="313" y="706"/>
                    <a:pt x="311" y="707"/>
                  </a:cubicBezTo>
                  <a:cubicBezTo>
                    <a:pt x="289" y="724"/>
                    <a:pt x="270" y="743"/>
                    <a:pt x="249" y="761"/>
                  </a:cubicBezTo>
                  <a:cubicBezTo>
                    <a:pt x="269" y="744"/>
                    <a:pt x="293" y="719"/>
                    <a:pt x="312" y="697"/>
                  </a:cubicBezTo>
                  <a:cubicBezTo>
                    <a:pt x="313" y="695"/>
                    <a:pt x="311" y="693"/>
                    <a:pt x="310" y="694"/>
                  </a:cubicBezTo>
                  <a:cubicBezTo>
                    <a:pt x="290" y="708"/>
                    <a:pt x="272" y="726"/>
                    <a:pt x="253" y="741"/>
                  </a:cubicBezTo>
                  <a:cubicBezTo>
                    <a:pt x="271" y="726"/>
                    <a:pt x="288" y="705"/>
                    <a:pt x="302" y="689"/>
                  </a:cubicBezTo>
                  <a:cubicBezTo>
                    <a:pt x="304" y="687"/>
                    <a:pt x="306" y="685"/>
                    <a:pt x="307" y="684"/>
                  </a:cubicBezTo>
                  <a:cubicBezTo>
                    <a:pt x="309" y="681"/>
                    <a:pt x="312" y="678"/>
                    <a:pt x="314" y="674"/>
                  </a:cubicBezTo>
                  <a:cubicBezTo>
                    <a:pt x="315" y="673"/>
                    <a:pt x="314" y="672"/>
                    <a:pt x="313" y="672"/>
                  </a:cubicBezTo>
                  <a:cubicBezTo>
                    <a:pt x="329" y="652"/>
                    <a:pt x="345" y="633"/>
                    <a:pt x="360" y="613"/>
                  </a:cubicBezTo>
                  <a:cubicBezTo>
                    <a:pt x="389" y="576"/>
                    <a:pt x="436" y="543"/>
                    <a:pt x="448" y="497"/>
                  </a:cubicBezTo>
                  <a:cubicBezTo>
                    <a:pt x="449" y="495"/>
                    <a:pt x="447" y="494"/>
                    <a:pt x="446" y="495"/>
                  </a:cubicBezTo>
                  <a:cubicBezTo>
                    <a:pt x="423" y="519"/>
                    <a:pt x="401" y="543"/>
                    <a:pt x="381" y="569"/>
                  </a:cubicBezTo>
                  <a:cubicBezTo>
                    <a:pt x="389" y="558"/>
                    <a:pt x="397" y="548"/>
                    <a:pt x="405" y="538"/>
                  </a:cubicBezTo>
                  <a:cubicBezTo>
                    <a:pt x="427" y="513"/>
                    <a:pt x="451" y="488"/>
                    <a:pt x="475" y="465"/>
                  </a:cubicBezTo>
                  <a:cubicBezTo>
                    <a:pt x="483" y="458"/>
                    <a:pt x="491" y="451"/>
                    <a:pt x="498" y="444"/>
                  </a:cubicBezTo>
                  <a:cubicBezTo>
                    <a:pt x="497" y="446"/>
                    <a:pt x="496" y="448"/>
                    <a:pt x="495" y="451"/>
                  </a:cubicBezTo>
                  <a:cubicBezTo>
                    <a:pt x="495" y="451"/>
                    <a:pt x="496" y="452"/>
                    <a:pt x="496" y="451"/>
                  </a:cubicBezTo>
                  <a:cubicBezTo>
                    <a:pt x="500" y="446"/>
                    <a:pt x="503" y="440"/>
                    <a:pt x="507" y="435"/>
                  </a:cubicBezTo>
                  <a:cubicBezTo>
                    <a:pt x="512" y="429"/>
                    <a:pt x="517" y="425"/>
                    <a:pt x="522" y="420"/>
                  </a:cubicBezTo>
                  <a:cubicBezTo>
                    <a:pt x="522" y="419"/>
                    <a:pt x="522" y="418"/>
                    <a:pt x="522" y="418"/>
                  </a:cubicBezTo>
                  <a:cubicBezTo>
                    <a:pt x="526" y="412"/>
                    <a:pt x="530" y="406"/>
                    <a:pt x="533" y="399"/>
                  </a:cubicBezTo>
                  <a:cubicBezTo>
                    <a:pt x="534" y="397"/>
                    <a:pt x="533" y="395"/>
                    <a:pt x="531" y="396"/>
                  </a:cubicBezTo>
                  <a:cubicBezTo>
                    <a:pt x="528" y="399"/>
                    <a:pt x="524" y="402"/>
                    <a:pt x="521" y="405"/>
                  </a:cubicBezTo>
                  <a:cubicBezTo>
                    <a:pt x="524" y="399"/>
                    <a:pt x="527" y="394"/>
                    <a:pt x="530" y="389"/>
                  </a:cubicBezTo>
                  <a:cubicBezTo>
                    <a:pt x="530" y="387"/>
                    <a:pt x="529" y="386"/>
                    <a:pt x="528" y="387"/>
                  </a:cubicBezTo>
                  <a:cubicBezTo>
                    <a:pt x="525" y="388"/>
                    <a:pt x="523" y="390"/>
                    <a:pt x="520" y="392"/>
                  </a:cubicBezTo>
                  <a:cubicBezTo>
                    <a:pt x="528" y="383"/>
                    <a:pt x="535" y="373"/>
                    <a:pt x="540" y="362"/>
                  </a:cubicBezTo>
                  <a:cubicBezTo>
                    <a:pt x="540" y="362"/>
                    <a:pt x="540" y="362"/>
                    <a:pt x="540" y="362"/>
                  </a:cubicBezTo>
                  <a:cubicBezTo>
                    <a:pt x="546" y="350"/>
                    <a:pt x="550" y="338"/>
                    <a:pt x="552" y="326"/>
                  </a:cubicBezTo>
                  <a:cubicBezTo>
                    <a:pt x="552" y="326"/>
                    <a:pt x="552" y="325"/>
                    <a:pt x="552" y="324"/>
                  </a:cubicBezTo>
                  <a:cubicBezTo>
                    <a:pt x="553" y="323"/>
                    <a:pt x="552" y="323"/>
                    <a:pt x="552" y="322"/>
                  </a:cubicBezTo>
                  <a:close/>
                  <a:moveTo>
                    <a:pt x="40" y="124"/>
                  </a:moveTo>
                  <a:cubicBezTo>
                    <a:pt x="48" y="116"/>
                    <a:pt x="53" y="106"/>
                    <a:pt x="58" y="95"/>
                  </a:cubicBezTo>
                  <a:cubicBezTo>
                    <a:pt x="58" y="94"/>
                    <a:pt x="57" y="92"/>
                    <a:pt x="55" y="93"/>
                  </a:cubicBezTo>
                  <a:cubicBezTo>
                    <a:pt x="44" y="103"/>
                    <a:pt x="33" y="112"/>
                    <a:pt x="23" y="123"/>
                  </a:cubicBezTo>
                  <a:cubicBezTo>
                    <a:pt x="34" y="112"/>
                    <a:pt x="43" y="102"/>
                    <a:pt x="52" y="89"/>
                  </a:cubicBezTo>
                  <a:cubicBezTo>
                    <a:pt x="53" y="87"/>
                    <a:pt x="51" y="86"/>
                    <a:pt x="49" y="87"/>
                  </a:cubicBezTo>
                  <a:cubicBezTo>
                    <a:pt x="39" y="95"/>
                    <a:pt x="26" y="107"/>
                    <a:pt x="18" y="115"/>
                  </a:cubicBezTo>
                  <a:cubicBezTo>
                    <a:pt x="30" y="103"/>
                    <a:pt x="40" y="91"/>
                    <a:pt x="49" y="77"/>
                  </a:cubicBezTo>
                  <a:cubicBezTo>
                    <a:pt x="50" y="86"/>
                    <a:pt x="56" y="94"/>
                    <a:pt x="65" y="99"/>
                  </a:cubicBezTo>
                  <a:cubicBezTo>
                    <a:pt x="57" y="107"/>
                    <a:pt x="49" y="116"/>
                    <a:pt x="40" y="124"/>
                  </a:cubicBezTo>
                  <a:close/>
                  <a:moveTo>
                    <a:pt x="49" y="131"/>
                  </a:moveTo>
                  <a:cubicBezTo>
                    <a:pt x="57" y="123"/>
                    <a:pt x="63" y="109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71" y="101"/>
                    <a:pt x="73" y="102"/>
                    <a:pt x="75" y="102"/>
                  </a:cubicBezTo>
                  <a:cubicBezTo>
                    <a:pt x="67" y="111"/>
                    <a:pt x="58" y="121"/>
                    <a:pt x="49" y="131"/>
                  </a:cubicBezTo>
                  <a:close/>
                  <a:moveTo>
                    <a:pt x="74" y="118"/>
                  </a:moveTo>
                  <a:cubicBezTo>
                    <a:pt x="47" y="149"/>
                    <a:pt x="75" y="109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84" y="101"/>
                    <a:pt x="89" y="99"/>
                    <a:pt x="93" y="96"/>
                  </a:cubicBezTo>
                  <a:cubicBezTo>
                    <a:pt x="87" y="103"/>
                    <a:pt x="80" y="110"/>
                    <a:pt x="74" y="118"/>
                  </a:cubicBezTo>
                  <a:close/>
                  <a:moveTo>
                    <a:pt x="102" y="97"/>
                  </a:moveTo>
                  <a:cubicBezTo>
                    <a:pt x="104" y="93"/>
                    <a:pt x="106" y="89"/>
                    <a:pt x="107" y="85"/>
                  </a:cubicBezTo>
                  <a:cubicBezTo>
                    <a:pt x="108" y="85"/>
                    <a:pt x="108" y="85"/>
                    <a:pt x="107" y="84"/>
                  </a:cubicBezTo>
                  <a:cubicBezTo>
                    <a:pt x="112" y="80"/>
                    <a:pt x="117" y="77"/>
                    <a:pt x="121" y="77"/>
                  </a:cubicBezTo>
                  <a:cubicBezTo>
                    <a:pt x="114" y="83"/>
                    <a:pt x="108" y="90"/>
                    <a:pt x="102" y="97"/>
                  </a:cubicBezTo>
                  <a:close/>
                  <a:moveTo>
                    <a:pt x="98" y="112"/>
                  </a:moveTo>
                  <a:cubicBezTo>
                    <a:pt x="108" y="101"/>
                    <a:pt x="117" y="89"/>
                    <a:pt x="125" y="77"/>
                  </a:cubicBezTo>
                  <a:cubicBezTo>
                    <a:pt x="126" y="77"/>
                    <a:pt x="127" y="78"/>
                    <a:pt x="128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17" y="89"/>
                    <a:pt x="108" y="101"/>
                    <a:pt x="98" y="112"/>
                  </a:cubicBezTo>
                  <a:close/>
                  <a:moveTo>
                    <a:pt x="103" y="137"/>
                  </a:moveTo>
                  <a:cubicBezTo>
                    <a:pt x="113" y="122"/>
                    <a:pt x="124" y="108"/>
                    <a:pt x="133" y="92"/>
                  </a:cubicBezTo>
                  <a:cubicBezTo>
                    <a:pt x="134" y="90"/>
                    <a:pt x="132" y="89"/>
                    <a:pt x="130" y="90"/>
                  </a:cubicBezTo>
                  <a:cubicBezTo>
                    <a:pt x="118" y="103"/>
                    <a:pt x="107" y="117"/>
                    <a:pt x="95" y="131"/>
                  </a:cubicBezTo>
                  <a:cubicBezTo>
                    <a:pt x="109" y="115"/>
                    <a:pt x="121" y="100"/>
                    <a:pt x="130" y="82"/>
                  </a:cubicBezTo>
                  <a:cubicBezTo>
                    <a:pt x="131" y="84"/>
                    <a:pt x="132" y="87"/>
                    <a:pt x="133" y="91"/>
                  </a:cubicBezTo>
                  <a:cubicBezTo>
                    <a:pt x="134" y="96"/>
                    <a:pt x="134" y="99"/>
                    <a:pt x="133" y="102"/>
                  </a:cubicBezTo>
                  <a:cubicBezTo>
                    <a:pt x="133" y="102"/>
                    <a:pt x="132" y="101"/>
                    <a:pt x="131" y="102"/>
                  </a:cubicBezTo>
                  <a:cubicBezTo>
                    <a:pt x="121" y="113"/>
                    <a:pt x="110" y="127"/>
                    <a:pt x="103" y="137"/>
                  </a:cubicBezTo>
                  <a:close/>
                  <a:moveTo>
                    <a:pt x="127" y="118"/>
                  </a:moveTo>
                  <a:cubicBezTo>
                    <a:pt x="127" y="119"/>
                    <a:pt x="127" y="120"/>
                    <a:pt x="128" y="122"/>
                  </a:cubicBezTo>
                  <a:cubicBezTo>
                    <a:pt x="101" y="150"/>
                    <a:pt x="115" y="137"/>
                    <a:pt x="127" y="118"/>
                  </a:cubicBezTo>
                  <a:close/>
                  <a:moveTo>
                    <a:pt x="131" y="124"/>
                  </a:moveTo>
                  <a:cubicBezTo>
                    <a:pt x="133" y="125"/>
                    <a:pt x="134" y="126"/>
                    <a:pt x="136" y="127"/>
                  </a:cubicBezTo>
                  <a:cubicBezTo>
                    <a:pt x="114" y="152"/>
                    <a:pt x="125" y="140"/>
                    <a:pt x="131" y="124"/>
                  </a:cubicBezTo>
                  <a:close/>
                  <a:moveTo>
                    <a:pt x="138" y="129"/>
                  </a:moveTo>
                  <a:cubicBezTo>
                    <a:pt x="139" y="128"/>
                    <a:pt x="139" y="128"/>
                    <a:pt x="139" y="128"/>
                  </a:cubicBezTo>
                  <a:cubicBezTo>
                    <a:pt x="141" y="129"/>
                    <a:pt x="144" y="130"/>
                    <a:pt x="147" y="132"/>
                  </a:cubicBezTo>
                  <a:cubicBezTo>
                    <a:pt x="126" y="151"/>
                    <a:pt x="123" y="159"/>
                    <a:pt x="138" y="129"/>
                  </a:cubicBezTo>
                  <a:close/>
                  <a:moveTo>
                    <a:pt x="157" y="138"/>
                  </a:moveTo>
                  <a:cubicBezTo>
                    <a:pt x="158" y="136"/>
                    <a:pt x="156" y="134"/>
                    <a:pt x="155" y="135"/>
                  </a:cubicBezTo>
                  <a:cubicBezTo>
                    <a:pt x="131" y="161"/>
                    <a:pt x="131" y="163"/>
                    <a:pt x="151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6" y="135"/>
                    <a:pt x="161" y="136"/>
                    <a:pt x="164" y="137"/>
                  </a:cubicBezTo>
                  <a:cubicBezTo>
                    <a:pt x="164" y="137"/>
                    <a:pt x="164" y="137"/>
                    <a:pt x="163" y="138"/>
                  </a:cubicBezTo>
                  <a:cubicBezTo>
                    <a:pt x="143" y="161"/>
                    <a:pt x="137" y="169"/>
                    <a:pt x="157" y="138"/>
                  </a:cubicBezTo>
                  <a:close/>
                  <a:moveTo>
                    <a:pt x="400" y="475"/>
                  </a:moveTo>
                  <a:cubicBezTo>
                    <a:pt x="374" y="504"/>
                    <a:pt x="348" y="532"/>
                    <a:pt x="323" y="560"/>
                  </a:cubicBezTo>
                  <a:cubicBezTo>
                    <a:pt x="346" y="533"/>
                    <a:pt x="369" y="505"/>
                    <a:pt x="393" y="477"/>
                  </a:cubicBezTo>
                  <a:cubicBezTo>
                    <a:pt x="418" y="449"/>
                    <a:pt x="444" y="422"/>
                    <a:pt x="469" y="395"/>
                  </a:cubicBezTo>
                  <a:cubicBezTo>
                    <a:pt x="446" y="422"/>
                    <a:pt x="424" y="449"/>
                    <a:pt x="400" y="475"/>
                  </a:cubicBezTo>
                  <a:close/>
                  <a:moveTo>
                    <a:pt x="528" y="290"/>
                  </a:moveTo>
                  <a:cubicBezTo>
                    <a:pt x="531" y="291"/>
                    <a:pt x="534" y="292"/>
                    <a:pt x="536" y="294"/>
                  </a:cubicBezTo>
                  <a:cubicBezTo>
                    <a:pt x="528" y="301"/>
                    <a:pt x="521" y="307"/>
                    <a:pt x="513" y="315"/>
                  </a:cubicBezTo>
                  <a:cubicBezTo>
                    <a:pt x="519" y="306"/>
                    <a:pt x="524" y="298"/>
                    <a:pt x="528" y="290"/>
                  </a:cubicBezTo>
                  <a:close/>
                  <a:moveTo>
                    <a:pt x="508" y="331"/>
                  </a:moveTo>
                  <a:cubicBezTo>
                    <a:pt x="469" y="378"/>
                    <a:pt x="423" y="418"/>
                    <a:pt x="382" y="462"/>
                  </a:cubicBezTo>
                  <a:cubicBezTo>
                    <a:pt x="384" y="459"/>
                    <a:pt x="387" y="456"/>
                    <a:pt x="390" y="453"/>
                  </a:cubicBezTo>
                  <a:cubicBezTo>
                    <a:pt x="402" y="437"/>
                    <a:pt x="416" y="423"/>
                    <a:pt x="429" y="409"/>
                  </a:cubicBezTo>
                  <a:cubicBezTo>
                    <a:pt x="441" y="396"/>
                    <a:pt x="454" y="384"/>
                    <a:pt x="466" y="371"/>
                  </a:cubicBezTo>
                  <a:cubicBezTo>
                    <a:pt x="468" y="369"/>
                    <a:pt x="470" y="368"/>
                    <a:pt x="472" y="366"/>
                  </a:cubicBezTo>
                  <a:cubicBezTo>
                    <a:pt x="484" y="355"/>
                    <a:pt x="558" y="269"/>
                    <a:pt x="508" y="331"/>
                  </a:cubicBezTo>
                  <a:close/>
                  <a:moveTo>
                    <a:pt x="484" y="275"/>
                  </a:moveTo>
                  <a:cubicBezTo>
                    <a:pt x="452" y="307"/>
                    <a:pt x="421" y="340"/>
                    <a:pt x="389" y="374"/>
                  </a:cubicBezTo>
                  <a:cubicBezTo>
                    <a:pt x="419" y="339"/>
                    <a:pt x="449" y="304"/>
                    <a:pt x="481" y="270"/>
                  </a:cubicBezTo>
                  <a:cubicBezTo>
                    <a:pt x="482" y="272"/>
                    <a:pt x="483" y="273"/>
                    <a:pt x="484" y="275"/>
                  </a:cubicBezTo>
                  <a:close/>
                  <a:moveTo>
                    <a:pt x="478" y="268"/>
                  </a:moveTo>
                  <a:cubicBezTo>
                    <a:pt x="474" y="272"/>
                    <a:pt x="470" y="277"/>
                    <a:pt x="466" y="281"/>
                  </a:cubicBezTo>
                  <a:cubicBezTo>
                    <a:pt x="469" y="276"/>
                    <a:pt x="472" y="271"/>
                    <a:pt x="474" y="265"/>
                  </a:cubicBezTo>
                  <a:cubicBezTo>
                    <a:pt x="476" y="266"/>
                    <a:pt x="477" y="267"/>
                    <a:pt x="478" y="268"/>
                  </a:cubicBezTo>
                  <a:close/>
                  <a:moveTo>
                    <a:pt x="161" y="168"/>
                  </a:moveTo>
                  <a:cubicBezTo>
                    <a:pt x="161" y="167"/>
                    <a:pt x="161" y="166"/>
                    <a:pt x="160" y="166"/>
                  </a:cubicBezTo>
                  <a:cubicBezTo>
                    <a:pt x="165" y="161"/>
                    <a:pt x="169" y="156"/>
                    <a:pt x="173" y="151"/>
                  </a:cubicBezTo>
                  <a:cubicBezTo>
                    <a:pt x="174" y="154"/>
                    <a:pt x="175" y="156"/>
                    <a:pt x="175" y="158"/>
                  </a:cubicBezTo>
                  <a:cubicBezTo>
                    <a:pt x="175" y="158"/>
                    <a:pt x="175" y="158"/>
                    <a:pt x="174" y="159"/>
                  </a:cubicBezTo>
                  <a:cubicBezTo>
                    <a:pt x="170" y="164"/>
                    <a:pt x="143" y="198"/>
                    <a:pt x="161" y="168"/>
                  </a:cubicBezTo>
                  <a:close/>
                  <a:moveTo>
                    <a:pt x="165" y="181"/>
                  </a:moveTo>
                  <a:cubicBezTo>
                    <a:pt x="167" y="178"/>
                    <a:pt x="171" y="172"/>
                    <a:pt x="177" y="162"/>
                  </a:cubicBezTo>
                  <a:cubicBezTo>
                    <a:pt x="177" y="163"/>
                    <a:pt x="178" y="165"/>
                    <a:pt x="178" y="166"/>
                  </a:cubicBezTo>
                  <a:cubicBezTo>
                    <a:pt x="171" y="174"/>
                    <a:pt x="167" y="179"/>
                    <a:pt x="165" y="181"/>
                  </a:cubicBezTo>
                  <a:close/>
                  <a:moveTo>
                    <a:pt x="181" y="170"/>
                  </a:moveTo>
                  <a:cubicBezTo>
                    <a:pt x="183" y="172"/>
                    <a:pt x="185" y="174"/>
                    <a:pt x="187" y="175"/>
                  </a:cubicBezTo>
                  <a:cubicBezTo>
                    <a:pt x="169" y="194"/>
                    <a:pt x="175" y="188"/>
                    <a:pt x="181" y="170"/>
                  </a:cubicBezTo>
                  <a:close/>
                  <a:moveTo>
                    <a:pt x="191" y="177"/>
                  </a:moveTo>
                  <a:cubicBezTo>
                    <a:pt x="192" y="177"/>
                    <a:pt x="193" y="177"/>
                    <a:pt x="194" y="178"/>
                  </a:cubicBezTo>
                  <a:cubicBezTo>
                    <a:pt x="178" y="194"/>
                    <a:pt x="176" y="201"/>
                    <a:pt x="191" y="177"/>
                  </a:cubicBezTo>
                  <a:close/>
                  <a:moveTo>
                    <a:pt x="192" y="195"/>
                  </a:moveTo>
                  <a:cubicBezTo>
                    <a:pt x="194" y="192"/>
                    <a:pt x="196" y="187"/>
                    <a:pt x="199" y="179"/>
                  </a:cubicBezTo>
                  <a:cubicBezTo>
                    <a:pt x="201" y="179"/>
                    <a:pt x="204" y="179"/>
                    <a:pt x="206" y="179"/>
                  </a:cubicBezTo>
                  <a:cubicBezTo>
                    <a:pt x="199" y="187"/>
                    <a:pt x="194" y="192"/>
                    <a:pt x="192" y="195"/>
                  </a:cubicBezTo>
                  <a:close/>
                  <a:moveTo>
                    <a:pt x="226" y="214"/>
                  </a:moveTo>
                  <a:cubicBezTo>
                    <a:pt x="232" y="207"/>
                    <a:pt x="248" y="185"/>
                    <a:pt x="255" y="171"/>
                  </a:cubicBezTo>
                  <a:cubicBezTo>
                    <a:pt x="255" y="169"/>
                    <a:pt x="253" y="167"/>
                    <a:pt x="252" y="169"/>
                  </a:cubicBezTo>
                  <a:cubicBezTo>
                    <a:pt x="244" y="176"/>
                    <a:pt x="237" y="183"/>
                    <a:pt x="231" y="192"/>
                  </a:cubicBezTo>
                  <a:cubicBezTo>
                    <a:pt x="213" y="214"/>
                    <a:pt x="233" y="181"/>
                    <a:pt x="235" y="177"/>
                  </a:cubicBezTo>
                  <a:cubicBezTo>
                    <a:pt x="236" y="176"/>
                    <a:pt x="234" y="175"/>
                    <a:pt x="233" y="176"/>
                  </a:cubicBezTo>
                  <a:cubicBezTo>
                    <a:pt x="233" y="176"/>
                    <a:pt x="233" y="176"/>
                    <a:pt x="233" y="176"/>
                  </a:cubicBezTo>
                  <a:cubicBezTo>
                    <a:pt x="233" y="175"/>
                    <a:pt x="232" y="175"/>
                    <a:pt x="231" y="176"/>
                  </a:cubicBezTo>
                  <a:cubicBezTo>
                    <a:pt x="224" y="185"/>
                    <a:pt x="210" y="211"/>
                    <a:pt x="223" y="180"/>
                  </a:cubicBezTo>
                  <a:cubicBezTo>
                    <a:pt x="224" y="178"/>
                    <a:pt x="221" y="177"/>
                    <a:pt x="220" y="178"/>
                  </a:cubicBezTo>
                  <a:cubicBezTo>
                    <a:pt x="197" y="199"/>
                    <a:pt x="200" y="209"/>
                    <a:pt x="210" y="180"/>
                  </a:cubicBezTo>
                  <a:cubicBezTo>
                    <a:pt x="210" y="180"/>
                    <a:pt x="210" y="179"/>
                    <a:pt x="209" y="179"/>
                  </a:cubicBezTo>
                  <a:cubicBezTo>
                    <a:pt x="215" y="178"/>
                    <a:pt x="220" y="177"/>
                    <a:pt x="226" y="176"/>
                  </a:cubicBezTo>
                  <a:cubicBezTo>
                    <a:pt x="241" y="172"/>
                    <a:pt x="255" y="166"/>
                    <a:pt x="270" y="163"/>
                  </a:cubicBezTo>
                  <a:cubicBezTo>
                    <a:pt x="254" y="179"/>
                    <a:pt x="241" y="197"/>
                    <a:pt x="226" y="214"/>
                  </a:cubicBezTo>
                  <a:close/>
                  <a:moveTo>
                    <a:pt x="265" y="184"/>
                  </a:moveTo>
                  <a:cubicBezTo>
                    <a:pt x="269" y="177"/>
                    <a:pt x="273" y="170"/>
                    <a:pt x="276" y="162"/>
                  </a:cubicBezTo>
                  <a:cubicBezTo>
                    <a:pt x="279" y="162"/>
                    <a:pt x="283" y="161"/>
                    <a:pt x="286" y="161"/>
                  </a:cubicBezTo>
                  <a:cubicBezTo>
                    <a:pt x="278" y="168"/>
                    <a:pt x="271" y="176"/>
                    <a:pt x="265" y="184"/>
                  </a:cubicBezTo>
                  <a:close/>
                  <a:moveTo>
                    <a:pt x="223" y="265"/>
                  </a:moveTo>
                  <a:cubicBezTo>
                    <a:pt x="216" y="273"/>
                    <a:pt x="198" y="283"/>
                    <a:pt x="194" y="291"/>
                  </a:cubicBezTo>
                  <a:cubicBezTo>
                    <a:pt x="221" y="244"/>
                    <a:pt x="266" y="211"/>
                    <a:pt x="291" y="162"/>
                  </a:cubicBezTo>
                  <a:cubicBezTo>
                    <a:pt x="291" y="162"/>
                    <a:pt x="291" y="162"/>
                    <a:pt x="291" y="162"/>
                  </a:cubicBezTo>
                  <a:cubicBezTo>
                    <a:pt x="294" y="162"/>
                    <a:pt x="297" y="162"/>
                    <a:pt x="300" y="163"/>
                  </a:cubicBezTo>
                  <a:cubicBezTo>
                    <a:pt x="283" y="186"/>
                    <a:pt x="265" y="208"/>
                    <a:pt x="247" y="231"/>
                  </a:cubicBezTo>
                  <a:cubicBezTo>
                    <a:pt x="239" y="242"/>
                    <a:pt x="231" y="254"/>
                    <a:pt x="223" y="265"/>
                  </a:cubicBezTo>
                  <a:close/>
                  <a:moveTo>
                    <a:pt x="289" y="183"/>
                  </a:moveTo>
                  <a:cubicBezTo>
                    <a:pt x="280" y="200"/>
                    <a:pt x="267" y="214"/>
                    <a:pt x="255" y="229"/>
                  </a:cubicBezTo>
                  <a:cubicBezTo>
                    <a:pt x="263" y="217"/>
                    <a:pt x="271" y="206"/>
                    <a:pt x="279" y="196"/>
                  </a:cubicBezTo>
                  <a:cubicBezTo>
                    <a:pt x="283" y="191"/>
                    <a:pt x="305" y="156"/>
                    <a:pt x="289" y="183"/>
                  </a:cubicBezTo>
                  <a:close/>
                  <a:moveTo>
                    <a:pt x="203" y="302"/>
                  </a:moveTo>
                  <a:cubicBezTo>
                    <a:pt x="218" y="287"/>
                    <a:pt x="234" y="264"/>
                    <a:pt x="248" y="244"/>
                  </a:cubicBezTo>
                  <a:cubicBezTo>
                    <a:pt x="267" y="217"/>
                    <a:pt x="289" y="194"/>
                    <a:pt x="303" y="164"/>
                  </a:cubicBezTo>
                  <a:cubicBezTo>
                    <a:pt x="303" y="164"/>
                    <a:pt x="303" y="164"/>
                    <a:pt x="303" y="164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7" y="165"/>
                    <a:pt x="310" y="166"/>
                    <a:pt x="314" y="167"/>
                  </a:cubicBezTo>
                  <a:cubicBezTo>
                    <a:pt x="275" y="211"/>
                    <a:pt x="244" y="261"/>
                    <a:pt x="203" y="302"/>
                  </a:cubicBezTo>
                  <a:close/>
                  <a:moveTo>
                    <a:pt x="317" y="168"/>
                  </a:moveTo>
                  <a:cubicBezTo>
                    <a:pt x="320" y="169"/>
                    <a:pt x="323" y="170"/>
                    <a:pt x="325" y="171"/>
                  </a:cubicBezTo>
                  <a:cubicBezTo>
                    <a:pt x="318" y="177"/>
                    <a:pt x="311" y="184"/>
                    <a:pt x="304" y="191"/>
                  </a:cubicBezTo>
                  <a:cubicBezTo>
                    <a:pt x="309" y="184"/>
                    <a:pt x="313" y="176"/>
                    <a:pt x="317" y="168"/>
                  </a:cubicBezTo>
                  <a:close/>
                  <a:moveTo>
                    <a:pt x="214" y="303"/>
                  </a:moveTo>
                  <a:cubicBezTo>
                    <a:pt x="193" y="327"/>
                    <a:pt x="229" y="284"/>
                    <a:pt x="233" y="280"/>
                  </a:cubicBezTo>
                  <a:cubicBezTo>
                    <a:pt x="240" y="272"/>
                    <a:pt x="246" y="263"/>
                    <a:pt x="253" y="255"/>
                  </a:cubicBezTo>
                  <a:cubicBezTo>
                    <a:pt x="240" y="272"/>
                    <a:pt x="228" y="289"/>
                    <a:pt x="214" y="303"/>
                  </a:cubicBezTo>
                  <a:close/>
                  <a:moveTo>
                    <a:pt x="228" y="302"/>
                  </a:moveTo>
                  <a:cubicBezTo>
                    <a:pt x="223" y="309"/>
                    <a:pt x="217" y="315"/>
                    <a:pt x="212" y="322"/>
                  </a:cubicBezTo>
                  <a:cubicBezTo>
                    <a:pt x="218" y="314"/>
                    <a:pt x="224" y="302"/>
                    <a:pt x="230" y="294"/>
                  </a:cubicBezTo>
                  <a:cubicBezTo>
                    <a:pt x="238" y="285"/>
                    <a:pt x="246" y="277"/>
                    <a:pt x="255" y="268"/>
                  </a:cubicBezTo>
                  <a:cubicBezTo>
                    <a:pt x="246" y="280"/>
                    <a:pt x="237" y="291"/>
                    <a:pt x="228" y="302"/>
                  </a:cubicBezTo>
                  <a:close/>
                  <a:moveTo>
                    <a:pt x="268" y="252"/>
                  </a:moveTo>
                  <a:cubicBezTo>
                    <a:pt x="265" y="255"/>
                    <a:pt x="261" y="259"/>
                    <a:pt x="257" y="263"/>
                  </a:cubicBezTo>
                  <a:cubicBezTo>
                    <a:pt x="250" y="270"/>
                    <a:pt x="242" y="277"/>
                    <a:pt x="235" y="285"/>
                  </a:cubicBezTo>
                  <a:cubicBezTo>
                    <a:pt x="263" y="252"/>
                    <a:pt x="287" y="216"/>
                    <a:pt x="316" y="184"/>
                  </a:cubicBezTo>
                  <a:cubicBezTo>
                    <a:pt x="328" y="170"/>
                    <a:pt x="301" y="207"/>
                    <a:pt x="298" y="211"/>
                  </a:cubicBezTo>
                  <a:cubicBezTo>
                    <a:pt x="288" y="224"/>
                    <a:pt x="278" y="238"/>
                    <a:pt x="268" y="252"/>
                  </a:cubicBezTo>
                  <a:close/>
                  <a:moveTo>
                    <a:pt x="305" y="207"/>
                  </a:moveTo>
                  <a:cubicBezTo>
                    <a:pt x="313" y="196"/>
                    <a:pt x="321" y="184"/>
                    <a:pt x="329" y="173"/>
                  </a:cubicBezTo>
                  <a:cubicBezTo>
                    <a:pt x="331" y="173"/>
                    <a:pt x="332" y="174"/>
                    <a:pt x="334" y="174"/>
                  </a:cubicBezTo>
                  <a:cubicBezTo>
                    <a:pt x="324" y="185"/>
                    <a:pt x="314" y="196"/>
                    <a:pt x="305" y="207"/>
                  </a:cubicBezTo>
                  <a:close/>
                  <a:moveTo>
                    <a:pt x="279" y="262"/>
                  </a:moveTo>
                  <a:cubicBezTo>
                    <a:pt x="277" y="265"/>
                    <a:pt x="274" y="268"/>
                    <a:pt x="272" y="270"/>
                  </a:cubicBezTo>
                  <a:cubicBezTo>
                    <a:pt x="274" y="268"/>
                    <a:pt x="276" y="266"/>
                    <a:pt x="278" y="264"/>
                  </a:cubicBezTo>
                  <a:cubicBezTo>
                    <a:pt x="270" y="274"/>
                    <a:pt x="262" y="284"/>
                    <a:pt x="253" y="294"/>
                  </a:cubicBezTo>
                  <a:cubicBezTo>
                    <a:pt x="247" y="301"/>
                    <a:pt x="236" y="310"/>
                    <a:pt x="228" y="318"/>
                  </a:cubicBezTo>
                  <a:cubicBezTo>
                    <a:pt x="240" y="304"/>
                    <a:pt x="252" y="291"/>
                    <a:pt x="264" y="278"/>
                  </a:cubicBezTo>
                  <a:cubicBezTo>
                    <a:pt x="250" y="293"/>
                    <a:pt x="236" y="307"/>
                    <a:pt x="222" y="323"/>
                  </a:cubicBezTo>
                  <a:cubicBezTo>
                    <a:pt x="252" y="268"/>
                    <a:pt x="309" y="233"/>
                    <a:pt x="337" y="176"/>
                  </a:cubicBezTo>
                  <a:cubicBezTo>
                    <a:pt x="339" y="177"/>
                    <a:pt x="341" y="177"/>
                    <a:pt x="343" y="178"/>
                  </a:cubicBezTo>
                  <a:cubicBezTo>
                    <a:pt x="343" y="179"/>
                    <a:pt x="343" y="178"/>
                    <a:pt x="343" y="179"/>
                  </a:cubicBezTo>
                  <a:cubicBezTo>
                    <a:pt x="323" y="199"/>
                    <a:pt x="308" y="224"/>
                    <a:pt x="291" y="247"/>
                  </a:cubicBezTo>
                  <a:cubicBezTo>
                    <a:pt x="287" y="252"/>
                    <a:pt x="283" y="257"/>
                    <a:pt x="279" y="262"/>
                  </a:cubicBezTo>
                  <a:close/>
                  <a:moveTo>
                    <a:pt x="287" y="254"/>
                  </a:moveTo>
                  <a:cubicBezTo>
                    <a:pt x="285" y="256"/>
                    <a:pt x="283" y="258"/>
                    <a:pt x="281" y="260"/>
                  </a:cubicBezTo>
                  <a:cubicBezTo>
                    <a:pt x="302" y="233"/>
                    <a:pt x="321" y="205"/>
                    <a:pt x="345" y="181"/>
                  </a:cubicBezTo>
                  <a:cubicBezTo>
                    <a:pt x="346" y="180"/>
                    <a:pt x="345" y="180"/>
                    <a:pt x="345" y="179"/>
                  </a:cubicBezTo>
                  <a:cubicBezTo>
                    <a:pt x="347" y="180"/>
                    <a:pt x="349" y="181"/>
                    <a:pt x="351" y="182"/>
                  </a:cubicBezTo>
                  <a:cubicBezTo>
                    <a:pt x="326" y="203"/>
                    <a:pt x="308" y="229"/>
                    <a:pt x="287" y="254"/>
                  </a:cubicBezTo>
                  <a:close/>
                  <a:moveTo>
                    <a:pt x="354" y="184"/>
                  </a:moveTo>
                  <a:cubicBezTo>
                    <a:pt x="357" y="185"/>
                    <a:pt x="359" y="187"/>
                    <a:pt x="361" y="188"/>
                  </a:cubicBezTo>
                  <a:cubicBezTo>
                    <a:pt x="351" y="194"/>
                    <a:pt x="342" y="201"/>
                    <a:pt x="333" y="209"/>
                  </a:cubicBezTo>
                  <a:cubicBezTo>
                    <a:pt x="340" y="201"/>
                    <a:pt x="347" y="192"/>
                    <a:pt x="354" y="184"/>
                  </a:cubicBezTo>
                  <a:close/>
                  <a:moveTo>
                    <a:pt x="349" y="206"/>
                  </a:moveTo>
                  <a:cubicBezTo>
                    <a:pt x="339" y="218"/>
                    <a:pt x="327" y="229"/>
                    <a:pt x="316" y="241"/>
                  </a:cubicBezTo>
                  <a:cubicBezTo>
                    <a:pt x="308" y="250"/>
                    <a:pt x="300" y="258"/>
                    <a:pt x="291" y="267"/>
                  </a:cubicBezTo>
                  <a:cubicBezTo>
                    <a:pt x="303" y="251"/>
                    <a:pt x="314" y="235"/>
                    <a:pt x="327" y="220"/>
                  </a:cubicBezTo>
                  <a:cubicBezTo>
                    <a:pt x="331" y="214"/>
                    <a:pt x="372" y="177"/>
                    <a:pt x="349" y="206"/>
                  </a:cubicBezTo>
                  <a:close/>
                  <a:moveTo>
                    <a:pt x="231" y="327"/>
                  </a:moveTo>
                  <a:cubicBezTo>
                    <a:pt x="206" y="354"/>
                    <a:pt x="237" y="320"/>
                    <a:pt x="244" y="313"/>
                  </a:cubicBezTo>
                  <a:cubicBezTo>
                    <a:pt x="255" y="301"/>
                    <a:pt x="267" y="289"/>
                    <a:pt x="277" y="277"/>
                  </a:cubicBezTo>
                  <a:cubicBezTo>
                    <a:pt x="283" y="270"/>
                    <a:pt x="289" y="263"/>
                    <a:pt x="295" y="256"/>
                  </a:cubicBezTo>
                  <a:cubicBezTo>
                    <a:pt x="294" y="258"/>
                    <a:pt x="293" y="259"/>
                    <a:pt x="292" y="261"/>
                  </a:cubicBezTo>
                  <a:cubicBezTo>
                    <a:pt x="284" y="271"/>
                    <a:pt x="276" y="281"/>
                    <a:pt x="267" y="291"/>
                  </a:cubicBezTo>
                  <a:cubicBezTo>
                    <a:pt x="255" y="303"/>
                    <a:pt x="243" y="315"/>
                    <a:pt x="231" y="327"/>
                  </a:cubicBezTo>
                  <a:close/>
                  <a:moveTo>
                    <a:pt x="245" y="345"/>
                  </a:moveTo>
                  <a:cubicBezTo>
                    <a:pt x="268" y="320"/>
                    <a:pt x="289" y="292"/>
                    <a:pt x="311" y="266"/>
                  </a:cubicBezTo>
                  <a:cubicBezTo>
                    <a:pt x="312" y="265"/>
                    <a:pt x="313" y="264"/>
                    <a:pt x="313" y="263"/>
                  </a:cubicBezTo>
                  <a:cubicBezTo>
                    <a:pt x="309" y="270"/>
                    <a:pt x="304" y="278"/>
                    <a:pt x="299" y="285"/>
                  </a:cubicBezTo>
                  <a:cubicBezTo>
                    <a:pt x="298" y="287"/>
                    <a:pt x="296" y="289"/>
                    <a:pt x="295" y="291"/>
                  </a:cubicBezTo>
                  <a:cubicBezTo>
                    <a:pt x="278" y="309"/>
                    <a:pt x="262" y="327"/>
                    <a:pt x="245" y="345"/>
                  </a:cubicBezTo>
                  <a:close/>
                  <a:moveTo>
                    <a:pt x="329" y="247"/>
                  </a:moveTo>
                  <a:cubicBezTo>
                    <a:pt x="335" y="241"/>
                    <a:pt x="340" y="235"/>
                    <a:pt x="346" y="228"/>
                  </a:cubicBezTo>
                  <a:cubicBezTo>
                    <a:pt x="354" y="223"/>
                    <a:pt x="364" y="216"/>
                    <a:pt x="366" y="213"/>
                  </a:cubicBezTo>
                  <a:cubicBezTo>
                    <a:pt x="365" y="214"/>
                    <a:pt x="366" y="215"/>
                    <a:pt x="367" y="215"/>
                  </a:cubicBezTo>
                  <a:cubicBezTo>
                    <a:pt x="355" y="234"/>
                    <a:pt x="331" y="253"/>
                    <a:pt x="318" y="267"/>
                  </a:cubicBezTo>
                  <a:cubicBezTo>
                    <a:pt x="314" y="271"/>
                    <a:pt x="310" y="275"/>
                    <a:pt x="307" y="278"/>
                  </a:cubicBezTo>
                  <a:cubicBezTo>
                    <a:pt x="310" y="274"/>
                    <a:pt x="313" y="269"/>
                    <a:pt x="316" y="265"/>
                  </a:cubicBezTo>
                  <a:cubicBezTo>
                    <a:pt x="320" y="258"/>
                    <a:pt x="324" y="252"/>
                    <a:pt x="329" y="247"/>
                  </a:cubicBezTo>
                  <a:close/>
                  <a:moveTo>
                    <a:pt x="324" y="247"/>
                  </a:moveTo>
                  <a:cubicBezTo>
                    <a:pt x="333" y="237"/>
                    <a:pt x="342" y="226"/>
                    <a:pt x="351" y="216"/>
                  </a:cubicBezTo>
                  <a:cubicBezTo>
                    <a:pt x="370" y="194"/>
                    <a:pt x="354" y="214"/>
                    <a:pt x="344" y="225"/>
                  </a:cubicBezTo>
                  <a:cubicBezTo>
                    <a:pt x="340" y="229"/>
                    <a:pt x="337" y="233"/>
                    <a:pt x="333" y="237"/>
                  </a:cubicBezTo>
                  <a:cubicBezTo>
                    <a:pt x="330" y="240"/>
                    <a:pt x="327" y="244"/>
                    <a:pt x="324" y="247"/>
                  </a:cubicBezTo>
                  <a:close/>
                  <a:moveTo>
                    <a:pt x="354" y="251"/>
                  </a:moveTo>
                  <a:cubicBezTo>
                    <a:pt x="364" y="238"/>
                    <a:pt x="373" y="225"/>
                    <a:pt x="382" y="212"/>
                  </a:cubicBezTo>
                  <a:cubicBezTo>
                    <a:pt x="383" y="210"/>
                    <a:pt x="380" y="209"/>
                    <a:pt x="379" y="210"/>
                  </a:cubicBezTo>
                  <a:cubicBezTo>
                    <a:pt x="349" y="243"/>
                    <a:pt x="317" y="277"/>
                    <a:pt x="286" y="310"/>
                  </a:cubicBezTo>
                  <a:cubicBezTo>
                    <a:pt x="287" y="310"/>
                    <a:pt x="287" y="309"/>
                    <a:pt x="287" y="309"/>
                  </a:cubicBezTo>
                  <a:cubicBezTo>
                    <a:pt x="291" y="304"/>
                    <a:pt x="294" y="299"/>
                    <a:pt x="297" y="294"/>
                  </a:cubicBezTo>
                  <a:cubicBezTo>
                    <a:pt x="308" y="282"/>
                    <a:pt x="318" y="271"/>
                    <a:pt x="329" y="259"/>
                  </a:cubicBezTo>
                  <a:cubicBezTo>
                    <a:pt x="343" y="244"/>
                    <a:pt x="368" y="226"/>
                    <a:pt x="375" y="206"/>
                  </a:cubicBezTo>
                  <a:cubicBezTo>
                    <a:pt x="376" y="205"/>
                    <a:pt x="375" y="204"/>
                    <a:pt x="375" y="204"/>
                  </a:cubicBezTo>
                  <a:cubicBezTo>
                    <a:pt x="375" y="203"/>
                    <a:pt x="376" y="202"/>
                    <a:pt x="376" y="201"/>
                  </a:cubicBezTo>
                  <a:cubicBezTo>
                    <a:pt x="377" y="200"/>
                    <a:pt x="375" y="199"/>
                    <a:pt x="374" y="200"/>
                  </a:cubicBezTo>
                  <a:cubicBezTo>
                    <a:pt x="369" y="203"/>
                    <a:pt x="364" y="207"/>
                    <a:pt x="360" y="211"/>
                  </a:cubicBezTo>
                  <a:cubicBezTo>
                    <a:pt x="362" y="207"/>
                    <a:pt x="365" y="203"/>
                    <a:pt x="367" y="198"/>
                  </a:cubicBezTo>
                  <a:cubicBezTo>
                    <a:pt x="368" y="197"/>
                    <a:pt x="366" y="195"/>
                    <a:pt x="365" y="196"/>
                  </a:cubicBezTo>
                  <a:cubicBezTo>
                    <a:pt x="321" y="242"/>
                    <a:pt x="280" y="291"/>
                    <a:pt x="238" y="338"/>
                  </a:cubicBezTo>
                  <a:cubicBezTo>
                    <a:pt x="234" y="343"/>
                    <a:pt x="228" y="348"/>
                    <a:pt x="222" y="350"/>
                  </a:cubicBezTo>
                  <a:cubicBezTo>
                    <a:pt x="228" y="342"/>
                    <a:pt x="234" y="333"/>
                    <a:pt x="242" y="326"/>
                  </a:cubicBezTo>
                  <a:cubicBezTo>
                    <a:pt x="251" y="315"/>
                    <a:pt x="261" y="305"/>
                    <a:pt x="271" y="294"/>
                  </a:cubicBezTo>
                  <a:cubicBezTo>
                    <a:pt x="271" y="293"/>
                    <a:pt x="272" y="292"/>
                    <a:pt x="272" y="292"/>
                  </a:cubicBezTo>
                  <a:cubicBezTo>
                    <a:pt x="306" y="260"/>
                    <a:pt x="340" y="228"/>
                    <a:pt x="364" y="190"/>
                  </a:cubicBezTo>
                  <a:cubicBezTo>
                    <a:pt x="374" y="197"/>
                    <a:pt x="382" y="205"/>
                    <a:pt x="386" y="215"/>
                  </a:cubicBezTo>
                  <a:cubicBezTo>
                    <a:pt x="386" y="215"/>
                    <a:pt x="385" y="215"/>
                    <a:pt x="385" y="215"/>
                  </a:cubicBezTo>
                  <a:cubicBezTo>
                    <a:pt x="374" y="227"/>
                    <a:pt x="364" y="239"/>
                    <a:pt x="354" y="251"/>
                  </a:cubicBezTo>
                  <a:close/>
                  <a:moveTo>
                    <a:pt x="271" y="357"/>
                  </a:moveTo>
                  <a:cubicBezTo>
                    <a:pt x="310" y="310"/>
                    <a:pt x="357" y="271"/>
                    <a:pt x="387" y="217"/>
                  </a:cubicBezTo>
                  <a:cubicBezTo>
                    <a:pt x="388" y="220"/>
                    <a:pt x="389" y="224"/>
                    <a:pt x="389" y="227"/>
                  </a:cubicBezTo>
                  <a:cubicBezTo>
                    <a:pt x="389" y="227"/>
                    <a:pt x="388" y="227"/>
                    <a:pt x="388" y="227"/>
                  </a:cubicBezTo>
                  <a:cubicBezTo>
                    <a:pt x="361" y="256"/>
                    <a:pt x="337" y="288"/>
                    <a:pt x="312" y="320"/>
                  </a:cubicBezTo>
                  <a:cubicBezTo>
                    <a:pt x="301" y="332"/>
                    <a:pt x="223" y="416"/>
                    <a:pt x="271" y="357"/>
                  </a:cubicBezTo>
                  <a:close/>
                  <a:moveTo>
                    <a:pt x="371" y="259"/>
                  </a:moveTo>
                  <a:cubicBezTo>
                    <a:pt x="359" y="274"/>
                    <a:pt x="344" y="288"/>
                    <a:pt x="330" y="301"/>
                  </a:cubicBezTo>
                  <a:cubicBezTo>
                    <a:pt x="336" y="294"/>
                    <a:pt x="341" y="287"/>
                    <a:pt x="346" y="280"/>
                  </a:cubicBezTo>
                  <a:cubicBezTo>
                    <a:pt x="352" y="273"/>
                    <a:pt x="401" y="220"/>
                    <a:pt x="371" y="259"/>
                  </a:cubicBezTo>
                  <a:close/>
                  <a:moveTo>
                    <a:pt x="266" y="396"/>
                  </a:moveTo>
                  <a:cubicBezTo>
                    <a:pt x="269" y="390"/>
                    <a:pt x="273" y="385"/>
                    <a:pt x="277" y="379"/>
                  </a:cubicBezTo>
                  <a:cubicBezTo>
                    <a:pt x="283" y="374"/>
                    <a:pt x="288" y="369"/>
                    <a:pt x="293" y="364"/>
                  </a:cubicBezTo>
                  <a:cubicBezTo>
                    <a:pt x="282" y="377"/>
                    <a:pt x="268" y="393"/>
                    <a:pt x="266" y="396"/>
                  </a:cubicBezTo>
                  <a:close/>
                  <a:moveTo>
                    <a:pt x="341" y="310"/>
                  </a:moveTo>
                  <a:cubicBezTo>
                    <a:pt x="348" y="302"/>
                    <a:pt x="354" y="294"/>
                    <a:pt x="360" y="286"/>
                  </a:cubicBezTo>
                  <a:cubicBezTo>
                    <a:pt x="372" y="272"/>
                    <a:pt x="384" y="257"/>
                    <a:pt x="395" y="241"/>
                  </a:cubicBezTo>
                  <a:cubicBezTo>
                    <a:pt x="396" y="240"/>
                    <a:pt x="394" y="238"/>
                    <a:pt x="393" y="240"/>
                  </a:cubicBezTo>
                  <a:cubicBezTo>
                    <a:pt x="380" y="255"/>
                    <a:pt x="368" y="271"/>
                    <a:pt x="355" y="287"/>
                  </a:cubicBezTo>
                  <a:cubicBezTo>
                    <a:pt x="342" y="304"/>
                    <a:pt x="327" y="321"/>
                    <a:pt x="323" y="326"/>
                  </a:cubicBezTo>
                  <a:cubicBezTo>
                    <a:pt x="320" y="330"/>
                    <a:pt x="318" y="333"/>
                    <a:pt x="315" y="336"/>
                  </a:cubicBezTo>
                  <a:cubicBezTo>
                    <a:pt x="303" y="348"/>
                    <a:pt x="290" y="360"/>
                    <a:pt x="280" y="373"/>
                  </a:cubicBezTo>
                  <a:cubicBezTo>
                    <a:pt x="277" y="375"/>
                    <a:pt x="275" y="377"/>
                    <a:pt x="273" y="379"/>
                  </a:cubicBezTo>
                  <a:cubicBezTo>
                    <a:pt x="246" y="403"/>
                    <a:pt x="283" y="363"/>
                    <a:pt x="285" y="361"/>
                  </a:cubicBezTo>
                  <a:cubicBezTo>
                    <a:pt x="291" y="353"/>
                    <a:pt x="300" y="342"/>
                    <a:pt x="306" y="334"/>
                  </a:cubicBezTo>
                  <a:cubicBezTo>
                    <a:pt x="309" y="329"/>
                    <a:pt x="312" y="325"/>
                    <a:pt x="316" y="321"/>
                  </a:cubicBezTo>
                  <a:cubicBezTo>
                    <a:pt x="323" y="313"/>
                    <a:pt x="330" y="305"/>
                    <a:pt x="337" y="297"/>
                  </a:cubicBezTo>
                  <a:cubicBezTo>
                    <a:pt x="356" y="276"/>
                    <a:pt x="378" y="261"/>
                    <a:pt x="389" y="235"/>
                  </a:cubicBezTo>
                  <a:cubicBezTo>
                    <a:pt x="389" y="235"/>
                    <a:pt x="389" y="235"/>
                    <a:pt x="389" y="236"/>
                  </a:cubicBezTo>
                  <a:cubicBezTo>
                    <a:pt x="393" y="239"/>
                    <a:pt x="398" y="240"/>
                    <a:pt x="403" y="241"/>
                  </a:cubicBezTo>
                  <a:cubicBezTo>
                    <a:pt x="382" y="264"/>
                    <a:pt x="363" y="288"/>
                    <a:pt x="341" y="310"/>
                  </a:cubicBezTo>
                  <a:close/>
                  <a:moveTo>
                    <a:pt x="304" y="372"/>
                  </a:moveTo>
                  <a:cubicBezTo>
                    <a:pt x="296" y="381"/>
                    <a:pt x="288" y="389"/>
                    <a:pt x="280" y="398"/>
                  </a:cubicBezTo>
                  <a:cubicBezTo>
                    <a:pt x="286" y="390"/>
                    <a:pt x="292" y="383"/>
                    <a:pt x="298" y="375"/>
                  </a:cubicBezTo>
                  <a:cubicBezTo>
                    <a:pt x="334" y="331"/>
                    <a:pt x="381" y="293"/>
                    <a:pt x="408" y="242"/>
                  </a:cubicBezTo>
                  <a:cubicBezTo>
                    <a:pt x="411" y="242"/>
                    <a:pt x="414" y="242"/>
                    <a:pt x="417" y="243"/>
                  </a:cubicBezTo>
                  <a:cubicBezTo>
                    <a:pt x="417" y="243"/>
                    <a:pt x="417" y="243"/>
                    <a:pt x="417" y="243"/>
                  </a:cubicBezTo>
                  <a:cubicBezTo>
                    <a:pt x="393" y="269"/>
                    <a:pt x="370" y="296"/>
                    <a:pt x="347" y="324"/>
                  </a:cubicBezTo>
                  <a:cubicBezTo>
                    <a:pt x="344" y="327"/>
                    <a:pt x="342" y="330"/>
                    <a:pt x="339" y="332"/>
                  </a:cubicBezTo>
                  <a:cubicBezTo>
                    <a:pt x="327" y="346"/>
                    <a:pt x="316" y="359"/>
                    <a:pt x="304" y="372"/>
                  </a:cubicBezTo>
                  <a:close/>
                  <a:moveTo>
                    <a:pt x="373" y="309"/>
                  </a:moveTo>
                  <a:cubicBezTo>
                    <a:pt x="345" y="341"/>
                    <a:pt x="318" y="374"/>
                    <a:pt x="290" y="406"/>
                  </a:cubicBezTo>
                  <a:cubicBezTo>
                    <a:pt x="275" y="423"/>
                    <a:pt x="311" y="381"/>
                    <a:pt x="313" y="378"/>
                  </a:cubicBezTo>
                  <a:cubicBezTo>
                    <a:pt x="319" y="371"/>
                    <a:pt x="327" y="360"/>
                    <a:pt x="332" y="353"/>
                  </a:cubicBezTo>
                  <a:cubicBezTo>
                    <a:pt x="349" y="328"/>
                    <a:pt x="376" y="303"/>
                    <a:pt x="396" y="278"/>
                  </a:cubicBezTo>
                  <a:cubicBezTo>
                    <a:pt x="397" y="276"/>
                    <a:pt x="398" y="275"/>
                    <a:pt x="399" y="273"/>
                  </a:cubicBezTo>
                  <a:cubicBezTo>
                    <a:pt x="391" y="285"/>
                    <a:pt x="383" y="298"/>
                    <a:pt x="373" y="309"/>
                  </a:cubicBezTo>
                  <a:close/>
                  <a:moveTo>
                    <a:pt x="409" y="261"/>
                  </a:moveTo>
                  <a:cubicBezTo>
                    <a:pt x="413" y="256"/>
                    <a:pt x="416" y="250"/>
                    <a:pt x="419" y="245"/>
                  </a:cubicBezTo>
                  <a:cubicBezTo>
                    <a:pt x="420" y="244"/>
                    <a:pt x="420" y="244"/>
                    <a:pt x="419" y="243"/>
                  </a:cubicBezTo>
                  <a:cubicBezTo>
                    <a:pt x="421" y="243"/>
                    <a:pt x="423" y="244"/>
                    <a:pt x="425" y="244"/>
                  </a:cubicBezTo>
                  <a:cubicBezTo>
                    <a:pt x="419" y="249"/>
                    <a:pt x="414" y="255"/>
                    <a:pt x="409" y="261"/>
                  </a:cubicBezTo>
                  <a:close/>
                  <a:moveTo>
                    <a:pt x="322" y="389"/>
                  </a:moveTo>
                  <a:cubicBezTo>
                    <a:pt x="318" y="393"/>
                    <a:pt x="314" y="397"/>
                    <a:pt x="311" y="401"/>
                  </a:cubicBezTo>
                  <a:cubicBezTo>
                    <a:pt x="303" y="409"/>
                    <a:pt x="293" y="421"/>
                    <a:pt x="287" y="429"/>
                  </a:cubicBezTo>
                  <a:cubicBezTo>
                    <a:pt x="299" y="411"/>
                    <a:pt x="313" y="394"/>
                    <a:pt x="327" y="377"/>
                  </a:cubicBezTo>
                  <a:cubicBezTo>
                    <a:pt x="337" y="365"/>
                    <a:pt x="347" y="352"/>
                    <a:pt x="357" y="340"/>
                  </a:cubicBezTo>
                  <a:cubicBezTo>
                    <a:pt x="355" y="343"/>
                    <a:pt x="353" y="346"/>
                    <a:pt x="350" y="349"/>
                  </a:cubicBezTo>
                  <a:cubicBezTo>
                    <a:pt x="340" y="362"/>
                    <a:pt x="331" y="375"/>
                    <a:pt x="322" y="389"/>
                  </a:cubicBezTo>
                  <a:close/>
                  <a:moveTo>
                    <a:pt x="343" y="365"/>
                  </a:moveTo>
                  <a:cubicBezTo>
                    <a:pt x="353" y="352"/>
                    <a:pt x="362" y="339"/>
                    <a:pt x="372" y="326"/>
                  </a:cubicBezTo>
                  <a:cubicBezTo>
                    <a:pt x="387" y="308"/>
                    <a:pt x="401" y="289"/>
                    <a:pt x="416" y="270"/>
                  </a:cubicBezTo>
                  <a:cubicBezTo>
                    <a:pt x="440" y="241"/>
                    <a:pt x="407" y="291"/>
                    <a:pt x="401" y="298"/>
                  </a:cubicBezTo>
                  <a:cubicBezTo>
                    <a:pt x="391" y="311"/>
                    <a:pt x="380" y="324"/>
                    <a:pt x="369" y="336"/>
                  </a:cubicBezTo>
                  <a:cubicBezTo>
                    <a:pt x="361" y="346"/>
                    <a:pt x="352" y="356"/>
                    <a:pt x="343" y="365"/>
                  </a:cubicBezTo>
                  <a:close/>
                  <a:moveTo>
                    <a:pt x="400" y="310"/>
                  </a:moveTo>
                  <a:cubicBezTo>
                    <a:pt x="414" y="292"/>
                    <a:pt x="427" y="273"/>
                    <a:pt x="436" y="253"/>
                  </a:cubicBezTo>
                  <a:cubicBezTo>
                    <a:pt x="437" y="251"/>
                    <a:pt x="435" y="249"/>
                    <a:pt x="434" y="250"/>
                  </a:cubicBezTo>
                  <a:cubicBezTo>
                    <a:pt x="426" y="257"/>
                    <a:pt x="418" y="264"/>
                    <a:pt x="411" y="271"/>
                  </a:cubicBezTo>
                  <a:cubicBezTo>
                    <a:pt x="417" y="263"/>
                    <a:pt x="423" y="255"/>
                    <a:pt x="428" y="246"/>
                  </a:cubicBezTo>
                  <a:cubicBezTo>
                    <a:pt x="428" y="246"/>
                    <a:pt x="428" y="245"/>
                    <a:pt x="428" y="245"/>
                  </a:cubicBezTo>
                  <a:cubicBezTo>
                    <a:pt x="430" y="246"/>
                    <a:pt x="431" y="246"/>
                    <a:pt x="433" y="247"/>
                  </a:cubicBezTo>
                  <a:cubicBezTo>
                    <a:pt x="438" y="250"/>
                    <a:pt x="444" y="252"/>
                    <a:pt x="450" y="254"/>
                  </a:cubicBezTo>
                  <a:cubicBezTo>
                    <a:pt x="431" y="271"/>
                    <a:pt x="416" y="290"/>
                    <a:pt x="400" y="310"/>
                  </a:cubicBezTo>
                  <a:close/>
                  <a:moveTo>
                    <a:pt x="453" y="255"/>
                  </a:moveTo>
                  <a:cubicBezTo>
                    <a:pt x="459" y="257"/>
                    <a:pt x="465" y="260"/>
                    <a:pt x="471" y="263"/>
                  </a:cubicBezTo>
                  <a:cubicBezTo>
                    <a:pt x="464" y="269"/>
                    <a:pt x="457" y="275"/>
                    <a:pt x="450" y="282"/>
                  </a:cubicBezTo>
                  <a:cubicBezTo>
                    <a:pt x="454" y="275"/>
                    <a:pt x="458" y="268"/>
                    <a:pt x="462" y="261"/>
                  </a:cubicBezTo>
                  <a:cubicBezTo>
                    <a:pt x="462" y="259"/>
                    <a:pt x="460" y="259"/>
                    <a:pt x="459" y="259"/>
                  </a:cubicBezTo>
                  <a:cubicBezTo>
                    <a:pt x="447" y="270"/>
                    <a:pt x="436" y="282"/>
                    <a:pt x="425" y="295"/>
                  </a:cubicBezTo>
                  <a:cubicBezTo>
                    <a:pt x="434" y="281"/>
                    <a:pt x="444" y="268"/>
                    <a:pt x="453" y="255"/>
                  </a:cubicBezTo>
                  <a:close/>
                  <a:moveTo>
                    <a:pt x="429" y="295"/>
                  </a:moveTo>
                  <a:cubicBezTo>
                    <a:pt x="435" y="287"/>
                    <a:pt x="442" y="279"/>
                    <a:pt x="450" y="272"/>
                  </a:cubicBezTo>
                  <a:cubicBezTo>
                    <a:pt x="439" y="284"/>
                    <a:pt x="432" y="301"/>
                    <a:pt x="419" y="314"/>
                  </a:cubicBezTo>
                  <a:cubicBezTo>
                    <a:pt x="409" y="324"/>
                    <a:pt x="399" y="334"/>
                    <a:pt x="389" y="345"/>
                  </a:cubicBezTo>
                  <a:cubicBezTo>
                    <a:pt x="403" y="328"/>
                    <a:pt x="416" y="311"/>
                    <a:pt x="429" y="295"/>
                  </a:cubicBezTo>
                  <a:close/>
                  <a:moveTo>
                    <a:pt x="270" y="494"/>
                  </a:moveTo>
                  <a:cubicBezTo>
                    <a:pt x="304" y="449"/>
                    <a:pt x="344" y="402"/>
                    <a:pt x="382" y="358"/>
                  </a:cubicBezTo>
                  <a:cubicBezTo>
                    <a:pt x="392" y="345"/>
                    <a:pt x="404" y="334"/>
                    <a:pt x="415" y="323"/>
                  </a:cubicBezTo>
                  <a:cubicBezTo>
                    <a:pt x="401" y="341"/>
                    <a:pt x="388" y="360"/>
                    <a:pt x="374" y="377"/>
                  </a:cubicBezTo>
                  <a:cubicBezTo>
                    <a:pt x="341" y="417"/>
                    <a:pt x="301" y="452"/>
                    <a:pt x="270" y="494"/>
                  </a:cubicBezTo>
                  <a:close/>
                  <a:moveTo>
                    <a:pt x="293" y="485"/>
                  </a:moveTo>
                  <a:cubicBezTo>
                    <a:pt x="328" y="439"/>
                    <a:pt x="364" y="394"/>
                    <a:pt x="400" y="350"/>
                  </a:cubicBezTo>
                  <a:cubicBezTo>
                    <a:pt x="400" y="351"/>
                    <a:pt x="399" y="351"/>
                    <a:pt x="398" y="352"/>
                  </a:cubicBezTo>
                  <a:cubicBezTo>
                    <a:pt x="404" y="344"/>
                    <a:pt x="411" y="336"/>
                    <a:pt x="417" y="328"/>
                  </a:cubicBezTo>
                  <a:cubicBezTo>
                    <a:pt x="425" y="317"/>
                    <a:pt x="434" y="305"/>
                    <a:pt x="444" y="294"/>
                  </a:cubicBezTo>
                  <a:cubicBezTo>
                    <a:pt x="448" y="288"/>
                    <a:pt x="484" y="254"/>
                    <a:pt x="457" y="289"/>
                  </a:cubicBezTo>
                  <a:cubicBezTo>
                    <a:pt x="451" y="297"/>
                    <a:pt x="444" y="305"/>
                    <a:pt x="437" y="312"/>
                  </a:cubicBezTo>
                  <a:cubicBezTo>
                    <a:pt x="438" y="311"/>
                    <a:pt x="440" y="310"/>
                    <a:pt x="441" y="308"/>
                  </a:cubicBezTo>
                  <a:cubicBezTo>
                    <a:pt x="416" y="336"/>
                    <a:pt x="392" y="365"/>
                    <a:pt x="368" y="394"/>
                  </a:cubicBezTo>
                  <a:cubicBezTo>
                    <a:pt x="353" y="412"/>
                    <a:pt x="338" y="430"/>
                    <a:pt x="324" y="447"/>
                  </a:cubicBezTo>
                  <a:cubicBezTo>
                    <a:pt x="313" y="460"/>
                    <a:pt x="303" y="472"/>
                    <a:pt x="293" y="485"/>
                  </a:cubicBezTo>
                  <a:close/>
                  <a:moveTo>
                    <a:pt x="260" y="543"/>
                  </a:moveTo>
                  <a:cubicBezTo>
                    <a:pt x="259" y="543"/>
                    <a:pt x="259" y="542"/>
                    <a:pt x="262" y="538"/>
                  </a:cubicBezTo>
                  <a:cubicBezTo>
                    <a:pt x="277" y="515"/>
                    <a:pt x="295" y="492"/>
                    <a:pt x="313" y="470"/>
                  </a:cubicBezTo>
                  <a:cubicBezTo>
                    <a:pt x="337" y="440"/>
                    <a:pt x="366" y="412"/>
                    <a:pt x="395" y="384"/>
                  </a:cubicBezTo>
                  <a:cubicBezTo>
                    <a:pt x="348" y="436"/>
                    <a:pt x="305" y="490"/>
                    <a:pt x="260" y="543"/>
                  </a:cubicBezTo>
                  <a:close/>
                  <a:moveTo>
                    <a:pt x="378" y="415"/>
                  </a:moveTo>
                  <a:cubicBezTo>
                    <a:pt x="377" y="416"/>
                    <a:pt x="376" y="417"/>
                    <a:pt x="375" y="418"/>
                  </a:cubicBezTo>
                  <a:cubicBezTo>
                    <a:pt x="366" y="429"/>
                    <a:pt x="357" y="439"/>
                    <a:pt x="348" y="450"/>
                  </a:cubicBezTo>
                  <a:cubicBezTo>
                    <a:pt x="332" y="467"/>
                    <a:pt x="315" y="484"/>
                    <a:pt x="299" y="502"/>
                  </a:cubicBezTo>
                  <a:cubicBezTo>
                    <a:pt x="301" y="499"/>
                    <a:pt x="304" y="496"/>
                    <a:pt x="306" y="493"/>
                  </a:cubicBezTo>
                  <a:cubicBezTo>
                    <a:pt x="339" y="454"/>
                    <a:pt x="371" y="415"/>
                    <a:pt x="405" y="377"/>
                  </a:cubicBezTo>
                  <a:cubicBezTo>
                    <a:pt x="396" y="390"/>
                    <a:pt x="387" y="403"/>
                    <a:pt x="378" y="415"/>
                  </a:cubicBezTo>
                  <a:close/>
                  <a:moveTo>
                    <a:pt x="443" y="326"/>
                  </a:moveTo>
                  <a:cubicBezTo>
                    <a:pt x="451" y="316"/>
                    <a:pt x="504" y="258"/>
                    <a:pt x="459" y="309"/>
                  </a:cubicBezTo>
                  <a:cubicBezTo>
                    <a:pt x="448" y="321"/>
                    <a:pt x="437" y="333"/>
                    <a:pt x="425" y="345"/>
                  </a:cubicBezTo>
                  <a:cubicBezTo>
                    <a:pt x="431" y="339"/>
                    <a:pt x="437" y="332"/>
                    <a:pt x="443" y="326"/>
                  </a:cubicBezTo>
                  <a:close/>
                  <a:moveTo>
                    <a:pt x="428" y="356"/>
                  </a:moveTo>
                  <a:cubicBezTo>
                    <a:pt x="431" y="351"/>
                    <a:pt x="435" y="346"/>
                    <a:pt x="439" y="341"/>
                  </a:cubicBezTo>
                  <a:cubicBezTo>
                    <a:pt x="443" y="337"/>
                    <a:pt x="448" y="333"/>
                    <a:pt x="452" y="328"/>
                  </a:cubicBezTo>
                  <a:cubicBezTo>
                    <a:pt x="444" y="338"/>
                    <a:pt x="436" y="347"/>
                    <a:pt x="428" y="356"/>
                  </a:cubicBezTo>
                  <a:close/>
                  <a:moveTo>
                    <a:pt x="471" y="307"/>
                  </a:moveTo>
                  <a:cubicBezTo>
                    <a:pt x="471" y="307"/>
                    <a:pt x="470" y="307"/>
                    <a:pt x="470" y="308"/>
                  </a:cubicBezTo>
                  <a:cubicBezTo>
                    <a:pt x="463" y="314"/>
                    <a:pt x="457" y="320"/>
                    <a:pt x="450" y="326"/>
                  </a:cubicBezTo>
                  <a:cubicBezTo>
                    <a:pt x="451" y="325"/>
                    <a:pt x="452" y="324"/>
                    <a:pt x="453" y="323"/>
                  </a:cubicBezTo>
                  <a:cubicBezTo>
                    <a:pt x="458" y="317"/>
                    <a:pt x="497" y="276"/>
                    <a:pt x="471" y="307"/>
                  </a:cubicBezTo>
                  <a:close/>
                  <a:moveTo>
                    <a:pt x="474" y="296"/>
                  </a:moveTo>
                  <a:cubicBezTo>
                    <a:pt x="478" y="290"/>
                    <a:pt x="482" y="284"/>
                    <a:pt x="486" y="278"/>
                  </a:cubicBezTo>
                  <a:cubicBezTo>
                    <a:pt x="487" y="280"/>
                    <a:pt x="487" y="282"/>
                    <a:pt x="487" y="284"/>
                  </a:cubicBezTo>
                  <a:cubicBezTo>
                    <a:pt x="487" y="284"/>
                    <a:pt x="488" y="285"/>
                    <a:pt x="488" y="285"/>
                  </a:cubicBezTo>
                  <a:cubicBezTo>
                    <a:pt x="483" y="288"/>
                    <a:pt x="478" y="292"/>
                    <a:pt x="474" y="296"/>
                  </a:cubicBezTo>
                  <a:close/>
                  <a:moveTo>
                    <a:pt x="390" y="413"/>
                  </a:moveTo>
                  <a:cubicBezTo>
                    <a:pt x="408" y="392"/>
                    <a:pt x="426" y="371"/>
                    <a:pt x="444" y="351"/>
                  </a:cubicBezTo>
                  <a:cubicBezTo>
                    <a:pt x="463" y="331"/>
                    <a:pt x="486" y="311"/>
                    <a:pt x="498" y="287"/>
                  </a:cubicBezTo>
                  <a:cubicBezTo>
                    <a:pt x="498" y="286"/>
                    <a:pt x="498" y="286"/>
                    <a:pt x="498" y="286"/>
                  </a:cubicBezTo>
                  <a:cubicBezTo>
                    <a:pt x="503" y="286"/>
                    <a:pt x="507" y="286"/>
                    <a:pt x="512" y="286"/>
                  </a:cubicBezTo>
                  <a:cubicBezTo>
                    <a:pt x="468" y="323"/>
                    <a:pt x="428" y="368"/>
                    <a:pt x="390" y="413"/>
                  </a:cubicBezTo>
                  <a:close/>
                  <a:moveTo>
                    <a:pt x="516" y="287"/>
                  </a:moveTo>
                  <a:cubicBezTo>
                    <a:pt x="516" y="287"/>
                    <a:pt x="516" y="287"/>
                    <a:pt x="516" y="287"/>
                  </a:cubicBezTo>
                  <a:cubicBezTo>
                    <a:pt x="518" y="287"/>
                    <a:pt x="521" y="288"/>
                    <a:pt x="524" y="288"/>
                  </a:cubicBezTo>
                  <a:cubicBezTo>
                    <a:pt x="516" y="294"/>
                    <a:pt x="509" y="301"/>
                    <a:pt x="502" y="307"/>
                  </a:cubicBezTo>
                  <a:cubicBezTo>
                    <a:pt x="507" y="301"/>
                    <a:pt x="512" y="294"/>
                    <a:pt x="516" y="287"/>
                  </a:cubicBezTo>
                  <a:close/>
                  <a:moveTo>
                    <a:pt x="508" y="308"/>
                  </a:moveTo>
                  <a:cubicBezTo>
                    <a:pt x="518" y="296"/>
                    <a:pt x="534" y="284"/>
                    <a:pt x="504" y="318"/>
                  </a:cubicBezTo>
                  <a:cubicBezTo>
                    <a:pt x="494" y="331"/>
                    <a:pt x="482" y="343"/>
                    <a:pt x="472" y="355"/>
                  </a:cubicBezTo>
                  <a:cubicBezTo>
                    <a:pt x="444" y="385"/>
                    <a:pt x="416" y="415"/>
                    <a:pt x="389" y="445"/>
                  </a:cubicBezTo>
                  <a:cubicBezTo>
                    <a:pt x="367" y="469"/>
                    <a:pt x="344" y="492"/>
                    <a:pt x="324" y="517"/>
                  </a:cubicBezTo>
                  <a:cubicBezTo>
                    <a:pt x="332" y="505"/>
                    <a:pt x="341" y="494"/>
                    <a:pt x="349" y="483"/>
                  </a:cubicBezTo>
                  <a:cubicBezTo>
                    <a:pt x="398" y="421"/>
                    <a:pt x="457" y="369"/>
                    <a:pt x="508" y="308"/>
                  </a:cubicBezTo>
                  <a:close/>
                  <a:moveTo>
                    <a:pt x="246" y="602"/>
                  </a:moveTo>
                  <a:cubicBezTo>
                    <a:pt x="268" y="586"/>
                    <a:pt x="287" y="550"/>
                    <a:pt x="304" y="528"/>
                  </a:cubicBezTo>
                  <a:cubicBezTo>
                    <a:pt x="325" y="503"/>
                    <a:pt x="347" y="478"/>
                    <a:pt x="369" y="454"/>
                  </a:cubicBezTo>
                  <a:cubicBezTo>
                    <a:pt x="329" y="503"/>
                    <a:pt x="295" y="565"/>
                    <a:pt x="246" y="602"/>
                  </a:cubicBezTo>
                  <a:close/>
                  <a:moveTo>
                    <a:pt x="297" y="562"/>
                  </a:moveTo>
                  <a:cubicBezTo>
                    <a:pt x="292" y="568"/>
                    <a:pt x="286" y="574"/>
                    <a:pt x="280" y="579"/>
                  </a:cubicBezTo>
                  <a:cubicBezTo>
                    <a:pt x="311" y="542"/>
                    <a:pt x="341" y="503"/>
                    <a:pt x="374" y="467"/>
                  </a:cubicBezTo>
                  <a:cubicBezTo>
                    <a:pt x="347" y="498"/>
                    <a:pt x="324" y="531"/>
                    <a:pt x="297" y="562"/>
                  </a:cubicBezTo>
                  <a:close/>
                  <a:moveTo>
                    <a:pt x="379" y="476"/>
                  </a:moveTo>
                  <a:cubicBezTo>
                    <a:pt x="355" y="505"/>
                    <a:pt x="331" y="533"/>
                    <a:pt x="307" y="562"/>
                  </a:cubicBezTo>
                  <a:cubicBezTo>
                    <a:pt x="298" y="574"/>
                    <a:pt x="288" y="586"/>
                    <a:pt x="278" y="598"/>
                  </a:cubicBezTo>
                  <a:cubicBezTo>
                    <a:pt x="273" y="603"/>
                    <a:pt x="227" y="647"/>
                    <a:pt x="255" y="621"/>
                  </a:cubicBezTo>
                  <a:cubicBezTo>
                    <a:pt x="306" y="570"/>
                    <a:pt x="342" y="510"/>
                    <a:pt x="391" y="457"/>
                  </a:cubicBezTo>
                  <a:cubicBezTo>
                    <a:pt x="440" y="403"/>
                    <a:pt x="496" y="356"/>
                    <a:pt x="539" y="296"/>
                  </a:cubicBezTo>
                  <a:cubicBezTo>
                    <a:pt x="541" y="297"/>
                    <a:pt x="542" y="299"/>
                    <a:pt x="544" y="301"/>
                  </a:cubicBezTo>
                  <a:cubicBezTo>
                    <a:pt x="543" y="301"/>
                    <a:pt x="543" y="301"/>
                    <a:pt x="543" y="301"/>
                  </a:cubicBezTo>
                  <a:cubicBezTo>
                    <a:pt x="490" y="362"/>
                    <a:pt x="430" y="415"/>
                    <a:pt x="379" y="476"/>
                  </a:cubicBezTo>
                  <a:close/>
                  <a:moveTo>
                    <a:pt x="525" y="334"/>
                  </a:moveTo>
                  <a:cubicBezTo>
                    <a:pt x="533" y="324"/>
                    <a:pt x="540" y="315"/>
                    <a:pt x="545" y="304"/>
                  </a:cubicBezTo>
                  <a:cubicBezTo>
                    <a:pt x="547" y="306"/>
                    <a:pt x="548" y="308"/>
                    <a:pt x="549" y="310"/>
                  </a:cubicBezTo>
                  <a:cubicBezTo>
                    <a:pt x="549" y="311"/>
                    <a:pt x="549" y="312"/>
                    <a:pt x="549" y="313"/>
                  </a:cubicBezTo>
                  <a:cubicBezTo>
                    <a:pt x="549" y="313"/>
                    <a:pt x="548" y="313"/>
                    <a:pt x="547" y="314"/>
                  </a:cubicBezTo>
                  <a:cubicBezTo>
                    <a:pt x="540" y="320"/>
                    <a:pt x="532" y="327"/>
                    <a:pt x="525" y="334"/>
                  </a:cubicBezTo>
                  <a:close/>
                  <a:moveTo>
                    <a:pt x="250" y="672"/>
                  </a:moveTo>
                  <a:cubicBezTo>
                    <a:pt x="216" y="703"/>
                    <a:pt x="272" y="650"/>
                    <a:pt x="278" y="644"/>
                  </a:cubicBezTo>
                  <a:cubicBezTo>
                    <a:pt x="303" y="616"/>
                    <a:pt x="327" y="589"/>
                    <a:pt x="350" y="561"/>
                  </a:cubicBezTo>
                  <a:cubicBezTo>
                    <a:pt x="387" y="516"/>
                    <a:pt x="425" y="473"/>
                    <a:pt x="465" y="431"/>
                  </a:cubicBezTo>
                  <a:cubicBezTo>
                    <a:pt x="442" y="459"/>
                    <a:pt x="417" y="486"/>
                    <a:pt x="393" y="513"/>
                  </a:cubicBezTo>
                  <a:cubicBezTo>
                    <a:pt x="372" y="538"/>
                    <a:pt x="353" y="566"/>
                    <a:pt x="332" y="591"/>
                  </a:cubicBezTo>
                  <a:cubicBezTo>
                    <a:pt x="316" y="609"/>
                    <a:pt x="299" y="626"/>
                    <a:pt x="282" y="642"/>
                  </a:cubicBezTo>
                  <a:cubicBezTo>
                    <a:pt x="280" y="644"/>
                    <a:pt x="278" y="646"/>
                    <a:pt x="276" y="648"/>
                  </a:cubicBezTo>
                  <a:cubicBezTo>
                    <a:pt x="267" y="656"/>
                    <a:pt x="259" y="664"/>
                    <a:pt x="250" y="672"/>
                  </a:cubicBezTo>
                  <a:close/>
                  <a:moveTo>
                    <a:pt x="294" y="643"/>
                  </a:moveTo>
                  <a:cubicBezTo>
                    <a:pt x="282" y="658"/>
                    <a:pt x="269" y="673"/>
                    <a:pt x="255" y="686"/>
                  </a:cubicBezTo>
                  <a:cubicBezTo>
                    <a:pt x="233" y="706"/>
                    <a:pt x="255" y="674"/>
                    <a:pt x="259" y="670"/>
                  </a:cubicBezTo>
                  <a:cubicBezTo>
                    <a:pt x="259" y="671"/>
                    <a:pt x="259" y="671"/>
                    <a:pt x="259" y="671"/>
                  </a:cubicBezTo>
                  <a:cubicBezTo>
                    <a:pt x="257" y="674"/>
                    <a:pt x="256" y="677"/>
                    <a:pt x="256" y="680"/>
                  </a:cubicBezTo>
                  <a:cubicBezTo>
                    <a:pt x="256" y="682"/>
                    <a:pt x="259" y="682"/>
                    <a:pt x="259" y="680"/>
                  </a:cubicBezTo>
                  <a:cubicBezTo>
                    <a:pt x="262" y="662"/>
                    <a:pt x="285" y="646"/>
                    <a:pt x="297" y="633"/>
                  </a:cubicBezTo>
                  <a:cubicBezTo>
                    <a:pt x="312" y="619"/>
                    <a:pt x="325" y="603"/>
                    <a:pt x="338" y="587"/>
                  </a:cubicBezTo>
                  <a:cubicBezTo>
                    <a:pt x="346" y="579"/>
                    <a:pt x="353" y="571"/>
                    <a:pt x="361" y="562"/>
                  </a:cubicBezTo>
                  <a:cubicBezTo>
                    <a:pt x="338" y="589"/>
                    <a:pt x="316" y="616"/>
                    <a:pt x="294" y="643"/>
                  </a:cubicBezTo>
                  <a:close/>
                  <a:moveTo>
                    <a:pt x="436" y="510"/>
                  </a:moveTo>
                  <a:cubicBezTo>
                    <a:pt x="438" y="517"/>
                    <a:pt x="438" y="517"/>
                    <a:pt x="438" y="517"/>
                  </a:cubicBezTo>
                  <a:cubicBezTo>
                    <a:pt x="431" y="528"/>
                    <a:pt x="423" y="538"/>
                    <a:pt x="414" y="547"/>
                  </a:cubicBezTo>
                  <a:cubicBezTo>
                    <a:pt x="406" y="556"/>
                    <a:pt x="397" y="565"/>
                    <a:pt x="388" y="574"/>
                  </a:cubicBezTo>
                  <a:cubicBezTo>
                    <a:pt x="365" y="598"/>
                    <a:pt x="346" y="626"/>
                    <a:pt x="325" y="652"/>
                  </a:cubicBezTo>
                  <a:cubicBezTo>
                    <a:pt x="313" y="667"/>
                    <a:pt x="301" y="681"/>
                    <a:pt x="289" y="695"/>
                  </a:cubicBezTo>
                  <a:cubicBezTo>
                    <a:pt x="279" y="703"/>
                    <a:pt x="269" y="710"/>
                    <a:pt x="258" y="718"/>
                  </a:cubicBezTo>
                  <a:cubicBezTo>
                    <a:pt x="254" y="722"/>
                    <a:pt x="249" y="725"/>
                    <a:pt x="245" y="730"/>
                  </a:cubicBezTo>
                  <a:cubicBezTo>
                    <a:pt x="254" y="720"/>
                    <a:pt x="263" y="710"/>
                    <a:pt x="271" y="700"/>
                  </a:cubicBezTo>
                  <a:cubicBezTo>
                    <a:pt x="281" y="690"/>
                    <a:pt x="292" y="680"/>
                    <a:pt x="300" y="673"/>
                  </a:cubicBezTo>
                  <a:cubicBezTo>
                    <a:pt x="351" y="624"/>
                    <a:pt x="388" y="562"/>
                    <a:pt x="436" y="510"/>
                  </a:cubicBezTo>
                  <a:close/>
                  <a:moveTo>
                    <a:pt x="290" y="675"/>
                  </a:moveTo>
                  <a:cubicBezTo>
                    <a:pt x="293" y="671"/>
                    <a:pt x="296" y="668"/>
                    <a:pt x="298" y="664"/>
                  </a:cubicBezTo>
                  <a:cubicBezTo>
                    <a:pt x="324" y="638"/>
                    <a:pt x="348" y="609"/>
                    <a:pt x="371" y="581"/>
                  </a:cubicBezTo>
                  <a:cubicBezTo>
                    <a:pt x="365" y="589"/>
                    <a:pt x="358" y="597"/>
                    <a:pt x="352" y="605"/>
                  </a:cubicBezTo>
                  <a:cubicBezTo>
                    <a:pt x="333" y="630"/>
                    <a:pt x="312" y="652"/>
                    <a:pt x="290" y="675"/>
                  </a:cubicBezTo>
                  <a:close/>
                  <a:moveTo>
                    <a:pt x="393" y="543"/>
                  </a:moveTo>
                  <a:cubicBezTo>
                    <a:pt x="391" y="546"/>
                    <a:pt x="389" y="549"/>
                    <a:pt x="387" y="552"/>
                  </a:cubicBezTo>
                  <a:cubicBezTo>
                    <a:pt x="359" y="582"/>
                    <a:pt x="333" y="613"/>
                    <a:pt x="309" y="644"/>
                  </a:cubicBezTo>
                  <a:cubicBezTo>
                    <a:pt x="306" y="647"/>
                    <a:pt x="304" y="650"/>
                    <a:pt x="301" y="654"/>
                  </a:cubicBezTo>
                  <a:cubicBezTo>
                    <a:pt x="283" y="671"/>
                    <a:pt x="263" y="687"/>
                    <a:pt x="246" y="704"/>
                  </a:cubicBezTo>
                  <a:cubicBezTo>
                    <a:pt x="298" y="651"/>
                    <a:pt x="345" y="593"/>
                    <a:pt x="396" y="538"/>
                  </a:cubicBezTo>
                  <a:cubicBezTo>
                    <a:pt x="399" y="534"/>
                    <a:pt x="403" y="530"/>
                    <a:pt x="407" y="527"/>
                  </a:cubicBezTo>
                  <a:cubicBezTo>
                    <a:pt x="402" y="532"/>
                    <a:pt x="397" y="538"/>
                    <a:pt x="393" y="543"/>
                  </a:cubicBezTo>
                  <a:close/>
                  <a:moveTo>
                    <a:pt x="526" y="407"/>
                  </a:moveTo>
                  <a:cubicBezTo>
                    <a:pt x="524" y="411"/>
                    <a:pt x="522" y="415"/>
                    <a:pt x="520" y="418"/>
                  </a:cubicBezTo>
                  <a:cubicBezTo>
                    <a:pt x="514" y="422"/>
                    <a:pt x="509" y="428"/>
                    <a:pt x="505" y="434"/>
                  </a:cubicBezTo>
                  <a:cubicBezTo>
                    <a:pt x="504" y="435"/>
                    <a:pt x="503" y="437"/>
                    <a:pt x="501" y="439"/>
                  </a:cubicBezTo>
                  <a:cubicBezTo>
                    <a:pt x="492" y="447"/>
                    <a:pt x="482" y="455"/>
                    <a:pt x="473" y="463"/>
                  </a:cubicBezTo>
                  <a:cubicBezTo>
                    <a:pt x="487" y="449"/>
                    <a:pt x="500" y="435"/>
                    <a:pt x="511" y="419"/>
                  </a:cubicBezTo>
                  <a:cubicBezTo>
                    <a:pt x="518" y="414"/>
                    <a:pt x="526" y="409"/>
                    <a:pt x="526" y="407"/>
                  </a:cubicBezTo>
                  <a:close/>
                  <a:moveTo>
                    <a:pt x="523" y="398"/>
                  </a:moveTo>
                  <a:cubicBezTo>
                    <a:pt x="521" y="401"/>
                    <a:pt x="519" y="405"/>
                    <a:pt x="517" y="408"/>
                  </a:cubicBezTo>
                  <a:cubicBezTo>
                    <a:pt x="487" y="433"/>
                    <a:pt x="460" y="462"/>
                    <a:pt x="435" y="493"/>
                  </a:cubicBezTo>
                  <a:cubicBezTo>
                    <a:pt x="413" y="515"/>
                    <a:pt x="392" y="537"/>
                    <a:pt x="371" y="560"/>
                  </a:cubicBezTo>
                  <a:cubicBezTo>
                    <a:pt x="357" y="575"/>
                    <a:pt x="343" y="591"/>
                    <a:pt x="330" y="607"/>
                  </a:cubicBezTo>
                  <a:cubicBezTo>
                    <a:pt x="342" y="592"/>
                    <a:pt x="354" y="576"/>
                    <a:pt x="365" y="562"/>
                  </a:cubicBezTo>
                  <a:cubicBezTo>
                    <a:pt x="391" y="531"/>
                    <a:pt x="418" y="501"/>
                    <a:pt x="447" y="473"/>
                  </a:cubicBezTo>
                  <a:cubicBezTo>
                    <a:pt x="459" y="461"/>
                    <a:pt x="471" y="448"/>
                    <a:pt x="483" y="436"/>
                  </a:cubicBezTo>
                  <a:cubicBezTo>
                    <a:pt x="490" y="429"/>
                    <a:pt x="496" y="421"/>
                    <a:pt x="502" y="413"/>
                  </a:cubicBezTo>
                  <a:cubicBezTo>
                    <a:pt x="507" y="405"/>
                    <a:pt x="514" y="400"/>
                    <a:pt x="523" y="398"/>
                  </a:cubicBezTo>
                  <a:close/>
                  <a:moveTo>
                    <a:pt x="401" y="516"/>
                  </a:moveTo>
                  <a:cubicBezTo>
                    <a:pt x="425" y="489"/>
                    <a:pt x="450" y="464"/>
                    <a:pt x="474" y="438"/>
                  </a:cubicBezTo>
                  <a:cubicBezTo>
                    <a:pt x="479" y="433"/>
                    <a:pt x="484" y="428"/>
                    <a:pt x="489" y="424"/>
                  </a:cubicBezTo>
                  <a:cubicBezTo>
                    <a:pt x="482" y="431"/>
                    <a:pt x="476" y="439"/>
                    <a:pt x="469" y="446"/>
                  </a:cubicBezTo>
                  <a:cubicBezTo>
                    <a:pt x="447" y="470"/>
                    <a:pt x="424" y="492"/>
                    <a:pt x="401" y="516"/>
                  </a:cubicBezTo>
                  <a:close/>
                  <a:moveTo>
                    <a:pt x="497" y="409"/>
                  </a:moveTo>
                  <a:cubicBezTo>
                    <a:pt x="460" y="447"/>
                    <a:pt x="424" y="485"/>
                    <a:pt x="389" y="525"/>
                  </a:cubicBezTo>
                  <a:cubicBezTo>
                    <a:pt x="413" y="497"/>
                    <a:pt x="437" y="469"/>
                    <a:pt x="461" y="441"/>
                  </a:cubicBezTo>
                  <a:cubicBezTo>
                    <a:pt x="472" y="429"/>
                    <a:pt x="482" y="415"/>
                    <a:pt x="492" y="402"/>
                  </a:cubicBezTo>
                  <a:cubicBezTo>
                    <a:pt x="496" y="398"/>
                    <a:pt x="501" y="394"/>
                    <a:pt x="505" y="390"/>
                  </a:cubicBezTo>
                  <a:cubicBezTo>
                    <a:pt x="515" y="382"/>
                    <a:pt x="532" y="371"/>
                    <a:pt x="532" y="371"/>
                  </a:cubicBezTo>
                  <a:cubicBezTo>
                    <a:pt x="526" y="384"/>
                    <a:pt x="507" y="399"/>
                    <a:pt x="497" y="409"/>
                  </a:cubicBezTo>
                  <a:close/>
                  <a:moveTo>
                    <a:pt x="538" y="360"/>
                  </a:moveTo>
                  <a:cubicBezTo>
                    <a:pt x="535" y="361"/>
                    <a:pt x="532" y="362"/>
                    <a:pt x="529" y="364"/>
                  </a:cubicBezTo>
                  <a:cubicBezTo>
                    <a:pt x="537" y="354"/>
                    <a:pt x="544" y="344"/>
                    <a:pt x="549" y="333"/>
                  </a:cubicBezTo>
                  <a:cubicBezTo>
                    <a:pt x="547" y="342"/>
                    <a:pt x="542" y="352"/>
                    <a:pt x="538" y="360"/>
                  </a:cubicBezTo>
                  <a:close/>
                  <a:moveTo>
                    <a:pt x="550" y="322"/>
                  </a:moveTo>
                  <a:cubicBezTo>
                    <a:pt x="547" y="324"/>
                    <a:pt x="545" y="326"/>
                    <a:pt x="542" y="329"/>
                  </a:cubicBezTo>
                  <a:cubicBezTo>
                    <a:pt x="545" y="325"/>
                    <a:pt x="548" y="320"/>
                    <a:pt x="550" y="316"/>
                  </a:cubicBezTo>
                  <a:cubicBezTo>
                    <a:pt x="550" y="318"/>
                    <a:pt x="550" y="320"/>
                    <a:pt x="550" y="322"/>
                  </a:cubicBezTo>
                  <a:cubicBezTo>
                    <a:pt x="550" y="322"/>
                    <a:pt x="550" y="322"/>
                    <a:pt x="55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3208338" y="4295775"/>
              <a:ext cx="307975" cy="163512"/>
            </a:xfrm>
            <a:custGeom>
              <a:avLst/>
              <a:gdLst>
                <a:gd name="T0" fmla="*/ 79 w 125"/>
                <a:gd name="T1" fmla="*/ 31 h 66"/>
                <a:gd name="T2" fmla="*/ 44 w 125"/>
                <a:gd name="T3" fmla="*/ 6 h 66"/>
                <a:gd name="T4" fmla="*/ 3 w 125"/>
                <a:gd name="T5" fmla="*/ 11 h 66"/>
                <a:gd name="T6" fmla="*/ 4 w 125"/>
                <a:gd name="T7" fmla="*/ 16 h 66"/>
                <a:gd name="T8" fmla="*/ 31 w 125"/>
                <a:gd name="T9" fmla="*/ 37 h 66"/>
                <a:gd name="T10" fmla="*/ 55 w 125"/>
                <a:gd name="T11" fmla="*/ 39 h 66"/>
                <a:gd name="T12" fmla="*/ 62 w 125"/>
                <a:gd name="T13" fmla="*/ 38 h 66"/>
                <a:gd name="T14" fmla="*/ 64 w 125"/>
                <a:gd name="T15" fmla="*/ 40 h 66"/>
                <a:gd name="T16" fmla="*/ 76 w 125"/>
                <a:gd name="T17" fmla="*/ 53 h 66"/>
                <a:gd name="T18" fmla="*/ 85 w 125"/>
                <a:gd name="T19" fmla="*/ 60 h 66"/>
                <a:gd name="T20" fmla="*/ 119 w 125"/>
                <a:gd name="T21" fmla="*/ 47 h 66"/>
                <a:gd name="T22" fmla="*/ 114 w 125"/>
                <a:gd name="T23" fmla="*/ 43 h 66"/>
                <a:gd name="T24" fmla="*/ 103 w 125"/>
                <a:gd name="T25" fmla="*/ 54 h 66"/>
                <a:gd name="T26" fmla="*/ 110 w 125"/>
                <a:gd name="T27" fmla="*/ 40 h 66"/>
                <a:gd name="T28" fmla="*/ 107 w 125"/>
                <a:gd name="T29" fmla="*/ 39 h 66"/>
                <a:gd name="T30" fmla="*/ 98 w 125"/>
                <a:gd name="T31" fmla="*/ 38 h 66"/>
                <a:gd name="T32" fmla="*/ 107 w 125"/>
                <a:gd name="T33" fmla="*/ 39 h 66"/>
                <a:gd name="T34" fmla="*/ 88 w 125"/>
                <a:gd name="T35" fmla="*/ 37 h 66"/>
                <a:gd name="T36" fmla="*/ 84 w 125"/>
                <a:gd name="T37" fmla="*/ 46 h 66"/>
                <a:gd name="T38" fmla="*/ 85 w 125"/>
                <a:gd name="T39" fmla="*/ 36 h 66"/>
                <a:gd name="T40" fmla="*/ 78 w 125"/>
                <a:gd name="T41" fmla="*/ 34 h 66"/>
                <a:gd name="T42" fmla="*/ 85 w 125"/>
                <a:gd name="T43" fmla="*/ 36 h 66"/>
                <a:gd name="T44" fmla="*/ 22 w 125"/>
                <a:gd name="T45" fmla="*/ 7 h 66"/>
                <a:gd name="T46" fmla="*/ 74 w 125"/>
                <a:gd name="T47" fmla="*/ 32 h 66"/>
                <a:gd name="T48" fmla="*/ 67 w 125"/>
                <a:gd name="T49" fmla="*/ 32 h 66"/>
                <a:gd name="T50" fmla="*/ 66 w 125"/>
                <a:gd name="T51" fmla="*/ 27 h 66"/>
                <a:gd name="T52" fmla="*/ 61 w 125"/>
                <a:gd name="T53" fmla="*/ 27 h 66"/>
                <a:gd name="T54" fmla="*/ 51 w 125"/>
                <a:gd name="T55" fmla="*/ 33 h 66"/>
                <a:gd name="T56" fmla="*/ 55 w 125"/>
                <a:gd name="T57" fmla="*/ 35 h 66"/>
                <a:gd name="T58" fmla="*/ 49 w 125"/>
                <a:gd name="T59" fmla="*/ 35 h 66"/>
                <a:gd name="T60" fmla="*/ 53 w 125"/>
                <a:gd name="T61" fmla="*/ 20 h 66"/>
                <a:gd name="T62" fmla="*/ 48 w 125"/>
                <a:gd name="T63" fmla="*/ 18 h 66"/>
                <a:gd name="T64" fmla="*/ 34 w 125"/>
                <a:gd name="T65" fmla="*/ 27 h 66"/>
                <a:gd name="T66" fmla="*/ 38 w 125"/>
                <a:gd name="T67" fmla="*/ 10 h 66"/>
                <a:gd name="T68" fmla="*/ 27 w 125"/>
                <a:gd name="T69" fmla="*/ 10 h 66"/>
                <a:gd name="T70" fmla="*/ 18 w 125"/>
                <a:gd name="T71" fmla="*/ 13 h 66"/>
                <a:gd name="T72" fmla="*/ 15 w 125"/>
                <a:gd name="T73" fmla="*/ 20 h 66"/>
                <a:gd name="T74" fmla="*/ 19 w 125"/>
                <a:gd name="T75" fmla="*/ 24 h 66"/>
                <a:gd name="T76" fmla="*/ 30 w 125"/>
                <a:gd name="T77" fmla="*/ 31 h 66"/>
                <a:gd name="T78" fmla="*/ 35 w 125"/>
                <a:gd name="T79" fmla="*/ 16 h 66"/>
                <a:gd name="T80" fmla="*/ 30 w 125"/>
                <a:gd name="T81" fmla="*/ 31 h 66"/>
                <a:gd name="T82" fmla="*/ 32 w 125"/>
                <a:gd name="T83" fmla="*/ 33 h 66"/>
                <a:gd name="T84" fmla="*/ 43 w 125"/>
                <a:gd name="T85" fmla="*/ 23 h 66"/>
                <a:gd name="T86" fmla="*/ 37 w 125"/>
                <a:gd name="T87" fmla="*/ 35 h 66"/>
                <a:gd name="T88" fmla="*/ 83 w 125"/>
                <a:gd name="T89" fmla="*/ 41 h 66"/>
                <a:gd name="T90" fmla="*/ 73 w 125"/>
                <a:gd name="T91" fmla="*/ 46 h 66"/>
                <a:gd name="T92" fmla="*/ 93 w 125"/>
                <a:gd name="T93" fmla="*/ 42 h 66"/>
                <a:gd name="T94" fmla="*/ 79 w 125"/>
                <a:gd name="T95" fmla="*/ 54 h 66"/>
                <a:gd name="T96" fmla="*/ 103 w 125"/>
                <a:gd name="T97" fmla="*/ 47 h 66"/>
                <a:gd name="T98" fmla="*/ 88 w 125"/>
                <a:gd name="T9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66">
                  <a:moveTo>
                    <a:pt x="86" y="33"/>
                  </a:moveTo>
                  <a:cubicBezTo>
                    <a:pt x="84" y="33"/>
                    <a:pt x="81" y="32"/>
                    <a:pt x="79" y="31"/>
                  </a:cubicBezTo>
                  <a:cubicBezTo>
                    <a:pt x="79" y="30"/>
                    <a:pt x="78" y="30"/>
                    <a:pt x="77" y="30"/>
                  </a:cubicBezTo>
                  <a:cubicBezTo>
                    <a:pt x="66" y="24"/>
                    <a:pt x="56" y="10"/>
                    <a:pt x="44" y="6"/>
                  </a:cubicBezTo>
                  <a:cubicBezTo>
                    <a:pt x="29" y="0"/>
                    <a:pt x="18" y="3"/>
                    <a:pt x="6" y="13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2" y="9"/>
                    <a:pt x="0" y="11"/>
                    <a:pt x="1" y="13"/>
                  </a:cubicBezTo>
                  <a:cubicBezTo>
                    <a:pt x="2" y="14"/>
                    <a:pt x="3" y="15"/>
                    <a:pt x="4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12" y="25"/>
                    <a:pt x="22" y="33"/>
                    <a:pt x="31" y="37"/>
                  </a:cubicBezTo>
                  <a:cubicBezTo>
                    <a:pt x="34" y="37"/>
                    <a:pt x="44" y="38"/>
                    <a:pt x="53" y="38"/>
                  </a:cubicBezTo>
                  <a:cubicBezTo>
                    <a:pt x="54" y="39"/>
                    <a:pt x="55" y="40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58" y="39"/>
                    <a:pt x="60" y="39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1" y="40"/>
                    <a:pt x="63" y="41"/>
                    <a:pt x="64" y="40"/>
                  </a:cubicBezTo>
                  <a:cubicBezTo>
                    <a:pt x="65" y="40"/>
                    <a:pt x="65" y="40"/>
                    <a:pt x="66" y="39"/>
                  </a:cubicBezTo>
                  <a:cubicBezTo>
                    <a:pt x="68" y="45"/>
                    <a:pt x="72" y="50"/>
                    <a:pt x="76" y="53"/>
                  </a:cubicBezTo>
                  <a:cubicBezTo>
                    <a:pt x="76" y="54"/>
                    <a:pt x="77" y="55"/>
                    <a:pt x="78" y="55"/>
                  </a:cubicBezTo>
                  <a:cubicBezTo>
                    <a:pt x="80" y="57"/>
                    <a:pt x="83" y="59"/>
                    <a:pt x="85" y="60"/>
                  </a:cubicBezTo>
                  <a:cubicBezTo>
                    <a:pt x="86" y="60"/>
                    <a:pt x="86" y="61"/>
                    <a:pt x="87" y="61"/>
                  </a:cubicBezTo>
                  <a:cubicBezTo>
                    <a:pt x="98" y="66"/>
                    <a:pt x="111" y="64"/>
                    <a:pt x="119" y="47"/>
                  </a:cubicBezTo>
                  <a:cubicBezTo>
                    <a:pt x="125" y="34"/>
                    <a:pt x="91" y="34"/>
                    <a:pt x="86" y="33"/>
                  </a:cubicBezTo>
                  <a:close/>
                  <a:moveTo>
                    <a:pt x="114" y="43"/>
                  </a:moveTo>
                  <a:cubicBezTo>
                    <a:pt x="113" y="44"/>
                    <a:pt x="113" y="44"/>
                    <a:pt x="113" y="44"/>
                  </a:cubicBezTo>
                  <a:cubicBezTo>
                    <a:pt x="109" y="47"/>
                    <a:pt x="106" y="50"/>
                    <a:pt x="103" y="54"/>
                  </a:cubicBezTo>
                  <a:cubicBezTo>
                    <a:pt x="105" y="50"/>
                    <a:pt x="108" y="45"/>
                    <a:pt x="110" y="41"/>
                  </a:cubicBezTo>
                  <a:cubicBezTo>
                    <a:pt x="110" y="41"/>
                    <a:pt x="110" y="40"/>
                    <a:pt x="110" y="40"/>
                  </a:cubicBezTo>
                  <a:cubicBezTo>
                    <a:pt x="112" y="41"/>
                    <a:pt x="113" y="42"/>
                    <a:pt x="114" y="43"/>
                  </a:cubicBezTo>
                  <a:close/>
                  <a:moveTo>
                    <a:pt x="107" y="39"/>
                  </a:moveTo>
                  <a:cubicBezTo>
                    <a:pt x="102" y="43"/>
                    <a:pt x="97" y="48"/>
                    <a:pt x="92" y="53"/>
                  </a:cubicBezTo>
                  <a:cubicBezTo>
                    <a:pt x="94" y="48"/>
                    <a:pt x="96" y="43"/>
                    <a:pt x="98" y="38"/>
                  </a:cubicBezTo>
                  <a:cubicBezTo>
                    <a:pt x="101" y="38"/>
                    <a:pt x="104" y="38"/>
                    <a:pt x="107" y="39"/>
                  </a:cubicBezTo>
                  <a:cubicBezTo>
                    <a:pt x="107" y="39"/>
                    <a:pt x="107" y="39"/>
                    <a:pt x="107" y="39"/>
                  </a:cubicBezTo>
                  <a:close/>
                  <a:moveTo>
                    <a:pt x="88" y="38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2" y="37"/>
                    <a:pt x="93" y="37"/>
                  </a:cubicBezTo>
                  <a:cubicBezTo>
                    <a:pt x="90" y="40"/>
                    <a:pt x="87" y="43"/>
                    <a:pt x="84" y="46"/>
                  </a:cubicBezTo>
                  <a:cubicBezTo>
                    <a:pt x="85" y="43"/>
                    <a:pt x="86" y="40"/>
                    <a:pt x="88" y="38"/>
                  </a:cubicBezTo>
                  <a:close/>
                  <a:moveTo>
                    <a:pt x="85" y="36"/>
                  </a:moveTo>
                  <a:cubicBezTo>
                    <a:pt x="82" y="38"/>
                    <a:pt x="75" y="41"/>
                    <a:pt x="74" y="43"/>
                  </a:cubicBezTo>
                  <a:cubicBezTo>
                    <a:pt x="76" y="40"/>
                    <a:pt x="76" y="37"/>
                    <a:pt x="78" y="34"/>
                  </a:cubicBezTo>
                  <a:cubicBezTo>
                    <a:pt x="79" y="35"/>
                    <a:pt x="81" y="36"/>
                    <a:pt x="83" y="36"/>
                  </a:cubicBezTo>
                  <a:cubicBezTo>
                    <a:pt x="84" y="36"/>
                    <a:pt x="84" y="36"/>
                    <a:pt x="85" y="36"/>
                  </a:cubicBezTo>
                  <a:close/>
                  <a:moveTo>
                    <a:pt x="22" y="8"/>
                  </a:moveTo>
                  <a:cubicBezTo>
                    <a:pt x="22" y="8"/>
                    <a:pt x="22" y="7"/>
                    <a:pt x="22" y="7"/>
                  </a:cubicBezTo>
                  <a:cubicBezTo>
                    <a:pt x="37" y="4"/>
                    <a:pt x="50" y="12"/>
                    <a:pt x="64" y="23"/>
                  </a:cubicBezTo>
                  <a:cubicBezTo>
                    <a:pt x="67" y="26"/>
                    <a:pt x="70" y="29"/>
                    <a:pt x="74" y="32"/>
                  </a:cubicBezTo>
                  <a:cubicBezTo>
                    <a:pt x="72" y="33"/>
                    <a:pt x="70" y="34"/>
                    <a:pt x="68" y="35"/>
                  </a:cubicBezTo>
                  <a:cubicBezTo>
                    <a:pt x="68" y="34"/>
                    <a:pt x="67" y="33"/>
                    <a:pt x="67" y="32"/>
                  </a:cubicBezTo>
                  <a:cubicBezTo>
                    <a:pt x="67" y="31"/>
                    <a:pt x="67" y="30"/>
                    <a:pt x="68" y="28"/>
                  </a:cubicBezTo>
                  <a:cubicBezTo>
                    <a:pt x="68" y="27"/>
                    <a:pt x="67" y="26"/>
                    <a:pt x="66" y="27"/>
                  </a:cubicBezTo>
                  <a:cubicBezTo>
                    <a:pt x="63" y="29"/>
                    <a:pt x="61" y="31"/>
                    <a:pt x="58" y="33"/>
                  </a:cubicBezTo>
                  <a:cubicBezTo>
                    <a:pt x="59" y="31"/>
                    <a:pt x="60" y="29"/>
                    <a:pt x="61" y="27"/>
                  </a:cubicBezTo>
                  <a:cubicBezTo>
                    <a:pt x="61" y="27"/>
                    <a:pt x="60" y="25"/>
                    <a:pt x="59" y="26"/>
                  </a:cubicBezTo>
                  <a:cubicBezTo>
                    <a:pt x="56" y="28"/>
                    <a:pt x="53" y="31"/>
                    <a:pt x="51" y="33"/>
                  </a:cubicBezTo>
                  <a:cubicBezTo>
                    <a:pt x="50" y="34"/>
                    <a:pt x="51" y="35"/>
                    <a:pt x="52" y="34"/>
                  </a:cubicBezTo>
                  <a:cubicBezTo>
                    <a:pt x="60" y="27"/>
                    <a:pt x="58" y="31"/>
                    <a:pt x="55" y="35"/>
                  </a:cubicBezTo>
                  <a:cubicBezTo>
                    <a:pt x="53" y="35"/>
                    <a:pt x="50" y="36"/>
                    <a:pt x="48" y="36"/>
                  </a:cubicBezTo>
                  <a:cubicBezTo>
                    <a:pt x="49" y="36"/>
                    <a:pt x="49" y="36"/>
                    <a:pt x="49" y="35"/>
                  </a:cubicBezTo>
                  <a:cubicBezTo>
                    <a:pt x="51" y="31"/>
                    <a:pt x="54" y="27"/>
                    <a:pt x="56" y="22"/>
                  </a:cubicBezTo>
                  <a:cubicBezTo>
                    <a:pt x="57" y="21"/>
                    <a:pt x="54" y="19"/>
                    <a:pt x="53" y="20"/>
                  </a:cubicBezTo>
                  <a:cubicBezTo>
                    <a:pt x="50" y="24"/>
                    <a:pt x="47" y="27"/>
                    <a:pt x="44" y="29"/>
                  </a:cubicBezTo>
                  <a:cubicBezTo>
                    <a:pt x="46" y="26"/>
                    <a:pt x="47" y="22"/>
                    <a:pt x="48" y="18"/>
                  </a:cubicBezTo>
                  <a:cubicBezTo>
                    <a:pt x="49" y="17"/>
                    <a:pt x="47" y="16"/>
                    <a:pt x="46" y="17"/>
                  </a:cubicBezTo>
                  <a:cubicBezTo>
                    <a:pt x="42" y="20"/>
                    <a:pt x="38" y="23"/>
                    <a:pt x="34" y="27"/>
                  </a:cubicBezTo>
                  <a:cubicBezTo>
                    <a:pt x="36" y="22"/>
                    <a:pt x="39" y="17"/>
                    <a:pt x="40" y="12"/>
                  </a:cubicBezTo>
                  <a:cubicBezTo>
                    <a:pt x="41" y="11"/>
                    <a:pt x="39" y="9"/>
                    <a:pt x="38" y="10"/>
                  </a:cubicBezTo>
                  <a:cubicBezTo>
                    <a:pt x="33" y="13"/>
                    <a:pt x="28" y="17"/>
                    <a:pt x="23" y="21"/>
                  </a:cubicBezTo>
                  <a:cubicBezTo>
                    <a:pt x="24" y="17"/>
                    <a:pt x="25" y="13"/>
                    <a:pt x="27" y="10"/>
                  </a:cubicBezTo>
                  <a:cubicBezTo>
                    <a:pt x="27" y="9"/>
                    <a:pt x="26" y="7"/>
                    <a:pt x="25" y="8"/>
                  </a:cubicBezTo>
                  <a:cubicBezTo>
                    <a:pt x="23" y="10"/>
                    <a:pt x="20" y="11"/>
                    <a:pt x="18" y="13"/>
                  </a:cubicBezTo>
                  <a:cubicBezTo>
                    <a:pt x="19" y="11"/>
                    <a:pt x="21" y="10"/>
                    <a:pt x="22" y="8"/>
                  </a:cubicBezTo>
                  <a:close/>
                  <a:moveTo>
                    <a:pt x="15" y="20"/>
                  </a:moveTo>
                  <a:cubicBezTo>
                    <a:pt x="17" y="18"/>
                    <a:pt x="20" y="16"/>
                    <a:pt x="22" y="14"/>
                  </a:cubicBezTo>
                  <a:cubicBezTo>
                    <a:pt x="21" y="17"/>
                    <a:pt x="20" y="20"/>
                    <a:pt x="19" y="24"/>
                  </a:cubicBezTo>
                  <a:cubicBezTo>
                    <a:pt x="17" y="23"/>
                    <a:pt x="16" y="21"/>
                    <a:pt x="15" y="20"/>
                  </a:cubicBezTo>
                  <a:close/>
                  <a:moveTo>
                    <a:pt x="30" y="31"/>
                  </a:moveTo>
                  <a:cubicBezTo>
                    <a:pt x="27" y="30"/>
                    <a:pt x="24" y="28"/>
                    <a:pt x="21" y="26"/>
                  </a:cubicBezTo>
                  <a:cubicBezTo>
                    <a:pt x="26" y="22"/>
                    <a:pt x="31" y="19"/>
                    <a:pt x="35" y="16"/>
                  </a:cubicBezTo>
                  <a:cubicBezTo>
                    <a:pt x="33" y="21"/>
                    <a:pt x="31" y="26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37" y="35"/>
                  </a:moveTo>
                  <a:cubicBezTo>
                    <a:pt x="36" y="34"/>
                    <a:pt x="34" y="33"/>
                    <a:pt x="32" y="33"/>
                  </a:cubicBezTo>
                  <a:cubicBezTo>
                    <a:pt x="32" y="33"/>
                    <a:pt x="32" y="33"/>
                    <a:pt x="32" y="32"/>
                  </a:cubicBezTo>
                  <a:cubicBezTo>
                    <a:pt x="36" y="29"/>
                    <a:pt x="40" y="26"/>
                    <a:pt x="43" y="23"/>
                  </a:cubicBezTo>
                  <a:cubicBezTo>
                    <a:pt x="42" y="27"/>
                    <a:pt x="40" y="30"/>
                    <a:pt x="38" y="34"/>
                  </a:cubicBezTo>
                  <a:cubicBezTo>
                    <a:pt x="37" y="34"/>
                    <a:pt x="37" y="34"/>
                    <a:pt x="37" y="35"/>
                  </a:cubicBezTo>
                  <a:close/>
                  <a:moveTo>
                    <a:pt x="73" y="46"/>
                  </a:moveTo>
                  <a:cubicBezTo>
                    <a:pt x="77" y="44"/>
                    <a:pt x="80" y="43"/>
                    <a:pt x="83" y="41"/>
                  </a:cubicBezTo>
                  <a:cubicBezTo>
                    <a:pt x="81" y="44"/>
                    <a:pt x="79" y="48"/>
                    <a:pt x="77" y="51"/>
                  </a:cubicBezTo>
                  <a:cubicBezTo>
                    <a:pt x="76" y="50"/>
                    <a:pt x="74" y="48"/>
                    <a:pt x="73" y="46"/>
                  </a:cubicBezTo>
                  <a:close/>
                  <a:moveTo>
                    <a:pt x="79" y="54"/>
                  </a:moveTo>
                  <a:cubicBezTo>
                    <a:pt x="84" y="50"/>
                    <a:pt x="89" y="46"/>
                    <a:pt x="93" y="42"/>
                  </a:cubicBezTo>
                  <a:cubicBezTo>
                    <a:pt x="91" y="47"/>
                    <a:pt x="88" y="53"/>
                    <a:pt x="85" y="58"/>
                  </a:cubicBezTo>
                  <a:cubicBezTo>
                    <a:pt x="83" y="57"/>
                    <a:pt x="81" y="56"/>
                    <a:pt x="79" y="54"/>
                  </a:cubicBezTo>
                  <a:close/>
                  <a:moveTo>
                    <a:pt x="88" y="60"/>
                  </a:moveTo>
                  <a:cubicBezTo>
                    <a:pt x="93" y="56"/>
                    <a:pt x="98" y="51"/>
                    <a:pt x="103" y="47"/>
                  </a:cubicBezTo>
                  <a:cubicBezTo>
                    <a:pt x="100" y="51"/>
                    <a:pt x="98" y="56"/>
                    <a:pt x="95" y="60"/>
                  </a:cubicBezTo>
                  <a:cubicBezTo>
                    <a:pt x="93" y="61"/>
                    <a:pt x="90" y="60"/>
                    <a:pt x="8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57550" y="3611563"/>
              <a:ext cx="622300" cy="528637"/>
            </a:xfrm>
            <a:custGeom>
              <a:avLst/>
              <a:gdLst>
                <a:gd name="T0" fmla="*/ 202 w 252"/>
                <a:gd name="T1" fmla="*/ 2 h 214"/>
                <a:gd name="T2" fmla="*/ 199 w 252"/>
                <a:gd name="T3" fmla="*/ 4 h 214"/>
                <a:gd name="T4" fmla="*/ 212 w 252"/>
                <a:gd name="T5" fmla="*/ 17 h 214"/>
                <a:gd name="T6" fmla="*/ 205 w 252"/>
                <a:gd name="T7" fmla="*/ 52 h 214"/>
                <a:gd name="T8" fmla="*/ 180 w 252"/>
                <a:gd name="T9" fmla="*/ 55 h 214"/>
                <a:gd name="T10" fmla="*/ 121 w 252"/>
                <a:gd name="T11" fmla="*/ 78 h 214"/>
                <a:gd name="T12" fmla="*/ 93 w 252"/>
                <a:gd name="T13" fmla="*/ 94 h 214"/>
                <a:gd name="T14" fmla="*/ 52 w 252"/>
                <a:gd name="T15" fmla="*/ 144 h 214"/>
                <a:gd name="T16" fmla="*/ 1 w 252"/>
                <a:gd name="T17" fmla="*/ 211 h 214"/>
                <a:gd name="T18" fmla="*/ 3 w 252"/>
                <a:gd name="T19" fmla="*/ 213 h 214"/>
                <a:gd name="T20" fmla="*/ 46 w 252"/>
                <a:gd name="T21" fmla="*/ 174 h 214"/>
                <a:gd name="T22" fmla="*/ 93 w 252"/>
                <a:gd name="T23" fmla="*/ 103 h 214"/>
                <a:gd name="T24" fmla="*/ 134 w 252"/>
                <a:gd name="T25" fmla="*/ 97 h 214"/>
                <a:gd name="T26" fmla="*/ 145 w 252"/>
                <a:gd name="T27" fmla="*/ 92 h 214"/>
                <a:gd name="T28" fmla="*/ 214 w 252"/>
                <a:gd name="T29" fmla="*/ 55 h 214"/>
                <a:gd name="T30" fmla="*/ 237 w 252"/>
                <a:gd name="T31" fmla="*/ 48 h 214"/>
                <a:gd name="T32" fmla="*/ 202 w 252"/>
                <a:gd name="T33" fmla="*/ 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2" h="214">
                  <a:moveTo>
                    <a:pt x="202" y="2"/>
                  </a:moveTo>
                  <a:cubicBezTo>
                    <a:pt x="200" y="0"/>
                    <a:pt x="197" y="2"/>
                    <a:pt x="199" y="4"/>
                  </a:cubicBezTo>
                  <a:cubicBezTo>
                    <a:pt x="203" y="10"/>
                    <a:pt x="204" y="14"/>
                    <a:pt x="212" y="17"/>
                  </a:cubicBezTo>
                  <a:cubicBezTo>
                    <a:pt x="229" y="24"/>
                    <a:pt x="224" y="51"/>
                    <a:pt x="205" y="52"/>
                  </a:cubicBezTo>
                  <a:cubicBezTo>
                    <a:pt x="196" y="53"/>
                    <a:pt x="190" y="54"/>
                    <a:pt x="180" y="55"/>
                  </a:cubicBezTo>
                  <a:cubicBezTo>
                    <a:pt x="160" y="57"/>
                    <a:pt x="140" y="96"/>
                    <a:pt x="121" y="78"/>
                  </a:cubicBezTo>
                  <a:cubicBezTo>
                    <a:pt x="111" y="69"/>
                    <a:pt x="96" y="87"/>
                    <a:pt x="93" y="94"/>
                  </a:cubicBezTo>
                  <a:cubicBezTo>
                    <a:pt x="84" y="113"/>
                    <a:pt x="65" y="127"/>
                    <a:pt x="52" y="144"/>
                  </a:cubicBezTo>
                  <a:cubicBezTo>
                    <a:pt x="35" y="166"/>
                    <a:pt x="23" y="191"/>
                    <a:pt x="1" y="211"/>
                  </a:cubicBezTo>
                  <a:cubicBezTo>
                    <a:pt x="0" y="212"/>
                    <a:pt x="2" y="214"/>
                    <a:pt x="3" y="213"/>
                  </a:cubicBezTo>
                  <a:cubicBezTo>
                    <a:pt x="21" y="197"/>
                    <a:pt x="35" y="194"/>
                    <a:pt x="46" y="174"/>
                  </a:cubicBezTo>
                  <a:cubicBezTo>
                    <a:pt x="61" y="147"/>
                    <a:pt x="74" y="126"/>
                    <a:pt x="93" y="103"/>
                  </a:cubicBezTo>
                  <a:cubicBezTo>
                    <a:pt x="104" y="89"/>
                    <a:pt x="120" y="87"/>
                    <a:pt x="134" y="97"/>
                  </a:cubicBezTo>
                  <a:cubicBezTo>
                    <a:pt x="137" y="99"/>
                    <a:pt x="144" y="95"/>
                    <a:pt x="145" y="92"/>
                  </a:cubicBezTo>
                  <a:cubicBezTo>
                    <a:pt x="161" y="66"/>
                    <a:pt x="185" y="57"/>
                    <a:pt x="214" y="55"/>
                  </a:cubicBezTo>
                  <a:cubicBezTo>
                    <a:pt x="220" y="55"/>
                    <a:pt x="233" y="54"/>
                    <a:pt x="237" y="48"/>
                  </a:cubicBezTo>
                  <a:cubicBezTo>
                    <a:pt x="252" y="20"/>
                    <a:pt x="213" y="19"/>
                    <a:pt x="20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094163" y="1898650"/>
              <a:ext cx="61913" cy="79375"/>
            </a:xfrm>
            <a:custGeom>
              <a:avLst/>
              <a:gdLst>
                <a:gd name="T0" fmla="*/ 0 w 25"/>
                <a:gd name="T1" fmla="*/ 32 h 32"/>
                <a:gd name="T2" fmla="*/ 25 w 25"/>
                <a:gd name="T3" fmla="*/ 0 h 32"/>
                <a:gd name="T4" fmla="*/ 0 w 25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8" y="22"/>
                    <a:pt x="17" y="11"/>
                    <a:pt x="25" y="0"/>
                  </a:cubicBezTo>
                  <a:cubicBezTo>
                    <a:pt x="16" y="10"/>
                    <a:pt x="8" y="21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805238" y="255587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956050" y="2371725"/>
              <a:ext cx="119063" cy="138112"/>
            </a:xfrm>
            <a:custGeom>
              <a:avLst/>
              <a:gdLst>
                <a:gd name="T0" fmla="*/ 0 w 48"/>
                <a:gd name="T1" fmla="*/ 56 h 56"/>
                <a:gd name="T2" fmla="*/ 48 w 48"/>
                <a:gd name="T3" fmla="*/ 0 h 56"/>
                <a:gd name="T4" fmla="*/ 0 w 48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6">
                  <a:moveTo>
                    <a:pt x="0" y="56"/>
                  </a:moveTo>
                  <a:cubicBezTo>
                    <a:pt x="16" y="38"/>
                    <a:pt x="32" y="19"/>
                    <a:pt x="48" y="0"/>
                  </a:cubicBezTo>
                  <a:cubicBezTo>
                    <a:pt x="32" y="18"/>
                    <a:pt x="15" y="37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968750" y="2678113"/>
              <a:ext cx="47625" cy="53975"/>
            </a:xfrm>
            <a:custGeom>
              <a:avLst/>
              <a:gdLst>
                <a:gd name="T0" fmla="*/ 19 w 19"/>
                <a:gd name="T1" fmla="*/ 0 h 22"/>
                <a:gd name="T2" fmla="*/ 9 w 19"/>
                <a:gd name="T3" fmla="*/ 12 h 22"/>
                <a:gd name="T4" fmla="*/ 0 w 19"/>
                <a:gd name="T5" fmla="*/ 22 h 22"/>
                <a:gd name="T6" fmla="*/ 11 w 19"/>
                <a:gd name="T7" fmla="*/ 10 h 22"/>
                <a:gd name="T8" fmla="*/ 19 w 1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9" y="0"/>
                  </a:moveTo>
                  <a:cubicBezTo>
                    <a:pt x="16" y="4"/>
                    <a:pt x="12" y="8"/>
                    <a:pt x="9" y="12"/>
                  </a:cubicBezTo>
                  <a:cubicBezTo>
                    <a:pt x="6" y="15"/>
                    <a:pt x="3" y="19"/>
                    <a:pt x="0" y="22"/>
                  </a:cubicBezTo>
                  <a:cubicBezTo>
                    <a:pt x="4" y="18"/>
                    <a:pt x="7" y="14"/>
                    <a:pt x="11" y="10"/>
                  </a:cubicBezTo>
                  <a:cubicBezTo>
                    <a:pt x="14" y="7"/>
                    <a:pt x="16" y="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4232275" y="2205038"/>
              <a:ext cx="109538" cy="117475"/>
            </a:xfrm>
            <a:custGeom>
              <a:avLst/>
              <a:gdLst>
                <a:gd name="T0" fmla="*/ 0 w 44"/>
                <a:gd name="T1" fmla="*/ 47 h 47"/>
                <a:gd name="T2" fmla="*/ 30 w 44"/>
                <a:gd name="T3" fmla="*/ 17 h 47"/>
                <a:gd name="T4" fmla="*/ 44 w 44"/>
                <a:gd name="T5" fmla="*/ 0 h 47"/>
                <a:gd name="T6" fmla="*/ 11 w 44"/>
                <a:gd name="T7" fmla="*/ 34 h 47"/>
                <a:gd name="T8" fmla="*/ 0 w 44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47"/>
                  </a:moveTo>
                  <a:cubicBezTo>
                    <a:pt x="10" y="37"/>
                    <a:pt x="20" y="27"/>
                    <a:pt x="30" y="17"/>
                  </a:cubicBezTo>
                  <a:cubicBezTo>
                    <a:pt x="34" y="11"/>
                    <a:pt x="39" y="6"/>
                    <a:pt x="44" y="0"/>
                  </a:cubicBezTo>
                  <a:cubicBezTo>
                    <a:pt x="33" y="11"/>
                    <a:pt x="21" y="22"/>
                    <a:pt x="11" y="34"/>
                  </a:cubicBezTo>
                  <a:cubicBezTo>
                    <a:pt x="7" y="38"/>
                    <a:pt x="4" y="43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410075" y="2417763"/>
              <a:ext cx="7938" cy="476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2768600" y="1441451"/>
              <a:ext cx="1839913" cy="1855787"/>
            </a:xfrm>
            <a:custGeom>
              <a:avLst/>
              <a:gdLst>
                <a:gd name="T0" fmla="*/ 471 w 745"/>
                <a:gd name="T1" fmla="*/ 373 h 751"/>
                <a:gd name="T2" fmla="*/ 480 w 745"/>
                <a:gd name="T3" fmla="*/ 50 h 751"/>
                <a:gd name="T4" fmla="*/ 290 w 745"/>
                <a:gd name="T5" fmla="*/ 52 h 751"/>
                <a:gd name="T6" fmla="*/ 152 w 745"/>
                <a:gd name="T7" fmla="*/ 293 h 751"/>
                <a:gd name="T8" fmla="*/ 69 w 745"/>
                <a:gd name="T9" fmla="*/ 365 h 751"/>
                <a:gd name="T10" fmla="*/ 195 w 745"/>
                <a:gd name="T11" fmla="*/ 407 h 751"/>
                <a:gd name="T12" fmla="*/ 178 w 745"/>
                <a:gd name="T13" fmla="*/ 375 h 751"/>
                <a:gd name="T14" fmla="*/ 298 w 745"/>
                <a:gd name="T15" fmla="*/ 373 h 751"/>
                <a:gd name="T16" fmla="*/ 419 w 745"/>
                <a:gd name="T17" fmla="*/ 624 h 751"/>
                <a:gd name="T18" fmla="*/ 589 w 745"/>
                <a:gd name="T19" fmla="*/ 612 h 751"/>
                <a:gd name="T20" fmla="*/ 450 w 745"/>
                <a:gd name="T21" fmla="*/ 394 h 751"/>
                <a:gd name="T22" fmla="*/ 417 w 745"/>
                <a:gd name="T23" fmla="*/ 418 h 751"/>
                <a:gd name="T24" fmla="*/ 670 w 745"/>
                <a:gd name="T25" fmla="*/ 114 h 751"/>
                <a:gd name="T26" fmla="*/ 561 w 745"/>
                <a:gd name="T27" fmla="*/ 143 h 751"/>
                <a:gd name="T28" fmla="*/ 382 w 745"/>
                <a:gd name="T29" fmla="*/ 367 h 751"/>
                <a:gd name="T30" fmla="*/ 637 w 745"/>
                <a:gd name="T31" fmla="*/ 63 h 751"/>
                <a:gd name="T32" fmla="*/ 383 w 745"/>
                <a:gd name="T33" fmla="*/ 258 h 751"/>
                <a:gd name="T34" fmla="*/ 555 w 745"/>
                <a:gd name="T35" fmla="*/ 24 h 751"/>
                <a:gd name="T36" fmla="*/ 476 w 745"/>
                <a:gd name="T37" fmla="*/ 61 h 751"/>
                <a:gd name="T38" fmla="*/ 285 w 745"/>
                <a:gd name="T39" fmla="*/ 339 h 751"/>
                <a:gd name="T40" fmla="*/ 417 w 745"/>
                <a:gd name="T41" fmla="*/ 139 h 751"/>
                <a:gd name="T42" fmla="*/ 386 w 745"/>
                <a:gd name="T43" fmla="*/ 121 h 751"/>
                <a:gd name="T44" fmla="*/ 343 w 745"/>
                <a:gd name="T45" fmla="*/ 84 h 751"/>
                <a:gd name="T46" fmla="*/ 178 w 745"/>
                <a:gd name="T47" fmla="*/ 291 h 751"/>
                <a:gd name="T48" fmla="*/ 291 w 745"/>
                <a:gd name="T49" fmla="*/ 56 h 751"/>
                <a:gd name="T50" fmla="*/ 252 w 745"/>
                <a:gd name="T51" fmla="*/ 61 h 751"/>
                <a:gd name="T52" fmla="*/ 158 w 745"/>
                <a:gd name="T53" fmla="*/ 102 h 751"/>
                <a:gd name="T54" fmla="*/ 138 w 745"/>
                <a:gd name="T55" fmla="*/ 185 h 751"/>
                <a:gd name="T56" fmla="*/ 171 w 745"/>
                <a:gd name="T57" fmla="*/ 233 h 751"/>
                <a:gd name="T58" fmla="*/ 102 w 745"/>
                <a:gd name="T59" fmla="*/ 354 h 751"/>
                <a:gd name="T60" fmla="*/ 111 w 745"/>
                <a:gd name="T61" fmla="*/ 358 h 751"/>
                <a:gd name="T62" fmla="*/ 10 w 745"/>
                <a:gd name="T63" fmla="*/ 381 h 751"/>
                <a:gd name="T64" fmla="*/ 148 w 745"/>
                <a:gd name="T65" fmla="*/ 411 h 751"/>
                <a:gd name="T66" fmla="*/ 121 w 745"/>
                <a:gd name="T67" fmla="*/ 419 h 751"/>
                <a:gd name="T68" fmla="*/ 72 w 745"/>
                <a:gd name="T69" fmla="*/ 424 h 751"/>
                <a:gd name="T70" fmla="*/ 150 w 745"/>
                <a:gd name="T71" fmla="*/ 320 h 751"/>
                <a:gd name="T72" fmla="*/ 173 w 745"/>
                <a:gd name="T73" fmla="*/ 367 h 751"/>
                <a:gd name="T74" fmla="*/ 213 w 745"/>
                <a:gd name="T75" fmla="*/ 351 h 751"/>
                <a:gd name="T76" fmla="*/ 245 w 745"/>
                <a:gd name="T77" fmla="*/ 266 h 751"/>
                <a:gd name="T78" fmla="*/ 292 w 745"/>
                <a:gd name="T79" fmla="*/ 214 h 751"/>
                <a:gd name="T80" fmla="*/ 305 w 745"/>
                <a:gd name="T81" fmla="*/ 261 h 751"/>
                <a:gd name="T82" fmla="*/ 382 w 745"/>
                <a:gd name="T83" fmla="*/ 190 h 751"/>
                <a:gd name="T84" fmla="*/ 316 w 745"/>
                <a:gd name="T85" fmla="*/ 316 h 751"/>
                <a:gd name="T86" fmla="*/ 317 w 745"/>
                <a:gd name="T87" fmla="*/ 374 h 751"/>
                <a:gd name="T88" fmla="*/ 375 w 745"/>
                <a:gd name="T89" fmla="*/ 359 h 751"/>
                <a:gd name="T90" fmla="*/ 387 w 745"/>
                <a:gd name="T91" fmla="*/ 430 h 751"/>
                <a:gd name="T92" fmla="*/ 619 w 745"/>
                <a:gd name="T93" fmla="*/ 290 h 751"/>
                <a:gd name="T94" fmla="*/ 420 w 745"/>
                <a:gd name="T95" fmla="*/ 479 h 751"/>
                <a:gd name="T96" fmla="*/ 474 w 745"/>
                <a:gd name="T97" fmla="*/ 400 h 751"/>
                <a:gd name="T98" fmla="*/ 463 w 745"/>
                <a:gd name="T99" fmla="*/ 491 h 751"/>
                <a:gd name="T100" fmla="*/ 676 w 745"/>
                <a:gd name="T101" fmla="*/ 267 h 751"/>
                <a:gd name="T102" fmla="*/ 563 w 745"/>
                <a:gd name="T103" fmla="*/ 460 h 751"/>
                <a:gd name="T104" fmla="*/ 635 w 745"/>
                <a:gd name="T105" fmla="*/ 363 h 751"/>
                <a:gd name="T106" fmla="*/ 423 w 745"/>
                <a:gd name="T107" fmla="*/ 621 h 751"/>
                <a:gd name="T108" fmla="*/ 681 w 745"/>
                <a:gd name="T109" fmla="*/ 384 h 751"/>
                <a:gd name="T110" fmla="*/ 646 w 745"/>
                <a:gd name="T111" fmla="*/ 393 h 751"/>
                <a:gd name="T112" fmla="*/ 572 w 745"/>
                <a:gd name="T113" fmla="*/ 495 h 751"/>
                <a:gd name="T114" fmla="*/ 450 w 745"/>
                <a:gd name="T115" fmla="*/ 691 h 751"/>
                <a:gd name="T116" fmla="*/ 470 w 745"/>
                <a:gd name="T117" fmla="*/ 726 h 751"/>
                <a:gd name="T118" fmla="*/ 602 w 745"/>
                <a:gd name="T119" fmla="*/ 601 h 751"/>
                <a:gd name="T120" fmla="*/ 588 w 745"/>
                <a:gd name="T121" fmla="*/ 575 h 751"/>
                <a:gd name="T122" fmla="*/ 681 w 745"/>
                <a:gd name="T123" fmla="*/ 387 h 751"/>
                <a:gd name="T124" fmla="*/ 687 w 745"/>
                <a:gd name="T125" fmla="*/ 24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5" h="751">
                  <a:moveTo>
                    <a:pt x="742" y="123"/>
                  </a:moveTo>
                  <a:cubicBezTo>
                    <a:pt x="742" y="122"/>
                    <a:pt x="741" y="121"/>
                    <a:pt x="740" y="121"/>
                  </a:cubicBezTo>
                  <a:cubicBezTo>
                    <a:pt x="721" y="122"/>
                    <a:pt x="706" y="129"/>
                    <a:pt x="688" y="135"/>
                  </a:cubicBezTo>
                  <a:cubicBezTo>
                    <a:pt x="687" y="136"/>
                    <a:pt x="687" y="138"/>
                    <a:pt x="689" y="137"/>
                  </a:cubicBezTo>
                  <a:cubicBezTo>
                    <a:pt x="697" y="135"/>
                    <a:pt x="706" y="132"/>
                    <a:pt x="715" y="129"/>
                  </a:cubicBezTo>
                  <a:cubicBezTo>
                    <a:pt x="716" y="130"/>
                    <a:pt x="718" y="131"/>
                    <a:pt x="719" y="132"/>
                  </a:cubicBezTo>
                  <a:cubicBezTo>
                    <a:pt x="661" y="177"/>
                    <a:pt x="613" y="239"/>
                    <a:pt x="563" y="292"/>
                  </a:cubicBezTo>
                  <a:cubicBezTo>
                    <a:pt x="558" y="298"/>
                    <a:pt x="552" y="304"/>
                    <a:pt x="546" y="311"/>
                  </a:cubicBezTo>
                  <a:cubicBezTo>
                    <a:pt x="593" y="252"/>
                    <a:pt x="644" y="196"/>
                    <a:pt x="695" y="140"/>
                  </a:cubicBezTo>
                  <a:cubicBezTo>
                    <a:pt x="696" y="138"/>
                    <a:pt x="694" y="136"/>
                    <a:pt x="693" y="137"/>
                  </a:cubicBezTo>
                  <a:cubicBezTo>
                    <a:pt x="642" y="192"/>
                    <a:pt x="590" y="245"/>
                    <a:pt x="541" y="301"/>
                  </a:cubicBezTo>
                  <a:cubicBezTo>
                    <a:pt x="517" y="329"/>
                    <a:pt x="493" y="357"/>
                    <a:pt x="469" y="385"/>
                  </a:cubicBezTo>
                  <a:cubicBezTo>
                    <a:pt x="458" y="399"/>
                    <a:pt x="448" y="413"/>
                    <a:pt x="437" y="426"/>
                  </a:cubicBezTo>
                  <a:cubicBezTo>
                    <a:pt x="433" y="431"/>
                    <a:pt x="430" y="435"/>
                    <a:pt x="426" y="440"/>
                  </a:cubicBezTo>
                  <a:cubicBezTo>
                    <a:pt x="425" y="444"/>
                    <a:pt x="423" y="448"/>
                    <a:pt x="421" y="451"/>
                  </a:cubicBezTo>
                  <a:cubicBezTo>
                    <a:pt x="427" y="444"/>
                    <a:pt x="433" y="436"/>
                    <a:pt x="439" y="428"/>
                  </a:cubicBezTo>
                  <a:cubicBezTo>
                    <a:pt x="466" y="396"/>
                    <a:pt x="492" y="363"/>
                    <a:pt x="519" y="332"/>
                  </a:cubicBezTo>
                  <a:cubicBezTo>
                    <a:pt x="571" y="270"/>
                    <a:pt x="630" y="209"/>
                    <a:pt x="681" y="150"/>
                  </a:cubicBezTo>
                  <a:cubicBezTo>
                    <a:pt x="631" y="207"/>
                    <a:pt x="581" y="262"/>
                    <a:pt x="534" y="321"/>
                  </a:cubicBezTo>
                  <a:cubicBezTo>
                    <a:pt x="529" y="327"/>
                    <a:pt x="525" y="332"/>
                    <a:pt x="521" y="338"/>
                  </a:cubicBezTo>
                  <a:cubicBezTo>
                    <a:pt x="478" y="385"/>
                    <a:pt x="436" y="434"/>
                    <a:pt x="399" y="485"/>
                  </a:cubicBezTo>
                  <a:cubicBezTo>
                    <a:pt x="399" y="485"/>
                    <a:pt x="399" y="486"/>
                    <a:pt x="399" y="486"/>
                  </a:cubicBezTo>
                  <a:cubicBezTo>
                    <a:pt x="398" y="481"/>
                    <a:pt x="396" y="476"/>
                    <a:pt x="395" y="472"/>
                  </a:cubicBezTo>
                  <a:cubicBezTo>
                    <a:pt x="395" y="472"/>
                    <a:pt x="395" y="472"/>
                    <a:pt x="396" y="472"/>
                  </a:cubicBezTo>
                  <a:cubicBezTo>
                    <a:pt x="405" y="467"/>
                    <a:pt x="413" y="460"/>
                    <a:pt x="420" y="452"/>
                  </a:cubicBezTo>
                  <a:cubicBezTo>
                    <a:pt x="416" y="457"/>
                    <a:pt x="411" y="458"/>
                    <a:pt x="404" y="457"/>
                  </a:cubicBezTo>
                  <a:cubicBezTo>
                    <a:pt x="409" y="449"/>
                    <a:pt x="415" y="441"/>
                    <a:pt x="421" y="433"/>
                  </a:cubicBezTo>
                  <a:cubicBezTo>
                    <a:pt x="438" y="415"/>
                    <a:pt x="455" y="394"/>
                    <a:pt x="471" y="373"/>
                  </a:cubicBezTo>
                  <a:cubicBezTo>
                    <a:pt x="495" y="346"/>
                    <a:pt x="521" y="320"/>
                    <a:pt x="544" y="293"/>
                  </a:cubicBezTo>
                  <a:cubicBezTo>
                    <a:pt x="568" y="264"/>
                    <a:pt x="592" y="236"/>
                    <a:pt x="617" y="208"/>
                  </a:cubicBezTo>
                  <a:cubicBezTo>
                    <a:pt x="638" y="185"/>
                    <a:pt x="661" y="167"/>
                    <a:pt x="676" y="139"/>
                  </a:cubicBezTo>
                  <a:cubicBezTo>
                    <a:pt x="677" y="138"/>
                    <a:pt x="676" y="137"/>
                    <a:pt x="675" y="137"/>
                  </a:cubicBezTo>
                  <a:cubicBezTo>
                    <a:pt x="667" y="137"/>
                    <a:pt x="654" y="154"/>
                    <a:pt x="650" y="159"/>
                  </a:cubicBezTo>
                  <a:cubicBezTo>
                    <a:pt x="649" y="160"/>
                    <a:pt x="648" y="161"/>
                    <a:pt x="647" y="162"/>
                  </a:cubicBezTo>
                  <a:cubicBezTo>
                    <a:pt x="656" y="151"/>
                    <a:pt x="665" y="139"/>
                    <a:pt x="672" y="127"/>
                  </a:cubicBezTo>
                  <a:cubicBezTo>
                    <a:pt x="674" y="134"/>
                    <a:pt x="678" y="141"/>
                    <a:pt x="686" y="142"/>
                  </a:cubicBezTo>
                  <a:cubicBezTo>
                    <a:pt x="688" y="143"/>
                    <a:pt x="688" y="140"/>
                    <a:pt x="687" y="140"/>
                  </a:cubicBezTo>
                  <a:cubicBezTo>
                    <a:pt x="661" y="127"/>
                    <a:pt x="687" y="51"/>
                    <a:pt x="643" y="61"/>
                  </a:cubicBezTo>
                  <a:cubicBezTo>
                    <a:pt x="643" y="61"/>
                    <a:pt x="643" y="61"/>
                    <a:pt x="643" y="61"/>
                  </a:cubicBezTo>
                  <a:cubicBezTo>
                    <a:pt x="644" y="59"/>
                    <a:pt x="642" y="57"/>
                    <a:pt x="641" y="59"/>
                  </a:cubicBezTo>
                  <a:cubicBezTo>
                    <a:pt x="640" y="59"/>
                    <a:pt x="640" y="59"/>
                    <a:pt x="640" y="59"/>
                  </a:cubicBezTo>
                  <a:cubicBezTo>
                    <a:pt x="639" y="54"/>
                    <a:pt x="637" y="50"/>
                    <a:pt x="635" y="45"/>
                  </a:cubicBezTo>
                  <a:cubicBezTo>
                    <a:pt x="635" y="45"/>
                    <a:pt x="634" y="44"/>
                    <a:pt x="634" y="44"/>
                  </a:cubicBezTo>
                  <a:cubicBezTo>
                    <a:pt x="605" y="0"/>
                    <a:pt x="507" y="14"/>
                    <a:pt x="521" y="62"/>
                  </a:cubicBezTo>
                  <a:cubicBezTo>
                    <a:pt x="513" y="71"/>
                    <a:pt x="504" y="80"/>
                    <a:pt x="496" y="89"/>
                  </a:cubicBezTo>
                  <a:cubicBezTo>
                    <a:pt x="495" y="91"/>
                    <a:pt x="493" y="93"/>
                    <a:pt x="491" y="95"/>
                  </a:cubicBezTo>
                  <a:cubicBezTo>
                    <a:pt x="489" y="97"/>
                    <a:pt x="487" y="100"/>
                    <a:pt x="484" y="102"/>
                  </a:cubicBezTo>
                  <a:cubicBezTo>
                    <a:pt x="494" y="90"/>
                    <a:pt x="503" y="77"/>
                    <a:pt x="512" y="64"/>
                  </a:cubicBezTo>
                  <a:cubicBezTo>
                    <a:pt x="513" y="64"/>
                    <a:pt x="513" y="65"/>
                    <a:pt x="514" y="65"/>
                  </a:cubicBezTo>
                  <a:cubicBezTo>
                    <a:pt x="515" y="67"/>
                    <a:pt x="517" y="65"/>
                    <a:pt x="516" y="64"/>
                  </a:cubicBezTo>
                  <a:cubicBezTo>
                    <a:pt x="513" y="57"/>
                    <a:pt x="506" y="51"/>
                    <a:pt x="498" y="49"/>
                  </a:cubicBezTo>
                  <a:cubicBezTo>
                    <a:pt x="498" y="48"/>
                    <a:pt x="497" y="48"/>
                    <a:pt x="497" y="48"/>
                  </a:cubicBezTo>
                  <a:cubicBezTo>
                    <a:pt x="495" y="48"/>
                    <a:pt x="492" y="47"/>
                    <a:pt x="490" y="47"/>
                  </a:cubicBezTo>
                  <a:cubicBezTo>
                    <a:pt x="490" y="46"/>
                    <a:pt x="488" y="46"/>
                    <a:pt x="487" y="47"/>
                  </a:cubicBezTo>
                  <a:cubicBezTo>
                    <a:pt x="487" y="47"/>
                    <a:pt x="487" y="48"/>
                    <a:pt x="487" y="48"/>
                  </a:cubicBezTo>
                  <a:cubicBezTo>
                    <a:pt x="484" y="48"/>
                    <a:pt x="482" y="49"/>
                    <a:pt x="480" y="50"/>
                  </a:cubicBezTo>
                  <a:cubicBezTo>
                    <a:pt x="478" y="52"/>
                    <a:pt x="474" y="58"/>
                    <a:pt x="472" y="58"/>
                  </a:cubicBezTo>
                  <a:cubicBezTo>
                    <a:pt x="469" y="58"/>
                    <a:pt x="466" y="58"/>
                    <a:pt x="464" y="60"/>
                  </a:cubicBezTo>
                  <a:cubicBezTo>
                    <a:pt x="460" y="62"/>
                    <a:pt x="461" y="70"/>
                    <a:pt x="460" y="74"/>
                  </a:cubicBezTo>
                  <a:cubicBezTo>
                    <a:pt x="459" y="74"/>
                    <a:pt x="459" y="73"/>
                    <a:pt x="458" y="72"/>
                  </a:cubicBezTo>
                  <a:cubicBezTo>
                    <a:pt x="456" y="71"/>
                    <a:pt x="454" y="73"/>
                    <a:pt x="455" y="75"/>
                  </a:cubicBezTo>
                  <a:cubicBezTo>
                    <a:pt x="461" y="79"/>
                    <a:pt x="465" y="85"/>
                    <a:pt x="470" y="91"/>
                  </a:cubicBezTo>
                  <a:cubicBezTo>
                    <a:pt x="473" y="96"/>
                    <a:pt x="477" y="98"/>
                    <a:pt x="471" y="96"/>
                  </a:cubicBezTo>
                  <a:cubicBezTo>
                    <a:pt x="464" y="92"/>
                    <a:pt x="456" y="90"/>
                    <a:pt x="448" y="88"/>
                  </a:cubicBezTo>
                  <a:cubicBezTo>
                    <a:pt x="440" y="86"/>
                    <a:pt x="430" y="87"/>
                    <a:pt x="428" y="96"/>
                  </a:cubicBezTo>
                  <a:cubicBezTo>
                    <a:pt x="428" y="99"/>
                    <a:pt x="429" y="104"/>
                    <a:pt x="430" y="107"/>
                  </a:cubicBezTo>
                  <a:cubicBezTo>
                    <a:pt x="430" y="106"/>
                    <a:pt x="429" y="106"/>
                    <a:pt x="428" y="105"/>
                  </a:cubicBezTo>
                  <a:cubicBezTo>
                    <a:pt x="428" y="105"/>
                    <a:pt x="428" y="105"/>
                    <a:pt x="428" y="105"/>
                  </a:cubicBezTo>
                  <a:cubicBezTo>
                    <a:pt x="426" y="103"/>
                    <a:pt x="423" y="102"/>
                    <a:pt x="421" y="101"/>
                  </a:cubicBezTo>
                  <a:cubicBezTo>
                    <a:pt x="402" y="94"/>
                    <a:pt x="383" y="106"/>
                    <a:pt x="366" y="115"/>
                  </a:cubicBezTo>
                  <a:cubicBezTo>
                    <a:pt x="366" y="115"/>
                    <a:pt x="366" y="114"/>
                    <a:pt x="365" y="114"/>
                  </a:cubicBezTo>
                  <a:cubicBezTo>
                    <a:pt x="365" y="114"/>
                    <a:pt x="365" y="114"/>
                    <a:pt x="366" y="114"/>
                  </a:cubicBezTo>
                  <a:cubicBezTo>
                    <a:pt x="367" y="112"/>
                    <a:pt x="365" y="111"/>
                    <a:pt x="363" y="112"/>
                  </a:cubicBezTo>
                  <a:cubicBezTo>
                    <a:pt x="361" y="109"/>
                    <a:pt x="360" y="106"/>
                    <a:pt x="358" y="104"/>
                  </a:cubicBezTo>
                  <a:cubicBezTo>
                    <a:pt x="358" y="103"/>
                    <a:pt x="357" y="101"/>
                    <a:pt x="356" y="101"/>
                  </a:cubicBezTo>
                  <a:cubicBezTo>
                    <a:pt x="349" y="89"/>
                    <a:pt x="343" y="76"/>
                    <a:pt x="332" y="67"/>
                  </a:cubicBezTo>
                  <a:cubicBezTo>
                    <a:pt x="332" y="65"/>
                    <a:pt x="332" y="65"/>
                    <a:pt x="331" y="65"/>
                  </a:cubicBezTo>
                  <a:cubicBezTo>
                    <a:pt x="329" y="63"/>
                    <a:pt x="327" y="62"/>
                    <a:pt x="325" y="61"/>
                  </a:cubicBezTo>
                  <a:cubicBezTo>
                    <a:pt x="326" y="59"/>
                    <a:pt x="323" y="57"/>
                    <a:pt x="322" y="59"/>
                  </a:cubicBezTo>
                  <a:cubicBezTo>
                    <a:pt x="322" y="59"/>
                    <a:pt x="322" y="59"/>
                    <a:pt x="322" y="59"/>
                  </a:cubicBezTo>
                  <a:cubicBezTo>
                    <a:pt x="320" y="58"/>
                    <a:pt x="318" y="57"/>
                    <a:pt x="315" y="56"/>
                  </a:cubicBezTo>
                  <a:cubicBezTo>
                    <a:pt x="309" y="53"/>
                    <a:pt x="301" y="52"/>
                    <a:pt x="292" y="52"/>
                  </a:cubicBezTo>
                  <a:cubicBezTo>
                    <a:pt x="291" y="51"/>
                    <a:pt x="290" y="51"/>
                    <a:pt x="290" y="52"/>
                  </a:cubicBezTo>
                  <a:cubicBezTo>
                    <a:pt x="290" y="52"/>
                    <a:pt x="290" y="52"/>
                    <a:pt x="290" y="52"/>
                  </a:cubicBezTo>
                  <a:cubicBezTo>
                    <a:pt x="275" y="52"/>
                    <a:pt x="260" y="55"/>
                    <a:pt x="246" y="59"/>
                  </a:cubicBezTo>
                  <a:cubicBezTo>
                    <a:pt x="245" y="58"/>
                    <a:pt x="244" y="58"/>
                    <a:pt x="243" y="59"/>
                  </a:cubicBezTo>
                  <a:cubicBezTo>
                    <a:pt x="243" y="59"/>
                    <a:pt x="243" y="59"/>
                    <a:pt x="242" y="60"/>
                  </a:cubicBezTo>
                  <a:cubicBezTo>
                    <a:pt x="237" y="61"/>
                    <a:pt x="232" y="63"/>
                    <a:pt x="228" y="64"/>
                  </a:cubicBezTo>
                  <a:cubicBezTo>
                    <a:pt x="227" y="65"/>
                    <a:pt x="226" y="65"/>
                    <a:pt x="225" y="65"/>
                  </a:cubicBezTo>
                  <a:cubicBezTo>
                    <a:pt x="225" y="64"/>
                    <a:pt x="224" y="63"/>
                    <a:pt x="222" y="64"/>
                  </a:cubicBezTo>
                  <a:cubicBezTo>
                    <a:pt x="221" y="65"/>
                    <a:pt x="220" y="66"/>
                    <a:pt x="218" y="68"/>
                  </a:cubicBezTo>
                  <a:cubicBezTo>
                    <a:pt x="179" y="81"/>
                    <a:pt x="114" y="109"/>
                    <a:pt x="104" y="149"/>
                  </a:cubicBezTo>
                  <a:cubicBezTo>
                    <a:pt x="104" y="150"/>
                    <a:pt x="104" y="151"/>
                    <a:pt x="105" y="152"/>
                  </a:cubicBezTo>
                  <a:cubicBezTo>
                    <a:pt x="121" y="161"/>
                    <a:pt x="128" y="174"/>
                    <a:pt x="127" y="190"/>
                  </a:cubicBezTo>
                  <a:cubicBezTo>
                    <a:pt x="127" y="191"/>
                    <a:pt x="127" y="192"/>
                    <a:pt x="128" y="192"/>
                  </a:cubicBezTo>
                  <a:cubicBezTo>
                    <a:pt x="142" y="190"/>
                    <a:pt x="148" y="208"/>
                    <a:pt x="154" y="227"/>
                  </a:cubicBezTo>
                  <a:cubicBezTo>
                    <a:pt x="154" y="227"/>
                    <a:pt x="154" y="227"/>
                    <a:pt x="153" y="227"/>
                  </a:cubicBezTo>
                  <a:cubicBezTo>
                    <a:pt x="153" y="228"/>
                    <a:pt x="154" y="229"/>
                    <a:pt x="155" y="230"/>
                  </a:cubicBezTo>
                  <a:cubicBezTo>
                    <a:pt x="158" y="242"/>
                    <a:pt x="162" y="254"/>
                    <a:pt x="168" y="261"/>
                  </a:cubicBezTo>
                  <a:cubicBezTo>
                    <a:pt x="169" y="261"/>
                    <a:pt x="170" y="260"/>
                    <a:pt x="169" y="260"/>
                  </a:cubicBezTo>
                  <a:cubicBezTo>
                    <a:pt x="166" y="255"/>
                    <a:pt x="164" y="251"/>
                    <a:pt x="162" y="246"/>
                  </a:cubicBezTo>
                  <a:cubicBezTo>
                    <a:pt x="162" y="247"/>
                    <a:pt x="163" y="247"/>
                    <a:pt x="164" y="246"/>
                  </a:cubicBezTo>
                  <a:cubicBezTo>
                    <a:pt x="169" y="240"/>
                    <a:pt x="174" y="235"/>
                    <a:pt x="179" y="229"/>
                  </a:cubicBezTo>
                  <a:cubicBezTo>
                    <a:pt x="175" y="237"/>
                    <a:pt x="171" y="245"/>
                    <a:pt x="168" y="253"/>
                  </a:cubicBezTo>
                  <a:cubicBezTo>
                    <a:pt x="167" y="255"/>
                    <a:pt x="169" y="256"/>
                    <a:pt x="170" y="255"/>
                  </a:cubicBezTo>
                  <a:cubicBezTo>
                    <a:pt x="179" y="247"/>
                    <a:pt x="186" y="239"/>
                    <a:pt x="194" y="231"/>
                  </a:cubicBezTo>
                  <a:cubicBezTo>
                    <a:pt x="187" y="241"/>
                    <a:pt x="181" y="251"/>
                    <a:pt x="175" y="260"/>
                  </a:cubicBezTo>
                  <a:cubicBezTo>
                    <a:pt x="175" y="260"/>
                    <a:pt x="175" y="260"/>
                    <a:pt x="175" y="260"/>
                  </a:cubicBezTo>
                  <a:cubicBezTo>
                    <a:pt x="174" y="258"/>
                    <a:pt x="172" y="258"/>
                    <a:pt x="172" y="260"/>
                  </a:cubicBezTo>
                  <a:cubicBezTo>
                    <a:pt x="172" y="262"/>
                    <a:pt x="172" y="264"/>
                    <a:pt x="172" y="265"/>
                  </a:cubicBezTo>
                  <a:cubicBezTo>
                    <a:pt x="170" y="268"/>
                    <a:pt x="168" y="271"/>
                    <a:pt x="166" y="274"/>
                  </a:cubicBezTo>
                  <a:cubicBezTo>
                    <a:pt x="159" y="279"/>
                    <a:pt x="148" y="281"/>
                    <a:pt x="152" y="293"/>
                  </a:cubicBezTo>
                  <a:cubicBezTo>
                    <a:pt x="153" y="296"/>
                    <a:pt x="154" y="300"/>
                    <a:pt x="156" y="303"/>
                  </a:cubicBezTo>
                  <a:cubicBezTo>
                    <a:pt x="156" y="304"/>
                    <a:pt x="156" y="305"/>
                    <a:pt x="157" y="306"/>
                  </a:cubicBezTo>
                  <a:cubicBezTo>
                    <a:pt x="156" y="307"/>
                    <a:pt x="157" y="308"/>
                    <a:pt x="158" y="308"/>
                  </a:cubicBezTo>
                  <a:cubicBezTo>
                    <a:pt x="158" y="311"/>
                    <a:pt x="159" y="314"/>
                    <a:pt x="160" y="316"/>
                  </a:cubicBezTo>
                  <a:cubicBezTo>
                    <a:pt x="160" y="317"/>
                    <a:pt x="160" y="318"/>
                    <a:pt x="161" y="318"/>
                  </a:cubicBezTo>
                  <a:cubicBezTo>
                    <a:pt x="162" y="321"/>
                    <a:pt x="162" y="323"/>
                    <a:pt x="162" y="323"/>
                  </a:cubicBezTo>
                  <a:cubicBezTo>
                    <a:pt x="154" y="316"/>
                    <a:pt x="145" y="313"/>
                    <a:pt x="135" y="312"/>
                  </a:cubicBezTo>
                  <a:cubicBezTo>
                    <a:pt x="134" y="312"/>
                    <a:pt x="133" y="313"/>
                    <a:pt x="133" y="314"/>
                  </a:cubicBezTo>
                  <a:cubicBezTo>
                    <a:pt x="133" y="323"/>
                    <a:pt x="134" y="329"/>
                    <a:pt x="128" y="328"/>
                  </a:cubicBezTo>
                  <a:cubicBezTo>
                    <a:pt x="127" y="327"/>
                    <a:pt x="126" y="327"/>
                    <a:pt x="125" y="327"/>
                  </a:cubicBezTo>
                  <a:cubicBezTo>
                    <a:pt x="124" y="327"/>
                    <a:pt x="124" y="327"/>
                    <a:pt x="123" y="327"/>
                  </a:cubicBezTo>
                  <a:cubicBezTo>
                    <a:pt x="114" y="324"/>
                    <a:pt x="106" y="323"/>
                    <a:pt x="97" y="324"/>
                  </a:cubicBezTo>
                  <a:cubicBezTo>
                    <a:pt x="96" y="324"/>
                    <a:pt x="95" y="325"/>
                    <a:pt x="96" y="326"/>
                  </a:cubicBezTo>
                  <a:cubicBezTo>
                    <a:pt x="98" y="328"/>
                    <a:pt x="99" y="330"/>
                    <a:pt x="101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103" y="336"/>
                    <a:pt x="105" y="339"/>
                    <a:pt x="107" y="342"/>
                  </a:cubicBezTo>
                  <a:cubicBezTo>
                    <a:pt x="108" y="342"/>
                    <a:pt x="109" y="341"/>
                    <a:pt x="109" y="341"/>
                  </a:cubicBezTo>
                  <a:cubicBezTo>
                    <a:pt x="109" y="341"/>
                    <a:pt x="108" y="340"/>
                    <a:pt x="108" y="339"/>
                  </a:cubicBezTo>
                  <a:cubicBezTo>
                    <a:pt x="108" y="339"/>
                    <a:pt x="108" y="339"/>
                    <a:pt x="109" y="339"/>
                  </a:cubicBezTo>
                  <a:cubicBezTo>
                    <a:pt x="109" y="338"/>
                    <a:pt x="110" y="338"/>
                    <a:pt x="111" y="337"/>
                  </a:cubicBezTo>
                  <a:cubicBezTo>
                    <a:pt x="110" y="347"/>
                    <a:pt x="107" y="350"/>
                    <a:pt x="102" y="350"/>
                  </a:cubicBezTo>
                  <a:cubicBezTo>
                    <a:pt x="101" y="350"/>
                    <a:pt x="101" y="350"/>
                    <a:pt x="100" y="350"/>
                  </a:cubicBezTo>
                  <a:cubicBezTo>
                    <a:pt x="95" y="350"/>
                    <a:pt x="89" y="347"/>
                    <a:pt x="84" y="346"/>
                  </a:cubicBezTo>
                  <a:cubicBezTo>
                    <a:pt x="84" y="346"/>
                    <a:pt x="84" y="346"/>
                    <a:pt x="84" y="346"/>
                  </a:cubicBezTo>
                  <a:cubicBezTo>
                    <a:pt x="84" y="346"/>
                    <a:pt x="83" y="346"/>
                    <a:pt x="83" y="346"/>
                  </a:cubicBezTo>
                  <a:cubicBezTo>
                    <a:pt x="81" y="346"/>
                    <a:pt x="78" y="346"/>
                    <a:pt x="76" y="346"/>
                  </a:cubicBezTo>
                  <a:cubicBezTo>
                    <a:pt x="71" y="347"/>
                    <a:pt x="62" y="352"/>
                    <a:pt x="64" y="358"/>
                  </a:cubicBezTo>
                  <a:cubicBezTo>
                    <a:pt x="65" y="361"/>
                    <a:pt x="67" y="363"/>
                    <a:pt x="69" y="365"/>
                  </a:cubicBezTo>
                  <a:cubicBezTo>
                    <a:pt x="69" y="366"/>
                    <a:pt x="68" y="366"/>
                    <a:pt x="68" y="367"/>
                  </a:cubicBezTo>
                  <a:cubicBezTo>
                    <a:pt x="67" y="368"/>
                    <a:pt x="69" y="370"/>
                    <a:pt x="71" y="369"/>
                  </a:cubicBezTo>
                  <a:cubicBezTo>
                    <a:pt x="71" y="369"/>
                    <a:pt x="71" y="369"/>
                    <a:pt x="72" y="368"/>
                  </a:cubicBezTo>
                  <a:cubicBezTo>
                    <a:pt x="73" y="371"/>
                    <a:pt x="74" y="373"/>
                    <a:pt x="74" y="375"/>
                  </a:cubicBezTo>
                  <a:cubicBezTo>
                    <a:pt x="74" y="376"/>
                    <a:pt x="74" y="376"/>
                    <a:pt x="73" y="377"/>
                  </a:cubicBezTo>
                  <a:cubicBezTo>
                    <a:pt x="73" y="378"/>
                    <a:pt x="74" y="379"/>
                    <a:pt x="74" y="378"/>
                  </a:cubicBezTo>
                  <a:cubicBezTo>
                    <a:pt x="75" y="381"/>
                    <a:pt x="74" y="383"/>
                    <a:pt x="74" y="385"/>
                  </a:cubicBezTo>
                  <a:cubicBezTo>
                    <a:pt x="74" y="388"/>
                    <a:pt x="62" y="376"/>
                    <a:pt x="61" y="375"/>
                  </a:cubicBezTo>
                  <a:cubicBezTo>
                    <a:pt x="48" y="363"/>
                    <a:pt x="34" y="359"/>
                    <a:pt x="17" y="360"/>
                  </a:cubicBezTo>
                  <a:cubicBezTo>
                    <a:pt x="17" y="360"/>
                    <a:pt x="17" y="360"/>
                    <a:pt x="17" y="360"/>
                  </a:cubicBezTo>
                  <a:cubicBezTo>
                    <a:pt x="17" y="359"/>
                    <a:pt x="16" y="358"/>
                    <a:pt x="14" y="359"/>
                  </a:cubicBezTo>
                  <a:cubicBezTo>
                    <a:pt x="9" y="364"/>
                    <a:pt x="10" y="362"/>
                    <a:pt x="8" y="368"/>
                  </a:cubicBezTo>
                  <a:cubicBezTo>
                    <a:pt x="8" y="369"/>
                    <a:pt x="9" y="370"/>
                    <a:pt x="10" y="369"/>
                  </a:cubicBezTo>
                  <a:cubicBezTo>
                    <a:pt x="9" y="371"/>
                    <a:pt x="9" y="372"/>
                    <a:pt x="9" y="374"/>
                  </a:cubicBezTo>
                  <a:cubicBezTo>
                    <a:pt x="7" y="370"/>
                    <a:pt x="6" y="367"/>
                    <a:pt x="3" y="365"/>
                  </a:cubicBezTo>
                  <a:cubicBezTo>
                    <a:pt x="2" y="363"/>
                    <a:pt x="0" y="365"/>
                    <a:pt x="1" y="367"/>
                  </a:cubicBezTo>
                  <a:cubicBezTo>
                    <a:pt x="11" y="377"/>
                    <a:pt x="4" y="393"/>
                    <a:pt x="16" y="402"/>
                  </a:cubicBezTo>
                  <a:cubicBezTo>
                    <a:pt x="26" y="409"/>
                    <a:pt x="38" y="416"/>
                    <a:pt x="49" y="422"/>
                  </a:cubicBezTo>
                  <a:cubicBezTo>
                    <a:pt x="50" y="422"/>
                    <a:pt x="50" y="422"/>
                    <a:pt x="51" y="423"/>
                  </a:cubicBezTo>
                  <a:cubicBezTo>
                    <a:pt x="52" y="423"/>
                    <a:pt x="53" y="424"/>
                    <a:pt x="54" y="424"/>
                  </a:cubicBezTo>
                  <a:cubicBezTo>
                    <a:pt x="62" y="427"/>
                    <a:pt x="71" y="429"/>
                    <a:pt x="80" y="430"/>
                  </a:cubicBezTo>
                  <a:cubicBezTo>
                    <a:pt x="81" y="431"/>
                    <a:pt x="82" y="432"/>
                    <a:pt x="83" y="431"/>
                  </a:cubicBezTo>
                  <a:cubicBezTo>
                    <a:pt x="83" y="431"/>
                    <a:pt x="83" y="431"/>
                    <a:pt x="83" y="431"/>
                  </a:cubicBezTo>
                  <a:cubicBezTo>
                    <a:pt x="109" y="433"/>
                    <a:pt x="137" y="430"/>
                    <a:pt x="158" y="427"/>
                  </a:cubicBezTo>
                  <a:cubicBezTo>
                    <a:pt x="160" y="427"/>
                    <a:pt x="165" y="426"/>
                    <a:pt x="171" y="425"/>
                  </a:cubicBezTo>
                  <a:cubicBezTo>
                    <a:pt x="172" y="426"/>
                    <a:pt x="173" y="426"/>
                    <a:pt x="174" y="425"/>
                  </a:cubicBezTo>
                  <a:cubicBezTo>
                    <a:pt x="175" y="425"/>
                    <a:pt x="175" y="424"/>
                    <a:pt x="176" y="424"/>
                  </a:cubicBezTo>
                  <a:cubicBezTo>
                    <a:pt x="187" y="421"/>
                    <a:pt x="199" y="415"/>
                    <a:pt x="195" y="407"/>
                  </a:cubicBezTo>
                  <a:cubicBezTo>
                    <a:pt x="191" y="401"/>
                    <a:pt x="184" y="398"/>
                    <a:pt x="176" y="397"/>
                  </a:cubicBezTo>
                  <a:cubicBezTo>
                    <a:pt x="176" y="396"/>
                    <a:pt x="174" y="395"/>
                    <a:pt x="173" y="396"/>
                  </a:cubicBezTo>
                  <a:cubicBezTo>
                    <a:pt x="172" y="396"/>
                    <a:pt x="172" y="396"/>
                    <a:pt x="171" y="397"/>
                  </a:cubicBezTo>
                  <a:cubicBezTo>
                    <a:pt x="147" y="395"/>
                    <a:pt x="115" y="403"/>
                    <a:pt x="125" y="371"/>
                  </a:cubicBezTo>
                  <a:cubicBezTo>
                    <a:pt x="125" y="369"/>
                    <a:pt x="123" y="369"/>
                    <a:pt x="123" y="370"/>
                  </a:cubicBezTo>
                  <a:cubicBezTo>
                    <a:pt x="121" y="376"/>
                    <a:pt x="116" y="389"/>
                    <a:pt x="122" y="396"/>
                  </a:cubicBezTo>
                  <a:cubicBezTo>
                    <a:pt x="117" y="400"/>
                    <a:pt x="113" y="405"/>
                    <a:pt x="109" y="409"/>
                  </a:cubicBezTo>
                  <a:cubicBezTo>
                    <a:pt x="109" y="409"/>
                    <a:pt x="109" y="409"/>
                    <a:pt x="109" y="409"/>
                  </a:cubicBezTo>
                  <a:cubicBezTo>
                    <a:pt x="113" y="402"/>
                    <a:pt x="116" y="395"/>
                    <a:pt x="119" y="387"/>
                  </a:cubicBezTo>
                  <a:cubicBezTo>
                    <a:pt x="120" y="385"/>
                    <a:pt x="117" y="384"/>
                    <a:pt x="116" y="385"/>
                  </a:cubicBezTo>
                  <a:cubicBezTo>
                    <a:pt x="113" y="387"/>
                    <a:pt x="111" y="390"/>
                    <a:pt x="109" y="393"/>
                  </a:cubicBezTo>
                  <a:cubicBezTo>
                    <a:pt x="112" y="386"/>
                    <a:pt x="115" y="380"/>
                    <a:pt x="117" y="374"/>
                  </a:cubicBezTo>
                  <a:cubicBezTo>
                    <a:pt x="118" y="371"/>
                    <a:pt x="115" y="371"/>
                    <a:pt x="114" y="372"/>
                  </a:cubicBezTo>
                  <a:cubicBezTo>
                    <a:pt x="101" y="389"/>
                    <a:pt x="90" y="408"/>
                    <a:pt x="73" y="420"/>
                  </a:cubicBezTo>
                  <a:cubicBezTo>
                    <a:pt x="90" y="401"/>
                    <a:pt x="106" y="381"/>
                    <a:pt x="122" y="361"/>
                  </a:cubicBezTo>
                  <a:cubicBezTo>
                    <a:pt x="124" y="359"/>
                    <a:pt x="126" y="356"/>
                    <a:pt x="128" y="353"/>
                  </a:cubicBezTo>
                  <a:cubicBezTo>
                    <a:pt x="125" y="357"/>
                    <a:pt x="122" y="361"/>
                    <a:pt x="120" y="365"/>
                  </a:cubicBezTo>
                  <a:cubicBezTo>
                    <a:pt x="119" y="367"/>
                    <a:pt x="122" y="369"/>
                    <a:pt x="123" y="368"/>
                  </a:cubicBezTo>
                  <a:cubicBezTo>
                    <a:pt x="123" y="368"/>
                    <a:pt x="123" y="368"/>
                    <a:pt x="123" y="368"/>
                  </a:cubicBezTo>
                  <a:cubicBezTo>
                    <a:pt x="124" y="368"/>
                    <a:pt x="124" y="368"/>
                    <a:pt x="124" y="368"/>
                  </a:cubicBezTo>
                  <a:cubicBezTo>
                    <a:pt x="124" y="368"/>
                    <a:pt x="125" y="369"/>
                    <a:pt x="126" y="369"/>
                  </a:cubicBezTo>
                  <a:cubicBezTo>
                    <a:pt x="126" y="368"/>
                    <a:pt x="126" y="368"/>
                    <a:pt x="127" y="368"/>
                  </a:cubicBezTo>
                  <a:cubicBezTo>
                    <a:pt x="131" y="368"/>
                    <a:pt x="135" y="368"/>
                    <a:pt x="139" y="367"/>
                  </a:cubicBezTo>
                  <a:cubicBezTo>
                    <a:pt x="140" y="367"/>
                    <a:pt x="141" y="367"/>
                    <a:pt x="142" y="367"/>
                  </a:cubicBezTo>
                  <a:cubicBezTo>
                    <a:pt x="143" y="368"/>
                    <a:pt x="144" y="369"/>
                    <a:pt x="145" y="367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56" y="366"/>
                    <a:pt x="164" y="368"/>
                    <a:pt x="174" y="373"/>
                  </a:cubicBezTo>
                  <a:cubicBezTo>
                    <a:pt x="176" y="374"/>
                    <a:pt x="177" y="374"/>
                    <a:pt x="178" y="375"/>
                  </a:cubicBezTo>
                  <a:cubicBezTo>
                    <a:pt x="178" y="376"/>
                    <a:pt x="179" y="376"/>
                    <a:pt x="180" y="376"/>
                  </a:cubicBezTo>
                  <a:cubicBezTo>
                    <a:pt x="182" y="377"/>
                    <a:pt x="184" y="378"/>
                    <a:pt x="186" y="379"/>
                  </a:cubicBezTo>
                  <a:cubicBezTo>
                    <a:pt x="186" y="379"/>
                    <a:pt x="186" y="379"/>
                    <a:pt x="186" y="379"/>
                  </a:cubicBezTo>
                  <a:cubicBezTo>
                    <a:pt x="191" y="381"/>
                    <a:pt x="195" y="381"/>
                    <a:pt x="203" y="378"/>
                  </a:cubicBezTo>
                  <a:cubicBezTo>
                    <a:pt x="222" y="371"/>
                    <a:pt x="221" y="350"/>
                    <a:pt x="208" y="339"/>
                  </a:cubicBezTo>
                  <a:cubicBezTo>
                    <a:pt x="208" y="338"/>
                    <a:pt x="209" y="338"/>
                    <a:pt x="209" y="338"/>
                  </a:cubicBezTo>
                  <a:cubicBezTo>
                    <a:pt x="209" y="336"/>
                    <a:pt x="207" y="335"/>
                    <a:pt x="206" y="336"/>
                  </a:cubicBezTo>
                  <a:cubicBezTo>
                    <a:pt x="206" y="336"/>
                    <a:pt x="206" y="337"/>
                    <a:pt x="206" y="337"/>
                  </a:cubicBezTo>
                  <a:cubicBezTo>
                    <a:pt x="205" y="336"/>
                    <a:pt x="205" y="336"/>
                    <a:pt x="204" y="335"/>
                  </a:cubicBezTo>
                  <a:cubicBezTo>
                    <a:pt x="205" y="334"/>
                    <a:pt x="205" y="333"/>
                    <a:pt x="206" y="332"/>
                  </a:cubicBezTo>
                  <a:cubicBezTo>
                    <a:pt x="228" y="328"/>
                    <a:pt x="236" y="302"/>
                    <a:pt x="243" y="284"/>
                  </a:cubicBezTo>
                  <a:cubicBezTo>
                    <a:pt x="248" y="270"/>
                    <a:pt x="253" y="256"/>
                    <a:pt x="257" y="241"/>
                  </a:cubicBezTo>
                  <a:cubicBezTo>
                    <a:pt x="260" y="232"/>
                    <a:pt x="261" y="220"/>
                    <a:pt x="272" y="216"/>
                  </a:cubicBezTo>
                  <a:cubicBezTo>
                    <a:pt x="292" y="208"/>
                    <a:pt x="316" y="230"/>
                    <a:pt x="316" y="249"/>
                  </a:cubicBezTo>
                  <a:cubicBezTo>
                    <a:pt x="316" y="250"/>
                    <a:pt x="317" y="250"/>
                    <a:pt x="318" y="250"/>
                  </a:cubicBezTo>
                  <a:cubicBezTo>
                    <a:pt x="317" y="252"/>
                    <a:pt x="315" y="253"/>
                    <a:pt x="314" y="255"/>
                  </a:cubicBezTo>
                  <a:cubicBezTo>
                    <a:pt x="277" y="267"/>
                    <a:pt x="265" y="283"/>
                    <a:pt x="268" y="323"/>
                  </a:cubicBezTo>
                  <a:cubicBezTo>
                    <a:pt x="269" y="328"/>
                    <a:pt x="269" y="332"/>
                    <a:pt x="270" y="336"/>
                  </a:cubicBezTo>
                  <a:cubicBezTo>
                    <a:pt x="270" y="336"/>
                    <a:pt x="270" y="337"/>
                    <a:pt x="270" y="337"/>
                  </a:cubicBezTo>
                  <a:cubicBezTo>
                    <a:pt x="269" y="338"/>
                    <a:pt x="270" y="339"/>
                    <a:pt x="271" y="339"/>
                  </a:cubicBezTo>
                  <a:cubicBezTo>
                    <a:pt x="271" y="340"/>
                    <a:pt x="271" y="342"/>
                    <a:pt x="272" y="343"/>
                  </a:cubicBezTo>
                  <a:cubicBezTo>
                    <a:pt x="271" y="343"/>
                    <a:pt x="271" y="344"/>
                    <a:pt x="270" y="345"/>
                  </a:cubicBezTo>
                  <a:cubicBezTo>
                    <a:pt x="270" y="346"/>
                    <a:pt x="271" y="347"/>
                    <a:pt x="272" y="346"/>
                  </a:cubicBezTo>
                  <a:cubicBezTo>
                    <a:pt x="272" y="346"/>
                    <a:pt x="272" y="346"/>
                    <a:pt x="272" y="345"/>
                  </a:cubicBezTo>
                  <a:cubicBezTo>
                    <a:pt x="274" y="351"/>
                    <a:pt x="277" y="357"/>
                    <a:pt x="281" y="361"/>
                  </a:cubicBezTo>
                  <a:cubicBezTo>
                    <a:pt x="281" y="361"/>
                    <a:pt x="281" y="361"/>
                    <a:pt x="281" y="361"/>
                  </a:cubicBezTo>
                  <a:cubicBezTo>
                    <a:pt x="280" y="363"/>
                    <a:pt x="282" y="364"/>
                    <a:pt x="283" y="363"/>
                  </a:cubicBezTo>
                  <a:cubicBezTo>
                    <a:pt x="287" y="367"/>
                    <a:pt x="292" y="370"/>
                    <a:pt x="298" y="373"/>
                  </a:cubicBezTo>
                  <a:cubicBezTo>
                    <a:pt x="298" y="373"/>
                    <a:pt x="298" y="374"/>
                    <a:pt x="297" y="374"/>
                  </a:cubicBezTo>
                  <a:cubicBezTo>
                    <a:pt x="297" y="376"/>
                    <a:pt x="298" y="377"/>
                    <a:pt x="300" y="377"/>
                  </a:cubicBezTo>
                  <a:cubicBezTo>
                    <a:pt x="301" y="376"/>
                    <a:pt x="302" y="375"/>
                    <a:pt x="303" y="375"/>
                  </a:cubicBezTo>
                  <a:cubicBezTo>
                    <a:pt x="305" y="376"/>
                    <a:pt x="308" y="377"/>
                    <a:pt x="311" y="378"/>
                  </a:cubicBezTo>
                  <a:cubicBezTo>
                    <a:pt x="342" y="386"/>
                    <a:pt x="361" y="398"/>
                    <a:pt x="374" y="419"/>
                  </a:cubicBezTo>
                  <a:cubicBezTo>
                    <a:pt x="374" y="419"/>
                    <a:pt x="374" y="419"/>
                    <a:pt x="374" y="420"/>
                  </a:cubicBezTo>
                  <a:cubicBezTo>
                    <a:pt x="379" y="428"/>
                    <a:pt x="383" y="436"/>
                    <a:pt x="386" y="447"/>
                  </a:cubicBezTo>
                  <a:cubicBezTo>
                    <a:pt x="385" y="447"/>
                    <a:pt x="385" y="448"/>
                    <a:pt x="384" y="449"/>
                  </a:cubicBezTo>
                  <a:cubicBezTo>
                    <a:pt x="384" y="449"/>
                    <a:pt x="384" y="451"/>
                    <a:pt x="385" y="451"/>
                  </a:cubicBezTo>
                  <a:cubicBezTo>
                    <a:pt x="386" y="450"/>
                    <a:pt x="386" y="450"/>
                    <a:pt x="386" y="450"/>
                  </a:cubicBezTo>
                  <a:cubicBezTo>
                    <a:pt x="387" y="453"/>
                    <a:pt x="388" y="455"/>
                    <a:pt x="388" y="458"/>
                  </a:cubicBezTo>
                  <a:cubicBezTo>
                    <a:pt x="390" y="467"/>
                    <a:pt x="396" y="482"/>
                    <a:pt x="400" y="496"/>
                  </a:cubicBezTo>
                  <a:cubicBezTo>
                    <a:pt x="400" y="497"/>
                    <a:pt x="399" y="497"/>
                    <a:pt x="398" y="498"/>
                  </a:cubicBezTo>
                  <a:cubicBezTo>
                    <a:pt x="397" y="500"/>
                    <a:pt x="399" y="502"/>
                    <a:pt x="401" y="500"/>
                  </a:cubicBezTo>
                  <a:cubicBezTo>
                    <a:pt x="401" y="500"/>
                    <a:pt x="401" y="500"/>
                    <a:pt x="401" y="499"/>
                  </a:cubicBezTo>
                  <a:cubicBezTo>
                    <a:pt x="402" y="501"/>
                    <a:pt x="402" y="504"/>
                    <a:pt x="403" y="506"/>
                  </a:cubicBezTo>
                  <a:cubicBezTo>
                    <a:pt x="402" y="507"/>
                    <a:pt x="401" y="508"/>
                    <a:pt x="400" y="509"/>
                  </a:cubicBezTo>
                  <a:cubicBezTo>
                    <a:pt x="399" y="510"/>
                    <a:pt x="400" y="512"/>
                    <a:pt x="401" y="512"/>
                  </a:cubicBezTo>
                  <a:cubicBezTo>
                    <a:pt x="402" y="511"/>
                    <a:pt x="403" y="511"/>
                    <a:pt x="404" y="510"/>
                  </a:cubicBezTo>
                  <a:cubicBezTo>
                    <a:pt x="406" y="520"/>
                    <a:pt x="407" y="528"/>
                    <a:pt x="404" y="534"/>
                  </a:cubicBezTo>
                  <a:cubicBezTo>
                    <a:pt x="395" y="554"/>
                    <a:pt x="423" y="561"/>
                    <a:pt x="437" y="557"/>
                  </a:cubicBezTo>
                  <a:cubicBezTo>
                    <a:pt x="435" y="567"/>
                    <a:pt x="430" y="575"/>
                    <a:pt x="425" y="583"/>
                  </a:cubicBezTo>
                  <a:cubicBezTo>
                    <a:pt x="424" y="584"/>
                    <a:pt x="424" y="585"/>
                    <a:pt x="423" y="586"/>
                  </a:cubicBezTo>
                  <a:cubicBezTo>
                    <a:pt x="422" y="586"/>
                    <a:pt x="422" y="587"/>
                    <a:pt x="423" y="587"/>
                  </a:cubicBezTo>
                  <a:cubicBezTo>
                    <a:pt x="421" y="591"/>
                    <a:pt x="420" y="594"/>
                    <a:pt x="419" y="598"/>
                  </a:cubicBezTo>
                  <a:cubicBezTo>
                    <a:pt x="417" y="605"/>
                    <a:pt x="417" y="613"/>
                    <a:pt x="419" y="620"/>
                  </a:cubicBezTo>
                  <a:cubicBezTo>
                    <a:pt x="418" y="621"/>
                    <a:pt x="418" y="621"/>
                    <a:pt x="418" y="621"/>
                  </a:cubicBezTo>
                  <a:cubicBezTo>
                    <a:pt x="417" y="622"/>
                    <a:pt x="418" y="623"/>
                    <a:pt x="419" y="624"/>
                  </a:cubicBezTo>
                  <a:cubicBezTo>
                    <a:pt x="420" y="627"/>
                    <a:pt x="421" y="630"/>
                    <a:pt x="421" y="634"/>
                  </a:cubicBezTo>
                  <a:cubicBezTo>
                    <a:pt x="421" y="634"/>
                    <a:pt x="421" y="635"/>
                    <a:pt x="422" y="635"/>
                  </a:cubicBezTo>
                  <a:cubicBezTo>
                    <a:pt x="422" y="638"/>
                    <a:pt x="423" y="640"/>
                    <a:pt x="423" y="643"/>
                  </a:cubicBezTo>
                  <a:cubicBezTo>
                    <a:pt x="428" y="662"/>
                    <a:pt x="436" y="680"/>
                    <a:pt x="447" y="696"/>
                  </a:cubicBezTo>
                  <a:cubicBezTo>
                    <a:pt x="447" y="696"/>
                    <a:pt x="447" y="696"/>
                    <a:pt x="447" y="696"/>
                  </a:cubicBezTo>
                  <a:cubicBezTo>
                    <a:pt x="446" y="698"/>
                    <a:pt x="447" y="699"/>
                    <a:pt x="448" y="699"/>
                  </a:cubicBezTo>
                  <a:cubicBezTo>
                    <a:pt x="451" y="702"/>
                    <a:pt x="453" y="705"/>
                    <a:pt x="455" y="709"/>
                  </a:cubicBezTo>
                  <a:cubicBezTo>
                    <a:pt x="455" y="709"/>
                    <a:pt x="456" y="710"/>
                    <a:pt x="456" y="710"/>
                  </a:cubicBezTo>
                  <a:cubicBezTo>
                    <a:pt x="455" y="712"/>
                    <a:pt x="453" y="713"/>
                    <a:pt x="452" y="715"/>
                  </a:cubicBezTo>
                  <a:cubicBezTo>
                    <a:pt x="451" y="717"/>
                    <a:pt x="454" y="718"/>
                    <a:pt x="455" y="717"/>
                  </a:cubicBezTo>
                  <a:cubicBezTo>
                    <a:pt x="456" y="716"/>
                    <a:pt x="457" y="715"/>
                    <a:pt x="458" y="714"/>
                  </a:cubicBezTo>
                  <a:cubicBezTo>
                    <a:pt x="459" y="716"/>
                    <a:pt x="461" y="718"/>
                    <a:pt x="462" y="720"/>
                  </a:cubicBezTo>
                  <a:cubicBezTo>
                    <a:pt x="462" y="720"/>
                    <a:pt x="461" y="721"/>
                    <a:pt x="461" y="721"/>
                  </a:cubicBezTo>
                  <a:cubicBezTo>
                    <a:pt x="460" y="722"/>
                    <a:pt x="462" y="724"/>
                    <a:pt x="464" y="723"/>
                  </a:cubicBezTo>
                  <a:cubicBezTo>
                    <a:pt x="465" y="725"/>
                    <a:pt x="466" y="726"/>
                    <a:pt x="467" y="728"/>
                  </a:cubicBezTo>
                  <a:cubicBezTo>
                    <a:pt x="466" y="729"/>
                    <a:pt x="466" y="729"/>
                    <a:pt x="465" y="730"/>
                  </a:cubicBezTo>
                  <a:cubicBezTo>
                    <a:pt x="464" y="731"/>
                    <a:pt x="466" y="732"/>
                    <a:pt x="467" y="731"/>
                  </a:cubicBezTo>
                  <a:cubicBezTo>
                    <a:pt x="467" y="731"/>
                    <a:pt x="467" y="730"/>
                    <a:pt x="468" y="730"/>
                  </a:cubicBezTo>
                  <a:cubicBezTo>
                    <a:pt x="470" y="732"/>
                    <a:pt x="471" y="734"/>
                    <a:pt x="473" y="736"/>
                  </a:cubicBezTo>
                  <a:cubicBezTo>
                    <a:pt x="473" y="737"/>
                    <a:pt x="472" y="738"/>
                    <a:pt x="472" y="738"/>
                  </a:cubicBezTo>
                  <a:cubicBezTo>
                    <a:pt x="471" y="740"/>
                    <a:pt x="473" y="742"/>
                    <a:pt x="475" y="741"/>
                  </a:cubicBezTo>
                  <a:cubicBezTo>
                    <a:pt x="475" y="740"/>
                    <a:pt x="476" y="740"/>
                    <a:pt x="477" y="739"/>
                  </a:cubicBezTo>
                  <a:cubicBezTo>
                    <a:pt x="478" y="740"/>
                    <a:pt x="478" y="741"/>
                    <a:pt x="480" y="741"/>
                  </a:cubicBezTo>
                  <a:cubicBezTo>
                    <a:pt x="496" y="751"/>
                    <a:pt x="510" y="746"/>
                    <a:pt x="515" y="727"/>
                  </a:cubicBezTo>
                  <a:cubicBezTo>
                    <a:pt x="522" y="699"/>
                    <a:pt x="512" y="676"/>
                    <a:pt x="535" y="650"/>
                  </a:cubicBezTo>
                  <a:cubicBezTo>
                    <a:pt x="549" y="634"/>
                    <a:pt x="567" y="621"/>
                    <a:pt x="586" y="610"/>
                  </a:cubicBezTo>
                  <a:cubicBezTo>
                    <a:pt x="586" y="610"/>
                    <a:pt x="586" y="610"/>
                    <a:pt x="586" y="610"/>
                  </a:cubicBezTo>
                  <a:cubicBezTo>
                    <a:pt x="585" y="612"/>
                    <a:pt x="588" y="613"/>
                    <a:pt x="589" y="612"/>
                  </a:cubicBezTo>
                  <a:cubicBezTo>
                    <a:pt x="591" y="610"/>
                    <a:pt x="594" y="607"/>
                    <a:pt x="596" y="604"/>
                  </a:cubicBezTo>
                  <a:cubicBezTo>
                    <a:pt x="597" y="604"/>
                    <a:pt x="598" y="603"/>
                    <a:pt x="600" y="602"/>
                  </a:cubicBezTo>
                  <a:cubicBezTo>
                    <a:pt x="600" y="603"/>
                    <a:pt x="600" y="603"/>
                    <a:pt x="601" y="603"/>
                  </a:cubicBezTo>
                  <a:cubicBezTo>
                    <a:pt x="611" y="602"/>
                    <a:pt x="621" y="599"/>
                    <a:pt x="631" y="594"/>
                  </a:cubicBezTo>
                  <a:cubicBezTo>
                    <a:pt x="630" y="595"/>
                    <a:pt x="630" y="596"/>
                    <a:pt x="629" y="597"/>
                  </a:cubicBezTo>
                  <a:cubicBezTo>
                    <a:pt x="628" y="599"/>
                    <a:pt x="631" y="601"/>
                    <a:pt x="632" y="599"/>
                  </a:cubicBezTo>
                  <a:cubicBezTo>
                    <a:pt x="635" y="596"/>
                    <a:pt x="637" y="592"/>
                    <a:pt x="640" y="589"/>
                  </a:cubicBezTo>
                  <a:cubicBezTo>
                    <a:pt x="677" y="564"/>
                    <a:pt x="701" y="514"/>
                    <a:pt x="663" y="482"/>
                  </a:cubicBezTo>
                  <a:cubicBezTo>
                    <a:pt x="672" y="473"/>
                    <a:pt x="676" y="446"/>
                    <a:pt x="685" y="441"/>
                  </a:cubicBezTo>
                  <a:cubicBezTo>
                    <a:pt x="685" y="441"/>
                    <a:pt x="686" y="440"/>
                    <a:pt x="685" y="439"/>
                  </a:cubicBezTo>
                  <a:cubicBezTo>
                    <a:pt x="684" y="437"/>
                    <a:pt x="683" y="435"/>
                    <a:pt x="682" y="433"/>
                  </a:cubicBezTo>
                  <a:cubicBezTo>
                    <a:pt x="682" y="432"/>
                    <a:pt x="682" y="432"/>
                    <a:pt x="681" y="431"/>
                  </a:cubicBezTo>
                  <a:cubicBezTo>
                    <a:pt x="679" y="427"/>
                    <a:pt x="678" y="423"/>
                    <a:pt x="677" y="420"/>
                  </a:cubicBezTo>
                  <a:cubicBezTo>
                    <a:pt x="677" y="419"/>
                    <a:pt x="678" y="418"/>
                    <a:pt x="679" y="417"/>
                  </a:cubicBezTo>
                  <a:cubicBezTo>
                    <a:pt x="679" y="415"/>
                    <a:pt x="677" y="414"/>
                    <a:pt x="676" y="415"/>
                  </a:cubicBezTo>
                  <a:cubicBezTo>
                    <a:pt x="676" y="415"/>
                    <a:pt x="676" y="415"/>
                    <a:pt x="676" y="416"/>
                  </a:cubicBezTo>
                  <a:cubicBezTo>
                    <a:pt x="675" y="407"/>
                    <a:pt x="682" y="407"/>
                    <a:pt x="691" y="406"/>
                  </a:cubicBezTo>
                  <a:cubicBezTo>
                    <a:pt x="692" y="406"/>
                    <a:pt x="692" y="404"/>
                    <a:pt x="692" y="404"/>
                  </a:cubicBezTo>
                  <a:cubicBezTo>
                    <a:pt x="687" y="378"/>
                    <a:pt x="679" y="357"/>
                    <a:pt x="691" y="333"/>
                  </a:cubicBezTo>
                  <a:cubicBezTo>
                    <a:pt x="692" y="331"/>
                    <a:pt x="688" y="302"/>
                    <a:pt x="687" y="305"/>
                  </a:cubicBezTo>
                  <a:cubicBezTo>
                    <a:pt x="700" y="268"/>
                    <a:pt x="690" y="228"/>
                    <a:pt x="714" y="193"/>
                  </a:cubicBezTo>
                  <a:cubicBezTo>
                    <a:pt x="729" y="170"/>
                    <a:pt x="745" y="152"/>
                    <a:pt x="742" y="123"/>
                  </a:cubicBezTo>
                  <a:close/>
                  <a:moveTo>
                    <a:pt x="450" y="394"/>
                  </a:moveTo>
                  <a:cubicBezTo>
                    <a:pt x="437" y="411"/>
                    <a:pt x="413" y="433"/>
                    <a:pt x="403" y="447"/>
                  </a:cubicBezTo>
                  <a:cubicBezTo>
                    <a:pt x="418" y="425"/>
                    <a:pt x="436" y="404"/>
                    <a:pt x="452" y="383"/>
                  </a:cubicBezTo>
                  <a:cubicBezTo>
                    <a:pt x="475" y="357"/>
                    <a:pt x="497" y="330"/>
                    <a:pt x="520" y="304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496" y="333"/>
                    <a:pt x="472" y="363"/>
                    <a:pt x="450" y="394"/>
                  </a:cubicBezTo>
                  <a:close/>
                  <a:moveTo>
                    <a:pt x="420" y="389"/>
                  </a:moveTo>
                  <a:cubicBezTo>
                    <a:pt x="427" y="379"/>
                    <a:pt x="433" y="369"/>
                    <a:pt x="440" y="358"/>
                  </a:cubicBezTo>
                  <a:cubicBezTo>
                    <a:pt x="450" y="343"/>
                    <a:pt x="461" y="327"/>
                    <a:pt x="472" y="312"/>
                  </a:cubicBezTo>
                  <a:cubicBezTo>
                    <a:pt x="497" y="278"/>
                    <a:pt x="523" y="245"/>
                    <a:pt x="551" y="215"/>
                  </a:cubicBezTo>
                  <a:cubicBezTo>
                    <a:pt x="559" y="207"/>
                    <a:pt x="566" y="199"/>
                    <a:pt x="574" y="191"/>
                  </a:cubicBezTo>
                  <a:cubicBezTo>
                    <a:pt x="543" y="233"/>
                    <a:pt x="514" y="276"/>
                    <a:pt x="482" y="315"/>
                  </a:cubicBezTo>
                  <a:cubicBezTo>
                    <a:pt x="468" y="332"/>
                    <a:pt x="454" y="349"/>
                    <a:pt x="441" y="366"/>
                  </a:cubicBezTo>
                  <a:cubicBezTo>
                    <a:pt x="436" y="372"/>
                    <a:pt x="430" y="379"/>
                    <a:pt x="425" y="385"/>
                  </a:cubicBezTo>
                  <a:cubicBezTo>
                    <a:pt x="420" y="391"/>
                    <a:pt x="419" y="391"/>
                    <a:pt x="420" y="389"/>
                  </a:cubicBezTo>
                  <a:close/>
                  <a:moveTo>
                    <a:pt x="408" y="396"/>
                  </a:moveTo>
                  <a:cubicBezTo>
                    <a:pt x="401" y="405"/>
                    <a:pt x="395" y="412"/>
                    <a:pt x="394" y="416"/>
                  </a:cubicBezTo>
                  <a:cubicBezTo>
                    <a:pt x="406" y="388"/>
                    <a:pt x="426" y="365"/>
                    <a:pt x="446" y="341"/>
                  </a:cubicBezTo>
                  <a:cubicBezTo>
                    <a:pt x="433" y="360"/>
                    <a:pt x="420" y="378"/>
                    <a:pt x="408" y="396"/>
                  </a:cubicBezTo>
                  <a:close/>
                  <a:moveTo>
                    <a:pt x="587" y="192"/>
                  </a:moveTo>
                  <a:cubicBezTo>
                    <a:pt x="564" y="217"/>
                    <a:pt x="542" y="243"/>
                    <a:pt x="521" y="269"/>
                  </a:cubicBezTo>
                  <a:cubicBezTo>
                    <a:pt x="544" y="238"/>
                    <a:pt x="567" y="205"/>
                    <a:pt x="590" y="174"/>
                  </a:cubicBezTo>
                  <a:cubicBezTo>
                    <a:pt x="604" y="159"/>
                    <a:pt x="618" y="145"/>
                    <a:pt x="632" y="129"/>
                  </a:cubicBezTo>
                  <a:cubicBezTo>
                    <a:pt x="639" y="121"/>
                    <a:pt x="647" y="114"/>
                    <a:pt x="656" y="107"/>
                  </a:cubicBezTo>
                  <a:cubicBezTo>
                    <a:pt x="656" y="117"/>
                    <a:pt x="652" y="124"/>
                    <a:pt x="644" y="129"/>
                  </a:cubicBezTo>
                  <a:cubicBezTo>
                    <a:pt x="624" y="149"/>
                    <a:pt x="606" y="171"/>
                    <a:pt x="587" y="192"/>
                  </a:cubicBezTo>
                  <a:close/>
                  <a:moveTo>
                    <a:pt x="587" y="199"/>
                  </a:moveTo>
                  <a:cubicBezTo>
                    <a:pt x="570" y="221"/>
                    <a:pt x="553" y="243"/>
                    <a:pt x="536" y="263"/>
                  </a:cubicBezTo>
                  <a:cubicBezTo>
                    <a:pt x="513" y="291"/>
                    <a:pt x="489" y="319"/>
                    <a:pt x="466" y="347"/>
                  </a:cubicBezTo>
                  <a:cubicBezTo>
                    <a:pt x="488" y="318"/>
                    <a:pt x="508" y="289"/>
                    <a:pt x="530" y="262"/>
                  </a:cubicBezTo>
                  <a:cubicBezTo>
                    <a:pt x="547" y="241"/>
                    <a:pt x="567" y="220"/>
                    <a:pt x="587" y="199"/>
                  </a:cubicBezTo>
                  <a:close/>
                  <a:moveTo>
                    <a:pt x="503" y="307"/>
                  </a:moveTo>
                  <a:cubicBezTo>
                    <a:pt x="489" y="325"/>
                    <a:pt x="476" y="344"/>
                    <a:pt x="462" y="362"/>
                  </a:cubicBezTo>
                  <a:cubicBezTo>
                    <a:pt x="446" y="380"/>
                    <a:pt x="431" y="399"/>
                    <a:pt x="417" y="418"/>
                  </a:cubicBezTo>
                  <a:cubicBezTo>
                    <a:pt x="411" y="425"/>
                    <a:pt x="382" y="455"/>
                    <a:pt x="409" y="421"/>
                  </a:cubicBezTo>
                  <a:cubicBezTo>
                    <a:pt x="420" y="407"/>
                    <a:pt x="432" y="393"/>
                    <a:pt x="444" y="378"/>
                  </a:cubicBezTo>
                  <a:cubicBezTo>
                    <a:pt x="464" y="355"/>
                    <a:pt x="484" y="331"/>
                    <a:pt x="503" y="307"/>
                  </a:cubicBezTo>
                  <a:close/>
                  <a:moveTo>
                    <a:pt x="663" y="150"/>
                  </a:moveTo>
                  <a:cubicBezTo>
                    <a:pt x="674" y="139"/>
                    <a:pt x="640" y="182"/>
                    <a:pt x="637" y="185"/>
                  </a:cubicBezTo>
                  <a:cubicBezTo>
                    <a:pt x="625" y="197"/>
                    <a:pt x="614" y="208"/>
                    <a:pt x="603" y="220"/>
                  </a:cubicBezTo>
                  <a:cubicBezTo>
                    <a:pt x="573" y="252"/>
                    <a:pt x="546" y="286"/>
                    <a:pt x="518" y="320"/>
                  </a:cubicBezTo>
                  <a:cubicBezTo>
                    <a:pt x="503" y="338"/>
                    <a:pt x="487" y="356"/>
                    <a:pt x="471" y="373"/>
                  </a:cubicBezTo>
                  <a:cubicBezTo>
                    <a:pt x="487" y="352"/>
                    <a:pt x="503" y="330"/>
                    <a:pt x="520" y="309"/>
                  </a:cubicBezTo>
                  <a:cubicBezTo>
                    <a:pt x="565" y="254"/>
                    <a:pt x="611" y="199"/>
                    <a:pt x="663" y="150"/>
                  </a:cubicBezTo>
                  <a:close/>
                  <a:moveTo>
                    <a:pt x="556" y="261"/>
                  </a:moveTo>
                  <a:cubicBezTo>
                    <a:pt x="571" y="244"/>
                    <a:pt x="585" y="227"/>
                    <a:pt x="600" y="210"/>
                  </a:cubicBezTo>
                  <a:cubicBezTo>
                    <a:pt x="607" y="202"/>
                    <a:pt x="614" y="195"/>
                    <a:pt x="621" y="188"/>
                  </a:cubicBezTo>
                  <a:cubicBezTo>
                    <a:pt x="605" y="205"/>
                    <a:pt x="590" y="223"/>
                    <a:pt x="574" y="240"/>
                  </a:cubicBezTo>
                  <a:cubicBezTo>
                    <a:pt x="568" y="247"/>
                    <a:pt x="562" y="254"/>
                    <a:pt x="556" y="261"/>
                  </a:cubicBezTo>
                  <a:close/>
                  <a:moveTo>
                    <a:pt x="635" y="167"/>
                  </a:moveTo>
                  <a:cubicBezTo>
                    <a:pt x="605" y="197"/>
                    <a:pt x="577" y="231"/>
                    <a:pt x="550" y="264"/>
                  </a:cubicBezTo>
                  <a:cubicBezTo>
                    <a:pt x="533" y="284"/>
                    <a:pt x="515" y="305"/>
                    <a:pt x="496" y="325"/>
                  </a:cubicBezTo>
                  <a:cubicBezTo>
                    <a:pt x="537" y="270"/>
                    <a:pt x="578" y="217"/>
                    <a:pt x="627" y="169"/>
                  </a:cubicBezTo>
                  <a:cubicBezTo>
                    <a:pt x="636" y="160"/>
                    <a:pt x="645" y="151"/>
                    <a:pt x="654" y="142"/>
                  </a:cubicBezTo>
                  <a:cubicBezTo>
                    <a:pt x="651" y="145"/>
                    <a:pt x="642" y="161"/>
                    <a:pt x="635" y="167"/>
                  </a:cubicBezTo>
                  <a:close/>
                  <a:moveTo>
                    <a:pt x="672" y="124"/>
                  </a:moveTo>
                  <a:cubicBezTo>
                    <a:pt x="671" y="124"/>
                    <a:pt x="671" y="124"/>
                    <a:pt x="671" y="124"/>
                  </a:cubicBezTo>
                  <a:cubicBezTo>
                    <a:pt x="620" y="161"/>
                    <a:pt x="579" y="217"/>
                    <a:pt x="538" y="264"/>
                  </a:cubicBezTo>
                  <a:cubicBezTo>
                    <a:pt x="536" y="267"/>
                    <a:pt x="534" y="269"/>
                    <a:pt x="532" y="272"/>
                  </a:cubicBezTo>
                  <a:cubicBezTo>
                    <a:pt x="555" y="243"/>
                    <a:pt x="578" y="211"/>
                    <a:pt x="603" y="182"/>
                  </a:cubicBezTo>
                  <a:cubicBezTo>
                    <a:pt x="615" y="170"/>
                    <a:pt x="626" y="157"/>
                    <a:pt x="637" y="145"/>
                  </a:cubicBezTo>
                  <a:cubicBezTo>
                    <a:pt x="648" y="134"/>
                    <a:pt x="659" y="124"/>
                    <a:pt x="670" y="114"/>
                  </a:cubicBezTo>
                  <a:cubicBezTo>
                    <a:pt x="671" y="117"/>
                    <a:pt x="671" y="120"/>
                    <a:pt x="672" y="124"/>
                  </a:cubicBezTo>
                  <a:close/>
                  <a:moveTo>
                    <a:pt x="670" y="111"/>
                  </a:moveTo>
                  <a:cubicBezTo>
                    <a:pt x="670" y="111"/>
                    <a:pt x="670" y="112"/>
                    <a:pt x="670" y="112"/>
                  </a:cubicBezTo>
                  <a:cubicBezTo>
                    <a:pt x="663" y="118"/>
                    <a:pt x="656" y="124"/>
                    <a:pt x="649" y="130"/>
                  </a:cubicBezTo>
                  <a:cubicBezTo>
                    <a:pt x="657" y="121"/>
                    <a:pt x="664" y="112"/>
                    <a:pt x="670" y="103"/>
                  </a:cubicBezTo>
                  <a:cubicBezTo>
                    <a:pt x="670" y="106"/>
                    <a:pt x="670" y="109"/>
                    <a:pt x="670" y="111"/>
                  </a:cubicBezTo>
                  <a:close/>
                  <a:moveTo>
                    <a:pt x="667" y="79"/>
                  </a:moveTo>
                  <a:cubicBezTo>
                    <a:pt x="669" y="85"/>
                    <a:pt x="669" y="92"/>
                    <a:pt x="670" y="99"/>
                  </a:cubicBezTo>
                  <a:cubicBezTo>
                    <a:pt x="656" y="102"/>
                    <a:pt x="644" y="111"/>
                    <a:pt x="631" y="122"/>
                  </a:cubicBezTo>
                  <a:cubicBezTo>
                    <a:pt x="643" y="109"/>
                    <a:pt x="654" y="96"/>
                    <a:pt x="666" y="84"/>
                  </a:cubicBezTo>
                  <a:cubicBezTo>
                    <a:pt x="667" y="83"/>
                    <a:pt x="665" y="81"/>
                    <a:pt x="664" y="82"/>
                  </a:cubicBezTo>
                  <a:cubicBezTo>
                    <a:pt x="643" y="103"/>
                    <a:pt x="624" y="125"/>
                    <a:pt x="606" y="149"/>
                  </a:cubicBezTo>
                  <a:cubicBezTo>
                    <a:pt x="589" y="168"/>
                    <a:pt x="574" y="188"/>
                    <a:pt x="561" y="201"/>
                  </a:cubicBezTo>
                  <a:cubicBezTo>
                    <a:pt x="551" y="211"/>
                    <a:pt x="542" y="221"/>
                    <a:pt x="532" y="232"/>
                  </a:cubicBezTo>
                  <a:cubicBezTo>
                    <a:pt x="548" y="212"/>
                    <a:pt x="564" y="192"/>
                    <a:pt x="580" y="173"/>
                  </a:cubicBezTo>
                  <a:cubicBezTo>
                    <a:pt x="608" y="140"/>
                    <a:pt x="630" y="103"/>
                    <a:pt x="662" y="73"/>
                  </a:cubicBezTo>
                  <a:cubicBezTo>
                    <a:pt x="664" y="72"/>
                    <a:pt x="661" y="69"/>
                    <a:pt x="659" y="71"/>
                  </a:cubicBezTo>
                  <a:cubicBezTo>
                    <a:pt x="656" y="74"/>
                    <a:pt x="654" y="77"/>
                    <a:pt x="651" y="79"/>
                  </a:cubicBezTo>
                  <a:cubicBezTo>
                    <a:pt x="653" y="75"/>
                    <a:pt x="656" y="71"/>
                    <a:pt x="658" y="66"/>
                  </a:cubicBezTo>
                  <a:cubicBezTo>
                    <a:pt x="662" y="68"/>
                    <a:pt x="665" y="72"/>
                    <a:pt x="667" y="79"/>
                  </a:cubicBezTo>
                  <a:close/>
                  <a:moveTo>
                    <a:pt x="650" y="63"/>
                  </a:moveTo>
                  <a:cubicBezTo>
                    <a:pt x="651" y="64"/>
                    <a:pt x="652" y="64"/>
                    <a:pt x="654" y="64"/>
                  </a:cubicBezTo>
                  <a:cubicBezTo>
                    <a:pt x="649" y="69"/>
                    <a:pt x="643" y="75"/>
                    <a:pt x="638" y="80"/>
                  </a:cubicBezTo>
                  <a:cubicBezTo>
                    <a:pt x="642" y="75"/>
                    <a:pt x="646" y="69"/>
                    <a:pt x="650" y="63"/>
                  </a:cubicBezTo>
                  <a:close/>
                  <a:moveTo>
                    <a:pt x="561" y="143"/>
                  </a:moveTo>
                  <a:cubicBezTo>
                    <a:pt x="547" y="158"/>
                    <a:pt x="533" y="173"/>
                    <a:pt x="519" y="188"/>
                  </a:cubicBezTo>
                  <a:cubicBezTo>
                    <a:pt x="553" y="148"/>
                    <a:pt x="589" y="108"/>
                    <a:pt x="625" y="69"/>
                  </a:cubicBezTo>
                  <a:cubicBezTo>
                    <a:pt x="604" y="92"/>
                    <a:pt x="583" y="117"/>
                    <a:pt x="561" y="143"/>
                  </a:cubicBezTo>
                  <a:close/>
                  <a:moveTo>
                    <a:pt x="571" y="141"/>
                  </a:moveTo>
                  <a:cubicBezTo>
                    <a:pt x="559" y="155"/>
                    <a:pt x="547" y="170"/>
                    <a:pt x="536" y="186"/>
                  </a:cubicBezTo>
                  <a:cubicBezTo>
                    <a:pt x="524" y="199"/>
                    <a:pt x="511" y="213"/>
                    <a:pt x="499" y="227"/>
                  </a:cubicBezTo>
                  <a:cubicBezTo>
                    <a:pt x="517" y="203"/>
                    <a:pt x="536" y="179"/>
                    <a:pt x="555" y="156"/>
                  </a:cubicBezTo>
                  <a:cubicBezTo>
                    <a:pt x="560" y="151"/>
                    <a:pt x="565" y="146"/>
                    <a:pt x="571" y="141"/>
                  </a:cubicBezTo>
                  <a:close/>
                  <a:moveTo>
                    <a:pt x="486" y="222"/>
                  </a:moveTo>
                  <a:cubicBezTo>
                    <a:pt x="487" y="221"/>
                    <a:pt x="487" y="220"/>
                    <a:pt x="488" y="219"/>
                  </a:cubicBezTo>
                  <a:cubicBezTo>
                    <a:pt x="506" y="195"/>
                    <a:pt x="526" y="173"/>
                    <a:pt x="547" y="151"/>
                  </a:cubicBezTo>
                  <a:cubicBezTo>
                    <a:pt x="526" y="175"/>
                    <a:pt x="506" y="198"/>
                    <a:pt x="486" y="222"/>
                  </a:cubicBezTo>
                  <a:close/>
                  <a:moveTo>
                    <a:pt x="505" y="192"/>
                  </a:moveTo>
                  <a:cubicBezTo>
                    <a:pt x="489" y="211"/>
                    <a:pt x="475" y="231"/>
                    <a:pt x="461" y="252"/>
                  </a:cubicBezTo>
                  <a:cubicBezTo>
                    <a:pt x="452" y="262"/>
                    <a:pt x="443" y="273"/>
                    <a:pt x="434" y="283"/>
                  </a:cubicBezTo>
                  <a:cubicBezTo>
                    <a:pt x="445" y="268"/>
                    <a:pt x="455" y="253"/>
                    <a:pt x="464" y="238"/>
                  </a:cubicBezTo>
                  <a:cubicBezTo>
                    <a:pt x="469" y="231"/>
                    <a:pt x="474" y="225"/>
                    <a:pt x="479" y="218"/>
                  </a:cubicBezTo>
                  <a:cubicBezTo>
                    <a:pt x="522" y="168"/>
                    <a:pt x="564" y="117"/>
                    <a:pt x="610" y="70"/>
                  </a:cubicBezTo>
                  <a:cubicBezTo>
                    <a:pt x="648" y="31"/>
                    <a:pt x="575" y="113"/>
                    <a:pt x="569" y="120"/>
                  </a:cubicBezTo>
                  <a:cubicBezTo>
                    <a:pt x="546" y="143"/>
                    <a:pt x="525" y="167"/>
                    <a:pt x="505" y="192"/>
                  </a:cubicBezTo>
                  <a:close/>
                  <a:moveTo>
                    <a:pt x="374" y="354"/>
                  </a:moveTo>
                  <a:cubicBezTo>
                    <a:pt x="370" y="359"/>
                    <a:pt x="341" y="390"/>
                    <a:pt x="364" y="357"/>
                  </a:cubicBezTo>
                  <a:cubicBezTo>
                    <a:pt x="377" y="338"/>
                    <a:pt x="392" y="321"/>
                    <a:pt x="406" y="303"/>
                  </a:cubicBezTo>
                  <a:cubicBezTo>
                    <a:pt x="420" y="286"/>
                    <a:pt x="434" y="270"/>
                    <a:pt x="448" y="254"/>
                  </a:cubicBezTo>
                  <a:cubicBezTo>
                    <a:pt x="424" y="287"/>
                    <a:pt x="400" y="321"/>
                    <a:pt x="374" y="354"/>
                  </a:cubicBezTo>
                  <a:close/>
                  <a:moveTo>
                    <a:pt x="401" y="331"/>
                  </a:moveTo>
                  <a:cubicBezTo>
                    <a:pt x="392" y="343"/>
                    <a:pt x="384" y="355"/>
                    <a:pt x="377" y="368"/>
                  </a:cubicBezTo>
                  <a:cubicBezTo>
                    <a:pt x="365" y="382"/>
                    <a:pt x="367" y="378"/>
                    <a:pt x="376" y="363"/>
                  </a:cubicBezTo>
                  <a:cubicBezTo>
                    <a:pt x="383" y="352"/>
                    <a:pt x="392" y="341"/>
                    <a:pt x="401" y="331"/>
                  </a:cubicBezTo>
                  <a:close/>
                  <a:moveTo>
                    <a:pt x="379" y="371"/>
                  </a:moveTo>
                  <a:cubicBezTo>
                    <a:pt x="380" y="370"/>
                    <a:pt x="381" y="368"/>
                    <a:pt x="382" y="367"/>
                  </a:cubicBezTo>
                  <a:cubicBezTo>
                    <a:pt x="397" y="350"/>
                    <a:pt x="411" y="331"/>
                    <a:pt x="424" y="313"/>
                  </a:cubicBezTo>
                  <a:cubicBezTo>
                    <a:pt x="427" y="308"/>
                    <a:pt x="431" y="304"/>
                    <a:pt x="435" y="300"/>
                  </a:cubicBezTo>
                  <a:cubicBezTo>
                    <a:pt x="457" y="273"/>
                    <a:pt x="476" y="243"/>
                    <a:pt x="498" y="216"/>
                  </a:cubicBezTo>
                  <a:cubicBezTo>
                    <a:pt x="509" y="201"/>
                    <a:pt x="522" y="188"/>
                    <a:pt x="536" y="174"/>
                  </a:cubicBezTo>
                  <a:cubicBezTo>
                    <a:pt x="523" y="191"/>
                    <a:pt x="510" y="207"/>
                    <a:pt x="497" y="223"/>
                  </a:cubicBezTo>
                  <a:cubicBezTo>
                    <a:pt x="485" y="239"/>
                    <a:pt x="473" y="255"/>
                    <a:pt x="462" y="271"/>
                  </a:cubicBezTo>
                  <a:cubicBezTo>
                    <a:pt x="443" y="295"/>
                    <a:pt x="426" y="319"/>
                    <a:pt x="409" y="344"/>
                  </a:cubicBezTo>
                  <a:cubicBezTo>
                    <a:pt x="398" y="359"/>
                    <a:pt x="387" y="373"/>
                    <a:pt x="374" y="387"/>
                  </a:cubicBezTo>
                  <a:cubicBezTo>
                    <a:pt x="376" y="382"/>
                    <a:pt x="378" y="376"/>
                    <a:pt x="379" y="371"/>
                  </a:cubicBezTo>
                  <a:close/>
                  <a:moveTo>
                    <a:pt x="422" y="331"/>
                  </a:moveTo>
                  <a:cubicBezTo>
                    <a:pt x="448" y="294"/>
                    <a:pt x="476" y="258"/>
                    <a:pt x="506" y="223"/>
                  </a:cubicBezTo>
                  <a:cubicBezTo>
                    <a:pt x="512" y="217"/>
                    <a:pt x="518" y="210"/>
                    <a:pt x="524" y="203"/>
                  </a:cubicBezTo>
                  <a:cubicBezTo>
                    <a:pt x="483" y="261"/>
                    <a:pt x="446" y="321"/>
                    <a:pt x="401" y="375"/>
                  </a:cubicBezTo>
                  <a:cubicBezTo>
                    <a:pt x="395" y="382"/>
                    <a:pt x="371" y="408"/>
                    <a:pt x="393" y="375"/>
                  </a:cubicBezTo>
                  <a:cubicBezTo>
                    <a:pt x="402" y="360"/>
                    <a:pt x="412" y="346"/>
                    <a:pt x="422" y="331"/>
                  </a:cubicBezTo>
                  <a:close/>
                  <a:moveTo>
                    <a:pt x="504" y="239"/>
                  </a:moveTo>
                  <a:cubicBezTo>
                    <a:pt x="528" y="205"/>
                    <a:pt x="553" y="171"/>
                    <a:pt x="583" y="141"/>
                  </a:cubicBezTo>
                  <a:cubicBezTo>
                    <a:pt x="587" y="137"/>
                    <a:pt x="591" y="134"/>
                    <a:pt x="594" y="130"/>
                  </a:cubicBezTo>
                  <a:cubicBezTo>
                    <a:pt x="568" y="162"/>
                    <a:pt x="543" y="195"/>
                    <a:pt x="518" y="228"/>
                  </a:cubicBezTo>
                  <a:cubicBezTo>
                    <a:pt x="500" y="252"/>
                    <a:pt x="482" y="276"/>
                    <a:pt x="464" y="301"/>
                  </a:cubicBezTo>
                  <a:cubicBezTo>
                    <a:pt x="477" y="280"/>
                    <a:pt x="490" y="259"/>
                    <a:pt x="504" y="239"/>
                  </a:cubicBezTo>
                  <a:close/>
                  <a:moveTo>
                    <a:pt x="591" y="128"/>
                  </a:moveTo>
                  <a:cubicBezTo>
                    <a:pt x="591" y="129"/>
                    <a:pt x="590" y="129"/>
                    <a:pt x="590" y="130"/>
                  </a:cubicBezTo>
                  <a:cubicBezTo>
                    <a:pt x="602" y="115"/>
                    <a:pt x="614" y="101"/>
                    <a:pt x="625" y="86"/>
                  </a:cubicBezTo>
                  <a:cubicBezTo>
                    <a:pt x="630" y="81"/>
                    <a:pt x="634" y="77"/>
                    <a:pt x="638" y="73"/>
                  </a:cubicBezTo>
                  <a:cubicBezTo>
                    <a:pt x="625" y="86"/>
                    <a:pt x="608" y="112"/>
                    <a:pt x="591" y="128"/>
                  </a:cubicBezTo>
                  <a:close/>
                  <a:moveTo>
                    <a:pt x="636" y="58"/>
                  </a:moveTo>
                  <a:cubicBezTo>
                    <a:pt x="636" y="59"/>
                    <a:pt x="637" y="61"/>
                    <a:pt x="637" y="63"/>
                  </a:cubicBezTo>
                  <a:cubicBezTo>
                    <a:pt x="621" y="80"/>
                    <a:pt x="605" y="97"/>
                    <a:pt x="589" y="114"/>
                  </a:cubicBezTo>
                  <a:cubicBezTo>
                    <a:pt x="604" y="95"/>
                    <a:pt x="620" y="76"/>
                    <a:pt x="636" y="58"/>
                  </a:cubicBezTo>
                  <a:close/>
                  <a:moveTo>
                    <a:pt x="635" y="54"/>
                  </a:moveTo>
                  <a:cubicBezTo>
                    <a:pt x="626" y="63"/>
                    <a:pt x="617" y="73"/>
                    <a:pt x="608" y="82"/>
                  </a:cubicBezTo>
                  <a:cubicBezTo>
                    <a:pt x="617" y="72"/>
                    <a:pt x="625" y="61"/>
                    <a:pt x="632" y="49"/>
                  </a:cubicBezTo>
                  <a:cubicBezTo>
                    <a:pt x="633" y="51"/>
                    <a:pt x="634" y="52"/>
                    <a:pt x="635" y="54"/>
                  </a:cubicBezTo>
                  <a:close/>
                  <a:moveTo>
                    <a:pt x="630" y="46"/>
                  </a:moveTo>
                  <a:cubicBezTo>
                    <a:pt x="612" y="63"/>
                    <a:pt x="595" y="80"/>
                    <a:pt x="579" y="98"/>
                  </a:cubicBezTo>
                  <a:cubicBezTo>
                    <a:pt x="595" y="79"/>
                    <a:pt x="611" y="60"/>
                    <a:pt x="625" y="40"/>
                  </a:cubicBezTo>
                  <a:cubicBezTo>
                    <a:pt x="627" y="42"/>
                    <a:pt x="629" y="44"/>
                    <a:pt x="630" y="46"/>
                  </a:cubicBezTo>
                  <a:close/>
                  <a:moveTo>
                    <a:pt x="607" y="27"/>
                  </a:moveTo>
                  <a:cubicBezTo>
                    <a:pt x="610" y="29"/>
                    <a:pt x="612" y="30"/>
                    <a:pt x="615" y="31"/>
                  </a:cubicBezTo>
                  <a:cubicBezTo>
                    <a:pt x="615" y="32"/>
                    <a:pt x="614" y="32"/>
                    <a:pt x="614" y="32"/>
                  </a:cubicBezTo>
                  <a:cubicBezTo>
                    <a:pt x="567" y="86"/>
                    <a:pt x="516" y="136"/>
                    <a:pt x="470" y="192"/>
                  </a:cubicBezTo>
                  <a:cubicBezTo>
                    <a:pt x="428" y="243"/>
                    <a:pt x="395" y="305"/>
                    <a:pt x="350" y="353"/>
                  </a:cubicBezTo>
                  <a:cubicBezTo>
                    <a:pt x="396" y="302"/>
                    <a:pt x="429" y="234"/>
                    <a:pt x="472" y="181"/>
                  </a:cubicBezTo>
                  <a:cubicBezTo>
                    <a:pt x="496" y="151"/>
                    <a:pt x="522" y="122"/>
                    <a:pt x="548" y="94"/>
                  </a:cubicBezTo>
                  <a:cubicBezTo>
                    <a:pt x="569" y="73"/>
                    <a:pt x="592" y="55"/>
                    <a:pt x="607" y="29"/>
                  </a:cubicBezTo>
                  <a:cubicBezTo>
                    <a:pt x="607" y="28"/>
                    <a:pt x="607" y="28"/>
                    <a:pt x="607" y="27"/>
                  </a:cubicBezTo>
                  <a:close/>
                  <a:moveTo>
                    <a:pt x="604" y="26"/>
                  </a:moveTo>
                  <a:cubicBezTo>
                    <a:pt x="599" y="30"/>
                    <a:pt x="594" y="34"/>
                    <a:pt x="588" y="38"/>
                  </a:cubicBezTo>
                  <a:cubicBezTo>
                    <a:pt x="592" y="33"/>
                    <a:pt x="595" y="29"/>
                    <a:pt x="599" y="25"/>
                  </a:cubicBezTo>
                  <a:cubicBezTo>
                    <a:pt x="601" y="25"/>
                    <a:pt x="603" y="26"/>
                    <a:pt x="604" y="26"/>
                  </a:cubicBezTo>
                  <a:close/>
                  <a:moveTo>
                    <a:pt x="595" y="23"/>
                  </a:moveTo>
                  <a:cubicBezTo>
                    <a:pt x="586" y="32"/>
                    <a:pt x="577" y="40"/>
                    <a:pt x="569" y="48"/>
                  </a:cubicBezTo>
                  <a:cubicBezTo>
                    <a:pt x="575" y="40"/>
                    <a:pt x="582" y="31"/>
                    <a:pt x="588" y="22"/>
                  </a:cubicBezTo>
                  <a:cubicBezTo>
                    <a:pt x="590" y="22"/>
                    <a:pt x="593" y="23"/>
                    <a:pt x="595" y="23"/>
                  </a:cubicBezTo>
                  <a:close/>
                  <a:moveTo>
                    <a:pt x="383" y="258"/>
                  </a:moveTo>
                  <a:cubicBezTo>
                    <a:pt x="400" y="236"/>
                    <a:pt x="417" y="214"/>
                    <a:pt x="433" y="192"/>
                  </a:cubicBezTo>
                  <a:cubicBezTo>
                    <a:pt x="464" y="151"/>
                    <a:pt x="499" y="117"/>
                    <a:pt x="536" y="83"/>
                  </a:cubicBezTo>
                  <a:cubicBezTo>
                    <a:pt x="535" y="83"/>
                    <a:pt x="534" y="84"/>
                    <a:pt x="534" y="85"/>
                  </a:cubicBezTo>
                  <a:cubicBezTo>
                    <a:pt x="518" y="101"/>
                    <a:pt x="503" y="118"/>
                    <a:pt x="489" y="136"/>
                  </a:cubicBezTo>
                  <a:cubicBezTo>
                    <a:pt x="449" y="181"/>
                    <a:pt x="409" y="225"/>
                    <a:pt x="373" y="273"/>
                  </a:cubicBezTo>
                  <a:cubicBezTo>
                    <a:pt x="377" y="268"/>
                    <a:pt x="380" y="263"/>
                    <a:pt x="383" y="258"/>
                  </a:cubicBezTo>
                  <a:close/>
                  <a:moveTo>
                    <a:pt x="337" y="309"/>
                  </a:moveTo>
                  <a:cubicBezTo>
                    <a:pt x="332" y="317"/>
                    <a:pt x="326" y="326"/>
                    <a:pt x="321" y="334"/>
                  </a:cubicBezTo>
                  <a:cubicBezTo>
                    <a:pt x="282" y="391"/>
                    <a:pt x="314" y="335"/>
                    <a:pt x="320" y="326"/>
                  </a:cubicBezTo>
                  <a:cubicBezTo>
                    <a:pt x="331" y="312"/>
                    <a:pt x="344" y="299"/>
                    <a:pt x="354" y="285"/>
                  </a:cubicBezTo>
                  <a:cubicBezTo>
                    <a:pt x="373" y="261"/>
                    <a:pt x="392" y="236"/>
                    <a:pt x="410" y="212"/>
                  </a:cubicBezTo>
                  <a:cubicBezTo>
                    <a:pt x="386" y="244"/>
                    <a:pt x="361" y="277"/>
                    <a:pt x="337" y="309"/>
                  </a:cubicBezTo>
                  <a:close/>
                  <a:moveTo>
                    <a:pt x="507" y="105"/>
                  </a:moveTo>
                  <a:cubicBezTo>
                    <a:pt x="513" y="99"/>
                    <a:pt x="518" y="93"/>
                    <a:pt x="523" y="87"/>
                  </a:cubicBezTo>
                  <a:cubicBezTo>
                    <a:pt x="528" y="82"/>
                    <a:pt x="532" y="78"/>
                    <a:pt x="537" y="74"/>
                  </a:cubicBezTo>
                  <a:cubicBezTo>
                    <a:pt x="543" y="67"/>
                    <a:pt x="595" y="9"/>
                    <a:pt x="566" y="46"/>
                  </a:cubicBezTo>
                  <a:cubicBezTo>
                    <a:pt x="561" y="52"/>
                    <a:pt x="556" y="58"/>
                    <a:pt x="551" y="64"/>
                  </a:cubicBezTo>
                  <a:cubicBezTo>
                    <a:pt x="536" y="78"/>
                    <a:pt x="522" y="91"/>
                    <a:pt x="507" y="105"/>
                  </a:cubicBezTo>
                  <a:close/>
                  <a:moveTo>
                    <a:pt x="583" y="22"/>
                  </a:moveTo>
                  <a:cubicBezTo>
                    <a:pt x="576" y="28"/>
                    <a:pt x="568" y="35"/>
                    <a:pt x="560" y="42"/>
                  </a:cubicBezTo>
                  <a:cubicBezTo>
                    <a:pt x="565" y="35"/>
                    <a:pt x="570" y="28"/>
                    <a:pt x="575" y="21"/>
                  </a:cubicBezTo>
                  <a:cubicBezTo>
                    <a:pt x="578" y="21"/>
                    <a:pt x="580" y="21"/>
                    <a:pt x="583" y="22"/>
                  </a:cubicBezTo>
                  <a:close/>
                  <a:moveTo>
                    <a:pt x="568" y="21"/>
                  </a:moveTo>
                  <a:cubicBezTo>
                    <a:pt x="563" y="25"/>
                    <a:pt x="558" y="29"/>
                    <a:pt x="554" y="33"/>
                  </a:cubicBezTo>
                  <a:cubicBezTo>
                    <a:pt x="556" y="29"/>
                    <a:pt x="559" y="26"/>
                    <a:pt x="561" y="22"/>
                  </a:cubicBezTo>
                  <a:cubicBezTo>
                    <a:pt x="564" y="22"/>
                    <a:pt x="566" y="22"/>
                    <a:pt x="568" y="21"/>
                  </a:cubicBezTo>
                  <a:close/>
                  <a:moveTo>
                    <a:pt x="549" y="25"/>
                  </a:moveTo>
                  <a:cubicBezTo>
                    <a:pt x="551" y="24"/>
                    <a:pt x="553" y="24"/>
                    <a:pt x="555" y="24"/>
                  </a:cubicBezTo>
                  <a:cubicBezTo>
                    <a:pt x="526" y="50"/>
                    <a:pt x="533" y="41"/>
                    <a:pt x="549" y="27"/>
                  </a:cubicBezTo>
                  <a:cubicBezTo>
                    <a:pt x="550" y="26"/>
                    <a:pt x="550" y="26"/>
                    <a:pt x="549" y="25"/>
                  </a:cubicBezTo>
                  <a:close/>
                  <a:moveTo>
                    <a:pt x="542" y="28"/>
                  </a:moveTo>
                  <a:cubicBezTo>
                    <a:pt x="535" y="34"/>
                    <a:pt x="529" y="40"/>
                    <a:pt x="524" y="48"/>
                  </a:cubicBezTo>
                  <a:cubicBezTo>
                    <a:pt x="526" y="39"/>
                    <a:pt x="533" y="33"/>
                    <a:pt x="542" y="28"/>
                  </a:cubicBezTo>
                  <a:close/>
                  <a:moveTo>
                    <a:pt x="523" y="51"/>
                  </a:moveTo>
                  <a:cubicBezTo>
                    <a:pt x="524" y="52"/>
                    <a:pt x="525" y="52"/>
                    <a:pt x="526" y="51"/>
                  </a:cubicBezTo>
                  <a:cubicBezTo>
                    <a:pt x="556" y="27"/>
                    <a:pt x="555" y="26"/>
                    <a:pt x="539" y="45"/>
                  </a:cubicBezTo>
                  <a:cubicBezTo>
                    <a:pt x="539" y="46"/>
                    <a:pt x="538" y="46"/>
                    <a:pt x="537" y="47"/>
                  </a:cubicBezTo>
                  <a:cubicBezTo>
                    <a:pt x="533" y="51"/>
                    <a:pt x="528" y="56"/>
                    <a:pt x="524" y="60"/>
                  </a:cubicBezTo>
                  <a:cubicBezTo>
                    <a:pt x="523" y="57"/>
                    <a:pt x="523" y="54"/>
                    <a:pt x="523" y="51"/>
                  </a:cubicBezTo>
                  <a:close/>
                  <a:moveTo>
                    <a:pt x="505" y="57"/>
                  </a:moveTo>
                  <a:cubicBezTo>
                    <a:pt x="507" y="59"/>
                    <a:pt x="508" y="60"/>
                    <a:pt x="510" y="61"/>
                  </a:cubicBezTo>
                  <a:cubicBezTo>
                    <a:pt x="478" y="88"/>
                    <a:pt x="487" y="84"/>
                    <a:pt x="505" y="57"/>
                  </a:cubicBezTo>
                  <a:cubicBezTo>
                    <a:pt x="505" y="57"/>
                    <a:pt x="505" y="57"/>
                    <a:pt x="505" y="57"/>
                  </a:cubicBezTo>
                  <a:close/>
                  <a:moveTo>
                    <a:pt x="497" y="53"/>
                  </a:moveTo>
                  <a:cubicBezTo>
                    <a:pt x="499" y="53"/>
                    <a:pt x="500" y="54"/>
                    <a:pt x="502" y="55"/>
                  </a:cubicBezTo>
                  <a:cubicBezTo>
                    <a:pt x="479" y="79"/>
                    <a:pt x="480" y="77"/>
                    <a:pt x="497" y="53"/>
                  </a:cubicBezTo>
                  <a:close/>
                  <a:moveTo>
                    <a:pt x="488" y="52"/>
                  </a:moveTo>
                  <a:cubicBezTo>
                    <a:pt x="488" y="52"/>
                    <a:pt x="489" y="52"/>
                    <a:pt x="490" y="51"/>
                  </a:cubicBezTo>
                  <a:cubicBezTo>
                    <a:pt x="491" y="51"/>
                    <a:pt x="492" y="51"/>
                    <a:pt x="493" y="51"/>
                  </a:cubicBezTo>
                  <a:cubicBezTo>
                    <a:pt x="484" y="60"/>
                    <a:pt x="460" y="83"/>
                    <a:pt x="486" y="56"/>
                  </a:cubicBezTo>
                  <a:cubicBezTo>
                    <a:pt x="489" y="53"/>
                    <a:pt x="488" y="52"/>
                    <a:pt x="488" y="52"/>
                  </a:cubicBezTo>
                  <a:close/>
                  <a:moveTo>
                    <a:pt x="464" y="78"/>
                  </a:moveTo>
                  <a:cubicBezTo>
                    <a:pt x="463" y="78"/>
                    <a:pt x="463" y="77"/>
                    <a:pt x="462" y="76"/>
                  </a:cubicBezTo>
                  <a:cubicBezTo>
                    <a:pt x="462" y="76"/>
                    <a:pt x="462" y="76"/>
                    <a:pt x="462" y="76"/>
                  </a:cubicBezTo>
                  <a:cubicBezTo>
                    <a:pt x="464" y="68"/>
                    <a:pt x="464" y="60"/>
                    <a:pt x="474" y="62"/>
                  </a:cubicBezTo>
                  <a:cubicBezTo>
                    <a:pt x="475" y="62"/>
                    <a:pt x="476" y="62"/>
                    <a:pt x="476" y="61"/>
                  </a:cubicBezTo>
                  <a:cubicBezTo>
                    <a:pt x="478" y="57"/>
                    <a:pt x="481" y="54"/>
                    <a:pt x="483" y="53"/>
                  </a:cubicBezTo>
                  <a:cubicBezTo>
                    <a:pt x="477" y="61"/>
                    <a:pt x="470" y="68"/>
                    <a:pt x="464" y="78"/>
                  </a:cubicBezTo>
                  <a:cubicBezTo>
                    <a:pt x="464" y="78"/>
                    <a:pt x="464" y="78"/>
                    <a:pt x="464" y="78"/>
                  </a:cubicBezTo>
                  <a:close/>
                  <a:moveTo>
                    <a:pt x="473" y="91"/>
                  </a:moveTo>
                  <a:cubicBezTo>
                    <a:pt x="471" y="87"/>
                    <a:pt x="469" y="84"/>
                    <a:pt x="466" y="80"/>
                  </a:cubicBezTo>
                  <a:cubicBezTo>
                    <a:pt x="466" y="80"/>
                    <a:pt x="467" y="80"/>
                    <a:pt x="467" y="80"/>
                  </a:cubicBezTo>
                  <a:cubicBezTo>
                    <a:pt x="493" y="58"/>
                    <a:pt x="489" y="56"/>
                    <a:pt x="472" y="84"/>
                  </a:cubicBezTo>
                  <a:cubicBezTo>
                    <a:pt x="471" y="86"/>
                    <a:pt x="473" y="88"/>
                    <a:pt x="475" y="87"/>
                  </a:cubicBezTo>
                  <a:cubicBezTo>
                    <a:pt x="477" y="85"/>
                    <a:pt x="480" y="83"/>
                    <a:pt x="482" y="81"/>
                  </a:cubicBezTo>
                  <a:cubicBezTo>
                    <a:pt x="479" y="84"/>
                    <a:pt x="476" y="87"/>
                    <a:pt x="473" y="91"/>
                  </a:cubicBezTo>
                  <a:close/>
                  <a:moveTo>
                    <a:pt x="476" y="102"/>
                  </a:moveTo>
                  <a:cubicBezTo>
                    <a:pt x="478" y="103"/>
                    <a:pt x="479" y="101"/>
                    <a:pt x="478" y="99"/>
                  </a:cubicBezTo>
                  <a:cubicBezTo>
                    <a:pt x="477" y="98"/>
                    <a:pt x="476" y="96"/>
                    <a:pt x="475" y="94"/>
                  </a:cubicBezTo>
                  <a:cubicBezTo>
                    <a:pt x="479" y="91"/>
                    <a:pt x="500" y="75"/>
                    <a:pt x="501" y="74"/>
                  </a:cubicBezTo>
                  <a:cubicBezTo>
                    <a:pt x="490" y="91"/>
                    <a:pt x="475" y="106"/>
                    <a:pt x="461" y="122"/>
                  </a:cubicBezTo>
                  <a:cubicBezTo>
                    <a:pt x="456" y="127"/>
                    <a:pt x="451" y="133"/>
                    <a:pt x="446" y="139"/>
                  </a:cubicBezTo>
                  <a:cubicBezTo>
                    <a:pt x="455" y="126"/>
                    <a:pt x="464" y="113"/>
                    <a:pt x="470" y="99"/>
                  </a:cubicBezTo>
                  <a:cubicBezTo>
                    <a:pt x="472" y="100"/>
                    <a:pt x="474" y="101"/>
                    <a:pt x="476" y="102"/>
                  </a:cubicBezTo>
                  <a:close/>
                  <a:moveTo>
                    <a:pt x="339" y="285"/>
                  </a:moveTo>
                  <a:cubicBezTo>
                    <a:pt x="345" y="277"/>
                    <a:pt x="352" y="269"/>
                    <a:pt x="358" y="261"/>
                  </a:cubicBezTo>
                  <a:cubicBezTo>
                    <a:pt x="380" y="234"/>
                    <a:pt x="400" y="206"/>
                    <a:pt x="421" y="179"/>
                  </a:cubicBezTo>
                  <a:cubicBezTo>
                    <a:pt x="430" y="168"/>
                    <a:pt x="440" y="157"/>
                    <a:pt x="450" y="146"/>
                  </a:cubicBezTo>
                  <a:cubicBezTo>
                    <a:pt x="435" y="165"/>
                    <a:pt x="421" y="184"/>
                    <a:pt x="406" y="201"/>
                  </a:cubicBezTo>
                  <a:cubicBezTo>
                    <a:pt x="379" y="234"/>
                    <a:pt x="355" y="269"/>
                    <a:pt x="328" y="301"/>
                  </a:cubicBezTo>
                  <a:cubicBezTo>
                    <a:pt x="327" y="301"/>
                    <a:pt x="327" y="302"/>
                    <a:pt x="326" y="303"/>
                  </a:cubicBezTo>
                  <a:cubicBezTo>
                    <a:pt x="330" y="297"/>
                    <a:pt x="335" y="291"/>
                    <a:pt x="339" y="285"/>
                  </a:cubicBezTo>
                  <a:close/>
                  <a:moveTo>
                    <a:pt x="323" y="293"/>
                  </a:moveTo>
                  <a:cubicBezTo>
                    <a:pt x="311" y="309"/>
                    <a:pt x="299" y="325"/>
                    <a:pt x="285" y="339"/>
                  </a:cubicBezTo>
                  <a:cubicBezTo>
                    <a:pt x="302" y="321"/>
                    <a:pt x="314" y="296"/>
                    <a:pt x="328" y="276"/>
                  </a:cubicBezTo>
                  <a:cubicBezTo>
                    <a:pt x="346" y="249"/>
                    <a:pt x="366" y="224"/>
                    <a:pt x="387" y="199"/>
                  </a:cubicBezTo>
                  <a:cubicBezTo>
                    <a:pt x="387" y="199"/>
                    <a:pt x="388" y="199"/>
                    <a:pt x="388" y="199"/>
                  </a:cubicBezTo>
                  <a:cubicBezTo>
                    <a:pt x="379" y="212"/>
                    <a:pt x="371" y="225"/>
                    <a:pt x="362" y="238"/>
                  </a:cubicBezTo>
                  <a:cubicBezTo>
                    <a:pt x="348" y="256"/>
                    <a:pt x="336" y="274"/>
                    <a:pt x="323" y="293"/>
                  </a:cubicBezTo>
                  <a:close/>
                  <a:moveTo>
                    <a:pt x="403" y="186"/>
                  </a:moveTo>
                  <a:cubicBezTo>
                    <a:pt x="405" y="183"/>
                    <a:pt x="408" y="180"/>
                    <a:pt x="410" y="177"/>
                  </a:cubicBezTo>
                  <a:cubicBezTo>
                    <a:pt x="414" y="171"/>
                    <a:pt x="417" y="166"/>
                    <a:pt x="421" y="161"/>
                  </a:cubicBezTo>
                  <a:cubicBezTo>
                    <a:pt x="435" y="144"/>
                    <a:pt x="448" y="128"/>
                    <a:pt x="458" y="109"/>
                  </a:cubicBezTo>
                  <a:cubicBezTo>
                    <a:pt x="465" y="102"/>
                    <a:pt x="441" y="139"/>
                    <a:pt x="434" y="148"/>
                  </a:cubicBezTo>
                  <a:cubicBezTo>
                    <a:pt x="424" y="161"/>
                    <a:pt x="414" y="173"/>
                    <a:pt x="403" y="186"/>
                  </a:cubicBezTo>
                  <a:close/>
                  <a:moveTo>
                    <a:pt x="448" y="92"/>
                  </a:moveTo>
                  <a:cubicBezTo>
                    <a:pt x="449" y="92"/>
                    <a:pt x="449" y="92"/>
                    <a:pt x="450" y="92"/>
                  </a:cubicBezTo>
                  <a:cubicBezTo>
                    <a:pt x="454" y="93"/>
                    <a:pt x="458" y="94"/>
                    <a:pt x="461" y="95"/>
                  </a:cubicBezTo>
                  <a:cubicBezTo>
                    <a:pt x="457" y="98"/>
                    <a:pt x="454" y="101"/>
                    <a:pt x="451" y="104"/>
                  </a:cubicBezTo>
                  <a:cubicBezTo>
                    <a:pt x="453" y="101"/>
                    <a:pt x="454" y="99"/>
                    <a:pt x="456" y="96"/>
                  </a:cubicBezTo>
                  <a:cubicBezTo>
                    <a:pt x="458" y="94"/>
                    <a:pt x="455" y="93"/>
                    <a:pt x="454" y="94"/>
                  </a:cubicBezTo>
                  <a:cubicBezTo>
                    <a:pt x="440" y="105"/>
                    <a:pt x="431" y="115"/>
                    <a:pt x="441" y="97"/>
                  </a:cubicBezTo>
                  <a:cubicBezTo>
                    <a:pt x="440" y="99"/>
                    <a:pt x="443" y="100"/>
                    <a:pt x="444" y="98"/>
                  </a:cubicBezTo>
                  <a:cubicBezTo>
                    <a:pt x="445" y="96"/>
                    <a:pt x="447" y="94"/>
                    <a:pt x="448" y="92"/>
                  </a:cubicBezTo>
                  <a:close/>
                  <a:moveTo>
                    <a:pt x="443" y="92"/>
                  </a:moveTo>
                  <a:cubicBezTo>
                    <a:pt x="441" y="96"/>
                    <a:pt x="438" y="100"/>
                    <a:pt x="435" y="104"/>
                  </a:cubicBezTo>
                  <a:cubicBezTo>
                    <a:pt x="434" y="97"/>
                    <a:pt x="436" y="92"/>
                    <a:pt x="443" y="92"/>
                  </a:cubicBezTo>
                  <a:close/>
                  <a:moveTo>
                    <a:pt x="429" y="119"/>
                  </a:moveTo>
                  <a:cubicBezTo>
                    <a:pt x="429" y="119"/>
                    <a:pt x="429" y="119"/>
                    <a:pt x="429" y="119"/>
                  </a:cubicBezTo>
                  <a:cubicBezTo>
                    <a:pt x="431" y="117"/>
                    <a:pt x="432" y="116"/>
                    <a:pt x="433" y="115"/>
                  </a:cubicBezTo>
                  <a:cubicBezTo>
                    <a:pt x="434" y="116"/>
                    <a:pt x="435" y="117"/>
                    <a:pt x="436" y="118"/>
                  </a:cubicBezTo>
                  <a:cubicBezTo>
                    <a:pt x="429" y="125"/>
                    <a:pt x="423" y="132"/>
                    <a:pt x="417" y="139"/>
                  </a:cubicBezTo>
                  <a:cubicBezTo>
                    <a:pt x="415" y="142"/>
                    <a:pt x="413" y="144"/>
                    <a:pt x="412" y="145"/>
                  </a:cubicBezTo>
                  <a:cubicBezTo>
                    <a:pt x="411" y="146"/>
                    <a:pt x="411" y="147"/>
                    <a:pt x="410" y="148"/>
                  </a:cubicBezTo>
                  <a:cubicBezTo>
                    <a:pt x="417" y="138"/>
                    <a:pt x="423" y="129"/>
                    <a:pt x="429" y="119"/>
                  </a:cubicBezTo>
                  <a:close/>
                  <a:moveTo>
                    <a:pt x="417" y="105"/>
                  </a:moveTo>
                  <a:cubicBezTo>
                    <a:pt x="419" y="105"/>
                    <a:pt x="421" y="106"/>
                    <a:pt x="424" y="108"/>
                  </a:cubicBezTo>
                  <a:cubicBezTo>
                    <a:pt x="416" y="117"/>
                    <a:pt x="408" y="125"/>
                    <a:pt x="401" y="134"/>
                  </a:cubicBezTo>
                  <a:cubicBezTo>
                    <a:pt x="406" y="125"/>
                    <a:pt x="412" y="115"/>
                    <a:pt x="417" y="105"/>
                  </a:cubicBezTo>
                  <a:cubicBezTo>
                    <a:pt x="417" y="105"/>
                    <a:pt x="417" y="105"/>
                    <a:pt x="417" y="105"/>
                  </a:cubicBezTo>
                  <a:close/>
                  <a:moveTo>
                    <a:pt x="321" y="246"/>
                  </a:moveTo>
                  <a:cubicBezTo>
                    <a:pt x="320" y="247"/>
                    <a:pt x="319" y="248"/>
                    <a:pt x="319" y="248"/>
                  </a:cubicBezTo>
                  <a:cubicBezTo>
                    <a:pt x="319" y="247"/>
                    <a:pt x="319" y="245"/>
                    <a:pt x="319" y="244"/>
                  </a:cubicBezTo>
                  <a:cubicBezTo>
                    <a:pt x="319" y="244"/>
                    <a:pt x="319" y="244"/>
                    <a:pt x="319" y="243"/>
                  </a:cubicBezTo>
                  <a:cubicBezTo>
                    <a:pt x="343" y="208"/>
                    <a:pt x="369" y="176"/>
                    <a:pt x="397" y="143"/>
                  </a:cubicBezTo>
                  <a:cubicBezTo>
                    <a:pt x="403" y="136"/>
                    <a:pt x="413" y="126"/>
                    <a:pt x="418" y="118"/>
                  </a:cubicBezTo>
                  <a:cubicBezTo>
                    <a:pt x="413" y="126"/>
                    <a:pt x="408" y="133"/>
                    <a:pt x="403" y="141"/>
                  </a:cubicBezTo>
                  <a:cubicBezTo>
                    <a:pt x="399" y="146"/>
                    <a:pt x="395" y="151"/>
                    <a:pt x="391" y="156"/>
                  </a:cubicBezTo>
                  <a:cubicBezTo>
                    <a:pt x="386" y="163"/>
                    <a:pt x="381" y="170"/>
                    <a:pt x="375" y="177"/>
                  </a:cubicBezTo>
                  <a:cubicBezTo>
                    <a:pt x="357" y="200"/>
                    <a:pt x="338" y="222"/>
                    <a:pt x="321" y="246"/>
                  </a:cubicBezTo>
                  <a:close/>
                  <a:moveTo>
                    <a:pt x="362" y="199"/>
                  </a:moveTo>
                  <a:cubicBezTo>
                    <a:pt x="348" y="218"/>
                    <a:pt x="334" y="236"/>
                    <a:pt x="320" y="255"/>
                  </a:cubicBezTo>
                  <a:cubicBezTo>
                    <a:pt x="330" y="241"/>
                    <a:pt x="339" y="227"/>
                    <a:pt x="350" y="213"/>
                  </a:cubicBezTo>
                  <a:cubicBezTo>
                    <a:pt x="354" y="208"/>
                    <a:pt x="358" y="203"/>
                    <a:pt x="362" y="199"/>
                  </a:cubicBezTo>
                  <a:close/>
                  <a:moveTo>
                    <a:pt x="413" y="104"/>
                  </a:moveTo>
                  <a:cubicBezTo>
                    <a:pt x="397" y="122"/>
                    <a:pt x="383" y="142"/>
                    <a:pt x="368" y="161"/>
                  </a:cubicBezTo>
                  <a:cubicBezTo>
                    <a:pt x="382" y="142"/>
                    <a:pt x="394" y="123"/>
                    <a:pt x="405" y="103"/>
                  </a:cubicBezTo>
                  <a:cubicBezTo>
                    <a:pt x="408" y="103"/>
                    <a:pt x="410" y="103"/>
                    <a:pt x="413" y="104"/>
                  </a:cubicBezTo>
                  <a:close/>
                  <a:moveTo>
                    <a:pt x="400" y="104"/>
                  </a:moveTo>
                  <a:cubicBezTo>
                    <a:pt x="395" y="109"/>
                    <a:pt x="391" y="115"/>
                    <a:pt x="386" y="121"/>
                  </a:cubicBezTo>
                  <a:cubicBezTo>
                    <a:pt x="388" y="117"/>
                    <a:pt x="390" y="112"/>
                    <a:pt x="392" y="108"/>
                  </a:cubicBezTo>
                  <a:cubicBezTo>
                    <a:pt x="393" y="107"/>
                    <a:pt x="392" y="107"/>
                    <a:pt x="392" y="106"/>
                  </a:cubicBezTo>
                  <a:cubicBezTo>
                    <a:pt x="394" y="105"/>
                    <a:pt x="397" y="105"/>
                    <a:pt x="400" y="104"/>
                  </a:cubicBezTo>
                  <a:close/>
                  <a:moveTo>
                    <a:pt x="371" y="117"/>
                  </a:moveTo>
                  <a:cubicBezTo>
                    <a:pt x="371" y="116"/>
                    <a:pt x="371" y="116"/>
                    <a:pt x="371" y="115"/>
                  </a:cubicBezTo>
                  <a:cubicBezTo>
                    <a:pt x="377" y="112"/>
                    <a:pt x="383" y="109"/>
                    <a:pt x="389" y="107"/>
                  </a:cubicBezTo>
                  <a:cubicBezTo>
                    <a:pt x="377" y="120"/>
                    <a:pt x="366" y="133"/>
                    <a:pt x="355" y="147"/>
                  </a:cubicBezTo>
                  <a:cubicBezTo>
                    <a:pt x="361" y="137"/>
                    <a:pt x="366" y="127"/>
                    <a:pt x="371" y="117"/>
                  </a:cubicBezTo>
                  <a:close/>
                  <a:moveTo>
                    <a:pt x="361" y="114"/>
                  </a:moveTo>
                  <a:cubicBezTo>
                    <a:pt x="353" y="121"/>
                    <a:pt x="345" y="128"/>
                    <a:pt x="338" y="135"/>
                  </a:cubicBezTo>
                  <a:cubicBezTo>
                    <a:pt x="344" y="126"/>
                    <a:pt x="350" y="116"/>
                    <a:pt x="356" y="107"/>
                  </a:cubicBezTo>
                  <a:cubicBezTo>
                    <a:pt x="358" y="109"/>
                    <a:pt x="359" y="111"/>
                    <a:pt x="361" y="114"/>
                  </a:cubicBezTo>
                  <a:close/>
                  <a:moveTo>
                    <a:pt x="353" y="102"/>
                  </a:moveTo>
                  <a:cubicBezTo>
                    <a:pt x="353" y="102"/>
                    <a:pt x="354" y="103"/>
                    <a:pt x="354" y="103"/>
                  </a:cubicBezTo>
                  <a:cubicBezTo>
                    <a:pt x="347" y="111"/>
                    <a:pt x="335" y="122"/>
                    <a:pt x="321" y="135"/>
                  </a:cubicBezTo>
                  <a:cubicBezTo>
                    <a:pt x="322" y="134"/>
                    <a:pt x="323" y="133"/>
                    <a:pt x="324" y="132"/>
                  </a:cubicBezTo>
                  <a:cubicBezTo>
                    <a:pt x="332" y="121"/>
                    <a:pt x="342" y="111"/>
                    <a:pt x="353" y="102"/>
                  </a:cubicBezTo>
                  <a:cubicBezTo>
                    <a:pt x="353" y="102"/>
                    <a:pt x="353" y="102"/>
                    <a:pt x="353" y="102"/>
                  </a:cubicBezTo>
                  <a:close/>
                  <a:moveTo>
                    <a:pt x="352" y="99"/>
                  </a:moveTo>
                  <a:cubicBezTo>
                    <a:pt x="352" y="99"/>
                    <a:pt x="351" y="99"/>
                    <a:pt x="351" y="99"/>
                  </a:cubicBezTo>
                  <a:cubicBezTo>
                    <a:pt x="347" y="102"/>
                    <a:pt x="344" y="105"/>
                    <a:pt x="340" y="108"/>
                  </a:cubicBezTo>
                  <a:cubicBezTo>
                    <a:pt x="343" y="104"/>
                    <a:pt x="345" y="100"/>
                    <a:pt x="348" y="96"/>
                  </a:cubicBezTo>
                  <a:cubicBezTo>
                    <a:pt x="349" y="94"/>
                    <a:pt x="347" y="93"/>
                    <a:pt x="345" y="94"/>
                  </a:cubicBezTo>
                  <a:cubicBezTo>
                    <a:pt x="342" y="97"/>
                    <a:pt x="339" y="100"/>
                    <a:pt x="336" y="102"/>
                  </a:cubicBezTo>
                  <a:cubicBezTo>
                    <a:pt x="339" y="97"/>
                    <a:pt x="342" y="92"/>
                    <a:pt x="345" y="87"/>
                  </a:cubicBezTo>
                  <a:cubicBezTo>
                    <a:pt x="348" y="91"/>
                    <a:pt x="350" y="95"/>
                    <a:pt x="352" y="99"/>
                  </a:cubicBezTo>
                  <a:close/>
                  <a:moveTo>
                    <a:pt x="343" y="84"/>
                  </a:moveTo>
                  <a:cubicBezTo>
                    <a:pt x="343" y="84"/>
                    <a:pt x="343" y="84"/>
                    <a:pt x="343" y="84"/>
                  </a:cubicBezTo>
                  <a:cubicBezTo>
                    <a:pt x="340" y="87"/>
                    <a:pt x="337" y="91"/>
                    <a:pt x="334" y="94"/>
                  </a:cubicBezTo>
                  <a:cubicBezTo>
                    <a:pt x="337" y="89"/>
                    <a:pt x="338" y="83"/>
                    <a:pt x="338" y="77"/>
                  </a:cubicBezTo>
                  <a:cubicBezTo>
                    <a:pt x="340" y="79"/>
                    <a:pt x="342" y="81"/>
                    <a:pt x="343" y="84"/>
                  </a:cubicBezTo>
                  <a:close/>
                  <a:moveTo>
                    <a:pt x="331" y="70"/>
                  </a:moveTo>
                  <a:cubicBezTo>
                    <a:pt x="333" y="71"/>
                    <a:pt x="334" y="72"/>
                    <a:pt x="335" y="73"/>
                  </a:cubicBezTo>
                  <a:cubicBezTo>
                    <a:pt x="328" y="81"/>
                    <a:pt x="322" y="89"/>
                    <a:pt x="316" y="97"/>
                  </a:cubicBezTo>
                  <a:cubicBezTo>
                    <a:pt x="322" y="88"/>
                    <a:pt x="327" y="79"/>
                    <a:pt x="331" y="70"/>
                  </a:cubicBezTo>
                  <a:close/>
                  <a:moveTo>
                    <a:pt x="193" y="284"/>
                  </a:moveTo>
                  <a:cubicBezTo>
                    <a:pt x="203" y="271"/>
                    <a:pt x="213" y="257"/>
                    <a:pt x="222" y="243"/>
                  </a:cubicBezTo>
                  <a:cubicBezTo>
                    <a:pt x="230" y="233"/>
                    <a:pt x="238" y="223"/>
                    <a:pt x="246" y="212"/>
                  </a:cubicBezTo>
                  <a:cubicBezTo>
                    <a:pt x="247" y="211"/>
                    <a:pt x="248" y="210"/>
                    <a:pt x="249" y="209"/>
                  </a:cubicBezTo>
                  <a:cubicBezTo>
                    <a:pt x="230" y="236"/>
                    <a:pt x="212" y="263"/>
                    <a:pt x="194" y="289"/>
                  </a:cubicBezTo>
                  <a:cubicBezTo>
                    <a:pt x="160" y="337"/>
                    <a:pt x="182" y="300"/>
                    <a:pt x="193" y="284"/>
                  </a:cubicBezTo>
                  <a:close/>
                  <a:moveTo>
                    <a:pt x="166" y="321"/>
                  </a:moveTo>
                  <a:cubicBezTo>
                    <a:pt x="166" y="321"/>
                    <a:pt x="166" y="321"/>
                    <a:pt x="166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5" y="320"/>
                    <a:pt x="164" y="319"/>
                    <a:pt x="164" y="317"/>
                  </a:cubicBezTo>
                  <a:cubicBezTo>
                    <a:pt x="168" y="313"/>
                    <a:pt x="172" y="308"/>
                    <a:pt x="176" y="304"/>
                  </a:cubicBezTo>
                  <a:cubicBezTo>
                    <a:pt x="172" y="310"/>
                    <a:pt x="169" y="315"/>
                    <a:pt x="166" y="321"/>
                  </a:cubicBezTo>
                  <a:close/>
                  <a:moveTo>
                    <a:pt x="237" y="230"/>
                  </a:moveTo>
                  <a:cubicBezTo>
                    <a:pt x="250" y="212"/>
                    <a:pt x="263" y="195"/>
                    <a:pt x="277" y="178"/>
                  </a:cubicBezTo>
                  <a:cubicBezTo>
                    <a:pt x="271" y="187"/>
                    <a:pt x="265" y="196"/>
                    <a:pt x="259" y="205"/>
                  </a:cubicBezTo>
                  <a:cubicBezTo>
                    <a:pt x="247" y="220"/>
                    <a:pt x="235" y="236"/>
                    <a:pt x="223" y="251"/>
                  </a:cubicBezTo>
                  <a:cubicBezTo>
                    <a:pt x="228" y="244"/>
                    <a:pt x="232" y="237"/>
                    <a:pt x="237" y="230"/>
                  </a:cubicBezTo>
                  <a:close/>
                  <a:moveTo>
                    <a:pt x="258" y="184"/>
                  </a:moveTo>
                  <a:cubicBezTo>
                    <a:pt x="244" y="202"/>
                    <a:pt x="233" y="222"/>
                    <a:pt x="220" y="240"/>
                  </a:cubicBezTo>
                  <a:cubicBezTo>
                    <a:pt x="207" y="262"/>
                    <a:pt x="180" y="285"/>
                    <a:pt x="170" y="304"/>
                  </a:cubicBezTo>
                  <a:cubicBezTo>
                    <a:pt x="173" y="299"/>
                    <a:pt x="175" y="295"/>
                    <a:pt x="178" y="291"/>
                  </a:cubicBezTo>
                  <a:cubicBezTo>
                    <a:pt x="189" y="277"/>
                    <a:pt x="198" y="262"/>
                    <a:pt x="207" y="246"/>
                  </a:cubicBezTo>
                  <a:cubicBezTo>
                    <a:pt x="238" y="203"/>
                    <a:pt x="273" y="163"/>
                    <a:pt x="302" y="119"/>
                  </a:cubicBezTo>
                  <a:cubicBezTo>
                    <a:pt x="296" y="130"/>
                    <a:pt x="290" y="141"/>
                    <a:pt x="284" y="151"/>
                  </a:cubicBezTo>
                  <a:cubicBezTo>
                    <a:pt x="275" y="162"/>
                    <a:pt x="266" y="173"/>
                    <a:pt x="258" y="184"/>
                  </a:cubicBezTo>
                  <a:close/>
                  <a:moveTo>
                    <a:pt x="215" y="231"/>
                  </a:moveTo>
                  <a:cubicBezTo>
                    <a:pt x="243" y="185"/>
                    <a:pt x="278" y="141"/>
                    <a:pt x="310" y="98"/>
                  </a:cubicBezTo>
                  <a:cubicBezTo>
                    <a:pt x="341" y="55"/>
                    <a:pt x="302" y="112"/>
                    <a:pt x="295" y="121"/>
                  </a:cubicBezTo>
                  <a:cubicBezTo>
                    <a:pt x="280" y="143"/>
                    <a:pt x="265" y="165"/>
                    <a:pt x="250" y="186"/>
                  </a:cubicBezTo>
                  <a:cubicBezTo>
                    <a:pt x="238" y="201"/>
                    <a:pt x="227" y="216"/>
                    <a:pt x="215" y="231"/>
                  </a:cubicBezTo>
                  <a:close/>
                  <a:moveTo>
                    <a:pt x="321" y="96"/>
                  </a:moveTo>
                  <a:cubicBezTo>
                    <a:pt x="322" y="107"/>
                    <a:pt x="318" y="115"/>
                    <a:pt x="310" y="121"/>
                  </a:cubicBezTo>
                  <a:cubicBezTo>
                    <a:pt x="305" y="126"/>
                    <a:pt x="301" y="131"/>
                    <a:pt x="297" y="136"/>
                  </a:cubicBezTo>
                  <a:cubicBezTo>
                    <a:pt x="305" y="123"/>
                    <a:pt x="313" y="109"/>
                    <a:pt x="321" y="96"/>
                  </a:cubicBezTo>
                  <a:close/>
                  <a:moveTo>
                    <a:pt x="323" y="64"/>
                  </a:moveTo>
                  <a:cubicBezTo>
                    <a:pt x="325" y="65"/>
                    <a:pt x="326" y="66"/>
                    <a:pt x="328" y="67"/>
                  </a:cubicBezTo>
                  <a:cubicBezTo>
                    <a:pt x="298" y="107"/>
                    <a:pt x="270" y="147"/>
                    <a:pt x="241" y="188"/>
                  </a:cubicBezTo>
                  <a:cubicBezTo>
                    <a:pt x="230" y="204"/>
                    <a:pt x="218" y="220"/>
                    <a:pt x="208" y="237"/>
                  </a:cubicBezTo>
                  <a:cubicBezTo>
                    <a:pt x="204" y="245"/>
                    <a:pt x="199" y="252"/>
                    <a:pt x="195" y="260"/>
                  </a:cubicBezTo>
                  <a:cubicBezTo>
                    <a:pt x="194" y="261"/>
                    <a:pt x="193" y="262"/>
                    <a:pt x="193" y="263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4" y="275"/>
                    <a:pt x="170" y="287"/>
                    <a:pt x="167" y="293"/>
                  </a:cubicBezTo>
                  <a:cubicBezTo>
                    <a:pt x="185" y="254"/>
                    <a:pt x="215" y="220"/>
                    <a:pt x="241" y="186"/>
                  </a:cubicBezTo>
                  <a:cubicBezTo>
                    <a:pt x="271" y="147"/>
                    <a:pt x="296" y="105"/>
                    <a:pt x="323" y="64"/>
                  </a:cubicBezTo>
                  <a:close/>
                  <a:moveTo>
                    <a:pt x="319" y="62"/>
                  </a:moveTo>
                  <a:cubicBezTo>
                    <a:pt x="307" y="76"/>
                    <a:pt x="295" y="91"/>
                    <a:pt x="283" y="105"/>
                  </a:cubicBezTo>
                  <a:cubicBezTo>
                    <a:pt x="294" y="90"/>
                    <a:pt x="304" y="75"/>
                    <a:pt x="315" y="60"/>
                  </a:cubicBezTo>
                  <a:cubicBezTo>
                    <a:pt x="316" y="61"/>
                    <a:pt x="318" y="61"/>
                    <a:pt x="319" y="62"/>
                  </a:cubicBezTo>
                  <a:close/>
                  <a:moveTo>
                    <a:pt x="291" y="56"/>
                  </a:moveTo>
                  <a:cubicBezTo>
                    <a:pt x="293" y="56"/>
                    <a:pt x="295" y="57"/>
                    <a:pt x="297" y="57"/>
                  </a:cubicBezTo>
                  <a:cubicBezTo>
                    <a:pt x="271" y="88"/>
                    <a:pt x="244" y="118"/>
                    <a:pt x="218" y="150"/>
                  </a:cubicBezTo>
                  <a:cubicBezTo>
                    <a:pt x="221" y="146"/>
                    <a:pt x="224" y="142"/>
                    <a:pt x="227" y="137"/>
                  </a:cubicBezTo>
                  <a:cubicBezTo>
                    <a:pt x="249" y="111"/>
                    <a:pt x="271" y="84"/>
                    <a:pt x="291" y="56"/>
                  </a:cubicBezTo>
                  <a:close/>
                  <a:moveTo>
                    <a:pt x="286" y="57"/>
                  </a:moveTo>
                  <a:cubicBezTo>
                    <a:pt x="269" y="79"/>
                    <a:pt x="251" y="101"/>
                    <a:pt x="234" y="124"/>
                  </a:cubicBezTo>
                  <a:cubicBezTo>
                    <a:pt x="225" y="135"/>
                    <a:pt x="215" y="147"/>
                    <a:pt x="206" y="158"/>
                  </a:cubicBezTo>
                  <a:cubicBezTo>
                    <a:pt x="192" y="175"/>
                    <a:pt x="170" y="196"/>
                    <a:pt x="162" y="215"/>
                  </a:cubicBezTo>
                  <a:cubicBezTo>
                    <a:pt x="187" y="155"/>
                    <a:pt x="242" y="110"/>
                    <a:pt x="279" y="57"/>
                  </a:cubicBezTo>
                  <a:cubicBezTo>
                    <a:pt x="281" y="57"/>
                    <a:pt x="284" y="57"/>
                    <a:pt x="286" y="57"/>
                  </a:cubicBezTo>
                  <a:close/>
                  <a:moveTo>
                    <a:pt x="266" y="59"/>
                  </a:moveTo>
                  <a:cubicBezTo>
                    <a:pt x="269" y="58"/>
                    <a:pt x="271" y="58"/>
                    <a:pt x="274" y="58"/>
                  </a:cubicBezTo>
                  <a:cubicBezTo>
                    <a:pt x="254" y="80"/>
                    <a:pt x="235" y="102"/>
                    <a:pt x="216" y="125"/>
                  </a:cubicBezTo>
                  <a:cubicBezTo>
                    <a:pt x="233" y="103"/>
                    <a:pt x="250" y="82"/>
                    <a:pt x="266" y="60"/>
                  </a:cubicBezTo>
                  <a:cubicBezTo>
                    <a:pt x="266" y="59"/>
                    <a:pt x="266" y="59"/>
                    <a:pt x="266" y="59"/>
                  </a:cubicBezTo>
                  <a:close/>
                  <a:moveTo>
                    <a:pt x="257" y="60"/>
                  </a:moveTo>
                  <a:cubicBezTo>
                    <a:pt x="259" y="60"/>
                    <a:pt x="260" y="60"/>
                    <a:pt x="262" y="60"/>
                  </a:cubicBezTo>
                  <a:cubicBezTo>
                    <a:pt x="249" y="76"/>
                    <a:pt x="236" y="92"/>
                    <a:pt x="223" y="109"/>
                  </a:cubicBezTo>
                  <a:cubicBezTo>
                    <a:pt x="218" y="114"/>
                    <a:pt x="213" y="119"/>
                    <a:pt x="208" y="125"/>
                  </a:cubicBezTo>
                  <a:cubicBezTo>
                    <a:pt x="196" y="140"/>
                    <a:pt x="169" y="166"/>
                    <a:pt x="161" y="182"/>
                  </a:cubicBezTo>
                  <a:cubicBezTo>
                    <a:pt x="184" y="137"/>
                    <a:pt x="230" y="105"/>
                    <a:pt x="257" y="62"/>
                  </a:cubicBezTo>
                  <a:cubicBezTo>
                    <a:pt x="257" y="61"/>
                    <a:pt x="257" y="61"/>
                    <a:pt x="257" y="60"/>
                  </a:cubicBezTo>
                  <a:close/>
                  <a:moveTo>
                    <a:pt x="191" y="157"/>
                  </a:moveTo>
                  <a:cubicBezTo>
                    <a:pt x="185" y="165"/>
                    <a:pt x="178" y="174"/>
                    <a:pt x="172" y="182"/>
                  </a:cubicBezTo>
                  <a:cubicBezTo>
                    <a:pt x="150" y="211"/>
                    <a:pt x="163" y="193"/>
                    <a:pt x="175" y="176"/>
                  </a:cubicBezTo>
                  <a:cubicBezTo>
                    <a:pt x="181" y="170"/>
                    <a:pt x="186" y="163"/>
                    <a:pt x="191" y="157"/>
                  </a:cubicBezTo>
                  <a:close/>
                  <a:moveTo>
                    <a:pt x="244" y="64"/>
                  </a:moveTo>
                  <a:cubicBezTo>
                    <a:pt x="247" y="63"/>
                    <a:pt x="249" y="62"/>
                    <a:pt x="252" y="61"/>
                  </a:cubicBezTo>
                  <a:cubicBezTo>
                    <a:pt x="246" y="67"/>
                    <a:pt x="239" y="72"/>
                    <a:pt x="233" y="78"/>
                  </a:cubicBezTo>
                  <a:cubicBezTo>
                    <a:pt x="237" y="73"/>
                    <a:pt x="240" y="68"/>
                    <a:pt x="244" y="64"/>
                  </a:cubicBezTo>
                  <a:close/>
                  <a:moveTo>
                    <a:pt x="221" y="71"/>
                  </a:moveTo>
                  <a:cubicBezTo>
                    <a:pt x="223" y="70"/>
                    <a:pt x="226" y="69"/>
                    <a:pt x="228" y="68"/>
                  </a:cubicBezTo>
                  <a:cubicBezTo>
                    <a:pt x="202" y="93"/>
                    <a:pt x="179" y="122"/>
                    <a:pt x="156" y="150"/>
                  </a:cubicBezTo>
                  <a:cubicBezTo>
                    <a:pt x="138" y="170"/>
                    <a:pt x="142" y="163"/>
                    <a:pt x="148" y="153"/>
                  </a:cubicBezTo>
                  <a:cubicBezTo>
                    <a:pt x="173" y="126"/>
                    <a:pt x="196" y="98"/>
                    <a:pt x="221" y="71"/>
                  </a:cubicBezTo>
                  <a:close/>
                  <a:moveTo>
                    <a:pt x="155" y="135"/>
                  </a:moveTo>
                  <a:cubicBezTo>
                    <a:pt x="152" y="141"/>
                    <a:pt x="148" y="146"/>
                    <a:pt x="145" y="151"/>
                  </a:cubicBezTo>
                  <a:cubicBezTo>
                    <a:pt x="129" y="169"/>
                    <a:pt x="144" y="150"/>
                    <a:pt x="155" y="135"/>
                  </a:cubicBezTo>
                  <a:close/>
                  <a:moveTo>
                    <a:pt x="161" y="133"/>
                  </a:moveTo>
                  <a:cubicBezTo>
                    <a:pt x="171" y="119"/>
                    <a:pt x="184" y="105"/>
                    <a:pt x="196" y="93"/>
                  </a:cubicBezTo>
                  <a:cubicBezTo>
                    <a:pt x="184" y="106"/>
                    <a:pt x="173" y="120"/>
                    <a:pt x="161" y="133"/>
                  </a:cubicBezTo>
                  <a:close/>
                  <a:moveTo>
                    <a:pt x="187" y="86"/>
                  </a:moveTo>
                  <a:cubicBezTo>
                    <a:pt x="191" y="84"/>
                    <a:pt x="194" y="82"/>
                    <a:pt x="197" y="81"/>
                  </a:cubicBezTo>
                  <a:cubicBezTo>
                    <a:pt x="190" y="87"/>
                    <a:pt x="184" y="93"/>
                    <a:pt x="177" y="99"/>
                  </a:cubicBezTo>
                  <a:cubicBezTo>
                    <a:pt x="182" y="93"/>
                    <a:pt x="186" y="89"/>
                    <a:pt x="187" y="87"/>
                  </a:cubicBezTo>
                  <a:cubicBezTo>
                    <a:pt x="187" y="86"/>
                    <a:pt x="187" y="86"/>
                    <a:pt x="187" y="86"/>
                  </a:cubicBezTo>
                  <a:close/>
                  <a:moveTo>
                    <a:pt x="174" y="93"/>
                  </a:moveTo>
                  <a:cubicBezTo>
                    <a:pt x="176" y="92"/>
                    <a:pt x="178" y="91"/>
                    <a:pt x="179" y="90"/>
                  </a:cubicBezTo>
                  <a:cubicBezTo>
                    <a:pt x="166" y="104"/>
                    <a:pt x="153" y="118"/>
                    <a:pt x="140" y="133"/>
                  </a:cubicBezTo>
                  <a:cubicBezTo>
                    <a:pt x="125" y="150"/>
                    <a:pt x="127" y="146"/>
                    <a:pt x="133" y="136"/>
                  </a:cubicBezTo>
                  <a:cubicBezTo>
                    <a:pt x="146" y="123"/>
                    <a:pt x="157" y="108"/>
                    <a:pt x="170" y="95"/>
                  </a:cubicBezTo>
                  <a:cubicBezTo>
                    <a:pt x="172" y="94"/>
                    <a:pt x="173" y="93"/>
                    <a:pt x="174" y="93"/>
                  </a:cubicBezTo>
                  <a:close/>
                  <a:moveTo>
                    <a:pt x="152" y="105"/>
                  </a:moveTo>
                  <a:cubicBezTo>
                    <a:pt x="155" y="103"/>
                    <a:pt x="158" y="101"/>
                    <a:pt x="161" y="100"/>
                  </a:cubicBezTo>
                  <a:cubicBezTo>
                    <a:pt x="159" y="102"/>
                    <a:pt x="157" y="104"/>
                    <a:pt x="155" y="106"/>
                  </a:cubicBezTo>
                  <a:cubicBezTo>
                    <a:pt x="156" y="104"/>
                    <a:pt x="157" y="103"/>
                    <a:pt x="158" y="102"/>
                  </a:cubicBezTo>
                  <a:cubicBezTo>
                    <a:pt x="155" y="105"/>
                    <a:pt x="151" y="109"/>
                    <a:pt x="147" y="113"/>
                  </a:cubicBezTo>
                  <a:cubicBezTo>
                    <a:pt x="147" y="113"/>
                    <a:pt x="147" y="113"/>
                    <a:pt x="146" y="113"/>
                  </a:cubicBezTo>
                  <a:cubicBezTo>
                    <a:pt x="149" y="110"/>
                    <a:pt x="151" y="107"/>
                    <a:pt x="152" y="105"/>
                  </a:cubicBezTo>
                  <a:close/>
                  <a:moveTo>
                    <a:pt x="142" y="111"/>
                  </a:moveTo>
                  <a:cubicBezTo>
                    <a:pt x="140" y="113"/>
                    <a:pt x="139" y="114"/>
                    <a:pt x="138" y="116"/>
                  </a:cubicBezTo>
                  <a:cubicBezTo>
                    <a:pt x="130" y="126"/>
                    <a:pt x="122" y="135"/>
                    <a:pt x="114" y="145"/>
                  </a:cubicBezTo>
                  <a:cubicBezTo>
                    <a:pt x="112" y="133"/>
                    <a:pt x="126" y="121"/>
                    <a:pt x="142" y="111"/>
                  </a:cubicBezTo>
                  <a:close/>
                  <a:moveTo>
                    <a:pt x="118" y="152"/>
                  </a:moveTo>
                  <a:cubicBezTo>
                    <a:pt x="117" y="151"/>
                    <a:pt x="116" y="150"/>
                    <a:pt x="116" y="149"/>
                  </a:cubicBezTo>
                  <a:cubicBezTo>
                    <a:pt x="116" y="149"/>
                    <a:pt x="117" y="149"/>
                    <a:pt x="117" y="148"/>
                  </a:cubicBezTo>
                  <a:cubicBezTo>
                    <a:pt x="118" y="149"/>
                    <a:pt x="119" y="149"/>
                    <a:pt x="120" y="149"/>
                  </a:cubicBezTo>
                  <a:cubicBezTo>
                    <a:pt x="123" y="146"/>
                    <a:pt x="126" y="143"/>
                    <a:pt x="128" y="140"/>
                  </a:cubicBezTo>
                  <a:cubicBezTo>
                    <a:pt x="126" y="145"/>
                    <a:pt x="123" y="149"/>
                    <a:pt x="120" y="154"/>
                  </a:cubicBezTo>
                  <a:cubicBezTo>
                    <a:pt x="119" y="153"/>
                    <a:pt x="119" y="153"/>
                    <a:pt x="118" y="152"/>
                  </a:cubicBezTo>
                  <a:close/>
                  <a:moveTo>
                    <a:pt x="127" y="170"/>
                  </a:moveTo>
                  <a:cubicBezTo>
                    <a:pt x="127" y="168"/>
                    <a:pt x="126" y="166"/>
                    <a:pt x="125" y="164"/>
                  </a:cubicBezTo>
                  <a:cubicBezTo>
                    <a:pt x="135" y="153"/>
                    <a:pt x="145" y="142"/>
                    <a:pt x="155" y="130"/>
                  </a:cubicBezTo>
                  <a:cubicBezTo>
                    <a:pt x="145" y="143"/>
                    <a:pt x="136" y="156"/>
                    <a:pt x="127" y="170"/>
                  </a:cubicBezTo>
                  <a:close/>
                  <a:moveTo>
                    <a:pt x="136" y="184"/>
                  </a:moveTo>
                  <a:cubicBezTo>
                    <a:pt x="133" y="182"/>
                    <a:pt x="131" y="178"/>
                    <a:pt x="129" y="173"/>
                  </a:cubicBezTo>
                  <a:cubicBezTo>
                    <a:pt x="129" y="173"/>
                    <a:pt x="129" y="173"/>
                    <a:pt x="130" y="173"/>
                  </a:cubicBezTo>
                  <a:cubicBezTo>
                    <a:pt x="133" y="170"/>
                    <a:pt x="136" y="166"/>
                    <a:pt x="139" y="163"/>
                  </a:cubicBezTo>
                  <a:cubicBezTo>
                    <a:pt x="137" y="167"/>
                    <a:pt x="135" y="170"/>
                    <a:pt x="133" y="174"/>
                  </a:cubicBezTo>
                  <a:cubicBezTo>
                    <a:pt x="133" y="176"/>
                    <a:pt x="135" y="178"/>
                    <a:pt x="136" y="176"/>
                  </a:cubicBezTo>
                  <a:cubicBezTo>
                    <a:pt x="139" y="173"/>
                    <a:pt x="141" y="171"/>
                    <a:pt x="144" y="168"/>
                  </a:cubicBezTo>
                  <a:cubicBezTo>
                    <a:pt x="141" y="173"/>
                    <a:pt x="138" y="178"/>
                    <a:pt x="136" y="183"/>
                  </a:cubicBezTo>
                  <a:cubicBezTo>
                    <a:pt x="136" y="183"/>
                    <a:pt x="136" y="184"/>
                    <a:pt x="136" y="184"/>
                  </a:cubicBezTo>
                  <a:close/>
                  <a:moveTo>
                    <a:pt x="138" y="185"/>
                  </a:moveTo>
                  <a:cubicBezTo>
                    <a:pt x="138" y="185"/>
                    <a:pt x="138" y="185"/>
                    <a:pt x="138" y="185"/>
                  </a:cubicBezTo>
                  <a:cubicBezTo>
                    <a:pt x="145" y="178"/>
                    <a:pt x="152" y="170"/>
                    <a:pt x="159" y="163"/>
                  </a:cubicBezTo>
                  <a:cubicBezTo>
                    <a:pt x="153" y="170"/>
                    <a:pt x="147" y="178"/>
                    <a:pt x="142" y="186"/>
                  </a:cubicBezTo>
                  <a:cubicBezTo>
                    <a:pt x="140" y="186"/>
                    <a:pt x="139" y="186"/>
                    <a:pt x="138" y="185"/>
                  </a:cubicBezTo>
                  <a:close/>
                  <a:moveTo>
                    <a:pt x="148" y="188"/>
                  </a:moveTo>
                  <a:cubicBezTo>
                    <a:pt x="148" y="187"/>
                    <a:pt x="147" y="186"/>
                    <a:pt x="146" y="186"/>
                  </a:cubicBezTo>
                  <a:cubicBezTo>
                    <a:pt x="161" y="170"/>
                    <a:pt x="175" y="152"/>
                    <a:pt x="189" y="134"/>
                  </a:cubicBezTo>
                  <a:cubicBezTo>
                    <a:pt x="200" y="118"/>
                    <a:pt x="212" y="104"/>
                    <a:pt x="225" y="89"/>
                  </a:cubicBezTo>
                  <a:cubicBezTo>
                    <a:pt x="235" y="78"/>
                    <a:pt x="268" y="48"/>
                    <a:pt x="228" y="96"/>
                  </a:cubicBezTo>
                  <a:cubicBezTo>
                    <a:pt x="200" y="129"/>
                    <a:pt x="166" y="159"/>
                    <a:pt x="151" y="199"/>
                  </a:cubicBezTo>
                  <a:cubicBezTo>
                    <a:pt x="150" y="195"/>
                    <a:pt x="149" y="191"/>
                    <a:pt x="148" y="188"/>
                  </a:cubicBezTo>
                  <a:close/>
                  <a:moveTo>
                    <a:pt x="153" y="213"/>
                  </a:moveTo>
                  <a:cubicBezTo>
                    <a:pt x="174" y="184"/>
                    <a:pt x="196" y="155"/>
                    <a:pt x="219" y="126"/>
                  </a:cubicBezTo>
                  <a:cubicBezTo>
                    <a:pt x="229" y="114"/>
                    <a:pt x="297" y="31"/>
                    <a:pt x="250" y="91"/>
                  </a:cubicBezTo>
                  <a:cubicBezTo>
                    <a:pt x="216" y="134"/>
                    <a:pt x="178" y="173"/>
                    <a:pt x="155" y="224"/>
                  </a:cubicBezTo>
                  <a:cubicBezTo>
                    <a:pt x="154" y="220"/>
                    <a:pt x="154" y="217"/>
                    <a:pt x="153" y="213"/>
                  </a:cubicBezTo>
                  <a:close/>
                  <a:moveTo>
                    <a:pt x="161" y="244"/>
                  </a:moveTo>
                  <a:cubicBezTo>
                    <a:pt x="161" y="244"/>
                    <a:pt x="161" y="244"/>
                    <a:pt x="161" y="245"/>
                  </a:cubicBezTo>
                  <a:cubicBezTo>
                    <a:pt x="159" y="240"/>
                    <a:pt x="157" y="234"/>
                    <a:pt x="156" y="229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8" y="212"/>
                    <a:pt x="181" y="195"/>
                    <a:pt x="194" y="179"/>
                  </a:cubicBezTo>
                  <a:cubicBezTo>
                    <a:pt x="182" y="196"/>
                    <a:pt x="171" y="213"/>
                    <a:pt x="160" y="231"/>
                  </a:cubicBezTo>
                  <a:cubicBezTo>
                    <a:pt x="159" y="232"/>
                    <a:pt x="162" y="234"/>
                    <a:pt x="163" y="232"/>
                  </a:cubicBezTo>
                  <a:cubicBezTo>
                    <a:pt x="184" y="198"/>
                    <a:pt x="208" y="167"/>
                    <a:pt x="234" y="136"/>
                  </a:cubicBezTo>
                  <a:cubicBezTo>
                    <a:pt x="245" y="122"/>
                    <a:pt x="256" y="109"/>
                    <a:pt x="268" y="96"/>
                  </a:cubicBezTo>
                  <a:cubicBezTo>
                    <a:pt x="272" y="91"/>
                    <a:pt x="304" y="48"/>
                    <a:pt x="283" y="80"/>
                  </a:cubicBezTo>
                  <a:cubicBezTo>
                    <a:pt x="244" y="137"/>
                    <a:pt x="192" y="181"/>
                    <a:pt x="161" y="244"/>
                  </a:cubicBezTo>
                  <a:close/>
                  <a:moveTo>
                    <a:pt x="171" y="233"/>
                  </a:moveTo>
                  <a:cubicBezTo>
                    <a:pt x="194" y="185"/>
                    <a:pt x="232" y="147"/>
                    <a:pt x="266" y="106"/>
                  </a:cubicBezTo>
                  <a:cubicBezTo>
                    <a:pt x="259" y="116"/>
                    <a:pt x="251" y="127"/>
                    <a:pt x="244" y="138"/>
                  </a:cubicBezTo>
                  <a:cubicBezTo>
                    <a:pt x="238" y="146"/>
                    <a:pt x="232" y="154"/>
                    <a:pt x="227" y="162"/>
                  </a:cubicBezTo>
                  <a:cubicBezTo>
                    <a:pt x="226" y="164"/>
                    <a:pt x="224" y="165"/>
                    <a:pt x="223" y="167"/>
                  </a:cubicBezTo>
                  <a:cubicBezTo>
                    <a:pt x="218" y="174"/>
                    <a:pt x="212" y="181"/>
                    <a:pt x="207" y="189"/>
                  </a:cubicBezTo>
                  <a:cubicBezTo>
                    <a:pt x="195" y="202"/>
                    <a:pt x="177" y="220"/>
                    <a:pt x="171" y="233"/>
                  </a:cubicBezTo>
                  <a:close/>
                  <a:moveTo>
                    <a:pt x="178" y="243"/>
                  </a:moveTo>
                  <a:cubicBezTo>
                    <a:pt x="187" y="232"/>
                    <a:pt x="195" y="211"/>
                    <a:pt x="205" y="199"/>
                  </a:cubicBezTo>
                  <a:cubicBezTo>
                    <a:pt x="240" y="154"/>
                    <a:pt x="273" y="106"/>
                    <a:pt x="306" y="59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08" y="58"/>
                    <a:pt x="309" y="59"/>
                    <a:pt x="311" y="59"/>
                  </a:cubicBezTo>
                  <a:cubicBezTo>
                    <a:pt x="297" y="77"/>
                    <a:pt x="284" y="95"/>
                    <a:pt x="272" y="113"/>
                  </a:cubicBezTo>
                  <a:cubicBezTo>
                    <a:pt x="266" y="122"/>
                    <a:pt x="259" y="132"/>
                    <a:pt x="253" y="141"/>
                  </a:cubicBezTo>
                  <a:cubicBezTo>
                    <a:pt x="237" y="163"/>
                    <a:pt x="221" y="186"/>
                    <a:pt x="205" y="208"/>
                  </a:cubicBezTo>
                  <a:cubicBezTo>
                    <a:pt x="196" y="220"/>
                    <a:pt x="188" y="232"/>
                    <a:pt x="178" y="243"/>
                  </a:cubicBezTo>
                  <a:close/>
                  <a:moveTo>
                    <a:pt x="159" y="302"/>
                  </a:moveTo>
                  <a:cubicBezTo>
                    <a:pt x="158" y="300"/>
                    <a:pt x="157" y="298"/>
                    <a:pt x="156" y="295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74" y="273"/>
                    <a:pt x="190" y="249"/>
                    <a:pt x="205" y="226"/>
                  </a:cubicBezTo>
                  <a:cubicBezTo>
                    <a:pt x="215" y="212"/>
                    <a:pt x="225" y="199"/>
                    <a:pt x="234" y="185"/>
                  </a:cubicBezTo>
                  <a:cubicBezTo>
                    <a:pt x="254" y="157"/>
                    <a:pt x="272" y="128"/>
                    <a:pt x="293" y="100"/>
                  </a:cubicBezTo>
                  <a:cubicBezTo>
                    <a:pt x="342" y="33"/>
                    <a:pt x="284" y="116"/>
                    <a:pt x="275" y="131"/>
                  </a:cubicBezTo>
                  <a:cubicBezTo>
                    <a:pt x="240" y="191"/>
                    <a:pt x="189" y="240"/>
                    <a:pt x="159" y="302"/>
                  </a:cubicBezTo>
                  <a:close/>
                  <a:moveTo>
                    <a:pt x="160" y="307"/>
                  </a:moveTo>
                  <a:cubicBezTo>
                    <a:pt x="163" y="305"/>
                    <a:pt x="166" y="302"/>
                    <a:pt x="169" y="299"/>
                  </a:cubicBezTo>
                  <a:cubicBezTo>
                    <a:pt x="167" y="304"/>
                    <a:pt x="164" y="308"/>
                    <a:pt x="162" y="312"/>
                  </a:cubicBezTo>
                  <a:cubicBezTo>
                    <a:pt x="161" y="311"/>
                    <a:pt x="161" y="309"/>
                    <a:pt x="160" y="307"/>
                  </a:cubicBezTo>
                  <a:close/>
                  <a:moveTo>
                    <a:pt x="102" y="354"/>
                  </a:moveTo>
                  <a:cubicBezTo>
                    <a:pt x="104" y="354"/>
                    <a:pt x="106" y="354"/>
                    <a:pt x="108" y="353"/>
                  </a:cubicBezTo>
                  <a:cubicBezTo>
                    <a:pt x="101" y="363"/>
                    <a:pt x="94" y="372"/>
                    <a:pt x="86" y="381"/>
                  </a:cubicBezTo>
                  <a:cubicBezTo>
                    <a:pt x="92" y="372"/>
                    <a:pt x="97" y="363"/>
                    <a:pt x="102" y="354"/>
                  </a:cubicBezTo>
                  <a:close/>
                  <a:moveTo>
                    <a:pt x="88" y="352"/>
                  </a:moveTo>
                  <a:cubicBezTo>
                    <a:pt x="88" y="351"/>
                    <a:pt x="88" y="351"/>
                    <a:pt x="88" y="351"/>
                  </a:cubicBezTo>
                  <a:cubicBezTo>
                    <a:pt x="89" y="351"/>
                    <a:pt x="90" y="351"/>
                    <a:pt x="91" y="352"/>
                  </a:cubicBezTo>
                  <a:cubicBezTo>
                    <a:pt x="88" y="356"/>
                    <a:pt x="85" y="359"/>
                    <a:pt x="81" y="363"/>
                  </a:cubicBezTo>
                  <a:cubicBezTo>
                    <a:pt x="83" y="359"/>
                    <a:pt x="85" y="355"/>
                    <a:pt x="88" y="352"/>
                  </a:cubicBezTo>
                  <a:close/>
                  <a:moveTo>
                    <a:pt x="85" y="363"/>
                  </a:moveTo>
                  <a:cubicBezTo>
                    <a:pt x="88" y="360"/>
                    <a:pt x="91" y="357"/>
                    <a:pt x="94" y="353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95" y="353"/>
                    <a:pt x="96" y="353"/>
                    <a:pt x="97" y="353"/>
                  </a:cubicBezTo>
                  <a:cubicBezTo>
                    <a:pt x="91" y="363"/>
                    <a:pt x="84" y="373"/>
                    <a:pt x="78" y="382"/>
                  </a:cubicBezTo>
                  <a:cubicBezTo>
                    <a:pt x="78" y="380"/>
                    <a:pt x="78" y="377"/>
                    <a:pt x="77" y="374"/>
                  </a:cubicBezTo>
                  <a:cubicBezTo>
                    <a:pt x="80" y="371"/>
                    <a:pt x="82" y="367"/>
                    <a:pt x="85" y="363"/>
                  </a:cubicBezTo>
                  <a:close/>
                  <a:moveTo>
                    <a:pt x="71" y="362"/>
                  </a:moveTo>
                  <a:cubicBezTo>
                    <a:pt x="71" y="362"/>
                    <a:pt x="71" y="361"/>
                    <a:pt x="71" y="361"/>
                  </a:cubicBezTo>
                  <a:cubicBezTo>
                    <a:pt x="64" y="354"/>
                    <a:pt x="72" y="351"/>
                    <a:pt x="79" y="350"/>
                  </a:cubicBezTo>
                  <a:cubicBezTo>
                    <a:pt x="79" y="350"/>
                    <a:pt x="79" y="351"/>
                    <a:pt x="78" y="351"/>
                  </a:cubicBezTo>
                  <a:cubicBezTo>
                    <a:pt x="76" y="355"/>
                    <a:pt x="74" y="358"/>
                    <a:pt x="71" y="362"/>
                  </a:cubicBezTo>
                  <a:close/>
                  <a:moveTo>
                    <a:pt x="80" y="389"/>
                  </a:moveTo>
                  <a:cubicBezTo>
                    <a:pt x="81" y="389"/>
                    <a:pt x="81" y="388"/>
                    <a:pt x="81" y="388"/>
                  </a:cubicBezTo>
                  <a:cubicBezTo>
                    <a:pt x="98" y="372"/>
                    <a:pt x="111" y="354"/>
                    <a:pt x="124" y="335"/>
                  </a:cubicBezTo>
                  <a:cubicBezTo>
                    <a:pt x="120" y="342"/>
                    <a:pt x="117" y="349"/>
                    <a:pt x="113" y="355"/>
                  </a:cubicBezTo>
                  <a:cubicBezTo>
                    <a:pt x="112" y="356"/>
                    <a:pt x="112" y="357"/>
                    <a:pt x="111" y="358"/>
                  </a:cubicBezTo>
                  <a:cubicBezTo>
                    <a:pt x="101" y="374"/>
                    <a:pt x="89" y="387"/>
                    <a:pt x="77" y="400"/>
                  </a:cubicBezTo>
                  <a:cubicBezTo>
                    <a:pt x="73" y="404"/>
                    <a:pt x="70" y="408"/>
                    <a:pt x="66" y="412"/>
                  </a:cubicBezTo>
                  <a:cubicBezTo>
                    <a:pt x="72" y="406"/>
                    <a:pt x="76" y="396"/>
                    <a:pt x="80" y="389"/>
                  </a:cubicBezTo>
                  <a:close/>
                  <a:moveTo>
                    <a:pt x="64" y="382"/>
                  </a:moveTo>
                  <a:cubicBezTo>
                    <a:pt x="65" y="384"/>
                    <a:pt x="67" y="385"/>
                    <a:pt x="68" y="387"/>
                  </a:cubicBezTo>
                  <a:cubicBezTo>
                    <a:pt x="68" y="387"/>
                    <a:pt x="67" y="387"/>
                    <a:pt x="67" y="387"/>
                  </a:cubicBezTo>
                  <a:cubicBezTo>
                    <a:pt x="61" y="394"/>
                    <a:pt x="52" y="402"/>
                    <a:pt x="48" y="410"/>
                  </a:cubicBezTo>
                  <a:cubicBezTo>
                    <a:pt x="52" y="401"/>
                    <a:pt x="59" y="392"/>
                    <a:pt x="64" y="383"/>
                  </a:cubicBezTo>
                  <a:cubicBezTo>
                    <a:pt x="64" y="383"/>
                    <a:pt x="64" y="383"/>
                    <a:pt x="64" y="382"/>
                  </a:cubicBezTo>
                  <a:close/>
                  <a:moveTo>
                    <a:pt x="49" y="371"/>
                  </a:moveTo>
                  <a:cubicBezTo>
                    <a:pt x="54" y="373"/>
                    <a:pt x="57" y="377"/>
                    <a:pt x="61" y="380"/>
                  </a:cubicBezTo>
                  <a:cubicBezTo>
                    <a:pt x="61" y="380"/>
                    <a:pt x="61" y="380"/>
                    <a:pt x="61" y="380"/>
                  </a:cubicBezTo>
                  <a:cubicBezTo>
                    <a:pt x="53" y="387"/>
                    <a:pt x="47" y="396"/>
                    <a:pt x="43" y="401"/>
                  </a:cubicBezTo>
                  <a:cubicBezTo>
                    <a:pt x="48" y="394"/>
                    <a:pt x="51" y="385"/>
                    <a:pt x="54" y="377"/>
                  </a:cubicBezTo>
                  <a:cubicBezTo>
                    <a:pt x="55" y="375"/>
                    <a:pt x="52" y="373"/>
                    <a:pt x="51" y="375"/>
                  </a:cubicBezTo>
                  <a:cubicBezTo>
                    <a:pt x="44" y="382"/>
                    <a:pt x="38" y="390"/>
                    <a:pt x="31" y="397"/>
                  </a:cubicBezTo>
                  <a:cubicBezTo>
                    <a:pt x="36" y="392"/>
                    <a:pt x="44" y="381"/>
                    <a:pt x="49" y="372"/>
                  </a:cubicBezTo>
                  <a:cubicBezTo>
                    <a:pt x="49" y="371"/>
                    <a:pt x="49" y="371"/>
                    <a:pt x="49" y="371"/>
                  </a:cubicBezTo>
                  <a:close/>
                  <a:moveTo>
                    <a:pt x="17" y="362"/>
                  </a:moveTo>
                  <a:cubicBezTo>
                    <a:pt x="29" y="362"/>
                    <a:pt x="39" y="364"/>
                    <a:pt x="47" y="369"/>
                  </a:cubicBezTo>
                  <a:cubicBezTo>
                    <a:pt x="47" y="369"/>
                    <a:pt x="46" y="369"/>
                    <a:pt x="46" y="369"/>
                  </a:cubicBezTo>
                  <a:cubicBezTo>
                    <a:pt x="38" y="376"/>
                    <a:pt x="30" y="384"/>
                    <a:pt x="23" y="393"/>
                  </a:cubicBezTo>
                  <a:cubicBezTo>
                    <a:pt x="27" y="388"/>
                    <a:pt x="32" y="379"/>
                    <a:pt x="36" y="372"/>
                  </a:cubicBezTo>
                  <a:cubicBezTo>
                    <a:pt x="37" y="370"/>
                    <a:pt x="35" y="368"/>
                    <a:pt x="33" y="369"/>
                  </a:cubicBezTo>
                  <a:cubicBezTo>
                    <a:pt x="17" y="384"/>
                    <a:pt x="21" y="385"/>
                    <a:pt x="26" y="365"/>
                  </a:cubicBezTo>
                  <a:cubicBezTo>
                    <a:pt x="27" y="363"/>
                    <a:pt x="24" y="362"/>
                    <a:pt x="23" y="363"/>
                  </a:cubicBezTo>
                  <a:cubicBezTo>
                    <a:pt x="13" y="372"/>
                    <a:pt x="14" y="373"/>
                    <a:pt x="17" y="362"/>
                  </a:cubicBezTo>
                  <a:close/>
                  <a:moveTo>
                    <a:pt x="10" y="381"/>
                  </a:moveTo>
                  <a:cubicBezTo>
                    <a:pt x="27" y="364"/>
                    <a:pt x="18" y="379"/>
                    <a:pt x="14" y="389"/>
                  </a:cubicBezTo>
                  <a:cubicBezTo>
                    <a:pt x="13" y="391"/>
                    <a:pt x="16" y="392"/>
                    <a:pt x="17" y="391"/>
                  </a:cubicBezTo>
                  <a:cubicBezTo>
                    <a:pt x="37" y="369"/>
                    <a:pt x="25" y="383"/>
                    <a:pt x="17" y="398"/>
                  </a:cubicBezTo>
                  <a:cubicBezTo>
                    <a:pt x="13" y="395"/>
                    <a:pt x="12" y="388"/>
                    <a:pt x="10" y="381"/>
                  </a:cubicBezTo>
                  <a:close/>
                  <a:moveTo>
                    <a:pt x="21" y="401"/>
                  </a:moveTo>
                  <a:cubicBezTo>
                    <a:pt x="28" y="393"/>
                    <a:pt x="35" y="385"/>
                    <a:pt x="43" y="377"/>
                  </a:cubicBezTo>
                  <a:cubicBezTo>
                    <a:pt x="36" y="384"/>
                    <a:pt x="31" y="395"/>
                    <a:pt x="26" y="404"/>
                  </a:cubicBezTo>
                  <a:cubicBezTo>
                    <a:pt x="24" y="403"/>
                    <a:pt x="22" y="402"/>
                    <a:pt x="21" y="401"/>
                  </a:cubicBezTo>
                  <a:close/>
                  <a:moveTo>
                    <a:pt x="29" y="406"/>
                  </a:moveTo>
                  <a:cubicBezTo>
                    <a:pt x="35" y="399"/>
                    <a:pt x="41" y="392"/>
                    <a:pt x="47" y="385"/>
                  </a:cubicBezTo>
                  <a:cubicBezTo>
                    <a:pt x="42" y="390"/>
                    <a:pt x="39" y="400"/>
                    <a:pt x="36" y="406"/>
                  </a:cubicBezTo>
                  <a:cubicBezTo>
                    <a:pt x="35" y="408"/>
                    <a:pt x="38" y="411"/>
                    <a:pt x="39" y="409"/>
                  </a:cubicBezTo>
                  <a:cubicBezTo>
                    <a:pt x="45" y="402"/>
                    <a:pt x="53" y="395"/>
                    <a:pt x="57" y="388"/>
                  </a:cubicBezTo>
                  <a:cubicBezTo>
                    <a:pt x="53" y="397"/>
                    <a:pt x="47" y="405"/>
                    <a:pt x="42" y="414"/>
                  </a:cubicBezTo>
                  <a:cubicBezTo>
                    <a:pt x="38" y="411"/>
                    <a:pt x="33" y="409"/>
                    <a:pt x="29" y="406"/>
                  </a:cubicBezTo>
                  <a:close/>
                  <a:moveTo>
                    <a:pt x="52" y="419"/>
                  </a:moveTo>
                  <a:cubicBezTo>
                    <a:pt x="50" y="418"/>
                    <a:pt x="48" y="417"/>
                    <a:pt x="47" y="416"/>
                  </a:cubicBezTo>
                  <a:cubicBezTo>
                    <a:pt x="46" y="416"/>
                    <a:pt x="46" y="416"/>
                    <a:pt x="46" y="416"/>
                  </a:cubicBezTo>
                  <a:cubicBezTo>
                    <a:pt x="50" y="413"/>
                    <a:pt x="54" y="409"/>
                    <a:pt x="58" y="404"/>
                  </a:cubicBezTo>
                  <a:cubicBezTo>
                    <a:pt x="65" y="396"/>
                    <a:pt x="66" y="395"/>
                    <a:pt x="61" y="401"/>
                  </a:cubicBezTo>
                  <a:cubicBezTo>
                    <a:pt x="57" y="407"/>
                    <a:pt x="54" y="412"/>
                    <a:pt x="52" y="419"/>
                  </a:cubicBezTo>
                  <a:close/>
                  <a:moveTo>
                    <a:pt x="129" y="426"/>
                  </a:moveTo>
                  <a:cubicBezTo>
                    <a:pt x="126" y="427"/>
                    <a:pt x="122" y="427"/>
                    <a:pt x="119" y="427"/>
                  </a:cubicBezTo>
                  <a:cubicBezTo>
                    <a:pt x="126" y="420"/>
                    <a:pt x="134" y="413"/>
                    <a:pt x="141" y="406"/>
                  </a:cubicBezTo>
                  <a:cubicBezTo>
                    <a:pt x="137" y="410"/>
                    <a:pt x="132" y="419"/>
                    <a:pt x="129" y="425"/>
                  </a:cubicBezTo>
                  <a:cubicBezTo>
                    <a:pt x="129" y="426"/>
                    <a:pt x="129" y="426"/>
                    <a:pt x="129" y="426"/>
                  </a:cubicBezTo>
                  <a:close/>
                  <a:moveTo>
                    <a:pt x="133" y="426"/>
                  </a:moveTo>
                  <a:cubicBezTo>
                    <a:pt x="138" y="421"/>
                    <a:pt x="143" y="416"/>
                    <a:pt x="148" y="411"/>
                  </a:cubicBezTo>
                  <a:cubicBezTo>
                    <a:pt x="163" y="398"/>
                    <a:pt x="145" y="419"/>
                    <a:pt x="142" y="423"/>
                  </a:cubicBezTo>
                  <a:cubicBezTo>
                    <a:pt x="142" y="424"/>
                    <a:pt x="142" y="425"/>
                    <a:pt x="142" y="425"/>
                  </a:cubicBezTo>
                  <a:cubicBezTo>
                    <a:pt x="140" y="426"/>
                    <a:pt x="136" y="426"/>
                    <a:pt x="133" y="426"/>
                  </a:cubicBezTo>
                  <a:close/>
                  <a:moveTo>
                    <a:pt x="151" y="424"/>
                  </a:moveTo>
                  <a:cubicBezTo>
                    <a:pt x="149" y="425"/>
                    <a:pt x="148" y="425"/>
                    <a:pt x="146" y="425"/>
                  </a:cubicBezTo>
                  <a:cubicBezTo>
                    <a:pt x="156" y="417"/>
                    <a:pt x="175" y="396"/>
                    <a:pt x="160" y="421"/>
                  </a:cubicBezTo>
                  <a:cubicBezTo>
                    <a:pt x="159" y="422"/>
                    <a:pt x="160" y="423"/>
                    <a:pt x="160" y="423"/>
                  </a:cubicBezTo>
                  <a:cubicBezTo>
                    <a:pt x="157" y="424"/>
                    <a:pt x="154" y="424"/>
                    <a:pt x="151" y="424"/>
                  </a:cubicBezTo>
                  <a:close/>
                  <a:moveTo>
                    <a:pt x="172" y="421"/>
                  </a:moveTo>
                  <a:cubicBezTo>
                    <a:pt x="169" y="422"/>
                    <a:pt x="166" y="422"/>
                    <a:pt x="163" y="423"/>
                  </a:cubicBezTo>
                  <a:cubicBezTo>
                    <a:pt x="169" y="416"/>
                    <a:pt x="178" y="408"/>
                    <a:pt x="172" y="421"/>
                  </a:cubicBezTo>
                  <a:close/>
                  <a:moveTo>
                    <a:pt x="168" y="400"/>
                  </a:moveTo>
                  <a:cubicBezTo>
                    <a:pt x="164" y="403"/>
                    <a:pt x="161" y="406"/>
                    <a:pt x="158" y="409"/>
                  </a:cubicBezTo>
                  <a:cubicBezTo>
                    <a:pt x="155" y="412"/>
                    <a:pt x="152" y="416"/>
                    <a:pt x="149" y="419"/>
                  </a:cubicBezTo>
                  <a:cubicBezTo>
                    <a:pt x="153" y="413"/>
                    <a:pt x="157" y="408"/>
                    <a:pt x="161" y="402"/>
                  </a:cubicBezTo>
                  <a:cubicBezTo>
                    <a:pt x="162" y="401"/>
                    <a:pt x="161" y="400"/>
                    <a:pt x="160" y="399"/>
                  </a:cubicBezTo>
                  <a:cubicBezTo>
                    <a:pt x="163" y="399"/>
                    <a:pt x="165" y="399"/>
                    <a:pt x="168" y="400"/>
                  </a:cubicBezTo>
                  <a:close/>
                  <a:moveTo>
                    <a:pt x="148" y="400"/>
                  </a:moveTo>
                  <a:cubicBezTo>
                    <a:pt x="149" y="400"/>
                    <a:pt x="150" y="400"/>
                    <a:pt x="152" y="399"/>
                  </a:cubicBezTo>
                  <a:cubicBezTo>
                    <a:pt x="154" y="399"/>
                    <a:pt x="156" y="399"/>
                    <a:pt x="158" y="399"/>
                  </a:cubicBezTo>
                  <a:cubicBezTo>
                    <a:pt x="158" y="399"/>
                    <a:pt x="158" y="399"/>
                    <a:pt x="158" y="399"/>
                  </a:cubicBezTo>
                  <a:cubicBezTo>
                    <a:pt x="152" y="404"/>
                    <a:pt x="146" y="408"/>
                    <a:pt x="140" y="414"/>
                  </a:cubicBezTo>
                  <a:cubicBezTo>
                    <a:pt x="140" y="414"/>
                    <a:pt x="140" y="414"/>
                    <a:pt x="140" y="414"/>
                  </a:cubicBezTo>
                  <a:cubicBezTo>
                    <a:pt x="143" y="409"/>
                    <a:pt x="145" y="405"/>
                    <a:pt x="148" y="401"/>
                  </a:cubicBezTo>
                  <a:cubicBezTo>
                    <a:pt x="148" y="400"/>
                    <a:pt x="148" y="400"/>
                    <a:pt x="148" y="400"/>
                  </a:cubicBezTo>
                  <a:close/>
                  <a:moveTo>
                    <a:pt x="135" y="400"/>
                  </a:moveTo>
                  <a:cubicBezTo>
                    <a:pt x="137" y="401"/>
                    <a:pt x="140" y="400"/>
                    <a:pt x="142" y="400"/>
                  </a:cubicBezTo>
                  <a:cubicBezTo>
                    <a:pt x="135" y="406"/>
                    <a:pt x="128" y="413"/>
                    <a:pt x="121" y="419"/>
                  </a:cubicBezTo>
                  <a:cubicBezTo>
                    <a:pt x="124" y="417"/>
                    <a:pt x="131" y="408"/>
                    <a:pt x="134" y="402"/>
                  </a:cubicBezTo>
                  <a:cubicBezTo>
                    <a:pt x="135" y="401"/>
                    <a:pt x="135" y="401"/>
                    <a:pt x="135" y="400"/>
                  </a:cubicBezTo>
                  <a:close/>
                  <a:moveTo>
                    <a:pt x="124" y="411"/>
                  </a:moveTo>
                  <a:cubicBezTo>
                    <a:pt x="134" y="400"/>
                    <a:pt x="118" y="422"/>
                    <a:pt x="116" y="425"/>
                  </a:cubicBezTo>
                  <a:cubicBezTo>
                    <a:pt x="115" y="426"/>
                    <a:pt x="115" y="427"/>
                    <a:pt x="116" y="427"/>
                  </a:cubicBezTo>
                  <a:cubicBezTo>
                    <a:pt x="114" y="427"/>
                    <a:pt x="111" y="427"/>
                    <a:pt x="109" y="427"/>
                  </a:cubicBezTo>
                  <a:cubicBezTo>
                    <a:pt x="114" y="421"/>
                    <a:pt x="118" y="416"/>
                    <a:pt x="124" y="411"/>
                  </a:cubicBezTo>
                  <a:close/>
                  <a:moveTo>
                    <a:pt x="121" y="401"/>
                  </a:moveTo>
                  <a:cubicBezTo>
                    <a:pt x="115" y="408"/>
                    <a:pt x="109" y="419"/>
                    <a:pt x="104" y="427"/>
                  </a:cubicBezTo>
                  <a:cubicBezTo>
                    <a:pt x="102" y="427"/>
                    <a:pt x="100" y="427"/>
                    <a:pt x="99" y="427"/>
                  </a:cubicBezTo>
                  <a:cubicBezTo>
                    <a:pt x="106" y="418"/>
                    <a:pt x="113" y="410"/>
                    <a:pt x="121" y="401"/>
                  </a:cubicBezTo>
                  <a:close/>
                  <a:moveTo>
                    <a:pt x="110" y="399"/>
                  </a:moveTo>
                  <a:cubicBezTo>
                    <a:pt x="107" y="406"/>
                    <a:pt x="103" y="413"/>
                    <a:pt x="99" y="419"/>
                  </a:cubicBezTo>
                  <a:cubicBezTo>
                    <a:pt x="99" y="419"/>
                    <a:pt x="99" y="419"/>
                    <a:pt x="99" y="419"/>
                  </a:cubicBezTo>
                  <a:cubicBezTo>
                    <a:pt x="98" y="421"/>
                    <a:pt x="96" y="424"/>
                    <a:pt x="95" y="426"/>
                  </a:cubicBezTo>
                  <a:cubicBezTo>
                    <a:pt x="94" y="427"/>
                    <a:pt x="95" y="427"/>
                    <a:pt x="95" y="427"/>
                  </a:cubicBezTo>
                  <a:cubicBezTo>
                    <a:pt x="92" y="427"/>
                    <a:pt x="89" y="427"/>
                    <a:pt x="86" y="427"/>
                  </a:cubicBezTo>
                  <a:cubicBezTo>
                    <a:pt x="91" y="421"/>
                    <a:pt x="95" y="415"/>
                    <a:pt x="99" y="408"/>
                  </a:cubicBezTo>
                  <a:cubicBezTo>
                    <a:pt x="99" y="408"/>
                    <a:pt x="100" y="408"/>
                    <a:pt x="100" y="408"/>
                  </a:cubicBezTo>
                  <a:cubicBezTo>
                    <a:pt x="103" y="404"/>
                    <a:pt x="118" y="381"/>
                    <a:pt x="110" y="399"/>
                  </a:cubicBezTo>
                  <a:close/>
                  <a:moveTo>
                    <a:pt x="78" y="421"/>
                  </a:moveTo>
                  <a:cubicBezTo>
                    <a:pt x="84" y="417"/>
                    <a:pt x="88" y="412"/>
                    <a:pt x="93" y="407"/>
                  </a:cubicBezTo>
                  <a:cubicBezTo>
                    <a:pt x="95" y="404"/>
                    <a:pt x="99" y="399"/>
                    <a:pt x="101" y="395"/>
                  </a:cubicBezTo>
                  <a:cubicBezTo>
                    <a:pt x="105" y="390"/>
                    <a:pt x="117" y="367"/>
                    <a:pt x="108" y="387"/>
                  </a:cubicBezTo>
                  <a:cubicBezTo>
                    <a:pt x="105" y="393"/>
                    <a:pt x="102" y="399"/>
                    <a:pt x="98" y="404"/>
                  </a:cubicBezTo>
                  <a:cubicBezTo>
                    <a:pt x="92" y="411"/>
                    <a:pt x="87" y="419"/>
                    <a:pt x="82" y="426"/>
                  </a:cubicBezTo>
                  <a:cubicBezTo>
                    <a:pt x="78" y="426"/>
                    <a:pt x="75" y="425"/>
                    <a:pt x="71" y="425"/>
                  </a:cubicBezTo>
                  <a:cubicBezTo>
                    <a:pt x="72" y="424"/>
                    <a:pt x="72" y="424"/>
                    <a:pt x="72" y="424"/>
                  </a:cubicBezTo>
                  <a:cubicBezTo>
                    <a:pt x="72" y="424"/>
                    <a:pt x="72" y="424"/>
                    <a:pt x="72" y="424"/>
                  </a:cubicBezTo>
                  <a:cubicBezTo>
                    <a:pt x="71" y="424"/>
                    <a:pt x="71" y="424"/>
                    <a:pt x="70" y="424"/>
                  </a:cubicBezTo>
                  <a:cubicBezTo>
                    <a:pt x="70" y="424"/>
                    <a:pt x="71" y="424"/>
                    <a:pt x="71" y="424"/>
                  </a:cubicBezTo>
                  <a:cubicBezTo>
                    <a:pt x="73" y="423"/>
                    <a:pt x="77" y="422"/>
                    <a:pt x="78" y="421"/>
                  </a:cubicBezTo>
                  <a:close/>
                  <a:moveTo>
                    <a:pt x="77" y="408"/>
                  </a:moveTo>
                  <a:cubicBezTo>
                    <a:pt x="74" y="410"/>
                    <a:pt x="73" y="411"/>
                    <a:pt x="73" y="413"/>
                  </a:cubicBezTo>
                  <a:cubicBezTo>
                    <a:pt x="71" y="416"/>
                    <a:pt x="69" y="419"/>
                    <a:pt x="67" y="422"/>
                  </a:cubicBezTo>
                  <a:cubicBezTo>
                    <a:pt x="66" y="422"/>
                    <a:pt x="67" y="423"/>
                    <a:pt x="67" y="424"/>
                  </a:cubicBezTo>
                  <a:cubicBezTo>
                    <a:pt x="63" y="423"/>
                    <a:pt x="60" y="422"/>
                    <a:pt x="56" y="421"/>
                  </a:cubicBezTo>
                  <a:cubicBezTo>
                    <a:pt x="59" y="417"/>
                    <a:pt x="61" y="414"/>
                    <a:pt x="63" y="411"/>
                  </a:cubicBezTo>
                  <a:cubicBezTo>
                    <a:pt x="62" y="413"/>
                    <a:pt x="61" y="415"/>
                    <a:pt x="60" y="418"/>
                  </a:cubicBezTo>
                  <a:cubicBezTo>
                    <a:pt x="59" y="420"/>
                    <a:pt x="62" y="421"/>
                    <a:pt x="63" y="420"/>
                  </a:cubicBezTo>
                  <a:cubicBezTo>
                    <a:pt x="69" y="415"/>
                    <a:pt x="75" y="409"/>
                    <a:pt x="80" y="404"/>
                  </a:cubicBezTo>
                  <a:cubicBezTo>
                    <a:pt x="79" y="405"/>
                    <a:pt x="78" y="407"/>
                    <a:pt x="77" y="408"/>
                  </a:cubicBezTo>
                  <a:close/>
                  <a:moveTo>
                    <a:pt x="102" y="379"/>
                  </a:moveTo>
                  <a:cubicBezTo>
                    <a:pt x="105" y="375"/>
                    <a:pt x="108" y="371"/>
                    <a:pt x="111" y="366"/>
                  </a:cubicBezTo>
                  <a:cubicBezTo>
                    <a:pt x="115" y="361"/>
                    <a:pt x="118" y="355"/>
                    <a:pt x="121" y="350"/>
                  </a:cubicBezTo>
                  <a:cubicBezTo>
                    <a:pt x="125" y="347"/>
                    <a:pt x="126" y="344"/>
                    <a:pt x="126" y="341"/>
                  </a:cubicBezTo>
                  <a:cubicBezTo>
                    <a:pt x="127" y="338"/>
                    <a:pt x="129" y="336"/>
                    <a:pt x="130" y="333"/>
                  </a:cubicBezTo>
                  <a:cubicBezTo>
                    <a:pt x="131" y="333"/>
                    <a:pt x="132" y="333"/>
                    <a:pt x="132" y="334"/>
                  </a:cubicBezTo>
                  <a:cubicBezTo>
                    <a:pt x="133" y="334"/>
                    <a:pt x="134" y="333"/>
                    <a:pt x="134" y="332"/>
                  </a:cubicBezTo>
                  <a:cubicBezTo>
                    <a:pt x="135" y="327"/>
                    <a:pt x="136" y="322"/>
                    <a:pt x="136" y="317"/>
                  </a:cubicBezTo>
                  <a:cubicBezTo>
                    <a:pt x="137" y="314"/>
                    <a:pt x="141" y="316"/>
                    <a:pt x="147" y="318"/>
                  </a:cubicBezTo>
                  <a:cubicBezTo>
                    <a:pt x="133" y="340"/>
                    <a:pt x="118" y="360"/>
                    <a:pt x="102" y="379"/>
                  </a:cubicBezTo>
                  <a:close/>
                  <a:moveTo>
                    <a:pt x="150" y="320"/>
                  </a:moveTo>
                  <a:cubicBezTo>
                    <a:pt x="152" y="321"/>
                    <a:pt x="153" y="322"/>
                    <a:pt x="154" y="323"/>
                  </a:cubicBezTo>
                  <a:cubicBezTo>
                    <a:pt x="145" y="334"/>
                    <a:pt x="134" y="350"/>
                    <a:pt x="128" y="360"/>
                  </a:cubicBezTo>
                  <a:cubicBezTo>
                    <a:pt x="136" y="347"/>
                    <a:pt x="144" y="334"/>
                    <a:pt x="150" y="320"/>
                  </a:cubicBezTo>
                  <a:close/>
                  <a:moveTo>
                    <a:pt x="130" y="361"/>
                  </a:moveTo>
                  <a:cubicBezTo>
                    <a:pt x="140" y="350"/>
                    <a:pt x="148" y="337"/>
                    <a:pt x="157" y="325"/>
                  </a:cubicBezTo>
                  <a:cubicBezTo>
                    <a:pt x="159" y="326"/>
                    <a:pt x="160" y="326"/>
                    <a:pt x="161" y="327"/>
                  </a:cubicBezTo>
                  <a:cubicBezTo>
                    <a:pt x="151" y="339"/>
                    <a:pt x="140" y="351"/>
                    <a:pt x="130" y="363"/>
                  </a:cubicBezTo>
                  <a:cubicBezTo>
                    <a:pt x="131" y="362"/>
                    <a:pt x="130" y="361"/>
                    <a:pt x="130" y="361"/>
                  </a:cubicBezTo>
                  <a:close/>
                  <a:moveTo>
                    <a:pt x="144" y="363"/>
                  </a:moveTo>
                  <a:cubicBezTo>
                    <a:pt x="140" y="363"/>
                    <a:pt x="135" y="364"/>
                    <a:pt x="131" y="364"/>
                  </a:cubicBezTo>
                  <a:cubicBezTo>
                    <a:pt x="141" y="355"/>
                    <a:pt x="156" y="339"/>
                    <a:pt x="154" y="347"/>
                  </a:cubicBezTo>
                  <a:cubicBezTo>
                    <a:pt x="150" y="352"/>
                    <a:pt x="147" y="357"/>
                    <a:pt x="144" y="363"/>
                  </a:cubicBezTo>
                  <a:close/>
                  <a:moveTo>
                    <a:pt x="149" y="362"/>
                  </a:moveTo>
                  <a:cubicBezTo>
                    <a:pt x="149" y="362"/>
                    <a:pt x="149" y="362"/>
                    <a:pt x="149" y="362"/>
                  </a:cubicBezTo>
                  <a:cubicBezTo>
                    <a:pt x="150" y="362"/>
                    <a:pt x="150" y="362"/>
                    <a:pt x="150" y="361"/>
                  </a:cubicBezTo>
                  <a:cubicBezTo>
                    <a:pt x="151" y="360"/>
                    <a:pt x="151" y="359"/>
                    <a:pt x="152" y="357"/>
                  </a:cubicBezTo>
                  <a:cubicBezTo>
                    <a:pt x="155" y="352"/>
                    <a:pt x="158" y="347"/>
                    <a:pt x="160" y="342"/>
                  </a:cubicBezTo>
                  <a:cubicBezTo>
                    <a:pt x="170" y="328"/>
                    <a:pt x="184" y="315"/>
                    <a:pt x="195" y="302"/>
                  </a:cubicBezTo>
                  <a:cubicBezTo>
                    <a:pt x="188" y="314"/>
                    <a:pt x="181" y="325"/>
                    <a:pt x="174" y="336"/>
                  </a:cubicBezTo>
                  <a:cubicBezTo>
                    <a:pt x="168" y="345"/>
                    <a:pt x="162" y="353"/>
                    <a:pt x="155" y="362"/>
                  </a:cubicBezTo>
                  <a:cubicBezTo>
                    <a:pt x="153" y="362"/>
                    <a:pt x="151" y="362"/>
                    <a:pt x="149" y="362"/>
                  </a:cubicBezTo>
                  <a:close/>
                  <a:moveTo>
                    <a:pt x="160" y="362"/>
                  </a:moveTo>
                  <a:cubicBezTo>
                    <a:pt x="161" y="361"/>
                    <a:pt x="162" y="359"/>
                    <a:pt x="163" y="358"/>
                  </a:cubicBezTo>
                  <a:cubicBezTo>
                    <a:pt x="183" y="334"/>
                    <a:pt x="202" y="310"/>
                    <a:pt x="220" y="285"/>
                  </a:cubicBezTo>
                  <a:cubicBezTo>
                    <a:pt x="227" y="275"/>
                    <a:pt x="234" y="265"/>
                    <a:pt x="241" y="255"/>
                  </a:cubicBezTo>
                  <a:cubicBezTo>
                    <a:pt x="253" y="241"/>
                    <a:pt x="237" y="263"/>
                    <a:pt x="235" y="266"/>
                  </a:cubicBezTo>
                  <a:cubicBezTo>
                    <a:pt x="223" y="286"/>
                    <a:pt x="210" y="305"/>
                    <a:pt x="196" y="324"/>
                  </a:cubicBezTo>
                  <a:cubicBezTo>
                    <a:pt x="195" y="326"/>
                    <a:pt x="194" y="327"/>
                    <a:pt x="193" y="329"/>
                  </a:cubicBezTo>
                  <a:cubicBezTo>
                    <a:pt x="183" y="340"/>
                    <a:pt x="173" y="351"/>
                    <a:pt x="165" y="364"/>
                  </a:cubicBezTo>
                  <a:cubicBezTo>
                    <a:pt x="163" y="363"/>
                    <a:pt x="162" y="362"/>
                    <a:pt x="160" y="362"/>
                  </a:cubicBezTo>
                  <a:close/>
                  <a:moveTo>
                    <a:pt x="173" y="367"/>
                  </a:moveTo>
                  <a:cubicBezTo>
                    <a:pt x="173" y="368"/>
                    <a:pt x="173" y="368"/>
                    <a:pt x="173" y="368"/>
                  </a:cubicBezTo>
                  <a:cubicBezTo>
                    <a:pt x="173" y="368"/>
                    <a:pt x="173" y="368"/>
                    <a:pt x="173" y="368"/>
                  </a:cubicBezTo>
                  <a:cubicBezTo>
                    <a:pt x="172" y="367"/>
                    <a:pt x="170" y="366"/>
                    <a:pt x="168" y="365"/>
                  </a:cubicBezTo>
                  <a:cubicBezTo>
                    <a:pt x="170" y="364"/>
                    <a:pt x="171" y="362"/>
                    <a:pt x="172" y="360"/>
                  </a:cubicBezTo>
                  <a:cubicBezTo>
                    <a:pt x="173" y="361"/>
                    <a:pt x="174" y="360"/>
                    <a:pt x="175" y="360"/>
                  </a:cubicBezTo>
                  <a:cubicBezTo>
                    <a:pt x="174" y="362"/>
                    <a:pt x="174" y="364"/>
                    <a:pt x="173" y="367"/>
                  </a:cubicBezTo>
                  <a:close/>
                  <a:moveTo>
                    <a:pt x="177" y="364"/>
                  </a:moveTo>
                  <a:cubicBezTo>
                    <a:pt x="178" y="364"/>
                    <a:pt x="178" y="363"/>
                    <a:pt x="178" y="362"/>
                  </a:cubicBezTo>
                  <a:cubicBezTo>
                    <a:pt x="182" y="356"/>
                    <a:pt x="187" y="350"/>
                    <a:pt x="193" y="345"/>
                  </a:cubicBezTo>
                  <a:cubicBezTo>
                    <a:pt x="191" y="349"/>
                    <a:pt x="189" y="352"/>
                    <a:pt x="187" y="356"/>
                  </a:cubicBezTo>
                  <a:cubicBezTo>
                    <a:pt x="184" y="359"/>
                    <a:pt x="181" y="362"/>
                    <a:pt x="177" y="364"/>
                  </a:cubicBezTo>
                  <a:close/>
                  <a:moveTo>
                    <a:pt x="182" y="373"/>
                  </a:moveTo>
                  <a:cubicBezTo>
                    <a:pt x="188" y="367"/>
                    <a:pt x="193" y="361"/>
                    <a:pt x="197" y="354"/>
                  </a:cubicBezTo>
                  <a:cubicBezTo>
                    <a:pt x="193" y="361"/>
                    <a:pt x="189" y="368"/>
                    <a:pt x="186" y="375"/>
                  </a:cubicBezTo>
                  <a:cubicBezTo>
                    <a:pt x="185" y="374"/>
                    <a:pt x="184" y="374"/>
                    <a:pt x="182" y="373"/>
                  </a:cubicBezTo>
                  <a:close/>
                  <a:moveTo>
                    <a:pt x="190" y="376"/>
                  </a:moveTo>
                  <a:cubicBezTo>
                    <a:pt x="194" y="371"/>
                    <a:pt x="199" y="365"/>
                    <a:pt x="203" y="359"/>
                  </a:cubicBezTo>
                  <a:cubicBezTo>
                    <a:pt x="201" y="364"/>
                    <a:pt x="198" y="369"/>
                    <a:pt x="195" y="374"/>
                  </a:cubicBezTo>
                  <a:cubicBezTo>
                    <a:pt x="195" y="375"/>
                    <a:pt x="195" y="376"/>
                    <a:pt x="196" y="377"/>
                  </a:cubicBezTo>
                  <a:cubicBezTo>
                    <a:pt x="194" y="377"/>
                    <a:pt x="192" y="377"/>
                    <a:pt x="190" y="376"/>
                  </a:cubicBezTo>
                  <a:close/>
                  <a:moveTo>
                    <a:pt x="204" y="373"/>
                  </a:moveTo>
                  <a:cubicBezTo>
                    <a:pt x="202" y="375"/>
                    <a:pt x="201" y="375"/>
                    <a:pt x="199" y="376"/>
                  </a:cubicBezTo>
                  <a:cubicBezTo>
                    <a:pt x="201" y="373"/>
                    <a:pt x="202" y="371"/>
                    <a:pt x="204" y="369"/>
                  </a:cubicBezTo>
                  <a:cubicBezTo>
                    <a:pt x="204" y="370"/>
                    <a:pt x="206" y="371"/>
                    <a:pt x="207" y="370"/>
                  </a:cubicBezTo>
                  <a:cubicBezTo>
                    <a:pt x="210" y="365"/>
                    <a:pt x="212" y="361"/>
                    <a:pt x="214" y="357"/>
                  </a:cubicBezTo>
                  <a:cubicBezTo>
                    <a:pt x="214" y="363"/>
                    <a:pt x="211" y="369"/>
                    <a:pt x="204" y="373"/>
                  </a:cubicBezTo>
                  <a:close/>
                  <a:moveTo>
                    <a:pt x="207" y="341"/>
                  </a:moveTo>
                  <a:cubicBezTo>
                    <a:pt x="210" y="344"/>
                    <a:pt x="212" y="347"/>
                    <a:pt x="213" y="351"/>
                  </a:cubicBezTo>
                  <a:cubicBezTo>
                    <a:pt x="213" y="351"/>
                    <a:pt x="213" y="351"/>
                    <a:pt x="213" y="351"/>
                  </a:cubicBezTo>
                  <a:cubicBezTo>
                    <a:pt x="211" y="353"/>
                    <a:pt x="209" y="356"/>
                    <a:pt x="207" y="358"/>
                  </a:cubicBezTo>
                  <a:cubicBezTo>
                    <a:pt x="209" y="355"/>
                    <a:pt x="210" y="352"/>
                    <a:pt x="211" y="348"/>
                  </a:cubicBezTo>
                  <a:cubicBezTo>
                    <a:pt x="211" y="346"/>
                    <a:pt x="209" y="345"/>
                    <a:pt x="208" y="347"/>
                  </a:cubicBezTo>
                  <a:cubicBezTo>
                    <a:pt x="204" y="351"/>
                    <a:pt x="201" y="355"/>
                    <a:pt x="198" y="360"/>
                  </a:cubicBezTo>
                  <a:cubicBezTo>
                    <a:pt x="201" y="353"/>
                    <a:pt x="205" y="347"/>
                    <a:pt x="207" y="341"/>
                  </a:cubicBezTo>
                  <a:close/>
                  <a:moveTo>
                    <a:pt x="201" y="329"/>
                  </a:moveTo>
                  <a:cubicBezTo>
                    <a:pt x="202" y="327"/>
                    <a:pt x="202" y="326"/>
                    <a:pt x="202" y="324"/>
                  </a:cubicBezTo>
                  <a:cubicBezTo>
                    <a:pt x="202" y="324"/>
                    <a:pt x="202" y="323"/>
                    <a:pt x="201" y="323"/>
                  </a:cubicBezTo>
                  <a:cubicBezTo>
                    <a:pt x="210" y="313"/>
                    <a:pt x="218" y="303"/>
                    <a:pt x="226" y="292"/>
                  </a:cubicBezTo>
                  <a:cubicBezTo>
                    <a:pt x="228" y="289"/>
                    <a:pt x="243" y="262"/>
                    <a:pt x="238" y="277"/>
                  </a:cubicBezTo>
                  <a:cubicBezTo>
                    <a:pt x="236" y="282"/>
                    <a:pt x="234" y="287"/>
                    <a:pt x="232" y="291"/>
                  </a:cubicBezTo>
                  <a:cubicBezTo>
                    <a:pt x="221" y="303"/>
                    <a:pt x="208" y="313"/>
                    <a:pt x="201" y="329"/>
                  </a:cubicBezTo>
                  <a:close/>
                  <a:moveTo>
                    <a:pt x="224" y="304"/>
                  </a:moveTo>
                  <a:cubicBezTo>
                    <a:pt x="223" y="305"/>
                    <a:pt x="223" y="305"/>
                    <a:pt x="222" y="306"/>
                  </a:cubicBezTo>
                  <a:cubicBezTo>
                    <a:pt x="220" y="309"/>
                    <a:pt x="193" y="341"/>
                    <a:pt x="213" y="315"/>
                  </a:cubicBezTo>
                  <a:cubicBezTo>
                    <a:pt x="216" y="311"/>
                    <a:pt x="220" y="307"/>
                    <a:pt x="224" y="304"/>
                  </a:cubicBezTo>
                  <a:close/>
                  <a:moveTo>
                    <a:pt x="245" y="266"/>
                  </a:moveTo>
                  <a:cubicBezTo>
                    <a:pt x="237" y="291"/>
                    <a:pt x="231" y="317"/>
                    <a:pt x="206" y="331"/>
                  </a:cubicBezTo>
                  <a:cubicBezTo>
                    <a:pt x="206" y="330"/>
                    <a:pt x="206" y="330"/>
                    <a:pt x="205" y="330"/>
                  </a:cubicBezTo>
                  <a:cubicBezTo>
                    <a:pt x="217" y="320"/>
                    <a:pt x="227" y="307"/>
                    <a:pt x="235" y="292"/>
                  </a:cubicBezTo>
                  <a:cubicBezTo>
                    <a:pt x="235" y="292"/>
                    <a:pt x="235" y="292"/>
                    <a:pt x="236" y="291"/>
                  </a:cubicBezTo>
                  <a:cubicBezTo>
                    <a:pt x="236" y="291"/>
                    <a:pt x="236" y="290"/>
                    <a:pt x="236" y="290"/>
                  </a:cubicBezTo>
                  <a:cubicBezTo>
                    <a:pt x="239" y="282"/>
                    <a:pt x="242" y="275"/>
                    <a:pt x="244" y="267"/>
                  </a:cubicBezTo>
                  <a:cubicBezTo>
                    <a:pt x="244" y="266"/>
                    <a:pt x="242" y="264"/>
                    <a:pt x="241" y="266"/>
                  </a:cubicBezTo>
                  <a:cubicBezTo>
                    <a:pt x="238" y="269"/>
                    <a:pt x="236" y="272"/>
                    <a:pt x="233" y="276"/>
                  </a:cubicBezTo>
                  <a:cubicBezTo>
                    <a:pt x="239" y="267"/>
                    <a:pt x="244" y="258"/>
                    <a:pt x="249" y="249"/>
                  </a:cubicBezTo>
                  <a:cubicBezTo>
                    <a:pt x="248" y="255"/>
                    <a:pt x="246" y="261"/>
                    <a:pt x="245" y="266"/>
                  </a:cubicBezTo>
                  <a:close/>
                  <a:moveTo>
                    <a:pt x="262" y="218"/>
                  </a:moveTo>
                  <a:cubicBezTo>
                    <a:pt x="262" y="219"/>
                    <a:pt x="261" y="219"/>
                    <a:pt x="261" y="219"/>
                  </a:cubicBezTo>
                  <a:cubicBezTo>
                    <a:pt x="260" y="221"/>
                    <a:pt x="258" y="223"/>
                    <a:pt x="257" y="225"/>
                  </a:cubicBezTo>
                  <a:cubicBezTo>
                    <a:pt x="239" y="251"/>
                    <a:pt x="220" y="277"/>
                    <a:pt x="200" y="302"/>
                  </a:cubicBezTo>
                  <a:cubicBezTo>
                    <a:pt x="209" y="288"/>
                    <a:pt x="218" y="273"/>
                    <a:pt x="227" y="259"/>
                  </a:cubicBezTo>
                  <a:cubicBezTo>
                    <a:pt x="236" y="247"/>
                    <a:pt x="244" y="235"/>
                    <a:pt x="252" y="224"/>
                  </a:cubicBezTo>
                  <a:cubicBezTo>
                    <a:pt x="260" y="213"/>
                    <a:pt x="269" y="202"/>
                    <a:pt x="278" y="191"/>
                  </a:cubicBezTo>
                  <a:cubicBezTo>
                    <a:pt x="277" y="194"/>
                    <a:pt x="276" y="196"/>
                    <a:pt x="275" y="199"/>
                  </a:cubicBezTo>
                  <a:cubicBezTo>
                    <a:pt x="271" y="205"/>
                    <a:pt x="267" y="212"/>
                    <a:pt x="262" y="218"/>
                  </a:cubicBezTo>
                  <a:close/>
                  <a:moveTo>
                    <a:pt x="269" y="214"/>
                  </a:moveTo>
                  <a:cubicBezTo>
                    <a:pt x="271" y="211"/>
                    <a:pt x="273" y="208"/>
                    <a:pt x="275" y="205"/>
                  </a:cubicBezTo>
                  <a:cubicBezTo>
                    <a:pt x="275" y="207"/>
                    <a:pt x="275" y="209"/>
                    <a:pt x="276" y="211"/>
                  </a:cubicBezTo>
                  <a:cubicBezTo>
                    <a:pt x="276" y="212"/>
                    <a:pt x="278" y="211"/>
                    <a:pt x="277" y="210"/>
                  </a:cubicBezTo>
                  <a:cubicBezTo>
                    <a:pt x="277" y="207"/>
                    <a:pt x="277" y="204"/>
                    <a:pt x="277" y="201"/>
                  </a:cubicBezTo>
                  <a:cubicBezTo>
                    <a:pt x="277" y="201"/>
                    <a:pt x="278" y="201"/>
                    <a:pt x="278" y="201"/>
                  </a:cubicBezTo>
                  <a:cubicBezTo>
                    <a:pt x="286" y="189"/>
                    <a:pt x="295" y="175"/>
                    <a:pt x="303" y="162"/>
                  </a:cubicBezTo>
                  <a:cubicBezTo>
                    <a:pt x="312" y="152"/>
                    <a:pt x="322" y="143"/>
                    <a:pt x="327" y="137"/>
                  </a:cubicBezTo>
                  <a:cubicBezTo>
                    <a:pt x="336" y="127"/>
                    <a:pt x="345" y="118"/>
                    <a:pt x="354" y="108"/>
                  </a:cubicBezTo>
                  <a:cubicBezTo>
                    <a:pt x="342" y="122"/>
                    <a:pt x="332" y="138"/>
                    <a:pt x="322" y="154"/>
                  </a:cubicBezTo>
                  <a:cubicBezTo>
                    <a:pt x="307" y="171"/>
                    <a:pt x="294" y="188"/>
                    <a:pt x="280" y="206"/>
                  </a:cubicBezTo>
                  <a:cubicBezTo>
                    <a:pt x="278" y="208"/>
                    <a:pt x="281" y="210"/>
                    <a:pt x="282" y="208"/>
                  </a:cubicBezTo>
                  <a:cubicBezTo>
                    <a:pt x="299" y="192"/>
                    <a:pt x="313" y="173"/>
                    <a:pt x="326" y="154"/>
                  </a:cubicBezTo>
                  <a:cubicBezTo>
                    <a:pt x="332" y="147"/>
                    <a:pt x="338" y="140"/>
                    <a:pt x="345" y="133"/>
                  </a:cubicBezTo>
                  <a:cubicBezTo>
                    <a:pt x="372" y="104"/>
                    <a:pt x="327" y="160"/>
                    <a:pt x="321" y="168"/>
                  </a:cubicBezTo>
                  <a:cubicBezTo>
                    <a:pt x="310" y="182"/>
                    <a:pt x="299" y="197"/>
                    <a:pt x="289" y="212"/>
                  </a:cubicBezTo>
                  <a:cubicBezTo>
                    <a:pt x="282" y="211"/>
                    <a:pt x="275" y="211"/>
                    <a:pt x="269" y="214"/>
                  </a:cubicBezTo>
                  <a:close/>
                  <a:moveTo>
                    <a:pt x="301" y="218"/>
                  </a:moveTo>
                  <a:cubicBezTo>
                    <a:pt x="298" y="216"/>
                    <a:pt x="295" y="215"/>
                    <a:pt x="292" y="214"/>
                  </a:cubicBezTo>
                  <a:cubicBezTo>
                    <a:pt x="313" y="188"/>
                    <a:pt x="331" y="159"/>
                    <a:pt x="353" y="134"/>
                  </a:cubicBezTo>
                  <a:cubicBezTo>
                    <a:pt x="375" y="109"/>
                    <a:pt x="350" y="147"/>
                    <a:pt x="347" y="151"/>
                  </a:cubicBezTo>
                  <a:cubicBezTo>
                    <a:pt x="340" y="162"/>
                    <a:pt x="332" y="173"/>
                    <a:pt x="325" y="185"/>
                  </a:cubicBezTo>
                  <a:cubicBezTo>
                    <a:pt x="317" y="195"/>
                    <a:pt x="309" y="206"/>
                    <a:pt x="301" y="217"/>
                  </a:cubicBezTo>
                  <a:cubicBezTo>
                    <a:pt x="300" y="217"/>
                    <a:pt x="301" y="218"/>
                    <a:pt x="301" y="218"/>
                  </a:cubicBezTo>
                  <a:close/>
                  <a:moveTo>
                    <a:pt x="303" y="219"/>
                  </a:moveTo>
                  <a:cubicBezTo>
                    <a:pt x="303" y="219"/>
                    <a:pt x="303" y="219"/>
                    <a:pt x="303" y="219"/>
                  </a:cubicBezTo>
                  <a:cubicBezTo>
                    <a:pt x="316" y="204"/>
                    <a:pt x="329" y="187"/>
                    <a:pt x="340" y="170"/>
                  </a:cubicBezTo>
                  <a:cubicBezTo>
                    <a:pt x="344" y="166"/>
                    <a:pt x="347" y="161"/>
                    <a:pt x="351" y="157"/>
                  </a:cubicBezTo>
                  <a:cubicBezTo>
                    <a:pt x="354" y="152"/>
                    <a:pt x="390" y="108"/>
                    <a:pt x="378" y="128"/>
                  </a:cubicBezTo>
                  <a:cubicBezTo>
                    <a:pt x="360" y="161"/>
                    <a:pt x="329" y="192"/>
                    <a:pt x="306" y="222"/>
                  </a:cubicBezTo>
                  <a:cubicBezTo>
                    <a:pt x="305" y="221"/>
                    <a:pt x="304" y="220"/>
                    <a:pt x="303" y="219"/>
                  </a:cubicBezTo>
                  <a:close/>
                  <a:moveTo>
                    <a:pt x="360" y="158"/>
                  </a:moveTo>
                  <a:cubicBezTo>
                    <a:pt x="348" y="175"/>
                    <a:pt x="336" y="192"/>
                    <a:pt x="323" y="207"/>
                  </a:cubicBezTo>
                  <a:cubicBezTo>
                    <a:pt x="336" y="192"/>
                    <a:pt x="347" y="174"/>
                    <a:pt x="360" y="158"/>
                  </a:cubicBezTo>
                  <a:close/>
                  <a:moveTo>
                    <a:pt x="309" y="225"/>
                  </a:moveTo>
                  <a:cubicBezTo>
                    <a:pt x="317" y="218"/>
                    <a:pt x="324" y="211"/>
                    <a:pt x="330" y="203"/>
                  </a:cubicBezTo>
                  <a:cubicBezTo>
                    <a:pt x="324" y="212"/>
                    <a:pt x="318" y="220"/>
                    <a:pt x="312" y="228"/>
                  </a:cubicBezTo>
                  <a:cubicBezTo>
                    <a:pt x="311" y="227"/>
                    <a:pt x="310" y="226"/>
                    <a:pt x="309" y="225"/>
                  </a:cubicBezTo>
                  <a:close/>
                  <a:moveTo>
                    <a:pt x="314" y="232"/>
                  </a:moveTo>
                  <a:cubicBezTo>
                    <a:pt x="328" y="217"/>
                    <a:pt x="341" y="203"/>
                    <a:pt x="353" y="187"/>
                  </a:cubicBezTo>
                  <a:cubicBezTo>
                    <a:pt x="369" y="166"/>
                    <a:pt x="396" y="140"/>
                    <a:pt x="408" y="116"/>
                  </a:cubicBezTo>
                  <a:cubicBezTo>
                    <a:pt x="402" y="128"/>
                    <a:pt x="395" y="139"/>
                    <a:pt x="387" y="150"/>
                  </a:cubicBezTo>
                  <a:cubicBezTo>
                    <a:pt x="366" y="175"/>
                    <a:pt x="344" y="201"/>
                    <a:pt x="325" y="229"/>
                  </a:cubicBezTo>
                  <a:cubicBezTo>
                    <a:pt x="326" y="227"/>
                    <a:pt x="328" y="224"/>
                    <a:pt x="330" y="222"/>
                  </a:cubicBezTo>
                  <a:cubicBezTo>
                    <a:pt x="326" y="228"/>
                    <a:pt x="322" y="233"/>
                    <a:pt x="318" y="239"/>
                  </a:cubicBezTo>
                  <a:cubicBezTo>
                    <a:pt x="317" y="237"/>
                    <a:pt x="316" y="234"/>
                    <a:pt x="314" y="232"/>
                  </a:cubicBezTo>
                  <a:close/>
                  <a:moveTo>
                    <a:pt x="305" y="261"/>
                  </a:moveTo>
                  <a:cubicBezTo>
                    <a:pt x="307" y="260"/>
                    <a:pt x="310" y="259"/>
                    <a:pt x="312" y="258"/>
                  </a:cubicBezTo>
                  <a:cubicBezTo>
                    <a:pt x="304" y="270"/>
                    <a:pt x="296" y="284"/>
                    <a:pt x="287" y="296"/>
                  </a:cubicBezTo>
                  <a:cubicBezTo>
                    <a:pt x="278" y="299"/>
                    <a:pt x="279" y="295"/>
                    <a:pt x="289" y="285"/>
                  </a:cubicBezTo>
                  <a:cubicBezTo>
                    <a:pt x="294" y="277"/>
                    <a:pt x="299" y="270"/>
                    <a:pt x="305" y="262"/>
                  </a:cubicBezTo>
                  <a:cubicBezTo>
                    <a:pt x="305" y="262"/>
                    <a:pt x="305" y="262"/>
                    <a:pt x="305" y="261"/>
                  </a:cubicBezTo>
                  <a:close/>
                  <a:moveTo>
                    <a:pt x="298" y="265"/>
                  </a:moveTo>
                  <a:cubicBezTo>
                    <a:pt x="290" y="276"/>
                    <a:pt x="282" y="287"/>
                    <a:pt x="273" y="298"/>
                  </a:cubicBezTo>
                  <a:cubicBezTo>
                    <a:pt x="277" y="285"/>
                    <a:pt x="285" y="274"/>
                    <a:pt x="298" y="265"/>
                  </a:cubicBezTo>
                  <a:close/>
                  <a:moveTo>
                    <a:pt x="272" y="305"/>
                  </a:moveTo>
                  <a:cubicBezTo>
                    <a:pt x="272" y="305"/>
                    <a:pt x="272" y="305"/>
                    <a:pt x="272" y="304"/>
                  </a:cubicBezTo>
                  <a:cubicBezTo>
                    <a:pt x="277" y="298"/>
                    <a:pt x="282" y="291"/>
                    <a:pt x="286" y="284"/>
                  </a:cubicBezTo>
                  <a:cubicBezTo>
                    <a:pt x="280" y="295"/>
                    <a:pt x="275" y="305"/>
                    <a:pt x="271" y="317"/>
                  </a:cubicBezTo>
                  <a:cubicBezTo>
                    <a:pt x="271" y="313"/>
                    <a:pt x="271" y="309"/>
                    <a:pt x="272" y="305"/>
                  </a:cubicBezTo>
                  <a:close/>
                  <a:moveTo>
                    <a:pt x="271" y="324"/>
                  </a:moveTo>
                  <a:cubicBezTo>
                    <a:pt x="271" y="324"/>
                    <a:pt x="272" y="324"/>
                    <a:pt x="272" y="324"/>
                  </a:cubicBezTo>
                  <a:cubicBezTo>
                    <a:pt x="275" y="320"/>
                    <a:pt x="277" y="316"/>
                    <a:pt x="280" y="312"/>
                  </a:cubicBezTo>
                  <a:cubicBezTo>
                    <a:pt x="283" y="308"/>
                    <a:pt x="287" y="303"/>
                    <a:pt x="290" y="298"/>
                  </a:cubicBezTo>
                  <a:cubicBezTo>
                    <a:pt x="324" y="253"/>
                    <a:pt x="360" y="209"/>
                    <a:pt x="392" y="161"/>
                  </a:cubicBezTo>
                  <a:cubicBezTo>
                    <a:pt x="393" y="160"/>
                    <a:pt x="428" y="112"/>
                    <a:pt x="420" y="127"/>
                  </a:cubicBezTo>
                  <a:cubicBezTo>
                    <a:pt x="412" y="142"/>
                    <a:pt x="402" y="155"/>
                    <a:pt x="392" y="168"/>
                  </a:cubicBezTo>
                  <a:cubicBezTo>
                    <a:pt x="384" y="180"/>
                    <a:pt x="375" y="192"/>
                    <a:pt x="366" y="204"/>
                  </a:cubicBezTo>
                  <a:cubicBezTo>
                    <a:pt x="364" y="206"/>
                    <a:pt x="363" y="207"/>
                    <a:pt x="361" y="209"/>
                  </a:cubicBezTo>
                  <a:cubicBezTo>
                    <a:pt x="331" y="248"/>
                    <a:pt x="295" y="288"/>
                    <a:pt x="272" y="332"/>
                  </a:cubicBezTo>
                  <a:cubicBezTo>
                    <a:pt x="272" y="329"/>
                    <a:pt x="271" y="327"/>
                    <a:pt x="271" y="324"/>
                  </a:cubicBezTo>
                  <a:close/>
                  <a:moveTo>
                    <a:pt x="382" y="190"/>
                  </a:moveTo>
                  <a:cubicBezTo>
                    <a:pt x="366" y="213"/>
                    <a:pt x="349" y="234"/>
                    <a:pt x="332" y="256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49" y="233"/>
                    <a:pt x="365" y="212"/>
                    <a:pt x="382" y="190"/>
                  </a:cubicBezTo>
                  <a:close/>
                  <a:moveTo>
                    <a:pt x="276" y="345"/>
                  </a:moveTo>
                  <a:cubicBezTo>
                    <a:pt x="276" y="344"/>
                    <a:pt x="275" y="343"/>
                    <a:pt x="275" y="342"/>
                  </a:cubicBezTo>
                  <a:cubicBezTo>
                    <a:pt x="276" y="341"/>
                    <a:pt x="278" y="339"/>
                    <a:pt x="279" y="338"/>
                  </a:cubicBezTo>
                  <a:cubicBezTo>
                    <a:pt x="279" y="338"/>
                    <a:pt x="279" y="337"/>
                    <a:pt x="279" y="337"/>
                  </a:cubicBezTo>
                  <a:cubicBezTo>
                    <a:pt x="284" y="332"/>
                    <a:pt x="290" y="323"/>
                    <a:pt x="295" y="313"/>
                  </a:cubicBezTo>
                  <a:cubicBezTo>
                    <a:pt x="304" y="300"/>
                    <a:pt x="313" y="286"/>
                    <a:pt x="321" y="272"/>
                  </a:cubicBezTo>
                  <a:cubicBezTo>
                    <a:pt x="337" y="252"/>
                    <a:pt x="353" y="232"/>
                    <a:pt x="370" y="212"/>
                  </a:cubicBezTo>
                  <a:cubicBezTo>
                    <a:pt x="381" y="198"/>
                    <a:pt x="392" y="183"/>
                    <a:pt x="402" y="167"/>
                  </a:cubicBezTo>
                  <a:cubicBezTo>
                    <a:pt x="406" y="161"/>
                    <a:pt x="411" y="155"/>
                    <a:pt x="415" y="149"/>
                  </a:cubicBezTo>
                  <a:cubicBezTo>
                    <a:pt x="417" y="146"/>
                    <a:pt x="419" y="144"/>
                    <a:pt x="421" y="142"/>
                  </a:cubicBezTo>
                  <a:cubicBezTo>
                    <a:pt x="429" y="133"/>
                    <a:pt x="454" y="111"/>
                    <a:pt x="456" y="107"/>
                  </a:cubicBezTo>
                  <a:cubicBezTo>
                    <a:pt x="455" y="108"/>
                    <a:pt x="455" y="110"/>
                    <a:pt x="454" y="111"/>
                  </a:cubicBezTo>
                  <a:cubicBezTo>
                    <a:pt x="433" y="134"/>
                    <a:pt x="414" y="160"/>
                    <a:pt x="396" y="186"/>
                  </a:cubicBezTo>
                  <a:cubicBezTo>
                    <a:pt x="385" y="198"/>
                    <a:pt x="374" y="210"/>
                    <a:pt x="364" y="221"/>
                  </a:cubicBezTo>
                  <a:cubicBezTo>
                    <a:pt x="331" y="261"/>
                    <a:pt x="305" y="304"/>
                    <a:pt x="276" y="346"/>
                  </a:cubicBezTo>
                  <a:cubicBezTo>
                    <a:pt x="276" y="346"/>
                    <a:pt x="276" y="346"/>
                    <a:pt x="276" y="345"/>
                  </a:cubicBezTo>
                  <a:close/>
                  <a:moveTo>
                    <a:pt x="283" y="358"/>
                  </a:moveTo>
                  <a:cubicBezTo>
                    <a:pt x="281" y="356"/>
                    <a:pt x="279" y="353"/>
                    <a:pt x="278" y="350"/>
                  </a:cubicBezTo>
                  <a:cubicBezTo>
                    <a:pt x="278" y="350"/>
                    <a:pt x="278" y="350"/>
                    <a:pt x="278" y="350"/>
                  </a:cubicBezTo>
                  <a:cubicBezTo>
                    <a:pt x="289" y="341"/>
                    <a:pt x="298" y="330"/>
                    <a:pt x="306" y="319"/>
                  </a:cubicBezTo>
                  <a:cubicBezTo>
                    <a:pt x="303" y="324"/>
                    <a:pt x="301" y="328"/>
                    <a:pt x="299" y="332"/>
                  </a:cubicBezTo>
                  <a:cubicBezTo>
                    <a:pt x="293" y="341"/>
                    <a:pt x="288" y="349"/>
                    <a:pt x="283" y="358"/>
                  </a:cubicBezTo>
                  <a:close/>
                  <a:moveTo>
                    <a:pt x="289" y="364"/>
                  </a:moveTo>
                  <a:cubicBezTo>
                    <a:pt x="289" y="364"/>
                    <a:pt x="289" y="364"/>
                    <a:pt x="289" y="363"/>
                  </a:cubicBezTo>
                  <a:cubicBezTo>
                    <a:pt x="290" y="358"/>
                    <a:pt x="292" y="352"/>
                    <a:pt x="294" y="347"/>
                  </a:cubicBezTo>
                  <a:cubicBezTo>
                    <a:pt x="296" y="343"/>
                    <a:pt x="298" y="340"/>
                    <a:pt x="300" y="337"/>
                  </a:cubicBezTo>
                  <a:cubicBezTo>
                    <a:pt x="300" y="337"/>
                    <a:pt x="300" y="336"/>
                    <a:pt x="300" y="336"/>
                  </a:cubicBezTo>
                  <a:cubicBezTo>
                    <a:pt x="306" y="329"/>
                    <a:pt x="313" y="320"/>
                    <a:pt x="316" y="316"/>
                  </a:cubicBezTo>
                  <a:cubicBezTo>
                    <a:pt x="329" y="301"/>
                    <a:pt x="343" y="288"/>
                    <a:pt x="353" y="274"/>
                  </a:cubicBezTo>
                  <a:cubicBezTo>
                    <a:pt x="392" y="222"/>
                    <a:pt x="435" y="173"/>
                    <a:pt x="477" y="122"/>
                  </a:cubicBezTo>
                  <a:cubicBezTo>
                    <a:pt x="485" y="112"/>
                    <a:pt x="494" y="101"/>
                    <a:pt x="504" y="91"/>
                  </a:cubicBezTo>
                  <a:cubicBezTo>
                    <a:pt x="513" y="81"/>
                    <a:pt x="523" y="71"/>
                    <a:pt x="532" y="61"/>
                  </a:cubicBezTo>
                  <a:cubicBezTo>
                    <a:pt x="532" y="60"/>
                    <a:pt x="532" y="60"/>
                    <a:pt x="532" y="60"/>
                  </a:cubicBezTo>
                  <a:cubicBezTo>
                    <a:pt x="557" y="34"/>
                    <a:pt x="559" y="38"/>
                    <a:pt x="534" y="64"/>
                  </a:cubicBezTo>
                  <a:cubicBezTo>
                    <a:pt x="522" y="76"/>
                    <a:pt x="510" y="89"/>
                    <a:pt x="498" y="103"/>
                  </a:cubicBezTo>
                  <a:cubicBezTo>
                    <a:pt x="469" y="135"/>
                    <a:pt x="441" y="168"/>
                    <a:pt x="414" y="200"/>
                  </a:cubicBezTo>
                  <a:cubicBezTo>
                    <a:pt x="387" y="233"/>
                    <a:pt x="364" y="270"/>
                    <a:pt x="336" y="302"/>
                  </a:cubicBezTo>
                  <a:cubicBezTo>
                    <a:pt x="319" y="323"/>
                    <a:pt x="302" y="341"/>
                    <a:pt x="292" y="366"/>
                  </a:cubicBezTo>
                  <a:cubicBezTo>
                    <a:pt x="291" y="366"/>
                    <a:pt x="290" y="365"/>
                    <a:pt x="289" y="364"/>
                  </a:cubicBezTo>
                  <a:close/>
                  <a:moveTo>
                    <a:pt x="299" y="370"/>
                  </a:moveTo>
                  <a:cubicBezTo>
                    <a:pt x="298" y="369"/>
                    <a:pt x="296" y="369"/>
                    <a:pt x="295" y="368"/>
                  </a:cubicBezTo>
                  <a:cubicBezTo>
                    <a:pt x="299" y="365"/>
                    <a:pt x="302" y="361"/>
                    <a:pt x="306" y="358"/>
                  </a:cubicBezTo>
                  <a:cubicBezTo>
                    <a:pt x="304" y="362"/>
                    <a:pt x="301" y="366"/>
                    <a:pt x="299" y="370"/>
                  </a:cubicBezTo>
                  <a:close/>
                  <a:moveTo>
                    <a:pt x="312" y="352"/>
                  </a:moveTo>
                  <a:cubicBezTo>
                    <a:pt x="322" y="341"/>
                    <a:pt x="332" y="329"/>
                    <a:pt x="342" y="316"/>
                  </a:cubicBezTo>
                  <a:cubicBezTo>
                    <a:pt x="336" y="326"/>
                    <a:pt x="330" y="335"/>
                    <a:pt x="324" y="346"/>
                  </a:cubicBezTo>
                  <a:cubicBezTo>
                    <a:pt x="321" y="354"/>
                    <a:pt x="315" y="360"/>
                    <a:pt x="306" y="363"/>
                  </a:cubicBezTo>
                  <a:cubicBezTo>
                    <a:pt x="308" y="359"/>
                    <a:pt x="310" y="355"/>
                    <a:pt x="312" y="352"/>
                  </a:cubicBezTo>
                  <a:close/>
                  <a:moveTo>
                    <a:pt x="325" y="377"/>
                  </a:moveTo>
                  <a:cubicBezTo>
                    <a:pt x="324" y="377"/>
                    <a:pt x="323" y="377"/>
                    <a:pt x="322" y="377"/>
                  </a:cubicBezTo>
                  <a:cubicBezTo>
                    <a:pt x="316" y="375"/>
                    <a:pt x="311" y="374"/>
                    <a:pt x="306" y="372"/>
                  </a:cubicBezTo>
                  <a:cubicBezTo>
                    <a:pt x="321" y="362"/>
                    <a:pt x="329" y="345"/>
                    <a:pt x="337" y="328"/>
                  </a:cubicBezTo>
                  <a:cubicBezTo>
                    <a:pt x="360" y="288"/>
                    <a:pt x="393" y="249"/>
                    <a:pt x="422" y="215"/>
                  </a:cubicBezTo>
                  <a:cubicBezTo>
                    <a:pt x="432" y="202"/>
                    <a:pt x="443" y="191"/>
                    <a:pt x="454" y="179"/>
                  </a:cubicBezTo>
                  <a:cubicBezTo>
                    <a:pt x="404" y="241"/>
                    <a:pt x="362" y="309"/>
                    <a:pt x="314" y="372"/>
                  </a:cubicBezTo>
                  <a:cubicBezTo>
                    <a:pt x="313" y="374"/>
                    <a:pt x="315" y="376"/>
                    <a:pt x="317" y="374"/>
                  </a:cubicBezTo>
                  <a:cubicBezTo>
                    <a:pt x="362" y="326"/>
                    <a:pt x="398" y="270"/>
                    <a:pt x="436" y="216"/>
                  </a:cubicBezTo>
                  <a:cubicBezTo>
                    <a:pt x="459" y="183"/>
                    <a:pt x="483" y="153"/>
                    <a:pt x="509" y="123"/>
                  </a:cubicBezTo>
                  <a:cubicBezTo>
                    <a:pt x="527" y="105"/>
                    <a:pt x="545" y="86"/>
                    <a:pt x="562" y="68"/>
                  </a:cubicBezTo>
                  <a:cubicBezTo>
                    <a:pt x="570" y="59"/>
                    <a:pt x="579" y="52"/>
                    <a:pt x="587" y="44"/>
                  </a:cubicBezTo>
                  <a:cubicBezTo>
                    <a:pt x="587" y="46"/>
                    <a:pt x="588" y="47"/>
                    <a:pt x="588" y="49"/>
                  </a:cubicBezTo>
                  <a:cubicBezTo>
                    <a:pt x="582" y="56"/>
                    <a:pt x="575" y="62"/>
                    <a:pt x="569" y="69"/>
                  </a:cubicBezTo>
                  <a:cubicBezTo>
                    <a:pt x="557" y="80"/>
                    <a:pt x="546" y="92"/>
                    <a:pt x="535" y="104"/>
                  </a:cubicBezTo>
                  <a:cubicBezTo>
                    <a:pt x="508" y="132"/>
                    <a:pt x="483" y="162"/>
                    <a:pt x="459" y="192"/>
                  </a:cubicBezTo>
                  <a:cubicBezTo>
                    <a:pt x="411" y="251"/>
                    <a:pt x="372" y="317"/>
                    <a:pt x="325" y="377"/>
                  </a:cubicBezTo>
                  <a:cubicBezTo>
                    <a:pt x="325" y="377"/>
                    <a:pt x="325" y="377"/>
                    <a:pt x="325" y="377"/>
                  </a:cubicBezTo>
                  <a:close/>
                  <a:moveTo>
                    <a:pt x="441" y="202"/>
                  </a:moveTo>
                  <a:cubicBezTo>
                    <a:pt x="407" y="251"/>
                    <a:pt x="374" y="302"/>
                    <a:pt x="338" y="346"/>
                  </a:cubicBezTo>
                  <a:cubicBezTo>
                    <a:pt x="348" y="332"/>
                    <a:pt x="358" y="318"/>
                    <a:pt x="367" y="304"/>
                  </a:cubicBezTo>
                  <a:cubicBezTo>
                    <a:pt x="391" y="269"/>
                    <a:pt x="416" y="235"/>
                    <a:pt x="441" y="202"/>
                  </a:cubicBezTo>
                  <a:close/>
                  <a:moveTo>
                    <a:pt x="329" y="379"/>
                  </a:moveTo>
                  <a:cubicBezTo>
                    <a:pt x="384" y="333"/>
                    <a:pt x="418" y="263"/>
                    <a:pt x="462" y="208"/>
                  </a:cubicBezTo>
                  <a:cubicBezTo>
                    <a:pt x="510" y="147"/>
                    <a:pt x="566" y="94"/>
                    <a:pt x="617" y="35"/>
                  </a:cubicBezTo>
                  <a:cubicBezTo>
                    <a:pt x="617" y="34"/>
                    <a:pt x="617" y="33"/>
                    <a:pt x="617" y="33"/>
                  </a:cubicBezTo>
                  <a:cubicBezTo>
                    <a:pt x="619" y="34"/>
                    <a:pt x="621" y="36"/>
                    <a:pt x="623" y="38"/>
                  </a:cubicBezTo>
                  <a:cubicBezTo>
                    <a:pt x="520" y="146"/>
                    <a:pt x="438" y="273"/>
                    <a:pt x="332" y="380"/>
                  </a:cubicBezTo>
                  <a:cubicBezTo>
                    <a:pt x="331" y="379"/>
                    <a:pt x="330" y="379"/>
                    <a:pt x="329" y="379"/>
                  </a:cubicBezTo>
                  <a:close/>
                  <a:moveTo>
                    <a:pt x="343" y="383"/>
                  </a:moveTo>
                  <a:cubicBezTo>
                    <a:pt x="340" y="382"/>
                    <a:pt x="338" y="381"/>
                    <a:pt x="335" y="381"/>
                  </a:cubicBezTo>
                  <a:cubicBezTo>
                    <a:pt x="348" y="367"/>
                    <a:pt x="361" y="353"/>
                    <a:pt x="374" y="339"/>
                  </a:cubicBezTo>
                  <a:cubicBezTo>
                    <a:pt x="363" y="353"/>
                    <a:pt x="353" y="368"/>
                    <a:pt x="343" y="383"/>
                  </a:cubicBezTo>
                  <a:cubicBezTo>
                    <a:pt x="343" y="383"/>
                    <a:pt x="343" y="383"/>
                    <a:pt x="343" y="383"/>
                  </a:cubicBezTo>
                  <a:close/>
                  <a:moveTo>
                    <a:pt x="346" y="385"/>
                  </a:moveTo>
                  <a:cubicBezTo>
                    <a:pt x="356" y="377"/>
                    <a:pt x="366" y="369"/>
                    <a:pt x="375" y="359"/>
                  </a:cubicBezTo>
                  <a:cubicBezTo>
                    <a:pt x="369" y="369"/>
                    <a:pt x="363" y="379"/>
                    <a:pt x="357" y="389"/>
                  </a:cubicBezTo>
                  <a:cubicBezTo>
                    <a:pt x="356" y="390"/>
                    <a:pt x="358" y="392"/>
                    <a:pt x="360" y="391"/>
                  </a:cubicBezTo>
                  <a:cubicBezTo>
                    <a:pt x="364" y="386"/>
                    <a:pt x="369" y="381"/>
                    <a:pt x="373" y="377"/>
                  </a:cubicBezTo>
                  <a:cubicBezTo>
                    <a:pt x="370" y="383"/>
                    <a:pt x="368" y="389"/>
                    <a:pt x="366" y="395"/>
                  </a:cubicBezTo>
                  <a:cubicBezTo>
                    <a:pt x="365" y="396"/>
                    <a:pt x="367" y="397"/>
                    <a:pt x="369" y="396"/>
                  </a:cubicBezTo>
                  <a:cubicBezTo>
                    <a:pt x="377" y="390"/>
                    <a:pt x="383" y="382"/>
                    <a:pt x="390" y="374"/>
                  </a:cubicBezTo>
                  <a:cubicBezTo>
                    <a:pt x="383" y="384"/>
                    <a:pt x="377" y="393"/>
                    <a:pt x="371" y="403"/>
                  </a:cubicBezTo>
                  <a:cubicBezTo>
                    <a:pt x="364" y="395"/>
                    <a:pt x="355" y="389"/>
                    <a:pt x="346" y="385"/>
                  </a:cubicBezTo>
                  <a:close/>
                  <a:moveTo>
                    <a:pt x="373" y="407"/>
                  </a:moveTo>
                  <a:cubicBezTo>
                    <a:pt x="373" y="406"/>
                    <a:pt x="373" y="406"/>
                    <a:pt x="373" y="405"/>
                  </a:cubicBezTo>
                  <a:cubicBezTo>
                    <a:pt x="373" y="405"/>
                    <a:pt x="373" y="405"/>
                    <a:pt x="373" y="405"/>
                  </a:cubicBezTo>
                  <a:cubicBezTo>
                    <a:pt x="381" y="399"/>
                    <a:pt x="389" y="392"/>
                    <a:pt x="396" y="385"/>
                  </a:cubicBezTo>
                  <a:cubicBezTo>
                    <a:pt x="389" y="394"/>
                    <a:pt x="382" y="403"/>
                    <a:pt x="376" y="413"/>
                  </a:cubicBezTo>
                  <a:cubicBezTo>
                    <a:pt x="375" y="410"/>
                    <a:pt x="374" y="408"/>
                    <a:pt x="373" y="407"/>
                  </a:cubicBezTo>
                  <a:close/>
                  <a:moveTo>
                    <a:pt x="378" y="418"/>
                  </a:moveTo>
                  <a:cubicBezTo>
                    <a:pt x="398" y="397"/>
                    <a:pt x="416" y="373"/>
                    <a:pt x="432" y="349"/>
                  </a:cubicBezTo>
                  <a:cubicBezTo>
                    <a:pt x="452" y="323"/>
                    <a:pt x="471" y="296"/>
                    <a:pt x="490" y="270"/>
                  </a:cubicBezTo>
                  <a:cubicBezTo>
                    <a:pt x="520" y="230"/>
                    <a:pt x="552" y="191"/>
                    <a:pt x="583" y="151"/>
                  </a:cubicBezTo>
                  <a:cubicBezTo>
                    <a:pt x="597" y="134"/>
                    <a:pt x="611" y="116"/>
                    <a:pt x="625" y="99"/>
                  </a:cubicBezTo>
                  <a:cubicBezTo>
                    <a:pt x="632" y="91"/>
                    <a:pt x="639" y="83"/>
                    <a:pt x="647" y="75"/>
                  </a:cubicBezTo>
                  <a:cubicBezTo>
                    <a:pt x="658" y="64"/>
                    <a:pt x="642" y="85"/>
                    <a:pt x="632" y="99"/>
                  </a:cubicBezTo>
                  <a:cubicBezTo>
                    <a:pt x="607" y="126"/>
                    <a:pt x="584" y="155"/>
                    <a:pt x="562" y="185"/>
                  </a:cubicBezTo>
                  <a:cubicBezTo>
                    <a:pt x="571" y="173"/>
                    <a:pt x="580" y="162"/>
                    <a:pt x="590" y="151"/>
                  </a:cubicBezTo>
                  <a:cubicBezTo>
                    <a:pt x="568" y="178"/>
                    <a:pt x="547" y="206"/>
                    <a:pt x="526" y="234"/>
                  </a:cubicBezTo>
                  <a:cubicBezTo>
                    <a:pt x="530" y="229"/>
                    <a:pt x="533" y="223"/>
                    <a:pt x="537" y="217"/>
                  </a:cubicBezTo>
                  <a:cubicBezTo>
                    <a:pt x="529" y="228"/>
                    <a:pt x="521" y="239"/>
                    <a:pt x="513" y="250"/>
                  </a:cubicBezTo>
                  <a:cubicBezTo>
                    <a:pt x="469" y="306"/>
                    <a:pt x="414" y="362"/>
                    <a:pt x="385" y="427"/>
                  </a:cubicBezTo>
                  <a:cubicBezTo>
                    <a:pt x="384" y="429"/>
                    <a:pt x="386" y="431"/>
                    <a:pt x="387" y="430"/>
                  </a:cubicBezTo>
                  <a:cubicBezTo>
                    <a:pt x="398" y="419"/>
                    <a:pt x="406" y="408"/>
                    <a:pt x="414" y="397"/>
                  </a:cubicBezTo>
                  <a:cubicBezTo>
                    <a:pt x="424" y="390"/>
                    <a:pt x="433" y="382"/>
                    <a:pt x="442" y="373"/>
                  </a:cubicBezTo>
                  <a:cubicBezTo>
                    <a:pt x="424" y="396"/>
                    <a:pt x="405" y="418"/>
                    <a:pt x="384" y="436"/>
                  </a:cubicBezTo>
                  <a:cubicBezTo>
                    <a:pt x="382" y="429"/>
                    <a:pt x="380" y="423"/>
                    <a:pt x="378" y="418"/>
                  </a:cubicBezTo>
                  <a:close/>
                  <a:moveTo>
                    <a:pt x="384" y="438"/>
                  </a:moveTo>
                  <a:cubicBezTo>
                    <a:pt x="384" y="438"/>
                    <a:pt x="384" y="438"/>
                    <a:pt x="385" y="438"/>
                  </a:cubicBezTo>
                  <a:cubicBezTo>
                    <a:pt x="397" y="427"/>
                    <a:pt x="409" y="415"/>
                    <a:pt x="421" y="402"/>
                  </a:cubicBezTo>
                  <a:cubicBezTo>
                    <a:pt x="409" y="417"/>
                    <a:pt x="398" y="431"/>
                    <a:pt x="387" y="445"/>
                  </a:cubicBezTo>
                  <a:cubicBezTo>
                    <a:pt x="386" y="443"/>
                    <a:pt x="385" y="440"/>
                    <a:pt x="384" y="438"/>
                  </a:cubicBezTo>
                  <a:close/>
                  <a:moveTo>
                    <a:pt x="388" y="449"/>
                  </a:moveTo>
                  <a:cubicBezTo>
                    <a:pt x="405" y="442"/>
                    <a:pt x="415" y="426"/>
                    <a:pt x="427" y="411"/>
                  </a:cubicBezTo>
                  <a:cubicBezTo>
                    <a:pt x="416" y="427"/>
                    <a:pt x="404" y="442"/>
                    <a:pt x="392" y="457"/>
                  </a:cubicBezTo>
                  <a:cubicBezTo>
                    <a:pt x="391" y="459"/>
                    <a:pt x="392" y="460"/>
                    <a:pt x="394" y="459"/>
                  </a:cubicBezTo>
                  <a:cubicBezTo>
                    <a:pt x="401" y="453"/>
                    <a:pt x="407" y="447"/>
                    <a:pt x="414" y="440"/>
                  </a:cubicBezTo>
                  <a:cubicBezTo>
                    <a:pt x="407" y="450"/>
                    <a:pt x="400" y="459"/>
                    <a:pt x="394" y="470"/>
                  </a:cubicBezTo>
                  <a:cubicBezTo>
                    <a:pt x="392" y="463"/>
                    <a:pt x="390" y="456"/>
                    <a:pt x="388" y="449"/>
                  </a:cubicBezTo>
                  <a:close/>
                  <a:moveTo>
                    <a:pt x="726" y="169"/>
                  </a:moveTo>
                  <a:cubicBezTo>
                    <a:pt x="723" y="174"/>
                    <a:pt x="720" y="178"/>
                    <a:pt x="717" y="182"/>
                  </a:cubicBezTo>
                  <a:cubicBezTo>
                    <a:pt x="717" y="182"/>
                    <a:pt x="716" y="182"/>
                    <a:pt x="716" y="183"/>
                  </a:cubicBezTo>
                  <a:cubicBezTo>
                    <a:pt x="693" y="209"/>
                    <a:pt x="670" y="235"/>
                    <a:pt x="647" y="261"/>
                  </a:cubicBezTo>
                  <a:cubicBezTo>
                    <a:pt x="641" y="267"/>
                    <a:pt x="635" y="273"/>
                    <a:pt x="628" y="278"/>
                  </a:cubicBezTo>
                  <a:cubicBezTo>
                    <a:pt x="639" y="265"/>
                    <a:pt x="650" y="252"/>
                    <a:pt x="661" y="240"/>
                  </a:cubicBezTo>
                  <a:cubicBezTo>
                    <a:pt x="687" y="213"/>
                    <a:pt x="713" y="187"/>
                    <a:pt x="733" y="156"/>
                  </a:cubicBezTo>
                  <a:cubicBezTo>
                    <a:pt x="732" y="161"/>
                    <a:pt x="730" y="165"/>
                    <a:pt x="726" y="169"/>
                  </a:cubicBezTo>
                  <a:close/>
                  <a:moveTo>
                    <a:pt x="619" y="290"/>
                  </a:moveTo>
                  <a:cubicBezTo>
                    <a:pt x="625" y="284"/>
                    <a:pt x="630" y="279"/>
                    <a:pt x="636" y="274"/>
                  </a:cubicBezTo>
                  <a:cubicBezTo>
                    <a:pt x="619" y="294"/>
                    <a:pt x="602" y="314"/>
                    <a:pt x="585" y="334"/>
                  </a:cubicBezTo>
                  <a:cubicBezTo>
                    <a:pt x="596" y="319"/>
                    <a:pt x="607" y="304"/>
                    <a:pt x="619" y="290"/>
                  </a:cubicBezTo>
                  <a:close/>
                  <a:moveTo>
                    <a:pt x="488" y="446"/>
                  </a:moveTo>
                  <a:cubicBezTo>
                    <a:pt x="470" y="467"/>
                    <a:pt x="454" y="491"/>
                    <a:pt x="435" y="512"/>
                  </a:cubicBezTo>
                  <a:cubicBezTo>
                    <a:pt x="433" y="509"/>
                    <a:pt x="431" y="507"/>
                    <a:pt x="428" y="505"/>
                  </a:cubicBezTo>
                  <a:cubicBezTo>
                    <a:pt x="436" y="493"/>
                    <a:pt x="445" y="481"/>
                    <a:pt x="455" y="470"/>
                  </a:cubicBezTo>
                  <a:cubicBezTo>
                    <a:pt x="465" y="459"/>
                    <a:pt x="475" y="448"/>
                    <a:pt x="485" y="437"/>
                  </a:cubicBezTo>
                  <a:cubicBezTo>
                    <a:pt x="526" y="394"/>
                    <a:pt x="560" y="347"/>
                    <a:pt x="603" y="305"/>
                  </a:cubicBezTo>
                  <a:cubicBezTo>
                    <a:pt x="603" y="305"/>
                    <a:pt x="603" y="305"/>
                    <a:pt x="603" y="305"/>
                  </a:cubicBezTo>
                  <a:cubicBezTo>
                    <a:pt x="566" y="353"/>
                    <a:pt x="529" y="401"/>
                    <a:pt x="488" y="446"/>
                  </a:cubicBezTo>
                  <a:close/>
                  <a:moveTo>
                    <a:pt x="732" y="149"/>
                  </a:moveTo>
                  <a:cubicBezTo>
                    <a:pt x="679" y="197"/>
                    <a:pt x="633" y="258"/>
                    <a:pt x="585" y="312"/>
                  </a:cubicBezTo>
                  <a:cubicBezTo>
                    <a:pt x="566" y="333"/>
                    <a:pt x="548" y="354"/>
                    <a:pt x="529" y="376"/>
                  </a:cubicBezTo>
                  <a:cubicBezTo>
                    <a:pt x="556" y="347"/>
                    <a:pt x="584" y="319"/>
                    <a:pt x="609" y="289"/>
                  </a:cubicBezTo>
                  <a:cubicBezTo>
                    <a:pt x="647" y="245"/>
                    <a:pt x="686" y="202"/>
                    <a:pt x="726" y="160"/>
                  </a:cubicBezTo>
                  <a:cubicBezTo>
                    <a:pt x="709" y="177"/>
                    <a:pt x="690" y="206"/>
                    <a:pt x="670" y="227"/>
                  </a:cubicBezTo>
                  <a:cubicBezTo>
                    <a:pt x="650" y="247"/>
                    <a:pt x="632" y="269"/>
                    <a:pt x="614" y="291"/>
                  </a:cubicBezTo>
                  <a:cubicBezTo>
                    <a:pt x="606" y="298"/>
                    <a:pt x="598" y="306"/>
                    <a:pt x="590" y="313"/>
                  </a:cubicBezTo>
                  <a:cubicBezTo>
                    <a:pt x="551" y="351"/>
                    <a:pt x="519" y="395"/>
                    <a:pt x="483" y="435"/>
                  </a:cubicBezTo>
                  <a:cubicBezTo>
                    <a:pt x="474" y="445"/>
                    <a:pt x="465" y="455"/>
                    <a:pt x="457" y="464"/>
                  </a:cubicBezTo>
                  <a:cubicBezTo>
                    <a:pt x="462" y="457"/>
                    <a:pt x="468" y="450"/>
                    <a:pt x="473" y="442"/>
                  </a:cubicBezTo>
                  <a:cubicBezTo>
                    <a:pt x="476" y="439"/>
                    <a:pt x="478" y="436"/>
                    <a:pt x="481" y="432"/>
                  </a:cubicBezTo>
                  <a:cubicBezTo>
                    <a:pt x="467" y="449"/>
                    <a:pt x="452" y="466"/>
                    <a:pt x="437" y="482"/>
                  </a:cubicBezTo>
                  <a:cubicBezTo>
                    <a:pt x="432" y="489"/>
                    <a:pt x="397" y="516"/>
                    <a:pt x="427" y="486"/>
                  </a:cubicBezTo>
                  <a:cubicBezTo>
                    <a:pt x="443" y="470"/>
                    <a:pt x="459" y="452"/>
                    <a:pt x="475" y="435"/>
                  </a:cubicBezTo>
                  <a:cubicBezTo>
                    <a:pt x="507" y="401"/>
                    <a:pt x="534" y="362"/>
                    <a:pt x="563" y="326"/>
                  </a:cubicBezTo>
                  <a:cubicBezTo>
                    <a:pt x="615" y="262"/>
                    <a:pt x="678" y="207"/>
                    <a:pt x="729" y="142"/>
                  </a:cubicBezTo>
                  <a:cubicBezTo>
                    <a:pt x="731" y="145"/>
                    <a:pt x="732" y="147"/>
                    <a:pt x="732" y="149"/>
                  </a:cubicBezTo>
                  <a:close/>
                  <a:moveTo>
                    <a:pt x="410" y="499"/>
                  </a:moveTo>
                  <a:cubicBezTo>
                    <a:pt x="411" y="492"/>
                    <a:pt x="415" y="485"/>
                    <a:pt x="420" y="479"/>
                  </a:cubicBezTo>
                  <a:cubicBezTo>
                    <a:pt x="423" y="475"/>
                    <a:pt x="426" y="472"/>
                    <a:pt x="430" y="468"/>
                  </a:cubicBezTo>
                  <a:cubicBezTo>
                    <a:pt x="440" y="457"/>
                    <a:pt x="453" y="447"/>
                    <a:pt x="461" y="438"/>
                  </a:cubicBezTo>
                  <a:cubicBezTo>
                    <a:pt x="488" y="411"/>
                    <a:pt x="511" y="378"/>
                    <a:pt x="536" y="348"/>
                  </a:cubicBezTo>
                  <a:cubicBezTo>
                    <a:pt x="572" y="305"/>
                    <a:pt x="613" y="265"/>
                    <a:pt x="652" y="224"/>
                  </a:cubicBezTo>
                  <a:cubicBezTo>
                    <a:pt x="625" y="252"/>
                    <a:pt x="598" y="280"/>
                    <a:pt x="572" y="310"/>
                  </a:cubicBezTo>
                  <a:cubicBezTo>
                    <a:pt x="518" y="373"/>
                    <a:pt x="468" y="439"/>
                    <a:pt x="410" y="499"/>
                  </a:cubicBezTo>
                  <a:close/>
                  <a:moveTo>
                    <a:pt x="676" y="198"/>
                  </a:moveTo>
                  <a:cubicBezTo>
                    <a:pt x="686" y="186"/>
                    <a:pt x="696" y="175"/>
                    <a:pt x="706" y="163"/>
                  </a:cubicBezTo>
                  <a:cubicBezTo>
                    <a:pt x="709" y="159"/>
                    <a:pt x="740" y="128"/>
                    <a:pt x="714" y="157"/>
                  </a:cubicBezTo>
                  <a:cubicBezTo>
                    <a:pt x="701" y="171"/>
                    <a:pt x="688" y="184"/>
                    <a:pt x="676" y="198"/>
                  </a:cubicBezTo>
                  <a:close/>
                  <a:moveTo>
                    <a:pt x="578" y="281"/>
                  </a:moveTo>
                  <a:cubicBezTo>
                    <a:pt x="604" y="253"/>
                    <a:pt x="631" y="225"/>
                    <a:pt x="657" y="196"/>
                  </a:cubicBezTo>
                  <a:cubicBezTo>
                    <a:pt x="667" y="184"/>
                    <a:pt x="678" y="173"/>
                    <a:pt x="689" y="161"/>
                  </a:cubicBezTo>
                  <a:cubicBezTo>
                    <a:pt x="696" y="154"/>
                    <a:pt x="704" y="147"/>
                    <a:pt x="713" y="141"/>
                  </a:cubicBezTo>
                  <a:cubicBezTo>
                    <a:pt x="706" y="150"/>
                    <a:pt x="699" y="158"/>
                    <a:pt x="692" y="166"/>
                  </a:cubicBezTo>
                  <a:cubicBezTo>
                    <a:pt x="656" y="206"/>
                    <a:pt x="615" y="242"/>
                    <a:pt x="578" y="281"/>
                  </a:cubicBezTo>
                  <a:cubicBezTo>
                    <a:pt x="578" y="281"/>
                    <a:pt x="578" y="281"/>
                    <a:pt x="578" y="281"/>
                  </a:cubicBezTo>
                  <a:close/>
                  <a:moveTo>
                    <a:pt x="557" y="307"/>
                  </a:moveTo>
                  <a:cubicBezTo>
                    <a:pt x="609" y="247"/>
                    <a:pt x="671" y="196"/>
                    <a:pt x="722" y="134"/>
                  </a:cubicBezTo>
                  <a:cubicBezTo>
                    <a:pt x="724" y="136"/>
                    <a:pt x="725" y="137"/>
                    <a:pt x="727" y="139"/>
                  </a:cubicBezTo>
                  <a:cubicBezTo>
                    <a:pt x="699" y="161"/>
                    <a:pt x="678" y="192"/>
                    <a:pt x="653" y="218"/>
                  </a:cubicBezTo>
                  <a:cubicBezTo>
                    <a:pt x="612" y="260"/>
                    <a:pt x="571" y="301"/>
                    <a:pt x="534" y="346"/>
                  </a:cubicBezTo>
                  <a:cubicBezTo>
                    <a:pt x="506" y="379"/>
                    <a:pt x="482" y="413"/>
                    <a:pt x="452" y="443"/>
                  </a:cubicBezTo>
                  <a:cubicBezTo>
                    <a:pt x="449" y="446"/>
                    <a:pt x="446" y="450"/>
                    <a:pt x="442" y="453"/>
                  </a:cubicBezTo>
                  <a:cubicBezTo>
                    <a:pt x="481" y="405"/>
                    <a:pt x="515" y="354"/>
                    <a:pt x="557" y="307"/>
                  </a:cubicBezTo>
                  <a:close/>
                  <a:moveTo>
                    <a:pt x="431" y="448"/>
                  </a:moveTo>
                  <a:cubicBezTo>
                    <a:pt x="451" y="424"/>
                    <a:pt x="471" y="401"/>
                    <a:pt x="491" y="377"/>
                  </a:cubicBezTo>
                  <a:cubicBezTo>
                    <a:pt x="486" y="385"/>
                    <a:pt x="480" y="392"/>
                    <a:pt x="474" y="400"/>
                  </a:cubicBezTo>
                  <a:cubicBezTo>
                    <a:pt x="461" y="418"/>
                    <a:pt x="447" y="434"/>
                    <a:pt x="433" y="451"/>
                  </a:cubicBezTo>
                  <a:cubicBezTo>
                    <a:pt x="426" y="459"/>
                    <a:pt x="419" y="467"/>
                    <a:pt x="411" y="474"/>
                  </a:cubicBezTo>
                  <a:cubicBezTo>
                    <a:pt x="417" y="465"/>
                    <a:pt x="424" y="457"/>
                    <a:pt x="431" y="448"/>
                  </a:cubicBezTo>
                  <a:close/>
                  <a:moveTo>
                    <a:pt x="402" y="494"/>
                  </a:moveTo>
                  <a:cubicBezTo>
                    <a:pt x="401" y="492"/>
                    <a:pt x="400" y="489"/>
                    <a:pt x="400" y="487"/>
                  </a:cubicBezTo>
                  <a:cubicBezTo>
                    <a:pt x="400" y="487"/>
                    <a:pt x="401" y="487"/>
                    <a:pt x="402" y="487"/>
                  </a:cubicBezTo>
                  <a:cubicBezTo>
                    <a:pt x="446" y="445"/>
                    <a:pt x="481" y="395"/>
                    <a:pt x="518" y="347"/>
                  </a:cubicBezTo>
                  <a:cubicBezTo>
                    <a:pt x="524" y="340"/>
                    <a:pt x="529" y="334"/>
                    <a:pt x="535" y="327"/>
                  </a:cubicBezTo>
                  <a:cubicBezTo>
                    <a:pt x="489" y="382"/>
                    <a:pt x="452" y="442"/>
                    <a:pt x="402" y="494"/>
                  </a:cubicBezTo>
                  <a:close/>
                  <a:moveTo>
                    <a:pt x="405" y="503"/>
                  </a:moveTo>
                  <a:cubicBezTo>
                    <a:pt x="405" y="501"/>
                    <a:pt x="404" y="499"/>
                    <a:pt x="403" y="497"/>
                  </a:cubicBezTo>
                  <a:cubicBezTo>
                    <a:pt x="406" y="494"/>
                    <a:pt x="409" y="491"/>
                    <a:pt x="411" y="488"/>
                  </a:cubicBezTo>
                  <a:cubicBezTo>
                    <a:pt x="409" y="492"/>
                    <a:pt x="408" y="496"/>
                    <a:pt x="407" y="500"/>
                  </a:cubicBezTo>
                  <a:cubicBezTo>
                    <a:pt x="407" y="500"/>
                    <a:pt x="407" y="501"/>
                    <a:pt x="408" y="501"/>
                  </a:cubicBezTo>
                  <a:cubicBezTo>
                    <a:pt x="407" y="502"/>
                    <a:pt x="406" y="502"/>
                    <a:pt x="405" y="503"/>
                  </a:cubicBezTo>
                  <a:close/>
                  <a:moveTo>
                    <a:pt x="407" y="509"/>
                  </a:moveTo>
                  <a:cubicBezTo>
                    <a:pt x="421" y="502"/>
                    <a:pt x="433" y="492"/>
                    <a:pt x="443" y="480"/>
                  </a:cubicBezTo>
                  <a:cubicBezTo>
                    <a:pt x="432" y="495"/>
                    <a:pt x="422" y="510"/>
                    <a:pt x="415" y="528"/>
                  </a:cubicBezTo>
                  <a:cubicBezTo>
                    <a:pt x="412" y="522"/>
                    <a:pt x="410" y="515"/>
                    <a:pt x="407" y="509"/>
                  </a:cubicBezTo>
                  <a:close/>
                  <a:moveTo>
                    <a:pt x="416" y="530"/>
                  </a:moveTo>
                  <a:cubicBezTo>
                    <a:pt x="417" y="530"/>
                    <a:pt x="417" y="530"/>
                    <a:pt x="417" y="530"/>
                  </a:cubicBezTo>
                  <a:cubicBezTo>
                    <a:pt x="443" y="512"/>
                    <a:pt x="459" y="486"/>
                    <a:pt x="479" y="462"/>
                  </a:cubicBezTo>
                  <a:cubicBezTo>
                    <a:pt x="490" y="448"/>
                    <a:pt x="501" y="435"/>
                    <a:pt x="513" y="422"/>
                  </a:cubicBezTo>
                  <a:cubicBezTo>
                    <a:pt x="483" y="461"/>
                    <a:pt x="453" y="500"/>
                    <a:pt x="420" y="537"/>
                  </a:cubicBezTo>
                  <a:cubicBezTo>
                    <a:pt x="419" y="535"/>
                    <a:pt x="417" y="533"/>
                    <a:pt x="416" y="530"/>
                  </a:cubicBezTo>
                  <a:close/>
                  <a:moveTo>
                    <a:pt x="547" y="385"/>
                  </a:moveTo>
                  <a:cubicBezTo>
                    <a:pt x="522" y="416"/>
                    <a:pt x="498" y="447"/>
                    <a:pt x="473" y="478"/>
                  </a:cubicBezTo>
                  <a:cubicBezTo>
                    <a:pt x="470" y="482"/>
                    <a:pt x="467" y="486"/>
                    <a:pt x="463" y="491"/>
                  </a:cubicBezTo>
                  <a:cubicBezTo>
                    <a:pt x="471" y="481"/>
                    <a:pt x="478" y="472"/>
                    <a:pt x="485" y="462"/>
                  </a:cubicBezTo>
                  <a:cubicBezTo>
                    <a:pt x="506" y="436"/>
                    <a:pt x="526" y="411"/>
                    <a:pt x="547" y="385"/>
                  </a:cubicBezTo>
                  <a:close/>
                  <a:moveTo>
                    <a:pt x="427" y="548"/>
                  </a:moveTo>
                  <a:cubicBezTo>
                    <a:pt x="425" y="546"/>
                    <a:pt x="423" y="543"/>
                    <a:pt x="421" y="539"/>
                  </a:cubicBezTo>
                  <a:cubicBezTo>
                    <a:pt x="421" y="539"/>
                    <a:pt x="421" y="539"/>
                    <a:pt x="422" y="539"/>
                  </a:cubicBezTo>
                  <a:cubicBezTo>
                    <a:pt x="464" y="497"/>
                    <a:pt x="500" y="450"/>
                    <a:pt x="535" y="402"/>
                  </a:cubicBezTo>
                  <a:cubicBezTo>
                    <a:pt x="578" y="344"/>
                    <a:pt x="625" y="291"/>
                    <a:pt x="677" y="240"/>
                  </a:cubicBezTo>
                  <a:cubicBezTo>
                    <a:pt x="630" y="293"/>
                    <a:pt x="586" y="349"/>
                    <a:pt x="542" y="405"/>
                  </a:cubicBezTo>
                  <a:cubicBezTo>
                    <a:pt x="506" y="452"/>
                    <a:pt x="461" y="494"/>
                    <a:pt x="427" y="542"/>
                  </a:cubicBezTo>
                  <a:cubicBezTo>
                    <a:pt x="426" y="543"/>
                    <a:pt x="428" y="545"/>
                    <a:pt x="430" y="543"/>
                  </a:cubicBezTo>
                  <a:cubicBezTo>
                    <a:pt x="466" y="491"/>
                    <a:pt x="516" y="444"/>
                    <a:pt x="556" y="393"/>
                  </a:cubicBezTo>
                  <a:cubicBezTo>
                    <a:pt x="578" y="365"/>
                    <a:pt x="600" y="336"/>
                    <a:pt x="622" y="308"/>
                  </a:cubicBezTo>
                  <a:cubicBezTo>
                    <a:pt x="634" y="294"/>
                    <a:pt x="645" y="280"/>
                    <a:pt x="657" y="266"/>
                  </a:cubicBezTo>
                  <a:cubicBezTo>
                    <a:pt x="656" y="267"/>
                    <a:pt x="693" y="223"/>
                    <a:pt x="682" y="247"/>
                  </a:cubicBezTo>
                  <a:cubicBezTo>
                    <a:pt x="679" y="255"/>
                    <a:pt x="675" y="262"/>
                    <a:pt x="670" y="269"/>
                  </a:cubicBezTo>
                  <a:cubicBezTo>
                    <a:pt x="659" y="282"/>
                    <a:pt x="648" y="296"/>
                    <a:pt x="637" y="309"/>
                  </a:cubicBezTo>
                  <a:cubicBezTo>
                    <a:pt x="645" y="301"/>
                    <a:pt x="653" y="292"/>
                    <a:pt x="660" y="283"/>
                  </a:cubicBezTo>
                  <a:cubicBezTo>
                    <a:pt x="649" y="298"/>
                    <a:pt x="636" y="312"/>
                    <a:pt x="623" y="326"/>
                  </a:cubicBezTo>
                  <a:cubicBezTo>
                    <a:pt x="598" y="357"/>
                    <a:pt x="573" y="388"/>
                    <a:pt x="548" y="418"/>
                  </a:cubicBezTo>
                  <a:cubicBezTo>
                    <a:pt x="531" y="438"/>
                    <a:pt x="514" y="459"/>
                    <a:pt x="498" y="480"/>
                  </a:cubicBezTo>
                  <a:cubicBezTo>
                    <a:pt x="496" y="484"/>
                    <a:pt x="493" y="488"/>
                    <a:pt x="490" y="491"/>
                  </a:cubicBezTo>
                  <a:cubicBezTo>
                    <a:pt x="479" y="505"/>
                    <a:pt x="467" y="518"/>
                    <a:pt x="456" y="531"/>
                  </a:cubicBezTo>
                  <a:cubicBezTo>
                    <a:pt x="453" y="530"/>
                    <a:pt x="451" y="528"/>
                    <a:pt x="449" y="523"/>
                  </a:cubicBezTo>
                  <a:cubicBezTo>
                    <a:pt x="456" y="514"/>
                    <a:pt x="463" y="505"/>
                    <a:pt x="471" y="497"/>
                  </a:cubicBezTo>
                  <a:cubicBezTo>
                    <a:pt x="510" y="449"/>
                    <a:pt x="552" y="402"/>
                    <a:pt x="593" y="356"/>
                  </a:cubicBezTo>
                  <a:cubicBezTo>
                    <a:pt x="581" y="367"/>
                    <a:pt x="570" y="379"/>
                    <a:pt x="561" y="389"/>
                  </a:cubicBezTo>
                  <a:cubicBezTo>
                    <a:pt x="515" y="442"/>
                    <a:pt x="469" y="493"/>
                    <a:pt x="427" y="548"/>
                  </a:cubicBezTo>
                  <a:close/>
                  <a:moveTo>
                    <a:pt x="676" y="267"/>
                  </a:moveTo>
                  <a:cubicBezTo>
                    <a:pt x="665" y="283"/>
                    <a:pt x="652" y="298"/>
                    <a:pt x="639" y="312"/>
                  </a:cubicBezTo>
                  <a:cubicBezTo>
                    <a:pt x="634" y="317"/>
                    <a:pt x="629" y="323"/>
                    <a:pt x="624" y="328"/>
                  </a:cubicBezTo>
                  <a:cubicBezTo>
                    <a:pt x="634" y="316"/>
                    <a:pt x="644" y="304"/>
                    <a:pt x="654" y="292"/>
                  </a:cubicBezTo>
                  <a:cubicBezTo>
                    <a:pt x="660" y="285"/>
                    <a:pt x="670" y="276"/>
                    <a:pt x="676" y="267"/>
                  </a:cubicBezTo>
                  <a:close/>
                  <a:moveTo>
                    <a:pt x="615" y="340"/>
                  </a:moveTo>
                  <a:cubicBezTo>
                    <a:pt x="601" y="356"/>
                    <a:pt x="589" y="373"/>
                    <a:pt x="575" y="389"/>
                  </a:cubicBezTo>
                  <a:cubicBezTo>
                    <a:pt x="560" y="407"/>
                    <a:pt x="545" y="426"/>
                    <a:pt x="529" y="444"/>
                  </a:cubicBezTo>
                  <a:cubicBezTo>
                    <a:pt x="557" y="409"/>
                    <a:pt x="586" y="375"/>
                    <a:pt x="615" y="340"/>
                  </a:cubicBezTo>
                  <a:close/>
                  <a:moveTo>
                    <a:pt x="437" y="553"/>
                  </a:moveTo>
                  <a:cubicBezTo>
                    <a:pt x="435" y="554"/>
                    <a:pt x="432" y="553"/>
                    <a:pt x="429" y="550"/>
                  </a:cubicBezTo>
                  <a:cubicBezTo>
                    <a:pt x="436" y="548"/>
                    <a:pt x="441" y="544"/>
                    <a:pt x="447" y="540"/>
                  </a:cubicBezTo>
                  <a:cubicBezTo>
                    <a:pt x="444" y="544"/>
                    <a:pt x="440" y="548"/>
                    <a:pt x="437" y="551"/>
                  </a:cubicBezTo>
                  <a:cubicBezTo>
                    <a:pt x="437" y="552"/>
                    <a:pt x="437" y="553"/>
                    <a:pt x="437" y="553"/>
                  </a:cubicBezTo>
                  <a:close/>
                  <a:moveTo>
                    <a:pt x="439" y="556"/>
                  </a:moveTo>
                  <a:cubicBezTo>
                    <a:pt x="441" y="555"/>
                    <a:pt x="440" y="554"/>
                    <a:pt x="440" y="553"/>
                  </a:cubicBezTo>
                  <a:cubicBezTo>
                    <a:pt x="490" y="525"/>
                    <a:pt x="525" y="465"/>
                    <a:pt x="562" y="422"/>
                  </a:cubicBezTo>
                  <a:cubicBezTo>
                    <a:pt x="569" y="414"/>
                    <a:pt x="575" y="406"/>
                    <a:pt x="582" y="399"/>
                  </a:cubicBezTo>
                  <a:cubicBezTo>
                    <a:pt x="578" y="405"/>
                    <a:pt x="574" y="410"/>
                    <a:pt x="569" y="416"/>
                  </a:cubicBezTo>
                  <a:cubicBezTo>
                    <a:pt x="568" y="417"/>
                    <a:pt x="567" y="419"/>
                    <a:pt x="567" y="420"/>
                  </a:cubicBezTo>
                  <a:cubicBezTo>
                    <a:pt x="566" y="420"/>
                    <a:pt x="566" y="421"/>
                    <a:pt x="565" y="421"/>
                  </a:cubicBezTo>
                  <a:cubicBezTo>
                    <a:pt x="530" y="461"/>
                    <a:pt x="499" y="505"/>
                    <a:pt x="464" y="544"/>
                  </a:cubicBezTo>
                  <a:cubicBezTo>
                    <a:pt x="454" y="554"/>
                    <a:pt x="444" y="563"/>
                    <a:pt x="434" y="573"/>
                  </a:cubicBezTo>
                  <a:cubicBezTo>
                    <a:pt x="437" y="567"/>
                    <a:pt x="439" y="564"/>
                    <a:pt x="439" y="556"/>
                  </a:cubicBezTo>
                  <a:close/>
                  <a:moveTo>
                    <a:pt x="520" y="508"/>
                  </a:moveTo>
                  <a:cubicBezTo>
                    <a:pt x="528" y="497"/>
                    <a:pt x="537" y="486"/>
                    <a:pt x="545" y="475"/>
                  </a:cubicBezTo>
                  <a:cubicBezTo>
                    <a:pt x="549" y="469"/>
                    <a:pt x="553" y="464"/>
                    <a:pt x="557" y="459"/>
                  </a:cubicBezTo>
                  <a:cubicBezTo>
                    <a:pt x="579" y="432"/>
                    <a:pt x="603" y="406"/>
                    <a:pt x="626" y="379"/>
                  </a:cubicBezTo>
                  <a:cubicBezTo>
                    <a:pt x="605" y="406"/>
                    <a:pt x="585" y="434"/>
                    <a:pt x="563" y="460"/>
                  </a:cubicBezTo>
                  <a:cubicBezTo>
                    <a:pt x="549" y="478"/>
                    <a:pt x="533" y="495"/>
                    <a:pt x="517" y="511"/>
                  </a:cubicBezTo>
                  <a:cubicBezTo>
                    <a:pt x="518" y="510"/>
                    <a:pt x="519" y="509"/>
                    <a:pt x="520" y="508"/>
                  </a:cubicBezTo>
                  <a:close/>
                  <a:moveTo>
                    <a:pt x="508" y="513"/>
                  </a:moveTo>
                  <a:cubicBezTo>
                    <a:pt x="486" y="541"/>
                    <a:pt x="449" y="570"/>
                    <a:pt x="434" y="587"/>
                  </a:cubicBezTo>
                  <a:cubicBezTo>
                    <a:pt x="452" y="568"/>
                    <a:pt x="472" y="553"/>
                    <a:pt x="488" y="531"/>
                  </a:cubicBezTo>
                  <a:cubicBezTo>
                    <a:pt x="514" y="496"/>
                    <a:pt x="538" y="463"/>
                    <a:pt x="568" y="431"/>
                  </a:cubicBezTo>
                  <a:cubicBezTo>
                    <a:pt x="576" y="422"/>
                    <a:pt x="585" y="412"/>
                    <a:pt x="594" y="403"/>
                  </a:cubicBezTo>
                  <a:cubicBezTo>
                    <a:pt x="583" y="418"/>
                    <a:pt x="571" y="433"/>
                    <a:pt x="559" y="448"/>
                  </a:cubicBezTo>
                  <a:cubicBezTo>
                    <a:pt x="542" y="469"/>
                    <a:pt x="525" y="491"/>
                    <a:pt x="508" y="513"/>
                  </a:cubicBezTo>
                  <a:close/>
                  <a:moveTo>
                    <a:pt x="596" y="432"/>
                  </a:moveTo>
                  <a:cubicBezTo>
                    <a:pt x="583" y="447"/>
                    <a:pt x="569" y="463"/>
                    <a:pt x="556" y="479"/>
                  </a:cubicBezTo>
                  <a:cubicBezTo>
                    <a:pt x="543" y="495"/>
                    <a:pt x="530" y="511"/>
                    <a:pt x="517" y="527"/>
                  </a:cubicBezTo>
                  <a:cubicBezTo>
                    <a:pt x="528" y="512"/>
                    <a:pt x="539" y="496"/>
                    <a:pt x="551" y="482"/>
                  </a:cubicBezTo>
                  <a:cubicBezTo>
                    <a:pt x="565" y="465"/>
                    <a:pt x="580" y="449"/>
                    <a:pt x="596" y="432"/>
                  </a:cubicBezTo>
                  <a:close/>
                  <a:moveTo>
                    <a:pt x="581" y="440"/>
                  </a:moveTo>
                  <a:cubicBezTo>
                    <a:pt x="605" y="410"/>
                    <a:pt x="629" y="380"/>
                    <a:pt x="653" y="350"/>
                  </a:cubicBezTo>
                  <a:cubicBezTo>
                    <a:pt x="657" y="345"/>
                    <a:pt x="687" y="309"/>
                    <a:pt x="669" y="340"/>
                  </a:cubicBezTo>
                  <a:cubicBezTo>
                    <a:pt x="655" y="365"/>
                    <a:pt x="632" y="386"/>
                    <a:pt x="612" y="407"/>
                  </a:cubicBezTo>
                  <a:cubicBezTo>
                    <a:pt x="601" y="418"/>
                    <a:pt x="591" y="429"/>
                    <a:pt x="581" y="440"/>
                  </a:cubicBezTo>
                  <a:close/>
                  <a:moveTo>
                    <a:pt x="635" y="363"/>
                  </a:moveTo>
                  <a:cubicBezTo>
                    <a:pt x="616" y="387"/>
                    <a:pt x="596" y="410"/>
                    <a:pt x="576" y="432"/>
                  </a:cubicBezTo>
                  <a:cubicBezTo>
                    <a:pt x="575" y="433"/>
                    <a:pt x="574" y="434"/>
                    <a:pt x="574" y="435"/>
                  </a:cubicBezTo>
                  <a:cubicBezTo>
                    <a:pt x="577" y="431"/>
                    <a:pt x="579" y="427"/>
                    <a:pt x="582" y="424"/>
                  </a:cubicBezTo>
                  <a:cubicBezTo>
                    <a:pt x="595" y="406"/>
                    <a:pt x="609" y="389"/>
                    <a:pt x="622" y="371"/>
                  </a:cubicBezTo>
                  <a:cubicBezTo>
                    <a:pt x="628" y="365"/>
                    <a:pt x="634" y="358"/>
                    <a:pt x="640" y="351"/>
                  </a:cubicBezTo>
                  <a:cubicBezTo>
                    <a:pt x="652" y="339"/>
                    <a:pt x="670" y="325"/>
                    <a:pt x="678" y="314"/>
                  </a:cubicBezTo>
                  <a:cubicBezTo>
                    <a:pt x="678" y="314"/>
                    <a:pt x="678" y="314"/>
                    <a:pt x="678" y="314"/>
                  </a:cubicBezTo>
                  <a:cubicBezTo>
                    <a:pt x="668" y="331"/>
                    <a:pt x="647" y="349"/>
                    <a:pt x="635" y="363"/>
                  </a:cubicBezTo>
                  <a:close/>
                  <a:moveTo>
                    <a:pt x="607" y="386"/>
                  </a:moveTo>
                  <a:cubicBezTo>
                    <a:pt x="589" y="405"/>
                    <a:pt x="571" y="423"/>
                    <a:pt x="554" y="441"/>
                  </a:cubicBezTo>
                  <a:cubicBezTo>
                    <a:pt x="564" y="429"/>
                    <a:pt x="574" y="416"/>
                    <a:pt x="584" y="403"/>
                  </a:cubicBezTo>
                  <a:cubicBezTo>
                    <a:pt x="597" y="388"/>
                    <a:pt x="610" y="373"/>
                    <a:pt x="623" y="358"/>
                  </a:cubicBezTo>
                  <a:cubicBezTo>
                    <a:pt x="641" y="337"/>
                    <a:pt x="667" y="315"/>
                    <a:pt x="680" y="291"/>
                  </a:cubicBezTo>
                  <a:cubicBezTo>
                    <a:pt x="674" y="303"/>
                    <a:pt x="666" y="314"/>
                    <a:pt x="658" y="326"/>
                  </a:cubicBezTo>
                  <a:cubicBezTo>
                    <a:pt x="640" y="345"/>
                    <a:pt x="623" y="365"/>
                    <a:pt x="607" y="386"/>
                  </a:cubicBezTo>
                  <a:close/>
                  <a:moveTo>
                    <a:pt x="430" y="583"/>
                  </a:moveTo>
                  <a:cubicBezTo>
                    <a:pt x="450" y="564"/>
                    <a:pt x="469" y="544"/>
                    <a:pt x="486" y="522"/>
                  </a:cubicBezTo>
                  <a:cubicBezTo>
                    <a:pt x="482" y="527"/>
                    <a:pt x="477" y="531"/>
                    <a:pt x="473" y="536"/>
                  </a:cubicBezTo>
                  <a:cubicBezTo>
                    <a:pt x="480" y="528"/>
                    <a:pt x="487" y="520"/>
                    <a:pt x="495" y="512"/>
                  </a:cubicBezTo>
                  <a:cubicBezTo>
                    <a:pt x="510" y="493"/>
                    <a:pt x="525" y="473"/>
                    <a:pt x="540" y="455"/>
                  </a:cubicBezTo>
                  <a:cubicBezTo>
                    <a:pt x="537" y="459"/>
                    <a:pt x="534" y="463"/>
                    <a:pt x="531" y="466"/>
                  </a:cubicBezTo>
                  <a:cubicBezTo>
                    <a:pt x="525" y="474"/>
                    <a:pt x="520" y="481"/>
                    <a:pt x="514" y="488"/>
                  </a:cubicBezTo>
                  <a:cubicBezTo>
                    <a:pt x="511" y="492"/>
                    <a:pt x="508" y="496"/>
                    <a:pt x="505" y="500"/>
                  </a:cubicBezTo>
                  <a:cubicBezTo>
                    <a:pt x="506" y="498"/>
                    <a:pt x="508" y="496"/>
                    <a:pt x="509" y="495"/>
                  </a:cubicBezTo>
                  <a:cubicBezTo>
                    <a:pt x="504" y="502"/>
                    <a:pt x="499" y="509"/>
                    <a:pt x="494" y="517"/>
                  </a:cubicBezTo>
                  <a:cubicBezTo>
                    <a:pt x="475" y="546"/>
                    <a:pt x="451" y="565"/>
                    <a:pt x="428" y="589"/>
                  </a:cubicBezTo>
                  <a:cubicBezTo>
                    <a:pt x="428" y="587"/>
                    <a:pt x="429" y="585"/>
                    <a:pt x="430" y="583"/>
                  </a:cubicBezTo>
                  <a:close/>
                  <a:moveTo>
                    <a:pt x="425" y="597"/>
                  </a:moveTo>
                  <a:cubicBezTo>
                    <a:pt x="438" y="590"/>
                    <a:pt x="449" y="582"/>
                    <a:pt x="460" y="572"/>
                  </a:cubicBezTo>
                  <a:cubicBezTo>
                    <a:pt x="447" y="586"/>
                    <a:pt x="435" y="601"/>
                    <a:pt x="423" y="615"/>
                  </a:cubicBezTo>
                  <a:cubicBezTo>
                    <a:pt x="423" y="609"/>
                    <a:pt x="424" y="603"/>
                    <a:pt x="425" y="597"/>
                  </a:cubicBezTo>
                  <a:close/>
                  <a:moveTo>
                    <a:pt x="462" y="577"/>
                  </a:moveTo>
                  <a:cubicBezTo>
                    <a:pt x="458" y="582"/>
                    <a:pt x="455" y="586"/>
                    <a:pt x="451" y="591"/>
                  </a:cubicBezTo>
                  <a:cubicBezTo>
                    <a:pt x="424" y="620"/>
                    <a:pt x="429" y="611"/>
                    <a:pt x="453" y="587"/>
                  </a:cubicBezTo>
                  <a:cubicBezTo>
                    <a:pt x="456" y="584"/>
                    <a:pt x="459" y="581"/>
                    <a:pt x="462" y="577"/>
                  </a:cubicBezTo>
                  <a:close/>
                  <a:moveTo>
                    <a:pt x="423" y="621"/>
                  </a:moveTo>
                  <a:cubicBezTo>
                    <a:pt x="449" y="599"/>
                    <a:pt x="471" y="574"/>
                    <a:pt x="491" y="547"/>
                  </a:cubicBezTo>
                  <a:cubicBezTo>
                    <a:pt x="503" y="533"/>
                    <a:pt x="516" y="519"/>
                    <a:pt x="528" y="505"/>
                  </a:cubicBezTo>
                  <a:cubicBezTo>
                    <a:pt x="528" y="505"/>
                    <a:pt x="527" y="506"/>
                    <a:pt x="527" y="507"/>
                  </a:cubicBezTo>
                  <a:cubicBezTo>
                    <a:pt x="514" y="524"/>
                    <a:pt x="501" y="543"/>
                    <a:pt x="489" y="561"/>
                  </a:cubicBezTo>
                  <a:cubicBezTo>
                    <a:pt x="468" y="586"/>
                    <a:pt x="447" y="609"/>
                    <a:pt x="425" y="630"/>
                  </a:cubicBezTo>
                  <a:cubicBezTo>
                    <a:pt x="424" y="627"/>
                    <a:pt x="424" y="624"/>
                    <a:pt x="423" y="621"/>
                  </a:cubicBezTo>
                  <a:close/>
                  <a:moveTo>
                    <a:pt x="427" y="642"/>
                  </a:moveTo>
                  <a:cubicBezTo>
                    <a:pt x="426" y="639"/>
                    <a:pt x="426" y="637"/>
                    <a:pt x="425" y="634"/>
                  </a:cubicBezTo>
                  <a:cubicBezTo>
                    <a:pt x="454" y="612"/>
                    <a:pt x="476" y="585"/>
                    <a:pt x="496" y="556"/>
                  </a:cubicBezTo>
                  <a:cubicBezTo>
                    <a:pt x="509" y="540"/>
                    <a:pt x="522" y="523"/>
                    <a:pt x="535" y="508"/>
                  </a:cubicBezTo>
                  <a:cubicBezTo>
                    <a:pt x="563" y="477"/>
                    <a:pt x="588" y="444"/>
                    <a:pt x="615" y="413"/>
                  </a:cubicBezTo>
                  <a:cubicBezTo>
                    <a:pt x="624" y="403"/>
                    <a:pt x="633" y="393"/>
                    <a:pt x="641" y="383"/>
                  </a:cubicBezTo>
                  <a:cubicBezTo>
                    <a:pt x="652" y="371"/>
                    <a:pt x="663" y="360"/>
                    <a:pt x="674" y="349"/>
                  </a:cubicBezTo>
                  <a:cubicBezTo>
                    <a:pt x="674" y="349"/>
                    <a:pt x="674" y="349"/>
                    <a:pt x="674" y="349"/>
                  </a:cubicBezTo>
                  <a:cubicBezTo>
                    <a:pt x="655" y="370"/>
                    <a:pt x="638" y="393"/>
                    <a:pt x="620" y="414"/>
                  </a:cubicBezTo>
                  <a:cubicBezTo>
                    <a:pt x="586" y="456"/>
                    <a:pt x="550" y="497"/>
                    <a:pt x="517" y="539"/>
                  </a:cubicBezTo>
                  <a:cubicBezTo>
                    <a:pt x="489" y="576"/>
                    <a:pt x="454" y="607"/>
                    <a:pt x="428" y="645"/>
                  </a:cubicBezTo>
                  <a:cubicBezTo>
                    <a:pt x="428" y="644"/>
                    <a:pt x="428" y="643"/>
                    <a:pt x="427" y="642"/>
                  </a:cubicBezTo>
                  <a:close/>
                  <a:moveTo>
                    <a:pt x="673" y="398"/>
                  </a:moveTo>
                  <a:cubicBezTo>
                    <a:pt x="669" y="407"/>
                    <a:pt x="664" y="415"/>
                    <a:pt x="658" y="424"/>
                  </a:cubicBezTo>
                  <a:cubicBezTo>
                    <a:pt x="632" y="457"/>
                    <a:pt x="603" y="488"/>
                    <a:pt x="576" y="521"/>
                  </a:cubicBezTo>
                  <a:cubicBezTo>
                    <a:pt x="587" y="506"/>
                    <a:pt x="598" y="490"/>
                    <a:pt x="610" y="476"/>
                  </a:cubicBezTo>
                  <a:cubicBezTo>
                    <a:pt x="619" y="465"/>
                    <a:pt x="627" y="452"/>
                    <a:pt x="635" y="440"/>
                  </a:cubicBezTo>
                  <a:cubicBezTo>
                    <a:pt x="643" y="428"/>
                    <a:pt x="651" y="416"/>
                    <a:pt x="661" y="405"/>
                  </a:cubicBezTo>
                  <a:cubicBezTo>
                    <a:pt x="662" y="401"/>
                    <a:pt x="664" y="399"/>
                    <a:pt x="665" y="397"/>
                  </a:cubicBezTo>
                  <a:cubicBezTo>
                    <a:pt x="665" y="397"/>
                    <a:pt x="664" y="398"/>
                    <a:pt x="664" y="398"/>
                  </a:cubicBezTo>
                  <a:cubicBezTo>
                    <a:pt x="669" y="390"/>
                    <a:pt x="674" y="381"/>
                    <a:pt x="678" y="373"/>
                  </a:cubicBezTo>
                  <a:cubicBezTo>
                    <a:pt x="679" y="376"/>
                    <a:pt x="680" y="380"/>
                    <a:pt x="681" y="384"/>
                  </a:cubicBezTo>
                  <a:cubicBezTo>
                    <a:pt x="680" y="384"/>
                    <a:pt x="680" y="384"/>
                    <a:pt x="679" y="384"/>
                  </a:cubicBezTo>
                  <a:cubicBezTo>
                    <a:pt x="675" y="387"/>
                    <a:pt x="671" y="391"/>
                    <a:pt x="668" y="395"/>
                  </a:cubicBezTo>
                  <a:cubicBezTo>
                    <a:pt x="669" y="394"/>
                    <a:pt x="671" y="395"/>
                    <a:pt x="673" y="398"/>
                  </a:cubicBezTo>
                  <a:close/>
                  <a:moveTo>
                    <a:pt x="648" y="443"/>
                  </a:moveTo>
                  <a:cubicBezTo>
                    <a:pt x="651" y="439"/>
                    <a:pt x="654" y="435"/>
                    <a:pt x="656" y="431"/>
                  </a:cubicBezTo>
                  <a:cubicBezTo>
                    <a:pt x="662" y="424"/>
                    <a:pt x="668" y="416"/>
                    <a:pt x="674" y="409"/>
                  </a:cubicBezTo>
                  <a:cubicBezTo>
                    <a:pt x="674" y="411"/>
                    <a:pt x="674" y="414"/>
                    <a:pt x="675" y="416"/>
                  </a:cubicBezTo>
                  <a:cubicBezTo>
                    <a:pt x="666" y="424"/>
                    <a:pt x="657" y="433"/>
                    <a:pt x="648" y="443"/>
                  </a:cubicBezTo>
                  <a:close/>
                  <a:moveTo>
                    <a:pt x="664" y="440"/>
                  </a:moveTo>
                  <a:cubicBezTo>
                    <a:pt x="655" y="457"/>
                    <a:pt x="642" y="471"/>
                    <a:pt x="630" y="486"/>
                  </a:cubicBezTo>
                  <a:cubicBezTo>
                    <a:pt x="610" y="510"/>
                    <a:pt x="590" y="534"/>
                    <a:pt x="570" y="558"/>
                  </a:cubicBezTo>
                  <a:cubicBezTo>
                    <a:pt x="554" y="579"/>
                    <a:pt x="538" y="599"/>
                    <a:pt x="521" y="619"/>
                  </a:cubicBezTo>
                  <a:cubicBezTo>
                    <a:pt x="523" y="617"/>
                    <a:pt x="525" y="614"/>
                    <a:pt x="526" y="612"/>
                  </a:cubicBezTo>
                  <a:cubicBezTo>
                    <a:pt x="567" y="558"/>
                    <a:pt x="612" y="505"/>
                    <a:pt x="650" y="449"/>
                  </a:cubicBezTo>
                  <a:cubicBezTo>
                    <a:pt x="667" y="421"/>
                    <a:pt x="671" y="418"/>
                    <a:pt x="664" y="440"/>
                  </a:cubicBezTo>
                  <a:close/>
                  <a:moveTo>
                    <a:pt x="450" y="669"/>
                  </a:moveTo>
                  <a:cubicBezTo>
                    <a:pt x="469" y="650"/>
                    <a:pt x="489" y="618"/>
                    <a:pt x="507" y="595"/>
                  </a:cubicBezTo>
                  <a:cubicBezTo>
                    <a:pt x="525" y="574"/>
                    <a:pt x="541" y="552"/>
                    <a:pt x="557" y="530"/>
                  </a:cubicBezTo>
                  <a:cubicBezTo>
                    <a:pt x="571" y="511"/>
                    <a:pt x="587" y="493"/>
                    <a:pt x="603" y="474"/>
                  </a:cubicBezTo>
                  <a:cubicBezTo>
                    <a:pt x="591" y="492"/>
                    <a:pt x="579" y="509"/>
                    <a:pt x="566" y="525"/>
                  </a:cubicBezTo>
                  <a:cubicBezTo>
                    <a:pt x="527" y="572"/>
                    <a:pt x="495" y="626"/>
                    <a:pt x="450" y="669"/>
                  </a:cubicBezTo>
                  <a:close/>
                  <a:moveTo>
                    <a:pt x="502" y="623"/>
                  </a:moveTo>
                  <a:cubicBezTo>
                    <a:pt x="488" y="644"/>
                    <a:pt x="474" y="665"/>
                    <a:pt x="458" y="684"/>
                  </a:cubicBezTo>
                  <a:cubicBezTo>
                    <a:pt x="469" y="671"/>
                    <a:pt x="486" y="644"/>
                    <a:pt x="500" y="626"/>
                  </a:cubicBezTo>
                  <a:cubicBezTo>
                    <a:pt x="501" y="625"/>
                    <a:pt x="502" y="624"/>
                    <a:pt x="502" y="623"/>
                  </a:cubicBezTo>
                  <a:close/>
                  <a:moveTo>
                    <a:pt x="633" y="420"/>
                  </a:moveTo>
                  <a:cubicBezTo>
                    <a:pt x="618" y="439"/>
                    <a:pt x="601" y="457"/>
                    <a:pt x="585" y="475"/>
                  </a:cubicBezTo>
                  <a:cubicBezTo>
                    <a:pt x="604" y="447"/>
                    <a:pt x="624" y="419"/>
                    <a:pt x="646" y="393"/>
                  </a:cubicBezTo>
                  <a:cubicBezTo>
                    <a:pt x="650" y="389"/>
                    <a:pt x="659" y="381"/>
                    <a:pt x="665" y="379"/>
                  </a:cubicBezTo>
                  <a:cubicBezTo>
                    <a:pt x="655" y="392"/>
                    <a:pt x="637" y="414"/>
                    <a:pt x="633" y="420"/>
                  </a:cubicBezTo>
                  <a:close/>
                  <a:moveTo>
                    <a:pt x="667" y="379"/>
                  </a:moveTo>
                  <a:cubicBezTo>
                    <a:pt x="670" y="379"/>
                    <a:pt x="670" y="383"/>
                    <a:pt x="663" y="394"/>
                  </a:cubicBezTo>
                  <a:cubicBezTo>
                    <a:pt x="659" y="401"/>
                    <a:pt x="655" y="407"/>
                    <a:pt x="650" y="413"/>
                  </a:cubicBezTo>
                  <a:cubicBezTo>
                    <a:pt x="646" y="418"/>
                    <a:pt x="642" y="423"/>
                    <a:pt x="638" y="427"/>
                  </a:cubicBezTo>
                  <a:cubicBezTo>
                    <a:pt x="634" y="432"/>
                    <a:pt x="629" y="437"/>
                    <a:pt x="625" y="442"/>
                  </a:cubicBezTo>
                  <a:cubicBezTo>
                    <a:pt x="604" y="466"/>
                    <a:pt x="584" y="489"/>
                    <a:pt x="565" y="514"/>
                  </a:cubicBezTo>
                  <a:cubicBezTo>
                    <a:pt x="549" y="536"/>
                    <a:pt x="531" y="557"/>
                    <a:pt x="514" y="578"/>
                  </a:cubicBezTo>
                  <a:cubicBezTo>
                    <a:pt x="519" y="571"/>
                    <a:pt x="523" y="565"/>
                    <a:pt x="528" y="558"/>
                  </a:cubicBezTo>
                  <a:cubicBezTo>
                    <a:pt x="543" y="537"/>
                    <a:pt x="558" y="515"/>
                    <a:pt x="573" y="493"/>
                  </a:cubicBezTo>
                  <a:cubicBezTo>
                    <a:pt x="606" y="457"/>
                    <a:pt x="639" y="420"/>
                    <a:pt x="667" y="379"/>
                  </a:cubicBezTo>
                  <a:close/>
                  <a:moveTo>
                    <a:pt x="619" y="422"/>
                  </a:moveTo>
                  <a:cubicBezTo>
                    <a:pt x="600" y="444"/>
                    <a:pt x="581" y="466"/>
                    <a:pt x="563" y="488"/>
                  </a:cubicBezTo>
                  <a:cubicBezTo>
                    <a:pt x="523" y="539"/>
                    <a:pt x="490" y="601"/>
                    <a:pt x="438" y="641"/>
                  </a:cubicBezTo>
                  <a:cubicBezTo>
                    <a:pt x="448" y="634"/>
                    <a:pt x="459" y="611"/>
                    <a:pt x="468" y="602"/>
                  </a:cubicBezTo>
                  <a:cubicBezTo>
                    <a:pt x="479" y="591"/>
                    <a:pt x="490" y="579"/>
                    <a:pt x="500" y="568"/>
                  </a:cubicBezTo>
                  <a:cubicBezTo>
                    <a:pt x="523" y="542"/>
                    <a:pt x="542" y="512"/>
                    <a:pt x="565" y="486"/>
                  </a:cubicBezTo>
                  <a:cubicBezTo>
                    <a:pt x="585" y="461"/>
                    <a:pt x="606" y="436"/>
                    <a:pt x="626" y="411"/>
                  </a:cubicBezTo>
                  <a:cubicBezTo>
                    <a:pt x="624" y="415"/>
                    <a:pt x="621" y="419"/>
                    <a:pt x="619" y="422"/>
                  </a:cubicBezTo>
                  <a:close/>
                  <a:moveTo>
                    <a:pt x="617" y="425"/>
                  </a:moveTo>
                  <a:cubicBezTo>
                    <a:pt x="611" y="434"/>
                    <a:pt x="605" y="443"/>
                    <a:pt x="600" y="452"/>
                  </a:cubicBezTo>
                  <a:cubicBezTo>
                    <a:pt x="594" y="460"/>
                    <a:pt x="589" y="469"/>
                    <a:pt x="583" y="477"/>
                  </a:cubicBezTo>
                  <a:cubicBezTo>
                    <a:pt x="579" y="482"/>
                    <a:pt x="574" y="487"/>
                    <a:pt x="570" y="492"/>
                  </a:cubicBezTo>
                  <a:cubicBezTo>
                    <a:pt x="557" y="506"/>
                    <a:pt x="546" y="519"/>
                    <a:pt x="534" y="533"/>
                  </a:cubicBezTo>
                  <a:cubicBezTo>
                    <a:pt x="561" y="497"/>
                    <a:pt x="588" y="460"/>
                    <a:pt x="617" y="425"/>
                  </a:cubicBezTo>
                  <a:close/>
                  <a:moveTo>
                    <a:pt x="550" y="518"/>
                  </a:moveTo>
                  <a:cubicBezTo>
                    <a:pt x="557" y="510"/>
                    <a:pt x="564" y="503"/>
                    <a:pt x="572" y="495"/>
                  </a:cubicBezTo>
                  <a:cubicBezTo>
                    <a:pt x="547" y="532"/>
                    <a:pt x="521" y="569"/>
                    <a:pt x="493" y="604"/>
                  </a:cubicBezTo>
                  <a:cubicBezTo>
                    <a:pt x="487" y="612"/>
                    <a:pt x="481" y="620"/>
                    <a:pt x="474" y="628"/>
                  </a:cubicBezTo>
                  <a:cubicBezTo>
                    <a:pt x="473" y="630"/>
                    <a:pt x="472" y="632"/>
                    <a:pt x="470" y="633"/>
                  </a:cubicBezTo>
                  <a:cubicBezTo>
                    <a:pt x="467" y="637"/>
                    <a:pt x="430" y="671"/>
                    <a:pt x="446" y="652"/>
                  </a:cubicBezTo>
                  <a:cubicBezTo>
                    <a:pt x="453" y="643"/>
                    <a:pt x="461" y="632"/>
                    <a:pt x="468" y="623"/>
                  </a:cubicBezTo>
                  <a:cubicBezTo>
                    <a:pt x="494" y="587"/>
                    <a:pt x="521" y="552"/>
                    <a:pt x="550" y="518"/>
                  </a:cubicBezTo>
                  <a:close/>
                  <a:moveTo>
                    <a:pt x="590" y="508"/>
                  </a:moveTo>
                  <a:cubicBezTo>
                    <a:pt x="592" y="506"/>
                    <a:pt x="593" y="504"/>
                    <a:pt x="595" y="502"/>
                  </a:cubicBezTo>
                  <a:cubicBezTo>
                    <a:pt x="593" y="504"/>
                    <a:pt x="592" y="506"/>
                    <a:pt x="590" y="508"/>
                  </a:cubicBezTo>
                  <a:cubicBezTo>
                    <a:pt x="579" y="524"/>
                    <a:pt x="567" y="538"/>
                    <a:pt x="556" y="553"/>
                  </a:cubicBezTo>
                  <a:cubicBezTo>
                    <a:pt x="567" y="538"/>
                    <a:pt x="578" y="522"/>
                    <a:pt x="590" y="508"/>
                  </a:cubicBezTo>
                  <a:close/>
                  <a:moveTo>
                    <a:pt x="659" y="377"/>
                  </a:moveTo>
                  <a:cubicBezTo>
                    <a:pt x="652" y="382"/>
                    <a:pt x="646" y="388"/>
                    <a:pt x="640" y="394"/>
                  </a:cubicBezTo>
                  <a:cubicBezTo>
                    <a:pt x="651" y="380"/>
                    <a:pt x="662" y="366"/>
                    <a:pt x="673" y="352"/>
                  </a:cubicBezTo>
                  <a:cubicBezTo>
                    <a:pt x="673" y="353"/>
                    <a:pt x="673" y="354"/>
                    <a:pt x="673" y="355"/>
                  </a:cubicBezTo>
                  <a:cubicBezTo>
                    <a:pt x="673" y="356"/>
                    <a:pt x="674" y="358"/>
                    <a:pt x="674" y="360"/>
                  </a:cubicBezTo>
                  <a:cubicBezTo>
                    <a:pt x="669" y="366"/>
                    <a:pt x="664" y="371"/>
                    <a:pt x="659" y="377"/>
                  </a:cubicBezTo>
                  <a:close/>
                  <a:moveTo>
                    <a:pt x="430" y="650"/>
                  </a:moveTo>
                  <a:cubicBezTo>
                    <a:pt x="444" y="641"/>
                    <a:pt x="457" y="630"/>
                    <a:pt x="468" y="618"/>
                  </a:cubicBezTo>
                  <a:cubicBezTo>
                    <a:pt x="457" y="632"/>
                    <a:pt x="446" y="647"/>
                    <a:pt x="434" y="661"/>
                  </a:cubicBezTo>
                  <a:cubicBezTo>
                    <a:pt x="433" y="657"/>
                    <a:pt x="431" y="654"/>
                    <a:pt x="430" y="650"/>
                  </a:cubicBezTo>
                  <a:close/>
                  <a:moveTo>
                    <a:pt x="436" y="665"/>
                  </a:moveTo>
                  <a:cubicBezTo>
                    <a:pt x="444" y="661"/>
                    <a:pt x="451" y="656"/>
                    <a:pt x="458" y="650"/>
                  </a:cubicBezTo>
                  <a:cubicBezTo>
                    <a:pt x="452" y="658"/>
                    <a:pt x="446" y="667"/>
                    <a:pt x="441" y="675"/>
                  </a:cubicBezTo>
                  <a:cubicBezTo>
                    <a:pt x="439" y="672"/>
                    <a:pt x="437" y="668"/>
                    <a:pt x="436" y="665"/>
                  </a:cubicBezTo>
                  <a:close/>
                  <a:moveTo>
                    <a:pt x="443" y="679"/>
                  </a:moveTo>
                  <a:cubicBezTo>
                    <a:pt x="456" y="667"/>
                    <a:pt x="470" y="654"/>
                    <a:pt x="482" y="641"/>
                  </a:cubicBezTo>
                  <a:cubicBezTo>
                    <a:pt x="470" y="657"/>
                    <a:pt x="459" y="674"/>
                    <a:pt x="450" y="691"/>
                  </a:cubicBezTo>
                  <a:cubicBezTo>
                    <a:pt x="447" y="687"/>
                    <a:pt x="445" y="683"/>
                    <a:pt x="443" y="679"/>
                  </a:cubicBezTo>
                  <a:close/>
                  <a:moveTo>
                    <a:pt x="452" y="696"/>
                  </a:moveTo>
                  <a:cubicBezTo>
                    <a:pt x="496" y="647"/>
                    <a:pt x="530" y="590"/>
                    <a:pt x="571" y="539"/>
                  </a:cubicBezTo>
                  <a:cubicBezTo>
                    <a:pt x="582" y="524"/>
                    <a:pt x="594" y="510"/>
                    <a:pt x="606" y="496"/>
                  </a:cubicBezTo>
                  <a:cubicBezTo>
                    <a:pt x="595" y="512"/>
                    <a:pt x="584" y="528"/>
                    <a:pt x="573" y="542"/>
                  </a:cubicBezTo>
                  <a:cubicBezTo>
                    <a:pt x="552" y="569"/>
                    <a:pt x="533" y="597"/>
                    <a:pt x="513" y="625"/>
                  </a:cubicBezTo>
                  <a:cubicBezTo>
                    <a:pt x="505" y="636"/>
                    <a:pt x="497" y="649"/>
                    <a:pt x="489" y="661"/>
                  </a:cubicBezTo>
                  <a:cubicBezTo>
                    <a:pt x="485" y="666"/>
                    <a:pt x="482" y="671"/>
                    <a:pt x="478" y="676"/>
                  </a:cubicBezTo>
                  <a:cubicBezTo>
                    <a:pt x="472" y="684"/>
                    <a:pt x="466" y="691"/>
                    <a:pt x="458" y="697"/>
                  </a:cubicBezTo>
                  <a:cubicBezTo>
                    <a:pt x="459" y="696"/>
                    <a:pt x="458" y="694"/>
                    <a:pt x="456" y="695"/>
                  </a:cubicBezTo>
                  <a:cubicBezTo>
                    <a:pt x="455" y="696"/>
                    <a:pt x="454" y="697"/>
                    <a:pt x="453" y="698"/>
                  </a:cubicBezTo>
                  <a:cubicBezTo>
                    <a:pt x="453" y="697"/>
                    <a:pt x="452" y="696"/>
                    <a:pt x="452" y="696"/>
                  </a:cubicBezTo>
                  <a:close/>
                  <a:moveTo>
                    <a:pt x="458" y="706"/>
                  </a:moveTo>
                  <a:cubicBezTo>
                    <a:pt x="457" y="704"/>
                    <a:pt x="456" y="702"/>
                    <a:pt x="454" y="700"/>
                  </a:cubicBezTo>
                  <a:cubicBezTo>
                    <a:pt x="460" y="696"/>
                    <a:pt x="466" y="691"/>
                    <a:pt x="471" y="686"/>
                  </a:cubicBezTo>
                  <a:cubicBezTo>
                    <a:pt x="467" y="693"/>
                    <a:pt x="462" y="700"/>
                    <a:pt x="458" y="706"/>
                  </a:cubicBezTo>
                  <a:close/>
                  <a:moveTo>
                    <a:pt x="461" y="711"/>
                  </a:moveTo>
                  <a:cubicBezTo>
                    <a:pt x="474" y="697"/>
                    <a:pt x="487" y="683"/>
                    <a:pt x="499" y="669"/>
                  </a:cubicBezTo>
                  <a:cubicBezTo>
                    <a:pt x="487" y="685"/>
                    <a:pt x="475" y="701"/>
                    <a:pt x="464" y="717"/>
                  </a:cubicBezTo>
                  <a:cubicBezTo>
                    <a:pt x="463" y="715"/>
                    <a:pt x="462" y="713"/>
                    <a:pt x="461" y="711"/>
                  </a:cubicBezTo>
                  <a:close/>
                  <a:moveTo>
                    <a:pt x="470" y="726"/>
                  </a:moveTo>
                  <a:cubicBezTo>
                    <a:pt x="471" y="726"/>
                    <a:pt x="471" y="726"/>
                    <a:pt x="472" y="725"/>
                  </a:cubicBezTo>
                  <a:cubicBezTo>
                    <a:pt x="472" y="725"/>
                    <a:pt x="472" y="725"/>
                    <a:pt x="472" y="725"/>
                  </a:cubicBezTo>
                  <a:cubicBezTo>
                    <a:pt x="474" y="723"/>
                    <a:pt x="476" y="721"/>
                    <a:pt x="477" y="721"/>
                  </a:cubicBezTo>
                  <a:cubicBezTo>
                    <a:pt x="481" y="716"/>
                    <a:pt x="486" y="711"/>
                    <a:pt x="490" y="706"/>
                  </a:cubicBezTo>
                  <a:cubicBezTo>
                    <a:pt x="495" y="700"/>
                    <a:pt x="500" y="695"/>
                    <a:pt x="504" y="689"/>
                  </a:cubicBezTo>
                  <a:cubicBezTo>
                    <a:pt x="495" y="704"/>
                    <a:pt x="485" y="718"/>
                    <a:pt x="476" y="732"/>
                  </a:cubicBezTo>
                  <a:cubicBezTo>
                    <a:pt x="474" y="731"/>
                    <a:pt x="472" y="729"/>
                    <a:pt x="470" y="726"/>
                  </a:cubicBezTo>
                  <a:close/>
                  <a:moveTo>
                    <a:pt x="483" y="733"/>
                  </a:moveTo>
                  <a:cubicBezTo>
                    <a:pt x="489" y="726"/>
                    <a:pt x="495" y="718"/>
                    <a:pt x="502" y="711"/>
                  </a:cubicBezTo>
                  <a:cubicBezTo>
                    <a:pt x="498" y="718"/>
                    <a:pt x="493" y="725"/>
                    <a:pt x="489" y="733"/>
                  </a:cubicBezTo>
                  <a:cubicBezTo>
                    <a:pt x="487" y="733"/>
                    <a:pt x="485" y="733"/>
                    <a:pt x="483" y="733"/>
                  </a:cubicBezTo>
                  <a:close/>
                  <a:moveTo>
                    <a:pt x="496" y="732"/>
                  </a:moveTo>
                  <a:cubicBezTo>
                    <a:pt x="501" y="725"/>
                    <a:pt x="507" y="718"/>
                    <a:pt x="512" y="711"/>
                  </a:cubicBezTo>
                  <a:cubicBezTo>
                    <a:pt x="513" y="722"/>
                    <a:pt x="508" y="729"/>
                    <a:pt x="496" y="732"/>
                  </a:cubicBezTo>
                  <a:close/>
                  <a:moveTo>
                    <a:pt x="512" y="708"/>
                  </a:moveTo>
                  <a:cubicBezTo>
                    <a:pt x="512" y="708"/>
                    <a:pt x="511" y="708"/>
                    <a:pt x="510" y="708"/>
                  </a:cubicBezTo>
                  <a:cubicBezTo>
                    <a:pt x="508" y="710"/>
                    <a:pt x="506" y="713"/>
                    <a:pt x="504" y="715"/>
                  </a:cubicBezTo>
                  <a:cubicBezTo>
                    <a:pt x="506" y="711"/>
                    <a:pt x="508" y="707"/>
                    <a:pt x="510" y="702"/>
                  </a:cubicBezTo>
                  <a:cubicBezTo>
                    <a:pt x="510" y="700"/>
                    <a:pt x="508" y="699"/>
                    <a:pt x="507" y="700"/>
                  </a:cubicBezTo>
                  <a:cubicBezTo>
                    <a:pt x="499" y="708"/>
                    <a:pt x="492" y="717"/>
                    <a:pt x="485" y="725"/>
                  </a:cubicBezTo>
                  <a:cubicBezTo>
                    <a:pt x="495" y="709"/>
                    <a:pt x="507" y="694"/>
                    <a:pt x="515" y="676"/>
                  </a:cubicBezTo>
                  <a:cubicBezTo>
                    <a:pt x="516" y="674"/>
                    <a:pt x="513" y="673"/>
                    <a:pt x="512" y="674"/>
                  </a:cubicBezTo>
                  <a:cubicBezTo>
                    <a:pt x="499" y="692"/>
                    <a:pt x="484" y="708"/>
                    <a:pt x="469" y="725"/>
                  </a:cubicBezTo>
                  <a:cubicBezTo>
                    <a:pt x="468" y="723"/>
                    <a:pt x="467" y="722"/>
                    <a:pt x="466" y="720"/>
                  </a:cubicBezTo>
                  <a:cubicBezTo>
                    <a:pt x="487" y="700"/>
                    <a:pt x="507" y="678"/>
                    <a:pt x="525" y="656"/>
                  </a:cubicBezTo>
                  <a:cubicBezTo>
                    <a:pt x="514" y="671"/>
                    <a:pt x="513" y="688"/>
                    <a:pt x="512" y="708"/>
                  </a:cubicBezTo>
                  <a:close/>
                  <a:moveTo>
                    <a:pt x="588" y="605"/>
                  </a:moveTo>
                  <a:cubicBezTo>
                    <a:pt x="568" y="616"/>
                    <a:pt x="549" y="631"/>
                    <a:pt x="532" y="647"/>
                  </a:cubicBezTo>
                  <a:cubicBezTo>
                    <a:pt x="531" y="648"/>
                    <a:pt x="531" y="649"/>
                    <a:pt x="530" y="650"/>
                  </a:cubicBezTo>
                  <a:cubicBezTo>
                    <a:pt x="534" y="645"/>
                    <a:pt x="539" y="639"/>
                    <a:pt x="543" y="634"/>
                  </a:cubicBezTo>
                  <a:cubicBezTo>
                    <a:pt x="543" y="635"/>
                    <a:pt x="545" y="635"/>
                    <a:pt x="546" y="634"/>
                  </a:cubicBezTo>
                  <a:cubicBezTo>
                    <a:pt x="568" y="617"/>
                    <a:pt x="586" y="596"/>
                    <a:pt x="604" y="575"/>
                  </a:cubicBezTo>
                  <a:cubicBezTo>
                    <a:pt x="598" y="585"/>
                    <a:pt x="592" y="595"/>
                    <a:pt x="588" y="605"/>
                  </a:cubicBezTo>
                  <a:close/>
                  <a:moveTo>
                    <a:pt x="633" y="589"/>
                  </a:moveTo>
                  <a:cubicBezTo>
                    <a:pt x="623" y="595"/>
                    <a:pt x="613" y="599"/>
                    <a:pt x="602" y="601"/>
                  </a:cubicBezTo>
                  <a:cubicBezTo>
                    <a:pt x="603" y="600"/>
                    <a:pt x="602" y="599"/>
                    <a:pt x="601" y="598"/>
                  </a:cubicBezTo>
                  <a:cubicBezTo>
                    <a:pt x="621" y="575"/>
                    <a:pt x="638" y="548"/>
                    <a:pt x="658" y="525"/>
                  </a:cubicBezTo>
                  <a:cubicBezTo>
                    <a:pt x="687" y="491"/>
                    <a:pt x="633" y="562"/>
                    <a:pt x="638" y="556"/>
                  </a:cubicBezTo>
                  <a:cubicBezTo>
                    <a:pt x="628" y="568"/>
                    <a:pt x="619" y="581"/>
                    <a:pt x="610" y="595"/>
                  </a:cubicBezTo>
                  <a:cubicBezTo>
                    <a:pt x="609" y="596"/>
                    <a:pt x="612" y="598"/>
                    <a:pt x="613" y="597"/>
                  </a:cubicBezTo>
                  <a:cubicBezTo>
                    <a:pt x="634" y="578"/>
                    <a:pt x="650" y="557"/>
                    <a:pt x="667" y="536"/>
                  </a:cubicBezTo>
                  <a:cubicBezTo>
                    <a:pt x="655" y="551"/>
                    <a:pt x="643" y="571"/>
                    <a:pt x="633" y="589"/>
                  </a:cubicBezTo>
                  <a:close/>
                  <a:moveTo>
                    <a:pt x="647" y="579"/>
                  </a:moveTo>
                  <a:cubicBezTo>
                    <a:pt x="654" y="570"/>
                    <a:pt x="661" y="561"/>
                    <a:pt x="669" y="551"/>
                  </a:cubicBezTo>
                  <a:cubicBezTo>
                    <a:pt x="670" y="550"/>
                    <a:pt x="667" y="547"/>
                    <a:pt x="666" y="549"/>
                  </a:cubicBezTo>
                  <a:cubicBezTo>
                    <a:pt x="660" y="556"/>
                    <a:pt x="626" y="605"/>
                    <a:pt x="648" y="574"/>
                  </a:cubicBezTo>
                  <a:cubicBezTo>
                    <a:pt x="659" y="557"/>
                    <a:pt x="670" y="542"/>
                    <a:pt x="677" y="524"/>
                  </a:cubicBezTo>
                  <a:cubicBezTo>
                    <a:pt x="677" y="544"/>
                    <a:pt x="664" y="565"/>
                    <a:pt x="647" y="579"/>
                  </a:cubicBezTo>
                  <a:close/>
                  <a:moveTo>
                    <a:pt x="677" y="521"/>
                  </a:moveTo>
                  <a:cubicBezTo>
                    <a:pt x="677" y="521"/>
                    <a:pt x="675" y="520"/>
                    <a:pt x="675" y="521"/>
                  </a:cubicBezTo>
                  <a:cubicBezTo>
                    <a:pt x="658" y="541"/>
                    <a:pt x="636" y="562"/>
                    <a:pt x="622" y="583"/>
                  </a:cubicBezTo>
                  <a:cubicBezTo>
                    <a:pt x="639" y="558"/>
                    <a:pt x="659" y="535"/>
                    <a:pt x="676" y="509"/>
                  </a:cubicBezTo>
                  <a:cubicBezTo>
                    <a:pt x="677" y="513"/>
                    <a:pt x="677" y="517"/>
                    <a:pt x="677" y="521"/>
                  </a:cubicBezTo>
                  <a:close/>
                  <a:moveTo>
                    <a:pt x="674" y="505"/>
                  </a:moveTo>
                  <a:cubicBezTo>
                    <a:pt x="642" y="532"/>
                    <a:pt x="622" y="568"/>
                    <a:pt x="596" y="600"/>
                  </a:cubicBezTo>
                  <a:cubicBezTo>
                    <a:pt x="597" y="592"/>
                    <a:pt x="600" y="585"/>
                    <a:pt x="605" y="578"/>
                  </a:cubicBezTo>
                  <a:cubicBezTo>
                    <a:pt x="614" y="564"/>
                    <a:pt x="627" y="551"/>
                    <a:pt x="638" y="538"/>
                  </a:cubicBezTo>
                  <a:cubicBezTo>
                    <a:pt x="650" y="524"/>
                    <a:pt x="659" y="511"/>
                    <a:pt x="668" y="496"/>
                  </a:cubicBezTo>
                  <a:cubicBezTo>
                    <a:pt x="669" y="494"/>
                    <a:pt x="666" y="492"/>
                    <a:pt x="665" y="494"/>
                  </a:cubicBezTo>
                  <a:cubicBezTo>
                    <a:pt x="645" y="517"/>
                    <a:pt x="627" y="541"/>
                    <a:pt x="608" y="566"/>
                  </a:cubicBezTo>
                  <a:cubicBezTo>
                    <a:pt x="594" y="584"/>
                    <a:pt x="563" y="605"/>
                    <a:pt x="554" y="621"/>
                  </a:cubicBezTo>
                  <a:cubicBezTo>
                    <a:pt x="556" y="617"/>
                    <a:pt x="558" y="614"/>
                    <a:pt x="561" y="610"/>
                  </a:cubicBezTo>
                  <a:cubicBezTo>
                    <a:pt x="570" y="599"/>
                    <a:pt x="579" y="587"/>
                    <a:pt x="588" y="575"/>
                  </a:cubicBezTo>
                  <a:cubicBezTo>
                    <a:pt x="613" y="545"/>
                    <a:pt x="640" y="518"/>
                    <a:pt x="660" y="484"/>
                  </a:cubicBezTo>
                  <a:cubicBezTo>
                    <a:pt x="667" y="491"/>
                    <a:pt x="672" y="498"/>
                    <a:pt x="674" y="505"/>
                  </a:cubicBezTo>
                  <a:close/>
                  <a:moveTo>
                    <a:pt x="609" y="548"/>
                  </a:moveTo>
                  <a:cubicBezTo>
                    <a:pt x="618" y="537"/>
                    <a:pt x="627" y="526"/>
                    <a:pt x="637" y="515"/>
                  </a:cubicBezTo>
                  <a:cubicBezTo>
                    <a:pt x="639" y="511"/>
                    <a:pt x="642" y="508"/>
                    <a:pt x="645" y="504"/>
                  </a:cubicBezTo>
                  <a:cubicBezTo>
                    <a:pt x="634" y="519"/>
                    <a:pt x="622" y="533"/>
                    <a:pt x="610" y="547"/>
                  </a:cubicBezTo>
                  <a:cubicBezTo>
                    <a:pt x="609" y="548"/>
                    <a:pt x="609" y="548"/>
                    <a:pt x="609" y="548"/>
                  </a:cubicBezTo>
                  <a:close/>
                  <a:moveTo>
                    <a:pt x="661" y="476"/>
                  </a:moveTo>
                  <a:cubicBezTo>
                    <a:pt x="634" y="516"/>
                    <a:pt x="600" y="552"/>
                    <a:pt x="572" y="591"/>
                  </a:cubicBezTo>
                  <a:cubicBezTo>
                    <a:pt x="551" y="619"/>
                    <a:pt x="531" y="646"/>
                    <a:pt x="509" y="672"/>
                  </a:cubicBezTo>
                  <a:cubicBezTo>
                    <a:pt x="504" y="677"/>
                    <a:pt x="456" y="733"/>
                    <a:pt x="483" y="696"/>
                  </a:cubicBezTo>
                  <a:cubicBezTo>
                    <a:pt x="543" y="614"/>
                    <a:pt x="613" y="540"/>
                    <a:pt x="669" y="454"/>
                  </a:cubicBezTo>
                  <a:cubicBezTo>
                    <a:pt x="666" y="462"/>
                    <a:pt x="664" y="469"/>
                    <a:pt x="661" y="476"/>
                  </a:cubicBezTo>
                  <a:close/>
                  <a:moveTo>
                    <a:pt x="676" y="422"/>
                  </a:moveTo>
                  <a:cubicBezTo>
                    <a:pt x="677" y="426"/>
                    <a:pt x="677" y="431"/>
                    <a:pt x="677" y="435"/>
                  </a:cubicBezTo>
                  <a:cubicBezTo>
                    <a:pt x="644" y="478"/>
                    <a:pt x="612" y="522"/>
                    <a:pt x="579" y="566"/>
                  </a:cubicBezTo>
                  <a:cubicBezTo>
                    <a:pt x="563" y="585"/>
                    <a:pt x="548" y="605"/>
                    <a:pt x="532" y="625"/>
                  </a:cubicBezTo>
                  <a:cubicBezTo>
                    <a:pt x="525" y="634"/>
                    <a:pt x="518" y="643"/>
                    <a:pt x="511" y="651"/>
                  </a:cubicBezTo>
                  <a:cubicBezTo>
                    <a:pt x="505" y="659"/>
                    <a:pt x="447" y="729"/>
                    <a:pt x="474" y="687"/>
                  </a:cubicBezTo>
                  <a:cubicBezTo>
                    <a:pt x="476" y="683"/>
                    <a:pt x="479" y="680"/>
                    <a:pt x="481" y="676"/>
                  </a:cubicBezTo>
                  <a:cubicBezTo>
                    <a:pt x="492" y="663"/>
                    <a:pt x="501" y="649"/>
                    <a:pt x="511" y="635"/>
                  </a:cubicBezTo>
                  <a:cubicBezTo>
                    <a:pt x="541" y="596"/>
                    <a:pt x="573" y="559"/>
                    <a:pt x="604" y="521"/>
                  </a:cubicBezTo>
                  <a:cubicBezTo>
                    <a:pt x="630" y="488"/>
                    <a:pt x="659" y="460"/>
                    <a:pt x="676" y="422"/>
                  </a:cubicBezTo>
                  <a:close/>
                  <a:moveTo>
                    <a:pt x="678" y="404"/>
                  </a:moveTo>
                  <a:cubicBezTo>
                    <a:pt x="678" y="403"/>
                    <a:pt x="678" y="403"/>
                    <a:pt x="679" y="403"/>
                  </a:cubicBezTo>
                  <a:cubicBezTo>
                    <a:pt x="680" y="401"/>
                    <a:pt x="677" y="399"/>
                    <a:pt x="676" y="401"/>
                  </a:cubicBezTo>
                  <a:cubicBezTo>
                    <a:pt x="674" y="403"/>
                    <a:pt x="672" y="405"/>
                    <a:pt x="671" y="408"/>
                  </a:cubicBezTo>
                  <a:cubicBezTo>
                    <a:pt x="675" y="401"/>
                    <a:pt x="678" y="394"/>
                    <a:pt x="681" y="387"/>
                  </a:cubicBezTo>
                  <a:cubicBezTo>
                    <a:pt x="683" y="394"/>
                    <a:pt x="682" y="401"/>
                    <a:pt x="678" y="404"/>
                  </a:cubicBezTo>
                  <a:close/>
                  <a:moveTo>
                    <a:pt x="686" y="330"/>
                  </a:moveTo>
                  <a:cubicBezTo>
                    <a:pt x="676" y="341"/>
                    <a:pt x="666" y="353"/>
                    <a:pt x="656" y="364"/>
                  </a:cubicBezTo>
                  <a:cubicBezTo>
                    <a:pt x="666" y="351"/>
                    <a:pt x="675" y="336"/>
                    <a:pt x="682" y="321"/>
                  </a:cubicBezTo>
                  <a:cubicBezTo>
                    <a:pt x="685" y="325"/>
                    <a:pt x="686" y="327"/>
                    <a:pt x="687" y="330"/>
                  </a:cubicBezTo>
                  <a:cubicBezTo>
                    <a:pt x="686" y="330"/>
                    <a:pt x="686" y="330"/>
                    <a:pt x="686" y="330"/>
                  </a:cubicBezTo>
                  <a:close/>
                  <a:moveTo>
                    <a:pt x="684" y="299"/>
                  </a:moveTo>
                  <a:cubicBezTo>
                    <a:pt x="678" y="305"/>
                    <a:pt x="672" y="311"/>
                    <a:pt x="666" y="317"/>
                  </a:cubicBezTo>
                  <a:cubicBezTo>
                    <a:pt x="674" y="306"/>
                    <a:pt x="681" y="294"/>
                    <a:pt x="688" y="283"/>
                  </a:cubicBezTo>
                  <a:cubicBezTo>
                    <a:pt x="687" y="288"/>
                    <a:pt x="686" y="294"/>
                    <a:pt x="684" y="299"/>
                  </a:cubicBezTo>
                  <a:close/>
                  <a:moveTo>
                    <a:pt x="689" y="277"/>
                  </a:moveTo>
                  <a:cubicBezTo>
                    <a:pt x="689" y="277"/>
                    <a:pt x="688" y="277"/>
                    <a:pt x="688" y="277"/>
                  </a:cubicBezTo>
                  <a:cubicBezTo>
                    <a:pt x="663" y="307"/>
                    <a:pt x="638" y="337"/>
                    <a:pt x="612" y="367"/>
                  </a:cubicBezTo>
                  <a:cubicBezTo>
                    <a:pt x="616" y="361"/>
                    <a:pt x="620" y="356"/>
                    <a:pt x="624" y="351"/>
                  </a:cubicBezTo>
                  <a:cubicBezTo>
                    <a:pt x="647" y="325"/>
                    <a:pt x="670" y="298"/>
                    <a:pt x="689" y="269"/>
                  </a:cubicBezTo>
                  <a:cubicBezTo>
                    <a:pt x="689" y="272"/>
                    <a:pt x="689" y="274"/>
                    <a:pt x="689" y="277"/>
                  </a:cubicBezTo>
                  <a:close/>
                  <a:moveTo>
                    <a:pt x="689" y="267"/>
                  </a:moveTo>
                  <a:cubicBezTo>
                    <a:pt x="689" y="267"/>
                    <a:pt x="688" y="266"/>
                    <a:pt x="687" y="267"/>
                  </a:cubicBezTo>
                  <a:cubicBezTo>
                    <a:pt x="655" y="297"/>
                    <a:pt x="628" y="335"/>
                    <a:pt x="601" y="372"/>
                  </a:cubicBezTo>
                  <a:cubicBezTo>
                    <a:pt x="591" y="383"/>
                    <a:pt x="582" y="394"/>
                    <a:pt x="572" y="405"/>
                  </a:cubicBezTo>
                  <a:cubicBezTo>
                    <a:pt x="550" y="431"/>
                    <a:pt x="527" y="456"/>
                    <a:pt x="507" y="483"/>
                  </a:cubicBezTo>
                  <a:cubicBezTo>
                    <a:pt x="497" y="495"/>
                    <a:pt x="490" y="505"/>
                    <a:pt x="480" y="517"/>
                  </a:cubicBezTo>
                  <a:cubicBezTo>
                    <a:pt x="477" y="519"/>
                    <a:pt x="436" y="556"/>
                    <a:pt x="451" y="540"/>
                  </a:cubicBezTo>
                  <a:cubicBezTo>
                    <a:pt x="454" y="537"/>
                    <a:pt x="457" y="533"/>
                    <a:pt x="461" y="529"/>
                  </a:cubicBezTo>
                  <a:cubicBezTo>
                    <a:pt x="473" y="519"/>
                    <a:pt x="483" y="506"/>
                    <a:pt x="493" y="493"/>
                  </a:cubicBezTo>
                  <a:cubicBezTo>
                    <a:pt x="521" y="459"/>
                    <a:pt x="549" y="425"/>
                    <a:pt x="577" y="391"/>
                  </a:cubicBezTo>
                  <a:cubicBezTo>
                    <a:pt x="615" y="346"/>
                    <a:pt x="659" y="301"/>
                    <a:pt x="690" y="251"/>
                  </a:cubicBezTo>
                  <a:cubicBezTo>
                    <a:pt x="690" y="250"/>
                    <a:pt x="688" y="248"/>
                    <a:pt x="687" y="249"/>
                  </a:cubicBezTo>
                  <a:cubicBezTo>
                    <a:pt x="683" y="254"/>
                    <a:pt x="679" y="259"/>
                    <a:pt x="675" y="263"/>
                  </a:cubicBezTo>
                  <a:cubicBezTo>
                    <a:pt x="683" y="252"/>
                    <a:pt x="689" y="239"/>
                    <a:pt x="693" y="225"/>
                  </a:cubicBezTo>
                  <a:cubicBezTo>
                    <a:pt x="693" y="225"/>
                    <a:pt x="693" y="224"/>
                    <a:pt x="693" y="224"/>
                  </a:cubicBezTo>
                  <a:cubicBezTo>
                    <a:pt x="693" y="224"/>
                    <a:pt x="693" y="223"/>
                    <a:pt x="693" y="223"/>
                  </a:cubicBezTo>
                  <a:cubicBezTo>
                    <a:pt x="689" y="237"/>
                    <a:pt x="690" y="252"/>
                    <a:pt x="68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346325" y="2136775"/>
              <a:ext cx="439738" cy="403225"/>
            </a:xfrm>
            <a:custGeom>
              <a:avLst/>
              <a:gdLst>
                <a:gd name="T0" fmla="*/ 143 w 178"/>
                <a:gd name="T1" fmla="*/ 78 h 163"/>
                <a:gd name="T2" fmla="*/ 132 w 178"/>
                <a:gd name="T3" fmla="*/ 87 h 163"/>
                <a:gd name="T4" fmla="*/ 122 w 178"/>
                <a:gd name="T5" fmla="*/ 108 h 163"/>
                <a:gd name="T6" fmla="*/ 113 w 178"/>
                <a:gd name="T7" fmla="*/ 95 h 163"/>
                <a:gd name="T8" fmla="*/ 92 w 178"/>
                <a:gd name="T9" fmla="*/ 78 h 163"/>
                <a:gd name="T10" fmla="*/ 113 w 178"/>
                <a:gd name="T11" fmla="*/ 52 h 163"/>
                <a:gd name="T12" fmla="*/ 122 w 178"/>
                <a:gd name="T13" fmla="*/ 1 h 163"/>
                <a:gd name="T14" fmla="*/ 87 w 178"/>
                <a:gd name="T15" fmla="*/ 32 h 163"/>
                <a:gd name="T16" fmla="*/ 55 w 178"/>
                <a:gd name="T17" fmla="*/ 116 h 163"/>
                <a:gd name="T18" fmla="*/ 69 w 178"/>
                <a:gd name="T19" fmla="*/ 129 h 163"/>
                <a:gd name="T20" fmla="*/ 109 w 178"/>
                <a:gd name="T21" fmla="*/ 152 h 163"/>
                <a:gd name="T22" fmla="*/ 120 w 178"/>
                <a:gd name="T23" fmla="*/ 156 h 163"/>
                <a:gd name="T24" fmla="*/ 129 w 178"/>
                <a:gd name="T25" fmla="*/ 155 h 163"/>
                <a:gd name="T26" fmla="*/ 173 w 178"/>
                <a:gd name="T27" fmla="*/ 100 h 163"/>
                <a:gd name="T28" fmla="*/ 159 w 178"/>
                <a:gd name="T29" fmla="*/ 143 h 163"/>
                <a:gd name="T30" fmla="*/ 160 w 178"/>
                <a:gd name="T31" fmla="*/ 117 h 163"/>
                <a:gd name="T32" fmla="*/ 172 w 178"/>
                <a:gd name="T33" fmla="*/ 110 h 163"/>
                <a:gd name="T34" fmla="*/ 160 w 178"/>
                <a:gd name="T35" fmla="*/ 91 h 163"/>
                <a:gd name="T36" fmla="*/ 128 w 178"/>
                <a:gd name="T37" fmla="*/ 124 h 163"/>
                <a:gd name="T38" fmla="*/ 120 w 178"/>
                <a:gd name="T39" fmla="*/ 115 h 163"/>
                <a:gd name="T40" fmla="*/ 113 w 178"/>
                <a:gd name="T41" fmla="*/ 102 h 163"/>
                <a:gd name="T42" fmla="*/ 100 w 178"/>
                <a:gd name="T43" fmla="*/ 89 h 163"/>
                <a:gd name="T44" fmla="*/ 110 w 178"/>
                <a:gd name="T45" fmla="*/ 100 h 163"/>
                <a:gd name="T46" fmla="*/ 100 w 178"/>
                <a:gd name="T47" fmla="*/ 90 h 163"/>
                <a:gd name="T48" fmla="*/ 76 w 178"/>
                <a:gd name="T49" fmla="*/ 110 h 163"/>
                <a:gd name="T50" fmla="*/ 74 w 178"/>
                <a:gd name="T51" fmla="*/ 98 h 163"/>
                <a:gd name="T52" fmla="*/ 105 w 178"/>
                <a:gd name="T53" fmla="*/ 47 h 163"/>
                <a:gd name="T54" fmla="*/ 117 w 178"/>
                <a:gd name="T55" fmla="*/ 29 h 163"/>
                <a:gd name="T56" fmla="*/ 118 w 178"/>
                <a:gd name="T57" fmla="*/ 41 h 163"/>
                <a:gd name="T58" fmla="*/ 122 w 178"/>
                <a:gd name="T59" fmla="*/ 25 h 163"/>
                <a:gd name="T60" fmla="*/ 117 w 178"/>
                <a:gd name="T61" fmla="*/ 12 h 163"/>
                <a:gd name="T62" fmla="*/ 117 w 178"/>
                <a:gd name="T63" fmla="*/ 12 h 163"/>
                <a:gd name="T64" fmla="*/ 115 w 178"/>
                <a:gd name="T65" fmla="*/ 10 h 163"/>
                <a:gd name="T66" fmla="*/ 80 w 178"/>
                <a:gd name="T67" fmla="*/ 62 h 163"/>
                <a:gd name="T68" fmla="*/ 80 w 178"/>
                <a:gd name="T69" fmla="*/ 62 h 163"/>
                <a:gd name="T70" fmla="*/ 58 w 178"/>
                <a:gd name="T71" fmla="*/ 64 h 163"/>
                <a:gd name="T72" fmla="*/ 13 w 178"/>
                <a:gd name="T73" fmla="*/ 105 h 163"/>
                <a:gd name="T74" fmla="*/ 28 w 178"/>
                <a:gd name="T75" fmla="*/ 91 h 163"/>
                <a:gd name="T76" fmla="*/ 43 w 178"/>
                <a:gd name="T77" fmla="*/ 79 h 163"/>
                <a:gd name="T78" fmla="*/ 39 w 178"/>
                <a:gd name="T79" fmla="*/ 100 h 163"/>
                <a:gd name="T80" fmla="*/ 80 w 178"/>
                <a:gd name="T81" fmla="*/ 67 h 163"/>
                <a:gd name="T82" fmla="*/ 57 w 178"/>
                <a:gd name="T83" fmla="*/ 114 h 163"/>
                <a:gd name="T84" fmla="*/ 57 w 178"/>
                <a:gd name="T85" fmla="*/ 114 h 163"/>
                <a:gd name="T86" fmla="*/ 67 w 178"/>
                <a:gd name="T87" fmla="*/ 120 h 163"/>
                <a:gd name="T88" fmla="*/ 87 w 178"/>
                <a:gd name="T89" fmla="*/ 104 h 163"/>
                <a:gd name="T90" fmla="*/ 76 w 178"/>
                <a:gd name="T91" fmla="*/ 128 h 163"/>
                <a:gd name="T92" fmla="*/ 86 w 178"/>
                <a:gd name="T93" fmla="*/ 134 h 163"/>
                <a:gd name="T94" fmla="*/ 96 w 178"/>
                <a:gd name="T95" fmla="*/ 140 h 163"/>
                <a:gd name="T96" fmla="*/ 153 w 178"/>
                <a:gd name="T97" fmla="*/ 88 h 163"/>
                <a:gd name="T98" fmla="*/ 148 w 178"/>
                <a:gd name="T99" fmla="*/ 85 h 163"/>
                <a:gd name="T100" fmla="*/ 114 w 178"/>
                <a:gd name="T101" fmla="*/ 152 h 163"/>
                <a:gd name="T102" fmla="*/ 156 w 178"/>
                <a:gd name="T103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8" h="163">
                  <a:moveTo>
                    <a:pt x="173" y="100"/>
                  </a:moveTo>
                  <a:cubicBezTo>
                    <a:pt x="173" y="99"/>
                    <a:pt x="172" y="98"/>
                    <a:pt x="171" y="98"/>
                  </a:cubicBezTo>
                  <a:cubicBezTo>
                    <a:pt x="170" y="96"/>
                    <a:pt x="167" y="94"/>
                    <a:pt x="165" y="92"/>
                  </a:cubicBezTo>
                  <a:cubicBezTo>
                    <a:pt x="165" y="91"/>
                    <a:pt x="164" y="90"/>
                    <a:pt x="163" y="90"/>
                  </a:cubicBezTo>
                  <a:cubicBezTo>
                    <a:pt x="157" y="86"/>
                    <a:pt x="150" y="83"/>
                    <a:pt x="143" y="78"/>
                  </a:cubicBezTo>
                  <a:cubicBezTo>
                    <a:pt x="143" y="77"/>
                    <a:pt x="142" y="77"/>
                    <a:pt x="141" y="77"/>
                  </a:cubicBezTo>
                  <a:cubicBezTo>
                    <a:pt x="141" y="77"/>
                    <a:pt x="141" y="77"/>
                    <a:pt x="140" y="77"/>
                  </a:cubicBezTo>
                  <a:cubicBezTo>
                    <a:pt x="139" y="75"/>
                    <a:pt x="137" y="78"/>
                    <a:pt x="138" y="79"/>
                  </a:cubicBezTo>
                  <a:cubicBezTo>
                    <a:pt x="136" y="82"/>
                    <a:pt x="133" y="86"/>
                    <a:pt x="131" y="90"/>
                  </a:cubicBezTo>
                  <a:cubicBezTo>
                    <a:pt x="131" y="89"/>
                    <a:pt x="132" y="88"/>
                    <a:pt x="132" y="87"/>
                  </a:cubicBezTo>
                  <a:cubicBezTo>
                    <a:pt x="132" y="86"/>
                    <a:pt x="130" y="85"/>
                    <a:pt x="129" y="87"/>
                  </a:cubicBezTo>
                  <a:cubicBezTo>
                    <a:pt x="129" y="91"/>
                    <a:pt x="127" y="95"/>
                    <a:pt x="126" y="99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1"/>
                  </a:cubicBezTo>
                  <a:cubicBezTo>
                    <a:pt x="124" y="103"/>
                    <a:pt x="123" y="105"/>
                    <a:pt x="122" y="108"/>
                  </a:cubicBezTo>
                  <a:cubicBezTo>
                    <a:pt x="121" y="109"/>
                    <a:pt x="122" y="111"/>
                    <a:pt x="123" y="112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1"/>
                  </a:cubicBezTo>
                  <a:cubicBezTo>
                    <a:pt x="120" y="107"/>
                    <a:pt x="118" y="104"/>
                    <a:pt x="117" y="101"/>
                  </a:cubicBezTo>
                  <a:cubicBezTo>
                    <a:pt x="116" y="99"/>
                    <a:pt x="114" y="97"/>
                    <a:pt x="113" y="95"/>
                  </a:cubicBezTo>
                  <a:cubicBezTo>
                    <a:pt x="113" y="95"/>
                    <a:pt x="113" y="94"/>
                    <a:pt x="113" y="94"/>
                  </a:cubicBezTo>
                  <a:cubicBezTo>
                    <a:pt x="113" y="93"/>
                    <a:pt x="113" y="93"/>
                    <a:pt x="112" y="93"/>
                  </a:cubicBezTo>
                  <a:cubicBezTo>
                    <a:pt x="107" y="88"/>
                    <a:pt x="100" y="84"/>
                    <a:pt x="94" y="81"/>
                  </a:cubicBezTo>
                  <a:cubicBezTo>
                    <a:pt x="94" y="81"/>
                    <a:pt x="95" y="80"/>
                    <a:pt x="95" y="80"/>
                  </a:cubicBezTo>
                  <a:cubicBezTo>
                    <a:pt x="96" y="78"/>
                    <a:pt x="94" y="76"/>
                    <a:pt x="92" y="78"/>
                  </a:cubicBezTo>
                  <a:cubicBezTo>
                    <a:pt x="92" y="78"/>
                    <a:pt x="91" y="79"/>
                    <a:pt x="91" y="79"/>
                  </a:cubicBezTo>
                  <a:cubicBezTo>
                    <a:pt x="90" y="79"/>
                    <a:pt x="89" y="79"/>
                    <a:pt x="89" y="78"/>
                  </a:cubicBezTo>
                  <a:cubicBezTo>
                    <a:pt x="87" y="78"/>
                    <a:pt x="86" y="79"/>
                    <a:pt x="86" y="80"/>
                  </a:cubicBezTo>
                  <a:cubicBezTo>
                    <a:pt x="86" y="72"/>
                    <a:pt x="79" y="65"/>
                    <a:pt x="89" y="58"/>
                  </a:cubicBezTo>
                  <a:cubicBezTo>
                    <a:pt x="96" y="53"/>
                    <a:pt x="105" y="51"/>
                    <a:pt x="113" y="52"/>
                  </a:cubicBezTo>
                  <a:cubicBezTo>
                    <a:pt x="118" y="54"/>
                    <a:pt x="121" y="52"/>
                    <a:pt x="125" y="49"/>
                  </a:cubicBezTo>
                  <a:cubicBezTo>
                    <a:pt x="134" y="43"/>
                    <a:pt x="140" y="27"/>
                    <a:pt x="134" y="17"/>
                  </a:cubicBezTo>
                  <a:cubicBezTo>
                    <a:pt x="131" y="10"/>
                    <a:pt x="127" y="7"/>
                    <a:pt x="124" y="5"/>
                  </a:cubicBezTo>
                  <a:cubicBezTo>
                    <a:pt x="124" y="4"/>
                    <a:pt x="125" y="4"/>
                    <a:pt x="125" y="3"/>
                  </a:cubicBezTo>
                  <a:cubicBezTo>
                    <a:pt x="126" y="2"/>
                    <a:pt x="124" y="0"/>
                    <a:pt x="122" y="1"/>
                  </a:cubicBezTo>
                  <a:cubicBezTo>
                    <a:pt x="122" y="2"/>
                    <a:pt x="121" y="2"/>
                    <a:pt x="121" y="3"/>
                  </a:cubicBezTo>
                  <a:cubicBezTo>
                    <a:pt x="109" y="0"/>
                    <a:pt x="98" y="19"/>
                    <a:pt x="90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8" y="32"/>
                    <a:pt x="87" y="32"/>
                  </a:cubicBezTo>
                  <a:cubicBezTo>
                    <a:pt x="87" y="32"/>
                    <a:pt x="87" y="33"/>
                    <a:pt x="86" y="33"/>
                  </a:cubicBezTo>
                  <a:cubicBezTo>
                    <a:pt x="81" y="35"/>
                    <a:pt x="76" y="38"/>
                    <a:pt x="72" y="42"/>
                  </a:cubicBezTo>
                  <a:cubicBezTo>
                    <a:pt x="46" y="57"/>
                    <a:pt x="12" y="77"/>
                    <a:pt x="4" y="102"/>
                  </a:cubicBezTo>
                  <a:cubicBezTo>
                    <a:pt x="0" y="113"/>
                    <a:pt x="13" y="114"/>
                    <a:pt x="21" y="113"/>
                  </a:cubicBezTo>
                  <a:cubicBezTo>
                    <a:pt x="34" y="109"/>
                    <a:pt x="37" y="100"/>
                    <a:pt x="55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7"/>
                    <a:pt x="55" y="117"/>
                    <a:pt x="55" y="118"/>
                  </a:cubicBezTo>
                  <a:cubicBezTo>
                    <a:pt x="54" y="119"/>
                    <a:pt x="56" y="121"/>
                    <a:pt x="57" y="120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61" y="123"/>
                    <a:pt x="65" y="127"/>
                    <a:pt x="69" y="129"/>
                  </a:cubicBezTo>
                  <a:cubicBezTo>
                    <a:pt x="78" y="134"/>
                    <a:pt x="86" y="138"/>
                    <a:pt x="95" y="143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3" y="146"/>
                    <a:pt x="96" y="148"/>
                    <a:pt x="97" y="147"/>
                  </a:cubicBezTo>
                  <a:cubicBezTo>
                    <a:pt x="97" y="146"/>
                    <a:pt x="98" y="146"/>
                    <a:pt x="98" y="145"/>
                  </a:cubicBezTo>
                  <a:cubicBezTo>
                    <a:pt x="102" y="148"/>
                    <a:pt x="105" y="150"/>
                    <a:pt x="109" y="152"/>
                  </a:cubicBezTo>
                  <a:cubicBezTo>
                    <a:pt x="108" y="154"/>
                    <a:pt x="110" y="156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5" y="157"/>
                    <a:pt x="119" y="159"/>
                    <a:pt x="123" y="162"/>
                  </a:cubicBezTo>
                  <a:cubicBezTo>
                    <a:pt x="124" y="163"/>
                    <a:pt x="126" y="162"/>
                    <a:pt x="125" y="160"/>
                  </a:cubicBezTo>
                  <a:cubicBezTo>
                    <a:pt x="123" y="159"/>
                    <a:pt x="121" y="158"/>
                    <a:pt x="120" y="156"/>
                  </a:cubicBezTo>
                  <a:cubicBezTo>
                    <a:pt x="127" y="150"/>
                    <a:pt x="133" y="144"/>
                    <a:pt x="140" y="138"/>
                  </a:cubicBezTo>
                  <a:cubicBezTo>
                    <a:pt x="137" y="143"/>
                    <a:pt x="134" y="147"/>
                    <a:pt x="131" y="152"/>
                  </a:cubicBezTo>
                  <a:cubicBezTo>
                    <a:pt x="129" y="153"/>
                    <a:pt x="127" y="153"/>
                    <a:pt x="126" y="154"/>
                  </a:cubicBezTo>
                  <a:cubicBezTo>
                    <a:pt x="125" y="154"/>
                    <a:pt x="125" y="156"/>
                    <a:pt x="126" y="155"/>
                  </a:cubicBezTo>
                  <a:cubicBezTo>
                    <a:pt x="127" y="155"/>
                    <a:pt x="128" y="155"/>
                    <a:pt x="129" y="155"/>
                  </a:cubicBezTo>
                  <a:cubicBezTo>
                    <a:pt x="129" y="156"/>
                    <a:pt x="131" y="158"/>
                    <a:pt x="133" y="156"/>
                  </a:cubicBezTo>
                  <a:cubicBezTo>
                    <a:pt x="134" y="156"/>
                    <a:pt x="134" y="154"/>
                    <a:pt x="135" y="153"/>
                  </a:cubicBezTo>
                  <a:cubicBezTo>
                    <a:pt x="144" y="152"/>
                    <a:pt x="153" y="151"/>
                    <a:pt x="160" y="147"/>
                  </a:cubicBezTo>
                  <a:cubicBezTo>
                    <a:pt x="169" y="142"/>
                    <a:pt x="172" y="133"/>
                    <a:pt x="175" y="123"/>
                  </a:cubicBezTo>
                  <a:cubicBezTo>
                    <a:pt x="178" y="113"/>
                    <a:pt x="176" y="106"/>
                    <a:pt x="173" y="100"/>
                  </a:cubicBezTo>
                  <a:close/>
                  <a:moveTo>
                    <a:pt x="159" y="143"/>
                  </a:moveTo>
                  <a:cubicBezTo>
                    <a:pt x="156" y="146"/>
                    <a:pt x="152" y="147"/>
                    <a:pt x="148" y="148"/>
                  </a:cubicBezTo>
                  <a:cubicBezTo>
                    <a:pt x="153" y="143"/>
                    <a:pt x="158" y="138"/>
                    <a:pt x="163" y="133"/>
                  </a:cubicBezTo>
                  <a:cubicBezTo>
                    <a:pt x="162" y="136"/>
                    <a:pt x="160" y="138"/>
                    <a:pt x="158" y="141"/>
                  </a:cubicBezTo>
                  <a:cubicBezTo>
                    <a:pt x="157" y="142"/>
                    <a:pt x="158" y="143"/>
                    <a:pt x="159" y="143"/>
                  </a:cubicBezTo>
                  <a:close/>
                  <a:moveTo>
                    <a:pt x="171" y="103"/>
                  </a:moveTo>
                  <a:cubicBezTo>
                    <a:pt x="171" y="104"/>
                    <a:pt x="172" y="106"/>
                    <a:pt x="172" y="107"/>
                  </a:cubicBezTo>
                  <a:cubicBezTo>
                    <a:pt x="171" y="107"/>
                    <a:pt x="170" y="107"/>
                    <a:pt x="169" y="108"/>
                  </a:cubicBezTo>
                  <a:cubicBezTo>
                    <a:pt x="162" y="118"/>
                    <a:pt x="154" y="127"/>
                    <a:pt x="146" y="136"/>
                  </a:cubicBezTo>
                  <a:cubicBezTo>
                    <a:pt x="150" y="130"/>
                    <a:pt x="155" y="124"/>
                    <a:pt x="160" y="117"/>
                  </a:cubicBezTo>
                  <a:cubicBezTo>
                    <a:pt x="164" y="113"/>
                    <a:pt x="167" y="108"/>
                    <a:pt x="171" y="103"/>
                  </a:cubicBezTo>
                  <a:close/>
                  <a:moveTo>
                    <a:pt x="173" y="116"/>
                  </a:moveTo>
                  <a:cubicBezTo>
                    <a:pt x="172" y="116"/>
                    <a:pt x="172" y="116"/>
                    <a:pt x="171" y="116"/>
                  </a:cubicBezTo>
                  <a:cubicBezTo>
                    <a:pt x="167" y="123"/>
                    <a:pt x="162" y="128"/>
                    <a:pt x="157" y="134"/>
                  </a:cubicBezTo>
                  <a:cubicBezTo>
                    <a:pt x="163" y="126"/>
                    <a:pt x="168" y="118"/>
                    <a:pt x="172" y="110"/>
                  </a:cubicBezTo>
                  <a:cubicBezTo>
                    <a:pt x="173" y="112"/>
                    <a:pt x="173" y="114"/>
                    <a:pt x="173" y="116"/>
                  </a:cubicBezTo>
                  <a:close/>
                  <a:moveTo>
                    <a:pt x="161" y="92"/>
                  </a:moveTo>
                  <a:cubicBezTo>
                    <a:pt x="155" y="99"/>
                    <a:pt x="148" y="106"/>
                    <a:pt x="141" y="113"/>
                  </a:cubicBezTo>
                  <a:cubicBezTo>
                    <a:pt x="148" y="106"/>
                    <a:pt x="155" y="97"/>
                    <a:pt x="156" y="89"/>
                  </a:cubicBezTo>
                  <a:cubicBezTo>
                    <a:pt x="157" y="90"/>
                    <a:pt x="159" y="91"/>
                    <a:pt x="160" y="91"/>
                  </a:cubicBezTo>
                  <a:cubicBezTo>
                    <a:pt x="161" y="92"/>
                    <a:pt x="161" y="92"/>
                    <a:pt x="161" y="92"/>
                  </a:cubicBezTo>
                  <a:close/>
                  <a:moveTo>
                    <a:pt x="110" y="149"/>
                  </a:moveTo>
                  <a:cubicBezTo>
                    <a:pt x="108" y="148"/>
                    <a:pt x="106" y="147"/>
                    <a:pt x="104" y="146"/>
                  </a:cubicBezTo>
                  <a:cubicBezTo>
                    <a:pt x="106" y="143"/>
                    <a:pt x="111" y="140"/>
                    <a:pt x="112" y="139"/>
                  </a:cubicBezTo>
                  <a:cubicBezTo>
                    <a:pt x="118" y="134"/>
                    <a:pt x="123" y="129"/>
                    <a:pt x="128" y="124"/>
                  </a:cubicBezTo>
                  <a:cubicBezTo>
                    <a:pt x="128" y="125"/>
                    <a:pt x="128" y="125"/>
                    <a:pt x="127" y="125"/>
                  </a:cubicBezTo>
                  <a:cubicBezTo>
                    <a:pt x="121" y="133"/>
                    <a:pt x="115" y="140"/>
                    <a:pt x="110" y="149"/>
                  </a:cubicBezTo>
                  <a:close/>
                  <a:moveTo>
                    <a:pt x="117" y="111"/>
                  </a:moveTo>
                  <a:cubicBezTo>
                    <a:pt x="117" y="111"/>
                    <a:pt x="117" y="110"/>
                    <a:pt x="117" y="110"/>
                  </a:cubicBezTo>
                  <a:cubicBezTo>
                    <a:pt x="118" y="112"/>
                    <a:pt x="119" y="113"/>
                    <a:pt x="12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6"/>
                    <a:pt x="118" y="118"/>
                    <a:pt x="117" y="119"/>
                  </a:cubicBezTo>
                  <a:cubicBezTo>
                    <a:pt x="111" y="126"/>
                    <a:pt x="103" y="135"/>
                    <a:pt x="100" y="140"/>
                  </a:cubicBezTo>
                  <a:cubicBezTo>
                    <a:pt x="105" y="130"/>
                    <a:pt x="111" y="120"/>
                    <a:pt x="117" y="111"/>
                  </a:cubicBezTo>
                  <a:close/>
                  <a:moveTo>
                    <a:pt x="113" y="102"/>
                  </a:moveTo>
                  <a:cubicBezTo>
                    <a:pt x="114" y="104"/>
                    <a:pt x="115" y="106"/>
                    <a:pt x="116" y="108"/>
                  </a:cubicBezTo>
                  <a:cubicBezTo>
                    <a:pt x="116" y="108"/>
                    <a:pt x="115" y="108"/>
                    <a:pt x="114" y="108"/>
                  </a:cubicBezTo>
                  <a:cubicBezTo>
                    <a:pt x="110" y="112"/>
                    <a:pt x="106" y="116"/>
                    <a:pt x="102" y="120"/>
                  </a:cubicBezTo>
                  <a:cubicBezTo>
                    <a:pt x="106" y="114"/>
                    <a:pt x="110" y="108"/>
                    <a:pt x="113" y="102"/>
                  </a:cubicBezTo>
                  <a:close/>
                  <a:moveTo>
                    <a:pt x="100" y="89"/>
                  </a:moveTo>
                  <a:cubicBezTo>
                    <a:pt x="101" y="90"/>
                    <a:pt x="102" y="91"/>
                    <a:pt x="103" y="91"/>
                  </a:cubicBezTo>
                  <a:cubicBezTo>
                    <a:pt x="108" y="94"/>
                    <a:pt x="108" y="91"/>
                    <a:pt x="111" y="92"/>
                  </a:cubicBezTo>
                  <a:cubicBezTo>
                    <a:pt x="109" y="91"/>
                    <a:pt x="108" y="93"/>
                    <a:pt x="109" y="95"/>
                  </a:cubicBezTo>
                  <a:cubicBezTo>
                    <a:pt x="109" y="96"/>
                    <a:pt x="110" y="98"/>
                    <a:pt x="111" y="99"/>
                  </a:cubicBezTo>
                  <a:cubicBezTo>
                    <a:pt x="111" y="99"/>
                    <a:pt x="110" y="99"/>
                    <a:pt x="110" y="100"/>
                  </a:cubicBezTo>
                  <a:cubicBezTo>
                    <a:pt x="106" y="103"/>
                    <a:pt x="103" y="106"/>
                    <a:pt x="100" y="110"/>
                  </a:cubicBezTo>
                  <a:cubicBezTo>
                    <a:pt x="103" y="105"/>
                    <a:pt x="105" y="100"/>
                    <a:pt x="107" y="95"/>
                  </a:cubicBezTo>
                  <a:cubicBezTo>
                    <a:pt x="108" y="93"/>
                    <a:pt x="106" y="92"/>
                    <a:pt x="104" y="93"/>
                  </a:cubicBezTo>
                  <a:cubicBezTo>
                    <a:pt x="98" y="98"/>
                    <a:pt x="93" y="104"/>
                    <a:pt x="87" y="110"/>
                  </a:cubicBezTo>
                  <a:cubicBezTo>
                    <a:pt x="91" y="104"/>
                    <a:pt x="96" y="97"/>
                    <a:pt x="100" y="90"/>
                  </a:cubicBezTo>
                  <a:cubicBezTo>
                    <a:pt x="100" y="89"/>
                    <a:pt x="100" y="89"/>
                    <a:pt x="100" y="89"/>
                  </a:cubicBezTo>
                  <a:close/>
                  <a:moveTo>
                    <a:pt x="92" y="85"/>
                  </a:moveTo>
                  <a:cubicBezTo>
                    <a:pt x="93" y="85"/>
                    <a:pt x="95" y="86"/>
                    <a:pt x="97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0" y="95"/>
                    <a:pt x="83" y="103"/>
                    <a:pt x="76" y="110"/>
                  </a:cubicBezTo>
                  <a:cubicBezTo>
                    <a:pt x="78" y="108"/>
                    <a:pt x="80" y="106"/>
                    <a:pt x="81" y="104"/>
                  </a:cubicBezTo>
                  <a:cubicBezTo>
                    <a:pt x="85" y="98"/>
                    <a:pt x="88" y="91"/>
                    <a:pt x="92" y="85"/>
                  </a:cubicBezTo>
                  <a:close/>
                  <a:moveTo>
                    <a:pt x="86" y="81"/>
                  </a:moveTo>
                  <a:cubicBezTo>
                    <a:pt x="87" y="82"/>
                    <a:pt x="88" y="82"/>
                    <a:pt x="89" y="82"/>
                  </a:cubicBezTo>
                  <a:cubicBezTo>
                    <a:pt x="84" y="87"/>
                    <a:pt x="79" y="93"/>
                    <a:pt x="74" y="98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73" y="95"/>
                    <a:pt x="79" y="86"/>
                    <a:pt x="82" y="74"/>
                  </a:cubicBezTo>
                  <a:cubicBezTo>
                    <a:pt x="83" y="76"/>
                    <a:pt x="85" y="78"/>
                    <a:pt x="86" y="81"/>
                  </a:cubicBezTo>
                  <a:close/>
                  <a:moveTo>
                    <a:pt x="105" y="47"/>
                  </a:moveTo>
                  <a:cubicBezTo>
                    <a:pt x="105" y="47"/>
                    <a:pt x="105" y="47"/>
                    <a:pt x="105" y="47"/>
                  </a:cubicBezTo>
                  <a:cubicBezTo>
                    <a:pt x="102" y="47"/>
                    <a:pt x="99" y="47"/>
                    <a:pt x="96" y="49"/>
                  </a:cubicBezTo>
                  <a:cubicBezTo>
                    <a:pt x="95" y="50"/>
                    <a:pt x="94" y="50"/>
                    <a:pt x="93" y="51"/>
                  </a:cubicBezTo>
                  <a:cubicBezTo>
                    <a:pt x="95" y="49"/>
                    <a:pt x="96" y="48"/>
                    <a:pt x="97" y="46"/>
                  </a:cubicBezTo>
                  <a:cubicBezTo>
                    <a:pt x="99" y="45"/>
                    <a:pt x="101" y="43"/>
                    <a:pt x="104" y="41"/>
                  </a:cubicBezTo>
                  <a:cubicBezTo>
                    <a:pt x="108" y="37"/>
                    <a:pt x="113" y="33"/>
                    <a:pt x="117" y="29"/>
                  </a:cubicBezTo>
                  <a:cubicBezTo>
                    <a:pt x="112" y="33"/>
                    <a:pt x="109" y="41"/>
                    <a:pt x="105" y="47"/>
                  </a:cubicBezTo>
                  <a:close/>
                  <a:moveTo>
                    <a:pt x="115" y="48"/>
                  </a:moveTo>
                  <a:cubicBezTo>
                    <a:pt x="115" y="48"/>
                    <a:pt x="115" y="48"/>
                    <a:pt x="115" y="48"/>
                  </a:cubicBezTo>
                  <a:cubicBezTo>
                    <a:pt x="113" y="48"/>
                    <a:pt x="111" y="48"/>
                    <a:pt x="109" y="48"/>
                  </a:cubicBezTo>
                  <a:cubicBezTo>
                    <a:pt x="113" y="46"/>
                    <a:pt x="114" y="44"/>
                    <a:pt x="118" y="41"/>
                  </a:cubicBezTo>
                  <a:cubicBezTo>
                    <a:pt x="128" y="33"/>
                    <a:pt x="117" y="45"/>
                    <a:pt x="115" y="48"/>
                  </a:cubicBezTo>
                  <a:close/>
                  <a:moveTo>
                    <a:pt x="125" y="32"/>
                  </a:moveTo>
                  <a:cubicBezTo>
                    <a:pt x="121" y="34"/>
                    <a:pt x="120" y="35"/>
                    <a:pt x="116" y="39"/>
                  </a:cubicBezTo>
                  <a:cubicBezTo>
                    <a:pt x="111" y="45"/>
                    <a:pt x="110" y="44"/>
                    <a:pt x="115" y="37"/>
                  </a:cubicBezTo>
                  <a:cubicBezTo>
                    <a:pt x="118" y="34"/>
                    <a:pt x="120" y="30"/>
                    <a:pt x="122" y="25"/>
                  </a:cubicBezTo>
                  <a:cubicBezTo>
                    <a:pt x="122" y="24"/>
                    <a:pt x="120" y="22"/>
                    <a:pt x="119" y="23"/>
                  </a:cubicBezTo>
                  <a:cubicBezTo>
                    <a:pt x="115" y="27"/>
                    <a:pt x="111" y="30"/>
                    <a:pt x="106" y="34"/>
                  </a:cubicBezTo>
                  <a:cubicBezTo>
                    <a:pt x="111" y="28"/>
                    <a:pt x="115" y="21"/>
                    <a:pt x="119" y="15"/>
                  </a:cubicBezTo>
                  <a:cubicBezTo>
                    <a:pt x="121" y="19"/>
                    <a:pt x="123" y="24"/>
                    <a:pt x="125" y="32"/>
                  </a:cubicBezTo>
                  <a:close/>
                  <a:moveTo>
                    <a:pt x="117" y="12"/>
                  </a:moveTo>
                  <a:cubicBezTo>
                    <a:pt x="117" y="12"/>
                    <a:pt x="117" y="12"/>
                    <a:pt x="117" y="12"/>
                  </a:cubicBezTo>
                  <a:cubicBezTo>
                    <a:pt x="111" y="23"/>
                    <a:pt x="104" y="32"/>
                    <a:pt x="97" y="42"/>
                  </a:cubicBezTo>
                  <a:cubicBezTo>
                    <a:pt x="93" y="45"/>
                    <a:pt x="89" y="48"/>
                    <a:pt x="85" y="52"/>
                  </a:cubicBezTo>
                  <a:cubicBezTo>
                    <a:pt x="88" y="49"/>
                    <a:pt x="90" y="45"/>
                    <a:pt x="93" y="42"/>
                  </a:cubicBezTo>
                  <a:cubicBezTo>
                    <a:pt x="100" y="33"/>
                    <a:pt x="111" y="21"/>
                    <a:pt x="117" y="12"/>
                  </a:cubicBezTo>
                  <a:close/>
                  <a:moveTo>
                    <a:pt x="88" y="39"/>
                  </a:moveTo>
                  <a:cubicBezTo>
                    <a:pt x="88" y="39"/>
                    <a:pt x="89" y="39"/>
                    <a:pt x="89" y="38"/>
                  </a:cubicBezTo>
                  <a:cubicBezTo>
                    <a:pt x="93" y="34"/>
                    <a:pt x="95" y="29"/>
                    <a:pt x="98" y="24"/>
                  </a:cubicBezTo>
                  <a:cubicBezTo>
                    <a:pt x="100" y="21"/>
                    <a:pt x="101" y="19"/>
                    <a:pt x="103" y="16"/>
                  </a:cubicBezTo>
                  <a:cubicBezTo>
                    <a:pt x="107" y="9"/>
                    <a:pt x="111" y="7"/>
                    <a:pt x="115" y="10"/>
                  </a:cubicBezTo>
                  <a:cubicBezTo>
                    <a:pt x="100" y="27"/>
                    <a:pt x="87" y="45"/>
                    <a:pt x="72" y="63"/>
                  </a:cubicBezTo>
                  <a:cubicBezTo>
                    <a:pt x="68" y="69"/>
                    <a:pt x="63" y="74"/>
                    <a:pt x="58" y="79"/>
                  </a:cubicBezTo>
                  <a:cubicBezTo>
                    <a:pt x="56" y="82"/>
                    <a:pt x="53" y="84"/>
                    <a:pt x="49" y="87"/>
                  </a:cubicBezTo>
                  <a:cubicBezTo>
                    <a:pt x="63" y="72"/>
                    <a:pt x="77" y="57"/>
                    <a:pt x="88" y="39"/>
                  </a:cubicBezTo>
                  <a:close/>
                  <a:moveTo>
                    <a:pt x="80" y="62"/>
                  </a:moveTo>
                  <a:cubicBezTo>
                    <a:pt x="71" y="73"/>
                    <a:pt x="62" y="8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3"/>
                    <a:pt x="54" y="93"/>
                  </a:cubicBezTo>
                  <a:cubicBezTo>
                    <a:pt x="59" y="84"/>
                    <a:pt x="67" y="76"/>
                    <a:pt x="74" y="68"/>
                  </a:cubicBezTo>
                  <a:cubicBezTo>
                    <a:pt x="76" y="66"/>
                    <a:pt x="78" y="64"/>
                    <a:pt x="80" y="62"/>
                  </a:cubicBezTo>
                  <a:close/>
                  <a:moveTo>
                    <a:pt x="68" y="49"/>
                  </a:moveTo>
                  <a:cubicBezTo>
                    <a:pt x="71" y="45"/>
                    <a:pt x="84" y="40"/>
                    <a:pt x="85" y="39"/>
                  </a:cubicBezTo>
                  <a:cubicBezTo>
                    <a:pt x="77" y="53"/>
                    <a:pt x="64" y="66"/>
                    <a:pt x="53" y="78"/>
                  </a:cubicBezTo>
                  <a:cubicBezTo>
                    <a:pt x="51" y="80"/>
                    <a:pt x="48" y="83"/>
                    <a:pt x="46" y="86"/>
                  </a:cubicBezTo>
                  <a:cubicBezTo>
                    <a:pt x="49" y="78"/>
                    <a:pt x="53" y="71"/>
                    <a:pt x="58" y="64"/>
                  </a:cubicBezTo>
                  <a:cubicBezTo>
                    <a:pt x="61" y="59"/>
                    <a:pt x="64" y="54"/>
                    <a:pt x="68" y="49"/>
                  </a:cubicBezTo>
                  <a:close/>
                  <a:moveTo>
                    <a:pt x="13" y="105"/>
                  </a:moveTo>
                  <a:cubicBezTo>
                    <a:pt x="11" y="104"/>
                    <a:pt x="11" y="103"/>
                    <a:pt x="10" y="102"/>
                  </a:cubicBezTo>
                  <a:cubicBezTo>
                    <a:pt x="14" y="99"/>
                    <a:pt x="19" y="92"/>
                    <a:pt x="24" y="86"/>
                  </a:cubicBezTo>
                  <a:cubicBezTo>
                    <a:pt x="20" y="92"/>
                    <a:pt x="16" y="99"/>
                    <a:pt x="13" y="105"/>
                  </a:cubicBezTo>
                  <a:close/>
                  <a:moveTo>
                    <a:pt x="21" y="98"/>
                  </a:moveTo>
                  <a:cubicBezTo>
                    <a:pt x="27" y="89"/>
                    <a:pt x="32" y="80"/>
                    <a:pt x="37" y="71"/>
                  </a:cubicBezTo>
                  <a:cubicBezTo>
                    <a:pt x="37" y="71"/>
                    <a:pt x="37" y="70"/>
                    <a:pt x="37" y="70"/>
                  </a:cubicBezTo>
                  <a:cubicBezTo>
                    <a:pt x="41" y="68"/>
                    <a:pt x="44" y="65"/>
                    <a:pt x="48" y="62"/>
                  </a:cubicBezTo>
                  <a:cubicBezTo>
                    <a:pt x="41" y="71"/>
                    <a:pt x="35" y="81"/>
                    <a:pt x="28" y="91"/>
                  </a:cubicBezTo>
                  <a:cubicBezTo>
                    <a:pt x="27" y="93"/>
                    <a:pt x="7" y="118"/>
                    <a:pt x="21" y="98"/>
                  </a:cubicBezTo>
                  <a:close/>
                  <a:moveTo>
                    <a:pt x="20" y="109"/>
                  </a:moveTo>
                  <a:cubicBezTo>
                    <a:pt x="19" y="109"/>
                    <a:pt x="18" y="108"/>
                    <a:pt x="17" y="108"/>
                  </a:cubicBezTo>
                  <a:cubicBezTo>
                    <a:pt x="29" y="97"/>
                    <a:pt x="37" y="83"/>
                    <a:pt x="46" y="69"/>
                  </a:cubicBezTo>
                  <a:cubicBezTo>
                    <a:pt x="64" y="43"/>
                    <a:pt x="46" y="74"/>
                    <a:pt x="43" y="79"/>
                  </a:cubicBezTo>
                  <a:cubicBezTo>
                    <a:pt x="37" y="88"/>
                    <a:pt x="33" y="97"/>
                    <a:pt x="29" y="106"/>
                  </a:cubicBezTo>
                  <a:cubicBezTo>
                    <a:pt x="26" y="107"/>
                    <a:pt x="23" y="108"/>
                    <a:pt x="20" y="109"/>
                  </a:cubicBezTo>
                  <a:close/>
                  <a:moveTo>
                    <a:pt x="34" y="105"/>
                  </a:moveTo>
                  <a:cubicBezTo>
                    <a:pt x="35" y="103"/>
                    <a:pt x="36" y="102"/>
                    <a:pt x="38" y="100"/>
                  </a:cubicBezTo>
                  <a:cubicBezTo>
                    <a:pt x="38" y="100"/>
                    <a:pt x="39" y="100"/>
                    <a:pt x="39" y="100"/>
                  </a:cubicBezTo>
                  <a:cubicBezTo>
                    <a:pt x="44" y="97"/>
                    <a:pt x="48" y="93"/>
                    <a:pt x="52" y="89"/>
                  </a:cubicBezTo>
                  <a:cubicBezTo>
                    <a:pt x="49" y="94"/>
                    <a:pt x="46" y="99"/>
                    <a:pt x="44" y="105"/>
                  </a:cubicBezTo>
                  <a:cubicBezTo>
                    <a:pt x="41" y="104"/>
                    <a:pt x="37" y="104"/>
                    <a:pt x="34" y="105"/>
                  </a:cubicBezTo>
                  <a:close/>
                  <a:moveTo>
                    <a:pt x="47" y="106"/>
                  </a:moveTo>
                  <a:cubicBezTo>
                    <a:pt x="58" y="93"/>
                    <a:pt x="69" y="80"/>
                    <a:pt x="80" y="67"/>
                  </a:cubicBezTo>
                  <a:cubicBezTo>
                    <a:pt x="81" y="68"/>
                    <a:pt x="81" y="69"/>
                    <a:pt x="81" y="71"/>
                  </a:cubicBezTo>
                  <a:cubicBezTo>
                    <a:pt x="81" y="71"/>
                    <a:pt x="80" y="71"/>
                    <a:pt x="80" y="71"/>
                  </a:cubicBezTo>
                  <a:cubicBezTo>
                    <a:pt x="70" y="84"/>
                    <a:pt x="59" y="95"/>
                    <a:pt x="48" y="107"/>
                  </a:cubicBezTo>
                  <a:cubicBezTo>
                    <a:pt x="48" y="106"/>
                    <a:pt x="47" y="106"/>
                    <a:pt x="47" y="106"/>
                  </a:cubicBezTo>
                  <a:close/>
                  <a:moveTo>
                    <a:pt x="57" y="114"/>
                  </a:moveTo>
                  <a:cubicBezTo>
                    <a:pt x="57" y="113"/>
                    <a:pt x="57" y="113"/>
                    <a:pt x="57" y="113"/>
                  </a:cubicBezTo>
                  <a:cubicBezTo>
                    <a:pt x="54" y="111"/>
                    <a:pt x="52" y="109"/>
                    <a:pt x="49" y="107"/>
                  </a:cubicBezTo>
                  <a:cubicBezTo>
                    <a:pt x="59" y="98"/>
                    <a:pt x="69" y="88"/>
                    <a:pt x="79" y="78"/>
                  </a:cubicBezTo>
                  <a:cubicBezTo>
                    <a:pt x="77" y="80"/>
                    <a:pt x="71" y="93"/>
                    <a:pt x="68" y="98"/>
                  </a:cubicBezTo>
                  <a:cubicBezTo>
                    <a:pt x="64" y="103"/>
                    <a:pt x="61" y="108"/>
                    <a:pt x="57" y="114"/>
                  </a:cubicBezTo>
                  <a:close/>
                  <a:moveTo>
                    <a:pt x="67" y="121"/>
                  </a:moveTo>
                  <a:cubicBezTo>
                    <a:pt x="64" y="120"/>
                    <a:pt x="62" y="118"/>
                    <a:pt x="60" y="116"/>
                  </a:cubicBezTo>
                  <a:cubicBezTo>
                    <a:pt x="68" y="108"/>
                    <a:pt x="77" y="100"/>
                    <a:pt x="84" y="92"/>
                  </a:cubicBezTo>
                  <a:cubicBezTo>
                    <a:pt x="84" y="93"/>
                    <a:pt x="83" y="95"/>
                    <a:pt x="82" y="96"/>
                  </a:cubicBezTo>
                  <a:cubicBezTo>
                    <a:pt x="77" y="104"/>
                    <a:pt x="72" y="112"/>
                    <a:pt x="67" y="120"/>
                  </a:cubicBezTo>
                  <a:cubicBezTo>
                    <a:pt x="66" y="120"/>
                    <a:pt x="66" y="121"/>
                    <a:pt x="67" y="121"/>
                  </a:cubicBezTo>
                  <a:close/>
                  <a:moveTo>
                    <a:pt x="68" y="122"/>
                  </a:moveTo>
                  <a:cubicBezTo>
                    <a:pt x="68" y="122"/>
                    <a:pt x="69" y="122"/>
                    <a:pt x="69" y="122"/>
                  </a:cubicBezTo>
                  <a:cubicBezTo>
                    <a:pt x="76" y="116"/>
                    <a:pt x="82" y="109"/>
                    <a:pt x="88" y="102"/>
                  </a:cubicBezTo>
                  <a:cubicBezTo>
                    <a:pt x="88" y="103"/>
                    <a:pt x="87" y="103"/>
                    <a:pt x="87" y="104"/>
                  </a:cubicBezTo>
                  <a:cubicBezTo>
                    <a:pt x="83" y="111"/>
                    <a:pt x="78" y="118"/>
                    <a:pt x="74" y="125"/>
                  </a:cubicBezTo>
                  <a:cubicBezTo>
                    <a:pt x="74" y="126"/>
                    <a:pt x="74" y="127"/>
                    <a:pt x="74" y="127"/>
                  </a:cubicBezTo>
                  <a:cubicBezTo>
                    <a:pt x="72" y="126"/>
                    <a:pt x="70" y="124"/>
                    <a:pt x="68" y="122"/>
                  </a:cubicBezTo>
                  <a:close/>
                  <a:moveTo>
                    <a:pt x="83" y="133"/>
                  </a:moveTo>
                  <a:cubicBezTo>
                    <a:pt x="81" y="131"/>
                    <a:pt x="78" y="130"/>
                    <a:pt x="76" y="128"/>
                  </a:cubicBezTo>
                  <a:cubicBezTo>
                    <a:pt x="76" y="128"/>
                    <a:pt x="77" y="128"/>
                    <a:pt x="77" y="128"/>
                  </a:cubicBezTo>
                  <a:cubicBezTo>
                    <a:pt x="85" y="118"/>
                    <a:pt x="93" y="108"/>
                    <a:pt x="102" y="100"/>
                  </a:cubicBezTo>
                  <a:cubicBezTo>
                    <a:pt x="94" y="107"/>
                    <a:pt x="88" y="122"/>
                    <a:pt x="83" y="132"/>
                  </a:cubicBezTo>
                  <a:cubicBezTo>
                    <a:pt x="83" y="132"/>
                    <a:pt x="83" y="132"/>
                    <a:pt x="83" y="133"/>
                  </a:cubicBezTo>
                  <a:close/>
                  <a:moveTo>
                    <a:pt x="86" y="134"/>
                  </a:moveTo>
                  <a:cubicBezTo>
                    <a:pt x="86" y="134"/>
                    <a:pt x="86" y="134"/>
                    <a:pt x="86" y="134"/>
                  </a:cubicBezTo>
                  <a:cubicBezTo>
                    <a:pt x="92" y="126"/>
                    <a:pt x="100" y="117"/>
                    <a:pt x="105" y="110"/>
                  </a:cubicBezTo>
                  <a:cubicBezTo>
                    <a:pt x="99" y="118"/>
                    <a:pt x="93" y="127"/>
                    <a:pt x="87" y="135"/>
                  </a:cubicBezTo>
                  <a:cubicBezTo>
                    <a:pt x="87" y="135"/>
                    <a:pt x="86" y="135"/>
                    <a:pt x="86" y="134"/>
                  </a:cubicBezTo>
                  <a:close/>
                  <a:moveTo>
                    <a:pt x="96" y="140"/>
                  </a:moveTo>
                  <a:cubicBezTo>
                    <a:pt x="94" y="139"/>
                    <a:pt x="92" y="138"/>
                    <a:pt x="91" y="137"/>
                  </a:cubicBezTo>
                  <a:cubicBezTo>
                    <a:pt x="98" y="130"/>
                    <a:pt x="104" y="122"/>
                    <a:pt x="112" y="115"/>
                  </a:cubicBezTo>
                  <a:cubicBezTo>
                    <a:pt x="106" y="121"/>
                    <a:pt x="100" y="131"/>
                    <a:pt x="96" y="140"/>
                  </a:cubicBezTo>
                  <a:close/>
                  <a:moveTo>
                    <a:pt x="148" y="85"/>
                  </a:moveTo>
                  <a:cubicBezTo>
                    <a:pt x="150" y="86"/>
                    <a:pt x="151" y="87"/>
                    <a:pt x="153" y="88"/>
                  </a:cubicBezTo>
                  <a:cubicBezTo>
                    <a:pt x="145" y="96"/>
                    <a:pt x="139" y="106"/>
                    <a:pt x="133" y="116"/>
                  </a:cubicBezTo>
                  <a:cubicBezTo>
                    <a:pt x="129" y="119"/>
                    <a:pt x="125" y="123"/>
                    <a:pt x="122" y="126"/>
                  </a:cubicBezTo>
                  <a:cubicBezTo>
                    <a:pt x="118" y="130"/>
                    <a:pt x="106" y="138"/>
                    <a:pt x="102" y="144"/>
                  </a:cubicBezTo>
                  <a:cubicBezTo>
                    <a:pt x="102" y="144"/>
                    <a:pt x="101" y="143"/>
                    <a:pt x="100" y="143"/>
                  </a:cubicBezTo>
                  <a:cubicBezTo>
                    <a:pt x="117" y="124"/>
                    <a:pt x="134" y="106"/>
                    <a:pt x="148" y="85"/>
                  </a:cubicBezTo>
                  <a:close/>
                  <a:moveTo>
                    <a:pt x="128" y="130"/>
                  </a:moveTo>
                  <a:cubicBezTo>
                    <a:pt x="135" y="122"/>
                    <a:pt x="143" y="115"/>
                    <a:pt x="151" y="108"/>
                  </a:cubicBezTo>
                  <a:cubicBezTo>
                    <a:pt x="140" y="124"/>
                    <a:pt x="129" y="139"/>
                    <a:pt x="117" y="154"/>
                  </a:cubicBezTo>
                  <a:cubicBezTo>
                    <a:pt x="117" y="154"/>
                    <a:pt x="117" y="154"/>
                    <a:pt x="117" y="154"/>
                  </a:cubicBezTo>
                  <a:cubicBezTo>
                    <a:pt x="115" y="153"/>
                    <a:pt x="115" y="152"/>
                    <a:pt x="114" y="152"/>
                  </a:cubicBezTo>
                  <a:cubicBezTo>
                    <a:pt x="119" y="145"/>
                    <a:pt x="124" y="138"/>
                    <a:pt x="128" y="130"/>
                  </a:cubicBezTo>
                  <a:close/>
                  <a:moveTo>
                    <a:pt x="132" y="140"/>
                  </a:moveTo>
                  <a:cubicBezTo>
                    <a:pt x="144" y="125"/>
                    <a:pt x="154" y="110"/>
                    <a:pt x="164" y="94"/>
                  </a:cubicBezTo>
                  <a:cubicBezTo>
                    <a:pt x="166" y="96"/>
                    <a:pt x="168" y="97"/>
                    <a:pt x="169" y="99"/>
                  </a:cubicBezTo>
                  <a:cubicBezTo>
                    <a:pt x="165" y="105"/>
                    <a:pt x="160" y="110"/>
                    <a:pt x="156" y="115"/>
                  </a:cubicBezTo>
                  <a:cubicBezTo>
                    <a:pt x="149" y="124"/>
                    <a:pt x="141" y="132"/>
                    <a:pt x="132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2736850" y="2225675"/>
              <a:ext cx="76200" cy="79375"/>
            </a:xfrm>
            <a:custGeom>
              <a:avLst/>
              <a:gdLst>
                <a:gd name="T0" fmla="*/ 30 w 31"/>
                <a:gd name="T1" fmla="*/ 18 h 32"/>
                <a:gd name="T2" fmla="*/ 7 w 31"/>
                <a:gd name="T3" fmla="*/ 0 h 32"/>
                <a:gd name="T4" fmla="*/ 6 w 31"/>
                <a:gd name="T5" fmla="*/ 3 h 32"/>
                <a:gd name="T6" fmla="*/ 7 w 31"/>
                <a:gd name="T7" fmla="*/ 4 h 32"/>
                <a:gd name="T8" fmla="*/ 3 w 31"/>
                <a:gd name="T9" fmla="*/ 12 h 32"/>
                <a:gd name="T10" fmla="*/ 3 w 31"/>
                <a:gd name="T11" fmla="*/ 6 h 32"/>
                <a:gd name="T12" fmla="*/ 1 w 31"/>
                <a:gd name="T13" fmla="*/ 6 h 32"/>
                <a:gd name="T14" fmla="*/ 8 w 31"/>
                <a:gd name="T15" fmla="*/ 29 h 32"/>
                <a:gd name="T16" fmla="*/ 12 w 31"/>
                <a:gd name="T17" fmla="*/ 31 h 32"/>
                <a:gd name="T18" fmla="*/ 13 w 31"/>
                <a:gd name="T19" fmla="*/ 31 h 32"/>
                <a:gd name="T20" fmla="*/ 24 w 31"/>
                <a:gd name="T21" fmla="*/ 30 h 32"/>
                <a:gd name="T22" fmla="*/ 30 w 31"/>
                <a:gd name="T23" fmla="*/ 18 h 32"/>
                <a:gd name="T24" fmla="*/ 23 w 31"/>
                <a:gd name="T25" fmla="*/ 28 h 32"/>
                <a:gd name="T26" fmla="*/ 22 w 31"/>
                <a:gd name="T27" fmla="*/ 28 h 32"/>
                <a:gd name="T28" fmla="*/ 26 w 31"/>
                <a:gd name="T29" fmla="*/ 19 h 32"/>
                <a:gd name="T30" fmla="*/ 23 w 31"/>
                <a:gd name="T31" fmla="*/ 17 h 32"/>
                <a:gd name="T32" fmla="*/ 18 w 31"/>
                <a:gd name="T33" fmla="*/ 22 h 32"/>
                <a:gd name="T34" fmla="*/ 21 w 31"/>
                <a:gd name="T35" fmla="*/ 12 h 32"/>
                <a:gd name="T36" fmla="*/ 26 w 31"/>
                <a:gd name="T37" fmla="*/ 18 h 32"/>
                <a:gd name="T38" fmla="*/ 23 w 31"/>
                <a:gd name="T3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2">
                  <a:moveTo>
                    <a:pt x="30" y="18"/>
                  </a:moveTo>
                  <a:cubicBezTo>
                    <a:pt x="27" y="9"/>
                    <a:pt x="15" y="3"/>
                    <a:pt x="7" y="0"/>
                  </a:cubicBezTo>
                  <a:cubicBezTo>
                    <a:pt x="5" y="0"/>
                    <a:pt x="4" y="2"/>
                    <a:pt x="6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5" y="6"/>
                    <a:pt x="4" y="9"/>
                    <a:pt x="3" y="12"/>
                  </a:cubicBezTo>
                  <a:cubicBezTo>
                    <a:pt x="3" y="10"/>
                    <a:pt x="3" y="8"/>
                    <a:pt x="3" y="6"/>
                  </a:cubicBezTo>
                  <a:cubicBezTo>
                    <a:pt x="3" y="5"/>
                    <a:pt x="1" y="5"/>
                    <a:pt x="1" y="6"/>
                  </a:cubicBezTo>
                  <a:cubicBezTo>
                    <a:pt x="0" y="14"/>
                    <a:pt x="2" y="23"/>
                    <a:pt x="8" y="29"/>
                  </a:cubicBezTo>
                  <a:cubicBezTo>
                    <a:pt x="9" y="30"/>
                    <a:pt x="11" y="30"/>
                    <a:pt x="12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7" y="32"/>
                    <a:pt x="21" y="32"/>
                    <a:pt x="24" y="30"/>
                  </a:cubicBezTo>
                  <a:cubicBezTo>
                    <a:pt x="29" y="28"/>
                    <a:pt x="31" y="23"/>
                    <a:pt x="30" y="18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2" y="28"/>
                  </a:cubicBezTo>
                  <a:cubicBezTo>
                    <a:pt x="24" y="26"/>
                    <a:pt x="25" y="21"/>
                    <a:pt x="26" y="19"/>
                  </a:cubicBezTo>
                  <a:cubicBezTo>
                    <a:pt x="26" y="17"/>
                    <a:pt x="24" y="16"/>
                    <a:pt x="23" y="17"/>
                  </a:cubicBezTo>
                  <a:cubicBezTo>
                    <a:pt x="21" y="19"/>
                    <a:pt x="20" y="21"/>
                    <a:pt x="18" y="22"/>
                  </a:cubicBezTo>
                  <a:cubicBezTo>
                    <a:pt x="19" y="19"/>
                    <a:pt x="20" y="16"/>
                    <a:pt x="21" y="12"/>
                  </a:cubicBezTo>
                  <a:cubicBezTo>
                    <a:pt x="23" y="14"/>
                    <a:pt x="25" y="15"/>
                    <a:pt x="26" y="18"/>
                  </a:cubicBezTo>
                  <a:cubicBezTo>
                    <a:pt x="28" y="22"/>
                    <a:pt x="27" y="26"/>
                    <a:pt x="2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2744788" y="2054225"/>
              <a:ext cx="228600" cy="198437"/>
            </a:xfrm>
            <a:custGeom>
              <a:avLst/>
              <a:gdLst>
                <a:gd name="T0" fmla="*/ 81 w 93"/>
                <a:gd name="T1" fmla="*/ 35 h 80"/>
                <a:gd name="T2" fmla="*/ 76 w 93"/>
                <a:gd name="T3" fmla="*/ 35 h 80"/>
                <a:gd name="T4" fmla="*/ 36 w 93"/>
                <a:gd name="T5" fmla="*/ 17 h 80"/>
                <a:gd name="T6" fmla="*/ 34 w 93"/>
                <a:gd name="T7" fmla="*/ 14 h 80"/>
                <a:gd name="T8" fmla="*/ 1 w 93"/>
                <a:gd name="T9" fmla="*/ 18 h 80"/>
                <a:gd name="T10" fmla="*/ 2 w 93"/>
                <a:gd name="T11" fmla="*/ 34 h 80"/>
                <a:gd name="T12" fmla="*/ 34 w 93"/>
                <a:gd name="T13" fmla="*/ 72 h 80"/>
                <a:gd name="T14" fmla="*/ 57 w 93"/>
                <a:gd name="T15" fmla="*/ 63 h 80"/>
                <a:gd name="T16" fmla="*/ 68 w 93"/>
                <a:gd name="T17" fmla="*/ 48 h 80"/>
                <a:gd name="T18" fmla="*/ 65 w 93"/>
                <a:gd name="T19" fmla="*/ 60 h 80"/>
                <a:gd name="T20" fmla="*/ 67 w 93"/>
                <a:gd name="T21" fmla="*/ 66 h 80"/>
                <a:gd name="T22" fmla="*/ 59 w 93"/>
                <a:gd name="T23" fmla="*/ 68 h 80"/>
                <a:gd name="T24" fmla="*/ 70 w 93"/>
                <a:gd name="T25" fmla="*/ 69 h 80"/>
                <a:gd name="T26" fmla="*/ 79 w 93"/>
                <a:gd name="T27" fmla="*/ 38 h 80"/>
                <a:gd name="T28" fmla="*/ 61 w 93"/>
                <a:gd name="T29" fmla="*/ 49 h 80"/>
                <a:gd name="T30" fmla="*/ 64 w 93"/>
                <a:gd name="T31" fmla="*/ 40 h 80"/>
                <a:gd name="T32" fmla="*/ 54 w 93"/>
                <a:gd name="T33" fmla="*/ 39 h 80"/>
                <a:gd name="T34" fmla="*/ 73 w 93"/>
                <a:gd name="T35" fmla="*/ 38 h 80"/>
                <a:gd name="T36" fmla="*/ 17 w 93"/>
                <a:gd name="T37" fmla="*/ 43 h 80"/>
                <a:gd name="T38" fmla="*/ 28 w 93"/>
                <a:gd name="T39" fmla="*/ 24 h 80"/>
                <a:gd name="T40" fmla="*/ 20 w 93"/>
                <a:gd name="T41" fmla="*/ 45 h 80"/>
                <a:gd name="T42" fmla="*/ 23 w 93"/>
                <a:gd name="T43" fmla="*/ 48 h 80"/>
                <a:gd name="T44" fmla="*/ 28 w 93"/>
                <a:gd name="T45" fmla="*/ 56 h 80"/>
                <a:gd name="T46" fmla="*/ 38 w 93"/>
                <a:gd name="T47" fmla="*/ 40 h 80"/>
                <a:gd name="T48" fmla="*/ 45 w 93"/>
                <a:gd name="T49" fmla="*/ 47 h 80"/>
                <a:gd name="T50" fmla="*/ 31 w 93"/>
                <a:gd name="T51" fmla="*/ 60 h 80"/>
                <a:gd name="T52" fmla="*/ 51 w 93"/>
                <a:gd name="T53" fmla="*/ 36 h 80"/>
                <a:gd name="T54" fmla="*/ 46 w 93"/>
                <a:gd name="T55" fmla="*/ 34 h 80"/>
                <a:gd name="T56" fmla="*/ 51 w 93"/>
                <a:gd name="T57" fmla="*/ 36 h 80"/>
                <a:gd name="T58" fmla="*/ 32 w 93"/>
                <a:gd name="T59" fmla="*/ 41 h 80"/>
                <a:gd name="T60" fmla="*/ 42 w 93"/>
                <a:gd name="T61" fmla="*/ 32 h 80"/>
                <a:gd name="T62" fmla="*/ 36 w 93"/>
                <a:gd name="T63" fmla="*/ 24 h 80"/>
                <a:gd name="T64" fmla="*/ 34 w 93"/>
                <a:gd name="T65" fmla="*/ 19 h 80"/>
                <a:gd name="T66" fmla="*/ 32 w 93"/>
                <a:gd name="T67" fmla="*/ 15 h 80"/>
                <a:gd name="T68" fmla="*/ 27 w 93"/>
                <a:gd name="T69" fmla="*/ 9 h 80"/>
                <a:gd name="T70" fmla="*/ 28 w 93"/>
                <a:gd name="T71" fmla="*/ 8 h 80"/>
                <a:gd name="T72" fmla="*/ 26 w 93"/>
                <a:gd name="T73" fmla="*/ 7 h 80"/>
                <a:gd name="T74" fmla="*/ 9 w 93"/>
                <a:gd name="T75" fmla="*/ 26 h 80"/>
                <a:gd name="T76" fmla="*/ 26 w 93"/>
                <a:gd name="T77" fmla="*/ 7 h 80"/>
                <a:gd name="T78" fmla="*/ 6 w 93"/>
                <a:gd name="T79" fmla="*/ 33 h 80"/>
                <a:gd name="T80" fmla="*/ 17 w 93"/>
                <a:gd name="T81" fmla="*/ 24 h 80"/>
                <a:gd name="T82" fmla="*/ 6 w 93"/>
                <a:gd name="T83" fmla="*/ 35 h 80"/>
                <a:gd name="T84" fmla="*/ 53 w 93"/>
                <a:gd name="T85" fmla="*/ 54 h 80"/>
                <a:gd name="T86" fmla="*/ 43 w 93"/>
                <a:gd name="T87" fmla="*/ 71 h 80"/>
                <a:gd name="T88" fmla="*/ 84 w 93"/>
                <a:gd name="T89" fmla="*/ 60 h 80"/>
                <a:gd name="T90" fmla="*/ 80 w 93"/>
                <a:gd name="T91" fmla="*/ 59 h 80"/>
                <a:gd name="T92" fmla="*/ 85 w 93"/>
                <a:gd name="T93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80">
                  <a:moveTo>
                    <a:pt x="79" y="38"/>
                  </a:moveTo>
                  <a:cubicBezTo>
                    <a:pt x="80" y="37"/>
                    <a:pt x="81" y="36"/>
                    <a:pt x="81" y="35"/>
                  </a:cubicBezTo>
                  <a:cubicBezTo>
                    <a:pt x="83" y="33"/>
                    <a:pt x="80" y="32"/>
                    <a:pt x="78" y="33"/>
                  </a:cubicBezTo>
                  <a:cubicBezTo>
                    <a:pt x="77" y="34"/>
                    <a:pt x="77" y="35"/>
                    <a:pt x="76" y="35"/>
                  </a:cubicBezTo>
                  <a:cubicBezTo>
                    <a:pt x="64" y="29"/>
                    <a:pt x="48" y="38"/>
                    <a:pt x="40" y="25"/>
                  </a:cubicBezTo>
                  <a:cubicBezTo>
                    <a:pt x="38" y="22"/>
                    <a:pt x="37" y="19"/>
                    <a:pt x="36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5"/>
                    <a:pt x="36" y="14"/>
                    <a:pt x="34" y="14"/>
                  </a:cubicBezTo>
                  <a:cubicBezTo>
                    <a:pt x="31" y="7"/>
                    <a:pt x="27" y="2"/>
                    <a:pt x="17" y="1"/>
                  </a:cubicBezTo>
                  <a:cubicBezTo>
                    <a:pt x="7" y="0"/>
                    <a:pt x="2" y="9"/>
                    <a:pt x="1" y="18"/>
                  </a:cubicBezTo>
                  <a:cubicBezTo>
                    <a:pt x="0" y="22"/>
                    <a:pt x="0" y="28"/>
                    <a:pt x="2" y="33"/>
                  </a:cubicBezTo>
                  <a:cubicBezTo>
                    <a:pt x="2" y="33"/>
                    <a:pt x="2" y="34"/>
                    <a:pt x="2" y="34"/>
                  </a:cubicBezTo>
                  <a:cubicBezTo>
                    <a:pt x="3" y="39"/>
                    <a:pt x="6" y="42"/>
                    <a:pt x="9" y="44"/>
                  </a:cubicBezTo>
                  <a:cubicBezTo>
                    <a:pt x="24" y="49"/>
                    <a:pt x="24" y="62"/>
                    <a:pt x="34" y="72"/>
                  </a:cubicBezTo>
                  <a:cubicBezTo>
                    <a:pt x="42" y="80"/>
                    <a:pt x="52" y="70"/>
                    <a:pt x="58" y="64"/>
                  </a:cubicBezTo>
                  <a:cubicBezTo>
                    <a:pt x="59" y="64"/>
                    <a:pt x="57" y="62"/>
                    <a:pt x="57" y="63"/>
                  </a:cubicBezTo>
                  <a:cubicBezTo>
                    <a:pt x="54" y="66"/>
                    <a:pt x="51" y="68"/>
                    <a:pt x="49" y="69"/>
                  </a:cubicBezTo>
                  <a:cubicBezTo>
                    <a:pt x="55" y="62"/>
                    <a:pt x="61" y="55"/>
                    <a:pt x="68" y="48"/>
                  </a:cubicBezTo>
                  <a:cubicBezTo>
                    <a:pt x="66" y="52"/>
                    <a:pt x="64" y="55"/>
                    <a:pt x="61" y="58"/>
                  </a:cubicBezTo>
                  <a:cubicBezTo>
                    <a:pt x="60" y="60"/>
                    <a:pt x="63" y="61"/>
                    <a:pt x="65" y="60"/>
                  </a:cubicBezTo>
                  <a:cubicBezTo>
                    <a:pt x="68" y="57"/>
                    <a:pt x="71" y="55"/>
                    <a:pt x="74" y="52"/>
                  </a:cubicBezTo>
                  <a:cubicBezTo>
                    <a:pt x="71" y="56"/>
                    <a:pt x="69" y="61"/>
                    <a:pt x="67" y="66"/>
                  </a:cubicBezTo>
                  <a:cubicBezTo>
                    <a:pt x="65" y="65"/>
                    <a:pt x="62" y="65"/>
                    <a:pt x="60" y="64"/>
                  </a:cubicBezTo>
                  <a:cubicBezTo>
                    <a:pt x="58" y="64"/>
                    <a:pt x="57" y="67"/>
                    <a:pt x="59" y="68"/>
                  </a:cubicBezTo>
                  <a:cubicBezTo>
                    <a:pt x="62" y="68"/>
                    <a:pt x="64" y="69"/>
                    <a:pt x="67" y="69"/>
                  </a:cubicBezTo>
                  <a:cubicBezTo>
                    <a:pt x="68" y="70"/>
                    <a:pt x="69" y="70"/>
                    <a:pt x="70" y="69"/>
                  </a:cubicBezTo>
                  <a:cubicBezTo>
                    <a:pt x="77" y="69"/>
                    <a:pt x="83" y="67"/>
                    <a:pt x="87" y="62"/>
                  </a:cubicBezTo>
                  <a:cubicBezTo>
                    <a:pt x="93" y="54"/>
                    <a:pt x="85" y="43"/>
                    <a:pt x="79" y="38"/>
                  </a:cubicBezTo>
                  <a:close/>
                  <a:moveTo>
                    <a:pt x="73" y="38"/>
                  </a:moveTo>
                  <a:cubicBezTo>
                    <a:pt x="69" y="42"/>
                    <a:pt x="65" y="45"/>
                    <a:pt x="61" y="49"/>
                  </a:cubicBezTo>
                  <a:cubicBezTo>
                    <a:pt x="63" y="47"/>
                    <a:pt x="65" y="45"/>
                    <a:pt x="67" y="42"/>
                  </a:cubicBezTo>
                  <a:cubicBezTo>
                    <a:pt x="68" y="40"/>
                    <a:pt x="66" y="38"/>
                    <a:pt x="64" y="40"/>
                  </a:cubicBezTo>
                  <a:cubicBezTo>
                    <a:pt x="56" y="46"/>
                    <a:pt x="49" y="52"/>
                    <a:pt x="42" y="59"/>
                  </a:cubicBezTo>
                  <a:cubicBezTo>
                    <a:pt x="46" y="52"/>
                    <a:pt x="50" y="46"/>
                    <a:pt x="54" y="39"/>
                  </a:cubicBezTo>
                  <a:cubicBezTo>
                    <a:pt x="54" y="38"/>
                    <a:pt x="54" y="37"/>
                    <a:pt x="53" y="36"/>
                  </a:cubicBezTo>
                  <a:cubicBezTo>
                    <a:pt x="60" y="37"/>
                    <a:pt x="67" y="35"/>
                    <a:pt x="73" y="38"/>
                  </a:cubicBezTo>
                  <a:close/>
                  <a:moveTo>
                    <a:pt x="28" y="24"/>
                  </a:moveTo>
                  <a:cubicBezTo>
                    <a:pt x="24" y="30"/>
                    <a:pt x="21" y="37"/>
                    <a:pt x="17" y="43"/>
                  </a:cubicBezTo>
                  <a:cubicBezTo>
                    <a:pt x="15" y="42"/>
                    <a:pt x="13" y="42"/>
                    <a:pt x="12" y="41"/>
                  </a:cubicBezTo>
                  <a:cubicBezTo>
                    <a:pt x="17" y="35"/>
                    <a:pt x="22" y="30"/>
                    <a:pt x="28" y="24"/>
                  </a:cubicBezTo>
                  <a:close/>
                  <a:moveTo>
                    <a:pt x="23" y="48"/>
                  </a:moveTo>
                  <a:cubicBezTo>
                    <a:pt x="22" y="47"/>
                    <a:pt x="21" y="46"/>
                    <a:pt x="20" y="45"/>
                  </a:cubicBezTo>
                  <a:cubicBezTo>
                    <a:pt x="24" y="42"/>
                    <a:pt x="28" y="38"/>
                    <a:pt x="31" y="34"/>
                  </a:cubicBezTo>
                  <a:cubicBezTo>
                    <a:pt x="29" y="39"/>
                    <a:pt x="26" y="44"/>
                    <a:pt x="23" y="48"/>
                  </a:cubicBezTo>
                  <a:close/>
                  <a:moveTo>
                    <a:pt x="38" y="40"/>
                  </a:moveTo>
                  <a:cubicBezTo>
                    <a:pt x="35" y="46"/>
                    <a:pt x="31" y="51"/>
                    <a:pt x="28" y="56"/>
                  </a:cubicBezTo>
                  <a:cubicBezTo>
                    <a:pt x="28" y="55"/>
                    <a:pt x="27" y="53"/>
                    <a:pt x="26" y="52"/>
                  </a:cubicBezTo>
                  <a:cubicBezTo>
                    <a:pt x="30" y="48"/>
                    <a:pt x="34" y="44"/>
                    <a:pt x="38" y="40"/>
                  </a:cubicBezTo>
                  <a:close/>
                  <a:moveTo>
                    <a:pt x="31" y="60"/>
                  </a:moveTo>
                  <a:cubicBezTo>
                    <a:pt x="35" y="56"/>
                    <a:pt x="40" y="51"/>
                    <a:pt x="45" y="47"/>
                  </a:cubicBezTo>
                  <a:cubicBezTo>
                    <a:pt x="41" y="53"/>
                    <a:pt x="37" y="59"/>
                    <a:pt x="34" y="66"/>
                  </a:cubicBezTo>
                  <a:cubicBezTo>
                    <a:pt x="33" y="64"/>
                    <a:pt x="32" y="62"/>
                    <a:pt x="31" y="60"/>
                  </a:cubicBezTo>
                  <a:close/>
                  <a:moveTo>
                    <a:pt x="51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46" y="41"/>
                    <a:pt x="41" y="45"/>
                    <a:pt x="37" y="49"/>
                  </a:cubicBezTo>
                  <a:cubicBezTo>
                    <a:pt x="40" y="45"/>
                    <a:pt x="43" y="40"/>
                    <a:pt x="46" y="34"/>
                  </a:cubicBezTo>
                  <a:cubicBezTo>
                    <a:pt x="47" y="35"/>
                    <a:pt x="48" y="35"/>
                    <a:pt x="50" y="36"/>
                  </a:cubicBezTo>
                  <a:cubicBezTo>
                    <a:pt x="50" y="36"/>
                    <a:pt x="51" y="36"/>
                    <a:pt x="51" y="36"/>
                  </a:cubicBezTo>
                  <a:close/>
                  <a:moveTo>
                    <a:pt x="42" y="32"/>
                  </a:moveTo>
                  <a:cubicBezTo>
                    <a:pt x="39" y="35"/>
                    <a:pt x="35" y="38"/>
                    <a:pt x="32" y="41"/>
                  </a:cubicBezTo>
                  <a:cubicBezTo>
                    <a:pt x="34" y="37"/>
                    <a:pt x="37" y="32"/>
                    <a:pt x="39" y="28"/>
                  </a:cubicBezTo>
                  <a:cubicBezTo>
                    <a:pt x="40" y="30"/>
                    <a:pt x="41" y="31"/>
                    <a:pt x="42" y="32"/>
                  </a:cubicBezTo>
                  <a:close/>
                  <a:moveTo>
                    <a:pt x="37" y="24"/>
                  </a:moveTo>
                  <a:cubicBezTo>
                    <a:pt x="37" y="24"/>
                    <a:pt x="36" y="24"/>
                    <a:pt x="36" y="24"/>
                  </a:cubicBezTo>
                  <a:cubicBezTo>
                    <a:pt x="33" y="27"/>
                    <a:pt x="30" y="30"/>
                    <a:pt x="27" y="33"/>
                  </a:cubicBezTo>
                  <a:cubicBezTo>
                    <a:pt x="29" y="29"/>
                    <a:pt x="32" y="24"/>
                    <a:pt x="34" y="19"/>
                  </a:cubicBezTo>
                  <a:cubicBezTo>
                    <a:pt x="35" y="21"/>
                    <a:pt x="36" y="22"/>
                    <a:pt x="37" y="24"/>
                  </a:cubicBezTo>
                  <a:close/>
                  <a:moveTo>
                    <a:pt x="32" y="15"/>
                  </a:moveTo>
                  <a:cubicBezTo>
                    <a:pt x="27" y="19"/>
                    <a:pt x="23" y="24"/>
                    <a:pt x="18" y="29"/>
                  </a:cubicBezTo>
                  <a:cubicBezTo>
                    <a:pt x="21" y="23"/>
                    <a:pt x="25" y="16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8"/>
                    <a:pt x="27" y="8"/>
                    <a:pt x="28" y="8"/>
                  </a:cubicBezTo>
                  <a:cubicBezTo>
                    <a:pt x="30" y="10"/>
                    <a:pt x="31" y="12"/>
                    <a:pt x="32" y="15"/>
                  </a:cubicBezTo>
                  <a:close/>
                  <a:moveTo>
                    <a:pt x="26" y="7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9" y="14"/>
                    <a:pt x="14" y="20"/>
                    <a:pt x="9" y="26"/>
                  </a:cubicBezTo>
                  <a:cubicBezTo>
                    <a:pt x="12" y="22"/>
                    <a:pt x="15" y="11"/>
                    <a:pt x="17" y="5"/>
                  </a:cubicBezTo>
                  <a:cubicBezTo>
                    <a:pt x="20" y="4"/>
                    <a:pt x="23" y="5"/>
                    <a:pt x="26" y="7"/>
                  </a:cubicBezTo>
                  <a:close/>
                  <a:moveTo>
                    <a:pt x="6" y="35"/>
                  </a:moveTo>
                  <a:cubicBezTo>
                    <a:pt x="6" y="35"/>
                    <a:pt x="6" y="34"/>
                    <a:pt x="6" y="33"/>
                  </a:cubicBezTo>
                  <a:cubicBezTo>
                    <a:pt x="10" y="30"/>
                    <a:pt x="14" y="26"/>
                    <a:pt x="18" y="21"/>
                  </a:cubicBezTo>
                  <a:cubicBezTo>
                    <a:pt x="31" y="4"/>
                    <a:pt x="19" y="20"/>
                    <a:pt x="17" y="24"/>
                  </a:cubicBezTo>
                  <a:cubicBezTo>
                    <a:pt x="15" y="29"/>
                    <a:pt x="11" y="34"/>
                    <a:pt x="9" y="39"/>
                  </a:cubicBezTo>
                  <a:cubicBezTo>
                    <a:pt x="8" y="38"/>
                    <a:pt x="7" y="37"/>
                    <a:pt x="6" y="35"/>
                  </a:cubicBezTo>
                  <a:close/>
                  <a:moveTo>
                    <a:pt x="37" y="69"/>
                  </a:moveTo>
                  <a:cubicBezTo>
                    <a:pt x="42" y="64"/>
                    <a:pt x="48" y="59"/>
                    <a:pt x="53" y="54"/>
                  </a:cubicBezTo>
                  <a:cubicBezTo>
                    <a:pt x="50" y="59"/>
                    <a:pt x="46" y="65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1" y="71"/>
                    <a:pt x="39" y="71"/>
                    <a:pt x="37" y="69"/>
                  </a:cubicBezTo>
                  <a:close/>
                  <a:moveTo>
                    <a:pt x="84" y="60"/>
                  </a:moveTo>
                  <a:cubicBezTo>
                    <a:pt x="82" y="64"/>
                    <a:pt x="78" y="65"/>
                    <a:pt x="73" y="66"/>
                  </a:cubicBezTo>
                  <a:cubicBezTo>
                    <a:pt x="75" y="63"/>
                    <a:pt x="77" y="61"/>
                    <a:pt x="80" y="59"/>
                  </a:cubicBezTo>
                  <a:cubicBezTo>
                    <a:pt x="80" y="60"/>
                    <a:pt x="82" y="60"/>
                    <a:pt x="83" y="59"/>
                  </a:cubicBezTo>
                  <a:cubicBezTo>
                    <a:pt x="84" y="57"/>
                    <a:pt x="84" y="56"/>
                    <a:pt x="85" y="54"/>
                  </a:cubicBezTo>
                  <a:cubicBezTo>
                    <a:pt x="85" y="56"/>
                    <a:pt x="85" y="58"/>
                    <a:pt x="8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2936875" y="1847850"/>
              <a:ext cx="196850" cy="330200"/>
            </a:xfrm>
            <a:custGeom>
              <a:avLst/>
              <a:gdLst>
                <a:gd name="T0" fmla="*/ 75 w 80"/>
                <a:gd name="T1" fmla="*/ 80 h 134"/>
                <a:gd name="T2" fmla="*/ 34 w 80"/>
                <a:gd name="T3" fmla="*/ 6 h 134"/>
                <a:gd name="T4" fmla="*/ 31 w 80"/>
                <a:gd name="T5" fmla="*/ 3 h 134"/>
                <a:gd name="T6" fmla="*/ 25 w 80"/>
                <a:gd name="T7" fmla="*/ 1 h 134"/>
                <a:gd name="T8" fmla="*/ 2 w 80"/>
                <a:gd name="T9" fmla="*/ 56 h 134"/>
                <a:gd name="T10" fmla="*/ 4 w 80"/>
                <a:gd name="T11" fmla="*/ 60 h 134"/>
                <a:gd name="T12" fmla="*/ 23 w 80"/>
                <a:gd name="T13" fmla="*/ 87 h 134"/>
                <a:gd name="T14" fmla="*/ 29 w 80"/>
                <a:gd name="T15" fmla="*/ 93 h 134"/>
                <a:gd name="T16" fmla="*/ 25 w 80"/>
                <a:gd name="T17" fmla="*/ 114 h 134"/>
                <a:gd name="T18" fmla="*/ 23 w 80"/>
                <a:gd name="T19" fmla="*/ 117 h 134"/>
                <a:gd name="T20" fmla="*/ 51 w 80"/>
                <a:gd name="T21" fmla="*/ 131 h 134"/>
                <a:gd name="T22" fmla="*/ 38 w 80"/>
                <a:gd name="T23" fmla="*/ 129 h 134"/>
                <a:gd name="T24" fmla="*/ 53 w 80"/>
                <a:gd name="T25" fmla="*/ 113 h 134"/>
                <a:gd name="T26" fmla="*/ 53 w 80"/>
                <a:gd name="T27" fmla="*/ 121 h 134"/>
                <a:gd name="T28" fmla="*/ 42 w 80"/>
                <a:gd name="T29" fmla="*/ 126 h 134"/>
                <a:gd name="T30" fmla="*/ 77 w 80"/>
                <a:gd name="T31" fmla="*/ 89 h 134"/>
                <a:gd name="T32" fmla="*/ 76 w 80"/>
                <a:gd name="T33" fmla="*/ 84 h 134"/>
                <a:gd name="T34" fmla="*/ 73 w 80"/>
                <a:gd name="T35" fmla="*/ 81 h 134"/>
                <a:gd name="T36" fmla="*/ 54 w 80"/>
                <a:gd name="T37" fmla="*/ 107 h 134"/>
                <a:gd name="T38" fmla="*/ 70 w 80"/>
                <a:gd name="T39" fmla="*/ 78 h 134"/>
                <a:gd name="T40" fmla="*/ 51 w 80"/>
                <a:gd name="T41" fmla="*/ 98 h 134"/>
                <a:gd name="T42" fmla="*/ 68 w 80"/>
                <a:gd name="T43" fmla="*/ 75 h 134"/>
                <a:gd name="T44" fmla="*/ 35 w 80"/>
                <a:gd name="T45" fmla="*/ 87 h 134"/>
                <a:gd name="T46" fmla="*/ 58 w 80"/>
                <a:gd name="T47" fmla="*/ 66 h 134"/>
                <a:gd name="T48" fmla="*/ 30 w 80"/>
                <a:gd name="T49" fmla="*/ 115 h 134"/>
                <a:gd name="T50" fmla="*/ 30 w 80"/>
                <a:gd name="T51" fmla="*/ 118 h 134"/>
                <a:gd name="T52" fmla="*/ 52 w 80"/>
                <a:gd name="T53" fmla="*/ 60 h 134"/>
                <a:gd name="T54" fmla="*/ 49 w 80"/>
                <a:gd name="T55" fmla="*/ 56 h 134"/>
                <a:gd name="T56" fmla="*/ 52 w 80"/>
                <a:gd name="T57" fmla="*/ 60 h 134"/>
                <a:gd name="T58" fmla="*/ 20 w 80"/>
                <a:gd name="T59" fmla="*/ 66 h 134"/>
                <a:gd name="T60" fmla="*/ 41 w 80"/>
                <a:gd name="T61" fmla="*/ 35 h 134"/>
                <a:gd name="T62" fmla="*/ 43 w 80"/>
                <a:gd name="T63" fmla="*/ 46 h 134"/>
                <a:gd name="T64" fmla="*/ 38 w 80"/>
                <a:gd name="T65" fmla="*/ 34 h 134"/>
                <a:gd name="T66" fmla="*/ 38 w 80"/>
                <a:gd name="T67" fmla="*/ 20 h 134"/>
                <a:gd name="T68" fmla="*/ 41 w 80"/>
                <a:gd name="T69" fmla="*/ 35 h 134"/>
                <a:gd name="T70" fmla="*/ 11 w 80"/>
                <a:gd name="T71" fmla="*/ 50 h 134"/>
                <a:gd name="T72" fmla="*/ 26 w 80"/>
                <a:gd name="T73" fmla="*/ 24 h 134"/>
                <a:gd name="T74" fmla="*/ 37 w 80"/>
                <a:gd name="T75" fmla="*/ 17 h 134"/>
                <a:gd name="T76" fmla="*/ 18 w 80"/>
                <a:gd name="T77" fmla="*/ 42 h 134"/>
                <a:gd name="T78" fmla="*/ 27 w 80"/>
                <a:gd name="T79" fmla="*/ 10 h 134"/>
                <a:gd name="T80" fmla="*/ 27 w 80"/>
                <a:gd name="T81" fmla="*/ 10 h 134"/>
                <a:gd name="T82" fmla="*/ 25 w 80"/>
                <a:gd name="T83" fmla="*/ 38 h 134"/>
                <a:gd name="T84" fmla="*/ 12 w 80"/>
                <a:gd name="T85" fmla="*/ 57 h 134"/>
                <a:gd name="T86" fmla="*/ 35 w 80"/>
                <a:gd name="T87" fmla="*/ 41 h 134"/>
                <a:gd name="T88" fmla="*/ 9 w 80"/>
                <a:gd name="T89" fmla="*/ 58 h 134"/>
                <a:gd name="T90" fmla="*/ 18 w 80"/>
                <a:gd name="T91" fmla="*/ 74 h 134"/>
                <a:gd name="T92" fmla="*/ 21 w 80"/>
                <a:gd name="T93" fmla="*/ 77 h 134"/>
                <a:gd name="T94" fmla="*/ 45 w 80"/>
                <a:gd name="T95" fmla="*/ 59 h 134"/>
                <a:gd name="T96" fmla="*/ 18 w 80"/>
                <a:gd name="T97" fmla="*/ 74 h 134"/>
                <a:gd name="T98" fmla="*/ 49 w 80"/>
                <a:gd name="T99" fmla="*/ 67 h 134"/>
                <a:gd name="T100" fmla="*/ 30 w 80"/>
                <a:gd name="T101" fmla="*/ 86 h 134"/>
                <a:gd name="T102" fmla="*/ 44 w 80"/>
                <a:gd name="T103" fmla="*/ 84 h 134"/>
                <a:gd name="T104" fmla="*/ 32 w 80"/>
                <a:gd name="T105" fmla="*/ 103 h 134"/>
                <a:gd name="T106" fmla="*/ 35 w 80"/>
                <a:gd name="T107" fmla="*/ 126 h 134"/>
                <a:gd name="T108" fmla="*/ 31 w 80"/>
                <a:gd name="T109" fmla="*/ 123 h 134"/>
                <a:gd name="T110" fmla="*/ 53 w 80"/>
                <a:gd name="T111" fmla="*/ 10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134">
                  <a:moveTo>
                    <a:pt x="76" y="84"/>
                  </a:moveTo>
                  <a:cubicBezTo>
                    <a:pt x="76" y="83"/>
                    <a:pt x="76" y="81"/>
                    <a:pt x="75" y="80"/>
                  </a:cubicBezTo>
                  <a:cubicBezTo>
                    <a:pt x="71" y="65"/>
                    <a:pt x="52" y="57"/>
                    <a:pt x="46" y="42"/>
                  </a:cubicBezTo>
                  <a:cubicBezTo>
                    <a:pt x="40" y="27"/>
                    <a:pt x="43" y="16"/>
                    <a:pt x="34" y="6"/>
                  </a:cubicBezTo>
                  <a:cubicBezTo>
                    <a:pt x="34" y="6"/>
                    <a:pt x="34" y="5"/>
                    <a:pt x="34" y="5"/>
                  </a:cubicBezTo>
                  <a:cubicBezTo>
                    <a:pt x="35" y="3"/>
                    <a:pt x="32" y="2"/>
                    <a:pt x="31" y="3"/>
                  </a:cubicBezTo>
                  <a:cubicBezTo>
                    <a:pt x="30" y="2"/>
                    <a:pt x="29" y="1"/>
                    <a:pt x="27" y="0"/>
                  </a:cubicBezTo>
                  <a:cubicBezTo>
                    <a:pt x="27" y="0"/>
                    <a:pt x="25" y="0"/>
                    <a:pt x="25" y="1"/>
                  </a:cubicBezTo>
                  <a:cubicBezTo>
                    <a:pt x="14" y="18"/>
                    <a:pt x="9" y="36"/>
                    <a:pt x="2" y="5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2" y="57"/>
                    <a:pt x="1" y="58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4" y="60"/>
                    <a:pt x="4" y="59"/>
                    <a:pt x="5" y="59"/>
                  </a:cubicBezTo>
                  <a:cubicBezTo>
                    <a:pt x="12" y="68"/>
                    <a:pt x="13" y="80"/>
                    <a:pt x="23" y="87"/>
                  </a:cubicBezTo>
                  <a:cubicBezTo>
                    <a:pt x="23" y="87"/>
                    <a:pt x="28" y="89"/>
                    <a:pt x="30" y="91"/>
                  </a:cubicBezTo>
                  <a:cubicBezTo>
                    <a:pt x="30" y="92"/>
                    <a:pt x="29" y="92"/>
                    <a:pt x="29" y="93"/>
                  </a:cubicBezTo>
                  <a:cubicBezTo>
                    <a:pt x="27" y="95"/>
                    <a:pt x="30" y="96"/>
                    <a:pt x="31" y="96"/>
                  </a:cubicBezTo>
                  <a:cubicBezTo>
                    <a:pt x="29" y="102"/>
                    <a:pt x="27" y="108"/>
                    <a:pt x="25" y="114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5"/>
                    <a:pt x="24" y="116"/>
                    <a:pt x="23" y="117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24" y="134"/>
                    <a:pt x="39" y="133"/>
                    <a:pt x="51" y="131"/>
                  </a:cubicBezTo>
                  <a:cubicBezTo>
                    <a:pt x="53" y="130"/>
                    <a:pt x="52" y="129"/>
                    <a:pt x="51" y="129"/>
                  </a:cubicBezTo>
                  <a:cubicBezTo>
                    <a:pt x="45" y="130"/>
                    <a:pt x="41" y="130"/>
                    <a:pt x="38" y="129"/>
                  </a:cubicBezTo>
                  <a:cubicBezTo>
                    <a:pt x="38" y="129"/>
                    <a:pt x="38" y="129"/>
                    <a:pt x="39" y="129"/>
                  </a:cubicBezTo>
                  <a:cubicBezTo>
                    <a:pt x="43" y="123"/>
                    <a:pt x="48" y="118"/>
                    <a:pt x="53" y="113"/>
                  </a:cubicBezTo>
                  <a:cubicBezTo>
                    <a:pt x="52" y="115"/>
                    <a:pt x="51" y="116"/>
                    <a:pt x="50" y="118"/>
                  </a:cubicBezTo>
                  <a:cubicBezTo>
                    <a:pt x="48" y="120"/>
                    <a:pt x="51" y="122"/>
                    <a:pt x="53" y="121"/>
                  </a:cubicBezTo>
                  <a:cubicBezTo>
                    <a:pt x="61" y="114"/>
                    <a:pt x="67" y="105"/>
                    <a:pt x="75" y="99"/>
                  </a:cubicBezTo>
                  <a:cubicBezTo>
                    <a:pt x="71" y="113"/>
                    <a:pt x="56" y="125"/>
                    <a:pt x="42" y="126"/>
                  </a:cubicBezTo>
                  <a:cubicBezTo>
                    <a:pt x="40" y="126"/>
                    <a:pt x="40" y="130"/>
                    <a:pt x="42" y="129"/>
                  </a:cubicBezTo>
                  <a:cubicBezTo>
                    <a:pt x="65" y="127"/>
                    <a:pt x="79" y="110"/>
                    <a:pt x="77" y="89"/>
                  </a:cubicBezTo>
                  <a:cubicBezTo>
                    <a:pt x="78" y="89"/>
                    <a:pt x="78" y="88"/>
                    <a:pt x="79" y="87"/>
                  </a:cubicBezTo>
                  <a:cubicBezTo>
                    <a:pt x="80" y="86"/>
                    <a:pt x="78" y="84"/>
                    <a:pt x="76" y="84"/>
                  </a:cubicBezTo>
                  <a:close/>
                  <a:moveTo>
                    <a:pt x="54" y="107"/>
                  </a:moveTo>
                  <a:cubicBezTo>
                    <a:pt x="60" y="98"/>
                    <a:pt x="66" y="90"/>
                    <a:pt x="73" y="81"/>
                  </a:cubicBezTo>
                  <a:cubicBezTo>
                    <a:pt x="73" y="83"/>
                    <a:pt x="74" y="84"/>
                    <a:pt x="75" y="86"/>
                  </a:cubicBezTo>
                  <a:cubicBezTo>
                    <a:pt x="68" y="93"/>
                    <a:pt x="61" y="100"/>
                    <a:pt x="54" y="107"/>
                  </a:cubicBezTo>
                  <a:close/>
                  <a:moveTo>
                    <a:pt x="70" y="78"/>
                  </a:moveTo>
                  <a:cubicBezTo>
                    <a:pt x="70" y="78"/>
                    <a:pt x="70" y="78"/>
                    <a:pt x="70" y="78"/>
                  </a:cubicBezTo>
                  <a:cubicBezTo>
                    <a:pt x="65" y="84"/>
                    <a:pt x="59" y="90"/>
                    <a:pt x="53" y="96"/>
                  </a:cubicBezTo>
                  <a:cubicBezTo>
                    <a:pt x="52" y="96"/>
                    <a:pt x="52" y="97"/>
                    <a:pt x="51" y="98"/>
                  </a:cubicBezTo>
                  <a:cubicBezTo>
                    <a:pt x="57" y="90"/>
                    <a:pt x="62" y="83"/>
                    <a:pt x="66" y="74"/>
                  </a:cubicBezTo>
                  <a:cubicBezTo>
                    <a:pt x="67" y="74"/>
                    <a:pt x="67" y="75"/>
                    <a:pt x="68" y="75"/>
                  </a:cubicBezTo>
                  <a:cubicBezTo>
                    <a:pt x="69" y="76"/>
                    <a:pt x="70" y="77"/>
                    <a:pt x="70" y="78"/>
                  </a:cubicBezTo>
                  <a:close/>
                  <a:moveTo>
                    <a:pt x="35" y="87"/>
                  </a:moveTo>
                  <a:cubicBezTo>
                    <a:pt x="43" y="79"/>
                    <a:pt x="49" y="73"/>
                    <a:pt x="55" y="63"/>
                  </a:cubicBezTo>
                  <a:cubicBezTo>
                    <a:pt x="56" y="64"/>
                    <a:pt x="57" y="65"/>
                    <a:pt x="58" y="66"/>
                  </a:cubicBezTo>
                  <a:cubicBezTo>
                    <a:pt x="50" y="73"/>
                    <a:pt x="43" y="79"/>
                    <a:pt x="35" y="87"/>
                  </a:cubicBezTo>
                  <a:close/>
                  <a:moveTo>
                    <a:pt x="30" y="115"/>
                  </a:moveTo>
                  <a:cubicBezTo>
                    <a:pt x="40" y="103"/>
                    <a:pt x="55" y="90"/>
                    <a:pt x="60" y="78"/>
                  </a:cubicBezTo>
                  <a:cubicBezTo>
                    <a:pt x="54" y="93"/>
                    <a:pt x="40" y="105"/>
                    <a:pt x="30" y="118"/>
                  </a:cubicBezTo>
                  <a:cubicBezTo>
                    <a:pt x="30" y="117"/>
                    <a:pt x="30" y="116"/>
                    <a:pt x="30" y="115"/>
                  </a:cubicBezTo>
                  <a:close/>
                  <a:moveTo>
                    <a:pt x="52" y="60"/>
                  </a:moveTo>
                  <a:cubicBezTo>
                    <a:pt x="49" y="62"/>
                    <a:pt x="46" y="65"/>
                    <a:pt x="42" y="68"/>
                  </a:cubicBezTo>
                  <a:cubicBezTo>
                    <a:pt x="45" y="64"/>
                    <a:pt x="47" y="60"/>
                    <a:pt x="49" y="56"/>
                  </a:cubicBezTo>
                  <a:cubicBezTo>
                    <a:pt x="50" y="57"/>
                    <a:pt x="51" y="58"/>
                    <a:pt x="51" y="59"/>
                  </a:cubicBezTo>
                  <a:cubicBezTo>
                    <a:pt x="52" y="59"/>
                    <a:pt x="52" y="60"/>
                    <a:pt x="52" y="60"/>
                  </a:cubicBezTo>
                  <a:close/>
                  <a:moveTo>
                    <a:pt x="43" y="46"/>
                  </a:moveTo>
                  <a:cubicBezTo>
                    <a:pt x="34" y="52"/>
                    <a:pt x="27" y="58"/>
                    <a:pt x="20" y="66"/>
                  </a:cubicBezTo>
                  <a:cubicBezTo>
                    <a:pt x="25" y="61"/>
                    <a:pt x="35" y="46"/>
                    <a:pt x="41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2" y="39"/>
                    <a:pt x="43" y="42"/>
                    <a:pt x="44" y="46"/>
                  </a:cubicBezTo>
                  <a:cubicBezTo>
                    <a:pt x="44" y="46"/>
                    <a:pt x="43" y="46"/>
                    <a:pt x="43" y="46"/>
                  </a:cubicBezTo>
                  <a:close/>
                  <a:moveTo>
                    <a:pt x="41" y="35"/>
                  </a:moveTo>
                  <a:cubicBezTo>
                    <a:pt x="41" y="34"/>
                    <a:pt x="39" y="33"/>
                    <a:pt x="38" y="34"/>
                  </a:cubicBezTo>
                  <a:cubicBezTo>
                    <a:pt x="34" y="38"/>
                    <a:pt x="12" y="63"/>
                    <a:pt x="24" y="48"/>
                  </a:cubicBezTo>
                  <a:cubicBezTo>
                    <a:pt x="31" y="39"/>
                    <a:pt x="35" y="30"/>
                    <a:pt x="38" y="20"/>
                  </a:cubicBezTo>
                  <a:cubicBezTo>
                    <a:pt x="39" y="23"/>
                    <a:pt x="40" y="26"/>
                    <a:pt x="40" y="29"/>
                  </a:cubicBezTo>
                  <a:cubicBezTo>
                    <a:pt x="40" y="31"/>
                    <a:pt x="41" y="33"/>
                    <a:pt x="41" y="35"/>
                  </a:cubicBezTo>
                  <a:close/>
                  <a:moveTo>
                    <a:pt x="11" y="51"/>
                  </a:moveTo>
                  <a:cubicBezTo>
                    <a:pt x="11" y="51"/>
                    <a:pt x="11" y="50"/>
                    <a:pt x="11" y="50"/>
                  </a:cubicBezTo>
                  <a:cubicBezTo>
                    <a:pt x="11" y="49"/>
                    <a:pt x="12" y="48"/>
                    <a:pt x="13" y="47"/>
                  </a:cubicBezTo>
                  <a:cubicBezTo>
                    <a:pt x="18" y="39"/>
                    <a:pt x="22" y="32"/>
                    <a:pt x="26" y="24"/>
                  </a:cubicBezTo>
                  <a:cubicBezTo>
                    <a:pt x="29" y="20"/>
                    <a:pt x="32" y="16"/>
                    <a:pt x="35" y="12"/>
                  </a:cubicBezTo>
                  <a:cubicBezTo>
                    <a:pt x="36" y="13"/>
                    <a:pt x="36" y="15"/>
                    <a:pt x="37" y="17"/>
                  </a:cubicBezTo>
                  <a:cubicBezTo>
                    <a:pt x="37" y="17"/>
                    <a:pt x="36" y="17"/>
                    <a:pt x="36" y="18"/>
                  </a:cubicBezTo>
                  <a:cubicBezTo>
                    <a:pt x="30" y="26"/>
                    <a:pt x="24" y="34"/>
                    <a:pt x="18" y="42"/>
                  </a:cubicBezTo>
                  <a:cubicBezTo>
                    <a:pt x="17" y="43"/>
                    <a:pt x="13" y="48"/>
                    <a:pt x="11" y="51"/>
                  </a:cubicBezTo>
                  <a:close/>
                  <a:moveTo>
                    <a:pt x="27" y="10"/>
                  </a:moveTo>
                  <a:cubicBezTo>
                    <a:pt x="20" y="19"/>
                    <a:pt x="15" y="28"/>
                    <a:pt x="10" y="37"/>
                  </a:cubicBezTo>
                  <a:cubicBezTo>
                    <a:pt x="14" y="26"/>
                    <a:pt x="20" y="13"/>
                    <a:pt x="27" y="10"/>
                  </a:cubicBezTo>
                  <a:close/>
                  <a:moveTo>
                    <a:pt x="8" y="56"/>
                  </a:moveTo>
                  <a:cubicBezTo>
                    <a:pt x="14" y="51"/>
                    <a:pt x="20" y="45"/>
                    <a:pt x="25" y="38"/>
                  </a:cubicBezTo>
                  <a:cubicBezTo>
                    <a:pt x="28" y="35"/>
                    <a:pt x="38" y="15"/>
                    <a:pt x="30" y="32"/>
                  </a:cubicBezTo>
                  <a:cubicBezTo>
                    <a:pt x="26" y="42"/>
                    <a:pt x="18" y="50"/>
                    <a:pt x="12" y="57"/>
                  </a:cubicBezTo>
                  <a:cubicBezTo>
                    <a:pt x="10" y="59"/>
                    <a:pt x="12" y="61"/>
                    <a:pt x="14" y="60"/>
                  </a:cubicBezTo>
                  <a:cubicBezTo>
                    <a:pt x="21" y="54"/>
                    <a:pt x="28" y="48"/>
                    <a:pt x="35" y="41"/>
                  </a:cubicBezTo>
                  <a:cubicBezTo>
                    <a:pt x="28" y="48"/>
                    <a:pt x="21" y="59"/>
                    <a:pt x="16" y="69"/>
                  </a:cubicBezTo>
                  <a:cubicBezTo>
                    <a:pt x="14" y="66"/>
                    <a:pt x="12" y="62"/>
                    <a:pt x="9" y="58"/>
                  </a:cubicBezTo>
                  <a:cubicBezTo>
                    <a:pt x="8" y="58"/>
                    <a:pt x="8" y="57"/>
                    <a:pt x="8" y="56"/>
                  </a:cubicBezTo>
                  <a:close/>
                  <a:moveTo>
                    <a:pt x="18" y="74"/>
                  </a:moveTo>
                  <a:cubicBezTo>
                    <a:pt x="24" y="67"/>
                    <a:pt x="33" y="61"/>
                    <a:pt x="38" y="53"/>
                  </a:cubicBezTo>
                  <a:cubicBezTo>
                    <a:pt x="32" y="61"/>
                    <a:pt x="27" y="69"/>
                    <a:pt x="21" y="77"/>
                  </a:cubicBezTo>
                  <a:cubicBezTo>
                    <a:pt x="20" y="79"/>
                    <a:pt x="23" y="81"/>
                    <a:pt x="24" y="80"/>
                  </a:cubicBezTo>
                  <a:cubicBezTo>
                    <a:pt x="31" y="73"/>
                    <a:pt x="38" y="66"/>
                    <a:pt x="45" y="59"/>
                  </a:cubicBezTo>
                  <a:cubicBezTo>
                    <a:pt x="39" y="65"/>
                    <a:pt x="32" y="76"/>
                    <a:pt x="26" y="84"/>
                  </a:cubicBezTo>
                  <a:cubicBezTo>
                    <a:pt x="22" y="82"/>
                    <a:pt x="19" y="78"/>
                    <a:pt x="18" y="74"/>
                  </a:cubicBezTo>
                  <a:close/>
                  <a:moveTo>
                    <a:pt x="30" y="86"/>
                  </a:moveTo>
                  <a:cubicBezTo>
                    <a:pt x="36" y="80"/>
                    <a:pt x="45" y="74"/>
                    <a:pt x="49" y="67"/>
                  </a:cubicBezTo>
                  <a:cubicBezTo>
                    <a:pt x="44" y="74"/>
                    <a:pt x="39" y="80"/>
                    <a:pt x="33" y="87"/>
                  </a:cubicBezTo>
                  <a:cubicBezTo>
                    <a:pt x="32" y="87"/>
                    <a:pt x="31" y="86"/>
                    <a:pt x="30" y="86"/>
                  </a:cubicBezTo>
                  <a:close/>
                  <a:moveTo>
                    <a:pt x="37" y="90"/>
                  </a:moveTo>
                  <a:cubicBezTo>
                    <a:pt x="39" y="88"/>
                    <a:pt x="42" y="86"/>
                    <a:pt x="44" y="84"/>
                  </a:cubicBezTo>
                  <a:cubicBezTo>
                    <a:pt x="46" y="81"/>
                    <a:pt x="63" y="61"/>
                    <a:pt x="51" y="78"/>
                  </a:cubicBezTo>
                  <a:cubicBezTo>
                    <a:pt x="45" y="87"/>
                    <a:pt x="38" y="95"/>
                    <a:pt x="32" y="103"/>
                  </a:cubicBezTo>
                  <a:cubicBezTo>
                    <a:pt x="34" y="99"/>
                    <a:pt x="36" y="94"/>
                    <a:pt x="37" y="90"/>
                  </a:cubicBezTo>
                  <a:close/>
                  <a:moveTo>
                    <a:pt x="35" y="126"/>
                  </a:moveTo>
                  <a:cubicBezTo>
                    <a:pt x="35" y="127"/>
                    <a:pt x="35" y="127"/>
                    <a:pt x="35" y="128"/>
                  </a:cubicBezTo>
                  <a:cubicBezTo>
                    <a:pt x="33" y="126"/>
                    <a:pt x="31" y="125"/>
                    <a:pt x="31" y="123"/>
                  </a:cubicBezTo>
                  <a:cubicBezTo>
                    <a:pt x="31" y="123"/>
                    <a:pt x="32" y="122"/>
                    <a:pt x="32" y="122"/>
                  </a:cubicBezTo>
                  <a:cubicBezTo>
                    <a:pt x="39" y="115"/>
                    <a:pt x="46" y="108"/>
                    <a:pt x="53" y="101"/>
                  </a:cubicBezTo>
                  <a:cubicBezTo>
                    <a:pt x="47" y="110"/>
                    <a:pt x="41" y="118"/>
                    <a:pt x="3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4356100" y="2986088"/>
              <a:ext cx="231775" cy="188912"/>
            </a:xfrm>
            <a:custGeom>
              <a:avLst/>
              <a:gdLst>
                <a:gd name="T0" fmla="*/ 87 w 94"/>
                <a:gd name="T1" fmla="*/ 17 h 76"/>
                <a:gd name="T2" fmla="*/ 84 w 94"/>
                <a:gd name="T3" fmla="*/ 14 h 76"/>
                <a:gd name="T4" fmla="*/ 13 w 94"/>
                <a:gd name="T5" fmla="*/ 10 h 76"/>
                <a:gd name="T6" fmla="*/ 6 w 94"/>
                <a:gd name="T7" fmla="*/ 37 h 76"/>
                <a:gd name="T8" fmla="*/ 8 w 94"/>
                <a:gd name="T9" fmla="*/ 41 h 76"/>
                <a:gd name="T10" fmla="*/ 11 w 94"/>
                <a:gd name="T11" fmla="*/ 43 h 76"/>
                <a:gd name="T12" fmla="*/ 24 w 94"/>
                <a:gd name="T13" fmla="*/ 64 h 76"/>
                <a:gd name="T14" fmla="*/ 25 w 94"/>
                <a:gd name="T15" fmla="*/ 66 h 76"/>
                <a:gd name="T16" fmla="*/ 33 w 94"/>
                <a:gd name="T17" fmla="*/ 73 h 76"/>
                <a:gd name="T18" fmla="*/ 37 w 94"/>
                <a:gd name="T19" fmla="*/ 73 h 76"/>
                <a:gd name="T20" fmla="*/ 56 w 94"/>
                <a:gd name="T21" fmla="*/ 54 h 76"/>
                <a:gd name="T22" fmla="*/ 57 w 94"/>
                <a:gd name="T23" fmla="*/ 53 h 76"/>
                <a:gd name="T24" fmla="*/ 66 w 94"/>
                <a:gd name="T25" fmla="*/ 48 h 76"/>
                <a:gd name="T26" fmla="*/ 79 w 94"/>
                <a:gd name="T27" fmla="*/ 26 h 76"/>
                <a:gd name="T28" fmla="*/ 75 w 94"/>
                <a:gd name="T29" fmla="*/ 37 h 76"/>
                <a:gd name="T30" fmla="*/ 71 w 94"/>
                <a:gd name="T31" fmla="*/ 44 h 76"/>
                <a:gd name="T32" fmla="*/ 82 w 94"/>
                <a:gd name="T33" fmla="*/ 17 h 76"/>
                <a:gd name="T34" fmla="*/ 76 w 94"/>
                <a:gd name="T35" fmla="*/ 19 h 76"/>
                <a:gd name="T36" fmla="*/ 63 w 94"/>
                <a:gd name="T37" fmla="*/ 27 h 76"/>
                <a:gd name="T38" fmla="*/ 70 w 94"/>
                <a:gd name="T39" fmla="*/ 10 h 76"/>
                <a:gd name="T40" fmla="*/ 82 w 94"/>
                <a:gd name="T41" fmla="*/ 17 h 76"/>
                <a:gd name="T42" fmla="*/ 67 w 94"/>
                <a:gd name="T43" fmla="*/ 9 h 76"/>
                <a:gd name="T44" fmla="*/ 57 w 94"/>
                <a:gd name="T45" fmla="*/ 9 h 76"/>
                <a:gd name="T46" fmla="*/ 34 w 94"/>
                <a:gd name="T47" fmla="*/ 30 h 76"/>
                <a:gd name="T48" fmla="*/ 45 w 94"/>
                <a:gd name="T49" fmla="*/ 6 h 76"/>
                <a:gd name="T50" fmla="*/ 22 w 94"/>
                <a:gd name="T51" fmla="*/ 53 h 76"/>
                <a:gd name="T52" fmla="*/ 26 w 94"/>
                <a:gd name="T53" fmla="*/ 60 h 76"/>
                <a:gd name="T54" fmla="*/ 43 w 94"/>
                <a:gd name="T55" fmla="*/ 6 h 76"/>
                <a:gd name="T56" fmla="*/ 18 w 94"/>
                <a:gd name="T57" fmla="*/ 37 h 76"/>
                <a:gd name="T58" fmla="*/ 35 w 94"/>
                <a:gd name="T59" fmla="*/ 6 h 76"/>
                <a:gd name="T60" fmla="*/ 22 w 94"/>
                <a:gd name="T61" fmla="*/ 10 h 76"/>
                <a:gd name="T62" fmla="*/ 16 w 94"/>
                <a:gd name="T63" fmla="*/ 24 h 76"/>
                <a:gd name="T64" fmla="*/ 22 w 94"/>
                <a:gd name="T65" fmla="*/ 10 h 76"/>
                <a:gd name="T66" fmla="*/ 17 w 94"/>
                <a:gd name="T67" fmla="*/ 12 h 76"/>
                <a:gd name="T68" fmla="*/ 7 w 94"/>
                <a:gd name="T69" fmla="*/ 24 h 76"/>
                <a:gd name="T70" fmla="*/ 7 w 94"/>
                <a:gd name="T71" fmla="*/ 26 h 76"/>
                <a:gd name="T72" fmla="*/ 15 w 94"/>
                <a:gd name="T73" fmla="*/ 20 h 76"/>
                <a:gd name="T74" fmla="*/ 7 w 94"/>
                <a:gd name="T75" fmla="*/ 26 h 76"/>
                <a:gd name="T76" fmla="*/ 20 w 94"/>
                <a:gd name="T77" fmla="*/ 23 h 76"/>
                <a:gd name="T78" fmla="*/ 28 w 94"/>
                <a:gd name="T79" fmla="*/ 15 h 76"/>
                <a:gd name="T80" fmla="*/ 11 w 94"/>
                <a:gd name="T81" fmla="*/ 36 h 76"/>
                <a:gd name="T82" fmla="*/ 17 w 94"/>
                <a:gd name="T83" fmla="*/ 44 h 76"/>
                <a:gd name="T84" fmla="*/ 20 w 94"/>
                <a:gd name="T85" fmla="*/ 50 h 76"/>
                <a:gd name="T86" fmla="*/ 28 w 94"/>
                <a:gd name="T87" fmla="*/ 64 h 76"/>
                <a:gd name="T88" fmla="*/ 51 w 94"/>
                <a:gd name="T89" fmla="*/ 42 h 76"/>
                <a:gd name="T90" fmla="*/ 28 w 94"/>
                <a:gd name="T91" fmla="*/ 64 h 76"/>
                <a:gd name="T92" fmla="*/ 42 w 94"/>
                <a:gd name="T93" fmla="*/ 65 h 76"/>
                <a:gd name="T94" fmla="*/ 66 w 94"/>
                <a:gd name="T95" fmla="*/ 30 h 76"/>
                <a:gd name="T96" fmla="*/ 54 w 94"/>
                <a:gd name="T97" fmla="*/ 53 h 76"/>
                <a:gd name="T98" fmla="*/ 81 w 94"/>
                <a:gd name="T99" fmla="*/ 33 h 76"/>
                <a:gd name="T100" fmla="*/ 85 w 94"/>
                <a:gd name="T101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76">
                  <a:moveTo>
                    <a:pt x="89" y="21"/>
                  </a:moveTo>
                  <a:cubicBezTo>
                    <a:pt x="88" y="20"/>
                    <a:pt x="88" y="18"/>
                    <a:pt x="87" y="17"/>
                  </a:cubicBezTo>
                  <a:cubicBezTo>
                    <a:pt x="87" y="17"/>
                    <a:pt x="87" y="17"/>
                    <a:pt x="87" y="16"/>
                  </a:cubicBezTo>
                  <a:cubicBezTo>
                    <a:pt x="88" y="15"/>
                    <a:pt x="85" y="13"/>
                    <a:pt x="84" y="14"/>
                  </a:cubicBezTo>
                  <a:cubicBezTo>
                    <a:pt x="77" y="8"/>
                    <a:pt x="66" y="5"/>
                    <a:pt x="57" y="4"/>
                  </a:cubicBezTo>
                  <a:cubicBezTo>
                    <a:pt x="41" y="0"/>
                    <a:pt x="28" y="3"/>
                    <a:pt x="13" y="10"/>
                  </a:cubicBezTo>
                  <a:cubicBezTo>
                    <a:pt x="0" y="17"/>
                    <a:pt x="3" y="23"/>
                    <a:pt x="5" y="36"/>
                  </a:cubicBezTo>
                  <a:cubicBezTo>
                    <a:pt x="5" y="37"/>
                    <a:pt x="6" y="37"/>
                    <a:pt x="6" y="37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5" y="41"/>
                    <a:pt x="7" y="43"/>
                    <a:pt x="8" y="41"/>
                  </a:cubicBezTo>
                  <a:cubicBezTo>
                    <a:pt x="8" y="40"/>
                    <a:pt x="8" y="40"/>
                    <a:pt x="9" y="40"/>
                  </a:cubicBezTo>
                  <a:cubicBezTo>
                    <a:pt x="9" y="41"/>
                    <a:pt x="10" y="42"/>
                    <a:pt x="11" y="43"/>
                  </a:cubicBezTo>
                  <a:cubicBezTo>
                    <a:pt x="14" y="47"/>
                    <a:pt x="16" y="51"/>
                    <a:pt x="18" y="55"/>
                  </a:cubicBezTo>
                  <a:cubicBezTo>
                    <a:pt x="20" y="58"/>
                    <a:pt x="22" y="61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5"/>
                    <a:pt x="24" y="66"/>
                    <a:pt x="25" y="66"/>
                  </a:cubicBezTo>
                  <a:cubicBezTo>
                    <a:pt x="27" y="68"/>
                    <a:pt x="28" y="70"/>
                    <a:pt x="30" y="72"/>
                  </a:cubicBezTo>
                  <a:cubicBezTo>
                    <a:pt x="30" y="73"/>
                    <a:pt x="31" y="73"/>
                    <a:pt x="33" y="73"/>
                  </a:cubicBezTo>
                  <a:cubicBezTo>
                    <a:pt x="33" y="75"/>
                    <a:pt x="35" y="76"/>
                    <a:pt x="36" y="74"/>
                  </a:cubicBezTo>
                  <a:cubicBezTo>
                    <a:pt x="36" y="74"/>
                    <a:pt x="37" y="73"/>
                    <a:pt x="37" y="73"/>
                  </a:cubicBezTo>
                  <a:cubicBezTo>
                    <a:pt x="38" y="72"/>
                    <a:pt x="39" y="71"/>
                    <a:pt x="40" y="71"/>
                  </a:cubicBezTo>
                  <a:cubicBezTo>
                    <a:pt x="46" y="66"/>
                    <a:pt x="50" y="59"/>
                    <a:pt x="56" y="54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3"/>
                  </a:cubicBezTo>
                  <a:cubicBezTo>
                    <a:pt x="59" y="52"/>
                    <a:pt x="62" y="50"/>
                    <a:pt x="66" y="50"/>
                  </a:cubicBezTo>
                  <a:cubicBezTo>
                    <a:pt x="66" y="49"/>
                    <a:pt x="66" y="48"/>
                    <a:pt x="66" y="48"/>
                  </a:cubicBezTo>
                  <a:cubicBezTo>
                    <a:pt x="64" y="48"/>
                    <a:pt x="62" y="49"/>
                    <a:pt x="60" y="49"/>
                  </a:cubicBezTo>
                  <a:cubicBezTo>
                    <a:pt x="67" y="41"/>
                    <a:pt x="73" y="33"/>
                    <a:pt x="79" y="26"/>
                  </a:cubicBezTo>
                  <a:cubicBezTo>
                    <a:pt x="78" y="29"/>
                    <a:pt x="76" y="32"/>
                    <a:pt x="75" y="35"/>
                  </a:cubicBezTo>
                  <a:cubicBezTo>
                    <a:pt x="74" y="36"/>
                    <a:pt x="75" y="37"/>
                    <a:pt x="75" y="37"/>
                  </a:cubicBezTo>
                  <a:cubicBezTo>
                    <a:pt x="73" y="39"/>
                    <a:pt x="71" y="40"/>
                    <a:pt x="69" y="41"/>
                  </a:cubicBezTo>
                  <a:cubicBezTo>
                    <a:pt x="67" y="42"/>
                    <a:pt x="69" y="45"/>
                    <a:pt x="71" y="44"/>
                  </a:cubicBezTo>
                  <a:cubicBezTo>
                    <a:pt x="79" y="40"/>
                    <a:pt x="94" y="32"/>
                    <a:pt x="89" y="21"/>
                  </a:cubicBezTo>
                  <a:close/>
                  <a:moveTo>
                    <a:pt x="82" y="17"/>
                  </a:moveTo>
                  <a:cubicBezTo>
                    <a:pt x="77" y="22"/>
                    <a:pt x="72" y="28"/>
                    <a:pt x="68" y="34"/>
                  </a:cubicBezTo>
                  <a:cubicBezTo>
                    <a:pt x="70" y="29"/>
                    <a:pt x="73" y="24"/>
                    <a:pt x="76" y="19"/>
                  </a:cubicBezTo>
                  <a:cubicBezTo>
                    <a:pt x="76" y="17"/>
                    <a:pt x="74" y="15"/>
                    <a:pt x="73" y="17"/>
                  </a:cubicBezTo>
                  <a:cubicBezTo>
                    <a:pt x="69" y="20"/>
                    <a:pt x="66" y="23"/>
                    <a:pt x="63" y="27"/>
                  </a:cubicBezTo>
                  <a:cubicBezTo>
                    <a:pt x="66" y="22"/>
                    <a:pt x="68" y="16"/>
                    <a:pt x="70" y="11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4" y="12"/>
                    <a:pt x="77" y="14"/>
                    <a:pt x="80" y="16"/>
                  </a:cubicBezTo>
                  <a:cubicBezTo>
                    <a:pt x="81" y="16"/>
                    <a:pt x="81" y="16"/>
                    <a:pt x="82" y="17"/>
                  </a:cubicBezTo>
                  <a:close/>
                  <a:moveTo>
                    <a:pt x="49" y="6"/>
                  </a:moveTo>
                  <a:cubicBezTo>
                    <a:pt x="55" y="6"/>
                    <a:pt x="61" y="7"/>
                    <a:pt x="67" y="9"/>
                  </a:cubicBezTo>
                  <a:cubicBezTo>
                    <a:pt x="57" y="19"/>
                    <a:pt x="48" y="30"/>
                    <a:pt x="39" y="41"/>
                  </a:cubicBezTo>
                  <a:cubicBezTo>
                    <a:pt x="45" y="31"/>
                    <a:pt x="51" y="20"/>
                    <a:pt x="57" y="9"/>
                  </a:cubicBezTo>
                  <a:cubicBezTo>
                    <a:pt x="58" y="7"/>
                    <a:pt x="55" y="5"/>
                    <a:pt x="54" y="7"/>
                  </a:cubicBezTo>
                  <a:cubicBezTo>
                    <a:pt x="47" y="14"/>
                    <a:pt x="41" y="22"/>
                    <a:pt x="34" y="30"/>
                  </a:cubicBezTo>
                  <a:cubicBezTo>
                    <a:pt x="38" y="23"/>
                    <a:pt x="42" y="15"/>
                    <a:pt x="46" y="8"/>
                  </a:cubicBezTo>
                  <a:cubicBezTo>
                    <a:pt x="46" y="7"/>
                    <a:pt x="46" y="6"/>
                    <a:pt x="45" y="6"/>
                  </a:cubicBezTo>
                  <a:cubicBezTo>
                    <a:pt x="46" y="6"/>
                    <a:pt x="48" y="6"/>
                    <a:pt x="49" y="6"/>
                  </a:cubicBezTo>
                  <a:close/>
                  <a:moveTo>
                    <a:pt x="22" y="53"/>
                  </a:moveTo>
                  <a:cubicBezTo>
                    <a:pt x="30" y="41"/>
                    <a:pt x="38" y="30"/>
                    <a:pt x="48" y="19"/>
                  </a:cubicBezTo>
                  <a:cubicBezTo>
                    <a:pt x="40" y="32"/>
                    <a:pt x="32" y="46"/>
                    <a:pt x="26" y="60"/>
                  </a:cubicBezTo>
                  <a:cubicBezTo>
                    <a:pt x="24" y="58"/>
                    <a:pt x="23" y="56"/>
                    <a:pt x="22" y="53"/>
                  </a:cubicBezTo>
                  <a:close/>
                  <a:moveTo>
                    <a:pt x="43" y="6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33" y="15"/>
                    <a:pt x="26" y="27"/>
                    <a:pt x="18" y="37"/>
                  </a:cubicBezTo>
                  <a:cubicBezTo>
                    <a:pt x="25" y="28"/>
                    <a:pt x="30" y="18"/>
                    <a:pt x="35" y="7"/>
                  </a:cubicBezTo>
                  <a:cubicBezTo>
                    <a:pt x="35" y="7"/>
                    <a:pt x="35" y="7"/>
                    <a:pt x="35" y="6"/>
                  </a:cubicBezTo>
                  <a:cubicBezTo>
                    <a:pt x="37" y="6"/>
                    <a:pt x="40" y="6"/>
                    <a:pt x="43" y="6"/>
                  </a:cubicBezTo>
                  <a:close/>
                  <a:moveTo>
                    <a:pt x="22" y="10"/>
                  </a:moveTo>
                  <a:cubicBezTo>
                    <a:pt x="25" y="9"/>
                    <a:pt x="28" y="8"/>
                    <a:pt x="31" y="7"/>
                  </a:cubicBezTo>
                  <a:cubicBezTo>
                    <a:pt x="26" y="12"/>
                    <a:pt x="21" y="18"/>
                    <a:pt x="16" y="24"/>
                  </a:cubicBezTo>
                  <a:cubicBezTo>
                    <a:pt x="18" y="20"/>
                    <a:pt x="20" y="15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lose/>
                  <a:moveTo>
                    <a:pt x="15" y="13"/>
                  </a:moveTo>
                  <a:cubicBezTo>
                    <a:pt x="16" y="13"/>
                    <a:pt x="17" y="13"/>
                    <a:pt x="17" y="12"/>
                  </a:cubicBezTo>
                  <a:cubicBezTo>
                    <a:pt x="13" y="16"/>
                    <a:pt x="10" y="20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18"/>
                    <a:pt x="10" y="16"/>
                    <a:pt x="15" y="13"/>
                  </a:cubicBezTo>
                  <a:close/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23" y="5"/>
                    <a:pt x="15" y="20"/>
                  </a:cubicBezTo>
                  <a:cubicBezTo>
                    <a:pt x="13" y="24"/>
                    <a:pt x="11" y="29"/>
                    <a:pt x="8" y="33"/>
                  </a:cubicBezTo>
                  <a:cubicBezTo>
                    <a:pt x="8" y="31"/>
                    <a:pt x="8" y="28"/>
                    <a:pt x="7" y="26"/>
                  </a:cubicBezTo>
                  <a:close/>
                  <a:moveTo>
                    <a:pt x="11" y="36"/>
                  </a:moveTo>
                  <a:cubicBezTo>
                    <a:pt x="13" y="32"/>
                    <a:pt x="16" y="28"/>
                    <a:pt x="20" y="23"/>
                  </a:cubicBezTo>
                  <a:cubicBezTo>
                    <a:pt x="22" y="21"/>
                    <a:pt x="24" y="18"/>
                    <a:pt x="27" y="16"/>
                  </a:cubicBezTo>
                  <a:cubicBezTo>
                    <a:pt x="31" y="11"/>
                    <a:pt x="32" y="11"/>
                    <a:pt x="28" y="15"/>
                  </a:cubicBezTo>
                  <a:cubicBezTo>
                    <a:pt x="23" y="24"/>
                    <a:pt x="18" y="32"/>
                    <a:pt x="14" y="41"/>
                  </a:cubicBezTo>
                  <a:cubicBezTo>
                    <a:pt x="13" y="40"/>
                    <a:pt x="12" y="38"/>
                    <a:pt x="11" y="36"/>
                  </a:cubicBezTo>
                  <a:close/>
                  <a:moveTo>
                    <a:pt x="16" y="44"/>
                  </a:moveTo>
                  <a:cubicBezTo>
                    <a:pt x="16" y="44"/>
                    <a:pt x="16" y="44"/>
                    <a:pt x="17" y="44"/>
                  </a:cubicBezTo>
                  <a:cubicBezTo>
                    <a:pt x="24" y="35"/>
                    <a:pt x="30" y="25"/>
                    <a:pt x="38" y="16"/>
                  </a:cubicBezTo>
                  <a:cubicBezTo>
                    <a:pt x="32" y="28"/>
                    <a:pt x="26" y="39"/>
                    <a:pt x="20" y="50"/>
                  </a:cubicBezTo>
                  <a:cubicBezTo>
                    <a:pt x="18" y="48"/>
                    <a:pt x="17" y="46"/>
                    <a:pt x="16" y="44"/>
                  </a:cubicBezTo>
                  <a:close/>
                  <a:moveTo>
                    <a:pt x="28" y="64"/>
                  </a:moveTo>
                  <a:cubicBezTo>
                    <a:pt x="38" y="47"/>
                    <a:pt x="50" y="33"/>
                    <a:pt x="63" y="19"/>
                  </a:cubicBezTo>
                  <a:cubicBezTo>
                    <a:pt x="59" y="27"/>
                    <a:pt x="55" y="35"/>
                    <a:pt x="51" y="42"/>
                  </a:cubicBezTo>
                  <a:cubicBezTo>
                    <a:pt x="45" y="51"/>
                    <a:pt x="39" y="60"/>
                    <a:pt x="34" y="70"/>
                  </a:cubicBezTo>
                  <a:cubicBezTo>
                    <a:pt x="31" y="70"/>
                    <a:pt x="29" y="66"/>
                    <a:pt x="28" y="64"/>
                  </a:cubicBezTo>
                  <a:close/>
                  <a:moveTo>
                    <a:pt x="48" y="58"/>
                  </a:moveTo>
                  <a:cubicBezTo>
                    <a:pt x="46" y="60"/>
                    <a:pt x="44" y="62"/>
                    <a:pt x="42" y="65"/>
                  </a:cubicBezTo>
                  <a:cubicBezTo>
                    <a:pt x="46" y="58"/>
                    <a:pt x="50" y="52"/>
                    <a:pt x="54" y="45"/>
                  </a:cubicBezTo>
                  <a:cubicBezTo>
                    <a:pt x="57" y="40"/>
                    <a:pt x="61" y="34"/>
                    <a:pt x="66" y="30"/>
                  </a:cubicBezTo>
                  <a:cubicBezTo>
                    <a:pt x="62" y="37"/>
                    <a:pt x="57" y="44"/>
                    <a:pt x="54" y="51"/>
                  </a:cubicBezTo>
                  <a:cubicBezTo>
                    <a:pt x="53" y="52"/>
                    <a:pt x="53" y="52"/>
                    <a:pt x="54" y="53"/>
                  </a:cubicBezTo>
                  <a:cubicBezTo>
                    <a:pt x="52" y="54"/>
                    <a:pt x="50" y="56"/>
                    <a:pt x="48" y="58"/>
                  </a:cubicBezTo>
                  <a:close/>
                  <a:moveTo>
                    <a:pt x="81" y="33"/>
                  </a:moveTo>
                  <a:cubicBezTo>
                    <a:pt x="82" y="32"/>
                    <a:pt x="81" y="31"/>
                    <a:pt x="81" y="31"/>
                  </a:cubicBezTo>
                  <a:cubicBezTo>
                    <a:pt x="82" y="28"/>
                    <a:pt x="84" y="24"/>
                    <a:pt x="85" y="21"/>
                  </a:cubicBezTo>
                  <a:cubicBezTo>
                    <a:pt x="88" y="25"/>
                    <a:pt x="85" y="29"/>
                    <a:pt x="8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4676775" y="2820988"/>
              <a:ext cx="914400" cy="1193800"/>
            </a:xfrm>
            <a:custGeom>
              <a:avLst/>
              <a:gdLst>
                <a:gd name="T0" fmla="*/ 365 w 370"/>
                <a:gd name="T1" fmla="*/ 2 h 483"/>
                <a:gd name="T2" fmla="*/ 273 w 370"/>
                <a:gd name="T3" fmla="*/ 117 h 483"/>
                <a:gd name="T4" fmla="*/ 175 w 370"/>
                <a:gd name="T5" fmla="*/ 243 h 483"/>
                <a:gd name="T6" fmla="*/ 83 w 370"/>
                <a:gd name="T7" fmla="*/ 382 h 483"/>
                <a:gd name="T8" fmla="*/ 23 w 370"/>
                <a:gd name="T9" fmla="*/ 460 h 483"/>
                <a:gd name="T10" fmla="*/ 59 w 370"/>
                <a:gd name="T11" fmla="*/ 402 h 483"/>
                <a:gd name="T12" fmla="*/ 56 w 370"/>
                <a:gd name="T13" fmla="*/ 400 h 483"/>
                <a:gd name="T14" fmla="*/ 14 w 370"/>
                <a:gd name="T15" fmla="*/ 451 h 483"/>
                <a:gd name="T16" fmla="*/ 46 w 370"/>
                <a:gd name="T17" fmla="*/ 400 h 483"/>
                <a:gd name="T18" fmla="*/ 46 w 370"/>
                <a:gd name="T19" fmla="*/ 399 h 483"/>
                <a:gd name="T20" fmla="*/ 68 w 370"/>
                <a:gd name="T21" fmla="*/ 398 h 483"/>
                <a:gd name="T22" fmla="*/ 69 w 370"/>
                <a:gd name="T23" fmla="*/ 396 h 483"/>
                <a:gd name="T24" fmla="*/ 35 w 370"/>
                <a:gd name="T25" fmla="*/ 401 h 483"/>
                <a:gd name="T26" fmla="*/ 36 w 370"/>
                <a:gd name="T27" fmla="*/ 399 h 483"/>
                <a:gd name="T28" fmla="*/ 34 w 370"/>
                <a:gd name="T29" fmla="*/ 397 h 483"/>
                <a:gd name="T30" fmla="*/ 28 w 370"/>
                <a:gd name="T31" fmla="*/ 403 h 483"/>
                <a:gd name="T32" fmla="*/ 25 w 370"/>
                <a:gd name="T33" fmla="*/ 401 h 483"/>
                <a:gd name="T34" fmla="*/ 24 w 370"/>
                <a:gd name="T35" fmla="*/ 402 h 483"/>
                <a:gd name="T36" fmla="*/ 21 w 370"/>
                <a:gd name="T37" fmla="*/ 402 h 483"/>
                <a:gd name="T38" fmla="*/ 2 w 370"/>
                <a:gd name="T39" fmla="*/ 419 h 483"/>
                <a:gd name="T40" fmla="*/ 5 w 370"/>
                <a:gd name="T41" fmla="*/ 422 h 483"/>
                <a:gd name="T42" fmla="*/ 12 w 370"/>
                <a:gd name="T43" fmla="*/ 417 h 483"/>
                <a:gd name="T44" fmla="*/ 10 w 370"/>
                <a:gd name="T45" fmla="*/ 423 h 483"/>
                <a:gd name="T46" fmla="*/ 3 w 370"/>
                <a:gd name="T47" fmla="*/ 439 h 483"/>
                <a:gd name="T48" fmla="*/ 0 w 370"/>
                <a:gd name="T49" fmla="*/ 445 h 483"/>
                <a:gd name="T50" fmla="*/ 2 w 370"/>
                <a:gd name="T51" fmla="*/ 447 h 483"/>
                <a:gd name="T52" fmla="*/ 5 w 370"/>
                <a:gd name="T53" fmla="*/ 459 h 483"/>
                <a:gd name="T54" fmla="*/ 2 w 370"/>
                <a:gd name="T55" fmla="*/ 464 h 483"/>
                <a:gd name="T56" fmla="*/ 5 w 370"/>
                <a:gd name="T57" fmla="*/ 466 h 483"/>
                <a:gd name="T58" fmla="*/ 7 w 370"/>
                <a:gd name="T59" fmla="*/ 463 h 483"/>
                <a:gd name="T60" fmla="*/ 14 w 370"/>
                <a:gd name="T61" fmla="*/ 470 h 483"/>
                <a:gd name="T62" fmla="*/ 12 w 370"/>
                <a:gd name="T63" fmla="*/ 473 h 483"/>
                <a:gd name="T64" fmla="*/ 15 w 370"/>
                <a:gd name="T65" fmla="*/ 475 h 483"/>
                <a:gd name="T66" fmla="*/ 17 w 370"/>
                <a:gd name="T67" fmla="*/ 473 h 483"/>
                <a:gd name="T68" fmla="*/ 25 w 370"/>
                <a:gd name="T69" fmla="*/ 477 h 483"/>
                <a:gd name="T70" fmla="*/ 61 w 370"/>
                <a:gd name="T71" fmla="*/ 474 h 483"/>
                <a:gd name="T72" fmla="*/ 100 w 370"/>
                <a:gd name="T73" fmla="*/ 454 h 483"/>
                <a:gd name="T74" fmla="*/ 109 w 370"/>
                <a:gd name="T75" fmla="*/ 455 h 483"/>
                <a:gd name="T76" fmla="*/ 98 w 370"/>
                <a:gd name="T77" fmla="*/ 449 h 483"/>
                <a:gd name="T78" fmla="*/ 78 w 370"/>
                <a:gd name="T79" fmla="*/ 461 h 483"/>
                <a:gd name="T80" fmla="*/ 38 w 370"/>
                <a:gd name="T81" fmla="*/ 476 h 483"/>
                <a:gd name="T82" fmla="*/ 19 w 370"/>
                <a:gd name="T83" fmla="*/ 471 h 483"/>
                <a:gd name="T84" fmla="*/ 169 w 370"/>
                <a:gd name="T85" fmla="*/ 259 h 483"/>
                <a:gd name="T86" fmla="*/ 275 w 370"/>
                <a:gd name="T87" fmla="*/ 120 h 483"/>
                <a:gd name="T88" fmla="*/ 368 w 370"/>
                <a:gd name="T89" fmla="*/ 4 h 483"/>
                <a:gd name="T90" fmla="*/ 365 w 370"/>
                <a:gd name="T91" fmla="*/ 2 h 483"/>
                <a:gd name="T92" fmla="*/ 41 w 370"/>
                <a:gd name="T93" fmla="*/ 401 h 483"/>
                <a:gd name="T94" fmla="*/ 27 w 370"/>
                <a:gd name="T95" fmla="*/ 418 h 483"/>
                <a:gd name="T96" fmla="*/ 18 w 370"/>
                <a:gd name="T97" fmla="*/ 428 h 483"/>
                <a:gd name="T98" fmla="*/ 33 w 370"/>
                <a:gd name="T99" fmla="*/ 404 h 483"/>
                <a:gd name="T100" fmla="*/ 41 w 370"/>
                <a:gd name="T101" fmla="*/ 401 h 483"/>
                <a:gd name="T102" fmla="*/ 6 w 370"/>
                <a:gd name="T103" fmla="*/ 445 h 483"/>
                <a:gd name="T104" fmla="*/ 29 w 370"/>
                <a:gd name="T105" fmla="*/ 421 h 483"/>
                <a:gd name="T106" fmla="*/ 27 w 370"/>
                <a:gd name="T107" fmla="*/ 424 h 483"/>
                <a:gd name="T108" fmla="*/ 7 w 370"/>
                <a:gd name="T109" fmla="*/ 455 h 483"/>
                <a:gd name="T110" fmla="*/ 6 w 370"/>
                <a:gd name="T111" fmla="*/ 445 h 483"/>
                <a:gd name="T112" fmla="*/ 10 w 370"/>
                <a:gd name="T113" fmla="*/ 461 h 483"/>
                <a:gd name="T114" fmla="*/ 47 w 370"/>
                <a:gd name="T115" fmla="*/ 415 h 483"/>
                <a:gd name="T116" fmla="*/ 15 w 370"/>
                <a:gd name="T117" fmla="*/ 467 h 483"/>
                <a:gd name="T118" fmla="*/ 10 w 370"/>
                <a:gd name="T119" fmla="*/ 46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483">
                  <a:moveTo>
                    <a:pt x="365" y="2"/>
                  </a:moveTo>
                  <a:cubicBezTo>
                    <a:pt x="330" y="35"/>
                    <a:pt x="303" y="79"/>
                    <a:pt x="273" y="117"/>
                  </a:cubicBezTo>
                  <a:cubicBezTo>
                    <a:pt x="239" y="158"/>
                    <a:pt x="205" y="200"/>
                    <a:pt x="175" y="243"/>
                  </a:cubicBezTo>
                  <a:cubicBezTo>
                    <a:pt x="143" y="289"/>
                    <a:pt x="114" y="337"/>
                    <a:pt x="83" y="382"/>
                  </a:cubicBezTo>
                  <a:cubicBezTo>
                    <a:pt x="65" y="410"/>
                    <a:pt x="45" y="435"/>
                    <a:pt x="23" y="460"/>
                  </a:cubicBezTo>
                  <a:cubicBezTo>
                    <a:pt x="37" y="444"/>
                    <a:pt x="47" y="421"/>
                    <a:pt x="59" y="402"/>
                  </a:cubicBezTo>
                  <a:cubicBezTo>
                    <a:pt x="60" y="401"/>
                    <a:pt x="57" y="399"/>
                    <a:pt x="56" y="400"/>
                  </a:cubicBezTo>
                  <a:cubicBezTo>
                    <a:pt x="40" y="417"/>
                    <a:pt x="28" y="434"/>
                    <a:pt x="14" y="451"/>
                  </a:cubicBezTo>
                  <a:cubicBezTo>
                    <a:pt x="24" y="438"/>
                    <a:pt x="36" y="417"/>
                    <a:pt x="46" y="400"/>
                  </a:cubicBezTo>
                  <a:cubicBezTo>
                    <a:pt x="46" y="400"/>
                    <a:pt x="46" y="400"/>
                    <a:pt x="46" y="399"/>
                  </a:cubicBezTo>
                  <a:cubicBezTo>
                    <a:pt x="54" y="397"/>
                    <a:pt x="61" y="397"/>
                    <a:pt x="68" y="398"/>
                  </a:cubicBezTo>
                  <a:cubicBezTo>
                    <a:pt x="69" y="398"/>
                    <a:pt x="70" y="397"/>
                    <a:pt x="69" y="396"/>
                  </a:cubicBezTo>
                  <a:cubicBezTo>
                    <a:pt x="57" y="394"/>
                    <a:pt x="46" y="396"/>
                    <a:pt x="35" y="401"/>
                  </a:cubicBezTo>
                  <a:cubicBezTo>
                    <a:pt x="36" y="400"/>
                    <a:pt x="36" y="400"/>
                    <a:pt x="36" y="399"/>
                  </a:cubicBezTo>
                  <a:cubicBezTo>
                    <a:pt x="37" y="397"/>
                    <a:pt x="35" y="396"/>
                    <a:pt x="34" y="397"/>
                  </a:cubicBezTo>
                  <a:cubicBezTo>
                    <a:pt x="31" y="399"/>
                    <a:pt x="29" y="401"/>
                    <a:pt x="28" y="403"/>
                  </a:cubicBezTo>
                  <a:cubicBezTo>
                    <a:pt x="28" y="401"/>
                    <a:pt x="26" y="400"/>
                    <a:pt x="25" y="401"/>
                  </a:cubicBezTo>
                  <a:cubicBezTo>
                    <a:pt x="25" y="401"/>
                    <a:pt x="24" y="402"/>
                    <a:pt x="24" y="402"/>
                  </a:cubicBezTo>
                  <a:cubicBezTo>
                    <a:pt x="23" y="402"/>
                    <a:pt x="22" y="402"/>
                    <a:pt x="21" y="402"/>
                  </a:cubicBezTo>
                  <a:cubicBezTo>
                    <a:pt x="15" y="408"/>
                    <a:pt x="9" y="414"/>
                    <a:pt x="2" y="419"/>
                  </a:cubicBezTo>
                  <a:cubicBezTo>
                    <a:pt x="1" y="420"/>
                    <a:pt x="3" y="423"/>
                    <a:pt x="5" y="422"/>
                  </a:cubicBezTo>
                  <a:cubicBezTo>
                    <a:pt x="8" y="420"/>
                    <a:pt x="11" y="418"/>
                    <a:pt x="12" y="417"/>
                  </a:cubicBezTo>
                  <a:cubicBezTo>
                    <a:pt x="12" y="419"/>
                    <a:pt x="11" y="421"/>
                    <a:pt x="10" y="423"/>
                  </a:cubicBezTo>
                  <a:cubicBezTo>
                    <a:pt x="7" y="428"/>
                    <a:pt x="4" y="433"/>
                    <a:pt x="3" y="439"/>
                  </a:cubicBezTo>
                  <a:cubicBezTo>
                    <a:pt x="2" y="441"/>
                    <a:pt x="1" y="443"/>
                    <a:pt x="0" y="445"/>
                  </a:cubicBezTo>
                  <a:cubicBezTo>
                    <a:pt x="0" y="446"/>
                    <a:pt x="1" y="448"/>
                    <a:pt x="2" y="447"/>
                  </a:cubicBezTo>
                  <a:cubicBezTo>
                    <a:pt x="3" y="451"/>
                    <a:pt x="3" y="455"/>
                    <a:pt x="5" y="459"/>
                  </a:cubicBezTo>
                  <a:cubicBezTo>
                    <a:pt x="4" y="461"/>
                    <a:pt x="3" y="462"/>
                    <a:pt x="2" y="464"/>
                  </a:cubicBezTo>
                  <a:cubicBezTo>
                    <a:pt x="1" y="465"/>
                    <a:pt x="4" y="467"/>
                    <a:pt x="5" y="466"/>
                  </a:cubicBezTo>
                  <a:cubicBezTo>
                    <a:pt x="6" y="465"/>
                    <a:pt x="7" y="464"/>
                    <a:pt x="7" y="463"/>
                  </a:cubicBezTo>
                  <a:cubicBezTo>
                    <a:pt x="9" y="466"/>
                    <a:pt x="11" y="468"/>
                    <a:pt x="14" y="470"/>
                  </a:cubicBezTo>
                  <a:cubicBezTo>
                    <a:pt x="13" y="471"/>
                    <a:pt x="13" y="472"/>
                    <a:pt x="12" y="473"/>
                  </a:cubicBezTo>
                  <a:cubicBezTo>
                    <a:pt x="11" y="474"/>
                    <a:pt x="14" y="476"/>
                    <a:pt x="15" y="475"/>
                  </a:cubicBezTo>
                  <a:cubicBezTo>
                    <a:pt x="16" y="474"/>
                    <a:pt x="16" y="473"/>
                    <a:pt x="17" y="473"/>
                  </a:cubicBezTo>
                  <a:cubicBezTo>
                    <a:pt x="19" y="474"/>
                    <a:pt x="22" y="476"/>
                    <a:pt x="25" y="477"/>
                  </a:cubicBezTo>
                  <a:cubicBezTo>
                    <a:pt x="36" y="483"/>
                    <a:pt x="50" y="478"/>
                    <a:pt x="61" y="474"/>
                  </a:cubicBezTo>
                  <a:cubicBezTo>
                    <a:pt x="68" y="471"/>
                    <a:pt x="93" y="450"/>
                    <a:pt x="100" y="454"/>
                  </a:cubicBezTo>
                  <a:cubicBezTo>
                    <a:pt x="103" y="456"/>
                    <a:pt x="106" y="456"/>
                    <a:pt x="109" y="455"/>
                  </a:cubicBezTo>
                  <a:cubicBezTo>
                    <a:pt x="105" y="454"/>
                    <a:pt x="100" y="449"/>
                    <a:pt x="98" y="449"/>
                  </a:cubicBezTo>
                  <a:cubicBezTo>
                    <a:pt x="90" y="449"/>
                    <a:pt x="84" y="458"/>
                    <a:pt x="78" y="461"/>
                  </a:cubicBezTo>
                  <a:cubicBezTo>
                    <a:pt x="65" y="469"/>
                    <a:pt x="52" y="475"/>
                    <a:pt x="38" y="476"/>
                  </a:cubicBezTo>
                  <a:cubicBezTo>
                    <a:pt x="30" y="477"/>
                    <a:pt x="24" y="475"/>
                    <a:pt x="19" y="471"/>
                  </a:cubicBezTo>
                  <a:cubicBezTo>
                    <a:pt x="77" y="406"/>
                    <a:pt x="121" y="331"/>
                    <a:pt x="169" y="259"/>
                  </a:cubicBezTo>
                  <a:cubicBezTo>
                    <a:pt x="201" y="210"/>
                    <a:pt x="239" y="165"/>
                    <a:pt x="275" y="120"/>
                  </a:cubicBezTo>
                  <a:cubicBezTo>
                    <a:pt x="305" y="83"/>
                    <a:pt x="333" y="37"/>
                    <a:pt x="368" y="4"/>
                  </a:cubicBezTo>
                  <a:cubicBezTo>
                    <a:pt x="370" y="3"/>
                    <a:pt x="367" y="0"/>
                    <a:pt x="365" y="2"/>
                  </a:cubicBezTo>
                  <a:close/>
                  <a:moveTo>
                    <a:pt x="41" y="401"/>
                  </a:moveTo>
                  <a:cubicBezTo>
                    <a:pt x="33" y="409"/>
                    <a:pt x="36" y="407"/>
                    <a:pt x="27" y="418"/>
                  </a:cubicBezTo>
                  <a:cubicBezTo>
                    <a:pt x="22" y="425"/>
                    <a:pt x="20" y="427"/>
                    <a:pt x="18" y="428"/>
                  </a:cubicBezTo>
                  <a:cubicBezTo>
                    <a:pt x="24" y="421"/>
                    <a:pt x="29" y="413"/>
                    <a:pt x="33" y="404"/>
                  </a:cubicBezTo>
                  <a:cubicBezTo>
                    <a:pt x="36" y="403"/>
                    <a:pt x="38" y="402"/>
                    <a:pt x="41" y="401"/>
                  </a:cubicBezTo>
                  <a:close/>
                  <a:moveTo>
                    <a:pt x="6" y="445"/>
                  </a:moveTo>
                  <a:cubicBezTo>
                    <a:pt x="15" y="438"/>
                    <a:pt x="22" y="431"/>
                    <a:pt x="29" y="421"/>
                  </a:cubicBezTo>
                  <a:cubicBezTo>
                    <a:pt x="29" y="422"/>
                    <a:pt x="28" y="423"/>
                    <a:pt x="27" y="424"/>
                  </a:cubicBezTo>
                  <a:cubicBezTo>
                    <a:pt x="20" y="435"/>
                    <a:pt x="14" y="445"/>
                    <a:pt x="7" y="455"/>
                  </a:cubicBezTo>
                  <a:cubicBezTo>
                    <a:pt x="6" y="452"/>
                    <a:pt x="6" y="448"/>
                    <a:pt x="6" y="445"/>
                  </a:cubicBezTo>
                  <a:close/>
                  <a:moveTo>
                    <a:pt x="10" y="461"/>
                  </a:moveTo>
                  <a:cubicBezTo>
                    <a:pt x="23" y="446"/>
                    <a:pt x="34" y="430"/>
                    <a:pt x="47" y="415"/>
                  </a:cubicBezTo>
                  <a:cubicBezTo>
                    <a:pt x="35" y="430"/>
                    <a:pt x="25" y="450"/>
                    <a:pt x="15" y="467"/>
                  </a:cubicBezTo>
                  <a:cubicBezTo>
                    <a:pt x="13" y="465"/>
                    <a:pt x="11" y="463"/>
                    <a:pt x="10" y="4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4946650" y="3935413"/>
              <a:ext cx="9525" cy="12700"/>
            </a:xfrm>
            <a:custGeom>
              <a:avLst/>
              <a:gdLst>
                <a:gd name="T0" fmla="*/ 0 w 4"/>
                <a:gd name="T1" fmla="*/ 4 h 5"/>
                <a:gd name="T2" fmla="*/ 4 w 4"/>
                <a:gd name="T3" fmla="*/ 0 h 5"/>
                <a:gd name="T4" fmla="*/ 0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4"/>
                  </a:moveTo>
                  <a:cubicBezTo>
                    <a:pt x="3" y="5"/>
                    <a:pt x="4" y="4"/>
                    <a:pt x="4" y="0"/>
                  </a:cubicBezTo>
                  <a:cubicBezTo>
                    <a:pt x="3" y="2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4929188" y="3832225"/>
              <a:ext cx="61913" cy="103187"/>
            </a:xfrm>
            <a:custGeom>
              <a:avLst/>
              <a:gdLst>
                <a:gd name="T0" fmla="*/ 22 w 25"/>
                <a:gd name="T1" fmla="*/ 0 h 42"/>
                <a:gd name="T2" fmla="*/ 5 w 25"/>
                <a:gd name="T3" fmla="*/ 23 h 42"/>
                <a:gd name="T4" fmla="*/ 6 w 25"/>
                <a:gd name="T5" fmla="*/ 28 h 42"/>
                <a:gd name="T6" fmla="*/ 11 w 25"/>
                <a:gd name="T7" fmla="*/ 42 h 42"/>
                <a:gd name="T8" fmla="*/ 13 w 25"/>
                <a:gd name="T9" fmla="*/ 39 h 42"/>
                <a:gd name="T10" fmla="*/ 23 w 25"/>
                <a:gd name="T11" fmla="*/ 3 h 42"/>
                <a:gd name="T12" fmla="*/ 22 w 25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2">
                  <a:moveTo>
                    <a:pt x="22" y="0"/>
                  </a:moveTo>
                  <a:cubicBezTo>
                    <a:pt x="8" y="2"/>
                    <a:pt x="6" y="9"/>
                    <a:pt x="5" y="23"/>
                  </a:cubicBezTo>
                  <a:cubicBezTo>
                    <a:pt x="5" y="25"/>
                    <a:pt x="6" y="26"/>
                    <a:pt x="6" y="28"/>
                  </a:cubicBezTo>
                  <a:cubicBezTo>
                    <a:pt x="10" y="35"/>
                    <a:pt x="11" y="39"/>
                    <a:pt x="11" y="42"/>
                  </a:cubicBezTo>
                  <a:cubicBezTo>
                    <a:pt x="12" y="41"/>
                    <a:pt x="12" y="40"/>
                    <a:pt x="13" y="39"/>
                  </a:cubicBezTo>
                  <a:cubicBezTo>
                    <a:pt x="16" y="26"/>
                    <a:pt x="0" y="7"/>
                    <a:pt x="23" y="3"/>
                  </a:cubicBezTo>
                  <a:cubicBezTo>
                    <a:pt x="25" y="3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5399088" y="4152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4926013" y="4264025"/>
              <a:ext cx="7938" cy="12700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1 w 3"/>
                <a:gd name="T5" fmla="*/ 3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141913" y="4348163"/>
              <a:ext cx="61913" cy="80962"/>
            </a:xfrm>
            <a:custGeom>
              <a:avLst/>
              <a:gdLst>
                <a:gd name="T0" fmla="*/ 0 w 25"/>
                <a:gd name="T1" fmla="*/ 33 h 33"/>
                <a:gd name="T2" fmla="*/ 25 w 25"/>
                <a:gd name="T3" fmla="*/ 0 h 33"/>
                <a:gd name="T4" fmla="*/ 1 w 25"/>
                <a:gd name="T5" fmla="*/ 31 h 33"/>
                <a:gd name="T6" fmla="*/ 0 w 25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3">
                  <a:moveTo>
                    <a:pt x="0" y="33"/>
                  </a:moveTo>
                  <a:cubicBezTo>
                    <a:pt x="8" y="22"/>
                    <a:pt x="17" y="11"/>
                    <a:pt x="25" y="0"/>
                  </a:cubicBezTo>
                  <a:cubicBezTo>
                    <a:pt x="17" y="10"/>
                    <a:pt x="9" y="21"/>
                    <a:pt x="1" y="31"/>
                  </a:cubicBezTo>
                  <a:cubicBezTo>
                    <a:pt x="1" y="32"/>
                    <a:pt x="0" y="33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4506913" y="3967163"/>
              <a:ext cx="1058863" cy="1079500"/>
            </a:xfrm>
            <a:custGeom>
              <a:avLst/>
              <a:gdLst>
                <a:gd name="T0" fmla="*/ 299 w 429"/>
                <a:gd name="T1" fmla="*/ 113 h 437"/>
                <a:gd name="T2" fmla="*/ 141 w 429"/>
                <a:gd name="T3" fmla="*/ 15 h 437"/>
                <a:gd name="T4" fmla="*/ 57 w 429"/>
                <a:gd name="T5" fmla="*/ 70 h 437"/>
                <a:gd name="T6" fmla="*/ 56 w 429"/>
                <a:gd name="T7" fmla="*/ 79 h 437"/>
                <a:gd name="T8" fmla="*/ 8 w 429"/>
                <a:gd name="T9" fmla="*/ 172 h 437"/>
                <a:gd name="T10" fmla="*/ 7 w 429"/>
                <a:gd name="T11" fmla="*/ 224 h 437"/>
                <a:gd name="T12" fmla="*/ 15 w 429"/>
                <a:gd name="T13" fmla="*/ 254 h 437"/>
                <a:gd name="T14" fmla="*/ 103 w 429"/>
                <a:gd name="T15" fmla="*/ 308 h 437"/>
                <a:gd name="T16" fmla="*/ 174 w 429"/>
                <a:gd name="T17" fmla="*/ 297 h 437"/>
                <a:gd name="T18" fmla="*/ 216 w 429"/>
                <a:gd name="T19" fmla="*/ 366 h 437"/>
                <a:gd name="T20" fmla="*/ 317 w 429"/>
                <a:gd name="T21" fmla="*/ 146 h 437"/>
                <a:gd name="T22" fmla="*/ 369 w 429"/>
                <a:gd name="T23" fmla="*/ 60 h 437"/>
                <a:gd name="T24" fmla="*/ 244 w 429"/>
                <a:gd name="T25" fmla="*/ 224 h 437"/>
                <a:gd name="T26" fmla="*/ 258 w 429"/>
                <a:gd name="T27" fmla="*/ 185 h 437"/>
                <a:gd name="T28" fmla="*/ 337 w 429"/>
                <a:gd name="T29" fmla="*/ 88 h 437"/>
                <a:gd name="T30" fmla="*/ 183 w 429"/>
                <a:gd name="T31" fmla="*/ 265 h 437"/>
                <a:gd name="T32" fmla="*/ 195 w 429"/>
                <a:gd name="T33" fmla="*/ 258 h 437"/>
                <a:gd name="T34" fmla="*/ 302 w 429"/>
                <a:gd name="T35" fmla="*/ 76 h 437"/>
                <a:gd name="T36" fmla="*/ 300 w 429"/>
                <a:gd name="T37" fmla="*/ 89 h 437"/>
                <a:gd name="T38" fmla="*/ 241 w 429"/>
                <a:gd name="T39" fmla="*/ 191 h 437"/>
                <a:gd name="T40" fmla="*/ 152 w 429"/>
                <a:gd name="T41" fmla="*/ 270 h 437"/>
                <a:gd name="T42" fmla="*/ 270 w 429"/>
                <a:gd name="T43" fmla="*/ 60 h 437"/>
                <a:gd name="T44" fmla="*/ 108 w 429"/>
                <a:gd name="T45" fmla="*/ 273 h 437"/>
                <a:gd name="T46" fmla="*/ 246 w 429"/>
                <a:gd name="T47" fmla="*/ 36 h 437"/>
                <a:gd name="T48" fmla="*/ 126 w 429"/>
                <a:gd name="T49" fmla="*/ 184 h 437"/>
                <a:gd name="T50" fmla="*/ 159 w 429"/>
                <a:gd name="T51" fmla="*/ 129 h 437"/>
                <a:gd name="T52" fmla="*/ 270 w 429"/>
                <a:gd name="T53" fmla="*/ 55 h 437"/>
                <a:gd name="T54" fmla="*/ 193 w 429"/>
                <a:gd name="T55" fmla="*/ 179 h 437"/>
                <a:gd name="T56" fmla="*/ 155 w 429"/>
                <a:gd name="T57" fmla="*/ 130 h 437"/>
                <a:gd name="T58" fmla="*/ 47 w 429"/>
                <a:gd name="T59" fmla="*/ 288 h 437"/>
                <a:gd name="T60" fmla="*/ 61 w 429"/>
                <a:gd name="T61" fmla="*/ 239 h 437"/>
                <a:gd name="T62" fmla="*/ 126 w 429"/>
                <a:gd name="T63" fmla="*/ 155 h 437"/>
                <a:gd name="T64" fmla="*/ 106 w 429"/>
                <a:gd name="T65" fmla="*/ 172 h 437"/>
                <a:gd name="T66" fmla="*/ 121 w 429"/>
                <a:gd name="T67" fmla="*/ 217 h 437"/>
                <a:gd name="T68" fmla="*/ 193 w 429"/>
                <a:gd name="T69" fmla="*/ 125 h 437"/>
                <a:gd name="T70" fmla="*/ 103 w 429"/>
                <a:gd name="T71" fmla="*/ 244 h 437"/>
                <a:gd name="T72" fmla="*/ 68 w 429"/>
                <a:gd name="T73" fmla="*/ 297 h 437"/>
                <a:gd name="T74" fmla="*/ 217 w 429"/>
                <a:gd name="T75" fmla="*/ 100 h 437"/>
                <a:gd name="T76" fmla="*/ 151 w 429"/>
                <a:gd name="T77" fmla="*/ 77 h 437"/>
                <a:gd name="T78" fmla="*/ 102 w 429"/>
                <a:gd name="T79" fmla="*/ 115 h 437"/>
                <a:gd name="T80" fmla="*/ 124 w 429"/>
                <a:gd name="T81" fmla="*/ 85 h 437"/>
                <a:gd name="T82" fmla="*/ 73 w 429"/>
                <a:gd name="T83" fmla="*/ 146 h 437"/>
                <a:gd name="T84" fmla="*/ 129 w 429"/>
                <a:gd name="T85" fmla="*/ 64 h 437"/>
                <a:gd name="T86" fmla="*/ 157 w 429"/>
                <a:gd name="T87" fmla="*/ 13 h 437"/>
                <a:gd name="T88" fmla="*/ 146 w 429"/>
                <a:gd name="T89" fmla="*/ 26 h 437"/>
                <a:gd name="T90" fmla="*/ 145 w 429"/>
                <a:gd name="T91" fmla="*/ 65 h 437"/>
                <a:gd name="T92" fmla="*/ 198 w 429"/>
                <a:gd name="T93" fmla="*/ 9 h 437"/>
                <a:gd name="T94" fmla="*/ 189 w 429"/>
                <a:gd name="T95" fmla="*/ 8 h 437"/>
                <a:gd name="T96" fmla="*/ 136 w 429"/>
                <a:gd name="T97" fmla="*/ 20 h 437"/>
                <a:gd name="T98" fmla="*/ 61 w 429"/>
                <a:gd name="T99" fmla="*/ 73 h 437"/>
                <a:gd name="T100" fmla="*/ 9 w 429"/>
                <a:gd name="T101" fmla="*/ 174 h 437"/>
                <a:gd name="T102" fmla="*/ 9 w 429"/>
                <a:gd name="T103" fmla="*/ 195 h 437"/>
                <a:gd name="T104" fmla="*/ 16 w 429"/>
                <a:gd name="T105" fmla="*/ 244 h 437"/>
                <a:gd name="T106" fmla="*/ 30 w 429"/>
                <a:gd name="T107" fmla="*/ 269 h 437"/>
                <a:gd name="T108" fmla="*/ 37 w 429"/>
                <a:gd name="T109" fmla="*/ 279 h 437"/>
                <a:gd name="T110" fmla="*/ 101 w 429"/>
                <a:gd name="T111" fmla="*/ 306 h 437"/>
                <a:gd name="T112" fmla="*/ 135 w 429"/>
                <a:gd name="T113" fmla="*/ 284 h 437"/>
                <a:gd name="T114" fmla="*/ 135 w 429"/>
                <a:gd name="T115" fmla="*/ 284 h 437"/>
                <a:gd name="T116" fmla="*/ 168 w 429"/>
                <a:gd name="T117" fmla="*/ 280 h 437"/>
                <a:gd name="T118" fmla="*/ 223 w 429"/>
                <a:gd name="T119" fmla="*/ 262 h 437"/>
                <a:gd name="T120" fmla="*/ 210 w 429"/>
                <a:gd name="T121" fmla="*/ 310 h 437"/>
                <a:gd name="T122" fmla="*/ 276 w 429"/>
                <a:gd name="T123" fmla="*/ 18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9" h="437">
                  <a:moveTo>
                    <a:pt x="427" y="54"/>
                  </a:moveTo>
                  <a:cubicBezTo>
                    <a:pt x="399" y="63"/>
                    <a:pt x="373" y="56"/>
                    <a:pt x="344" y="55"/>
                  </a:cubicBezTo>
                  <a:cubicBezTo>
                    <a:pt x="332" y="55"/>
                    <a:pt x="332" y="63"/>
                    <a:pt x="331" y="69"/>
                  </a:cubicBezTo>
                  <a:cubicBezTo>
                    <a:pt x="330" y="70"/>
                    <a:pt x="330" y="71"/>
                    <a:pt x="329" y="72"/>
                  </a:cubicBezTo>
                  <a:cubicBezTo>
                    <a:pt x="326" y="73"/>
                    <a:pt x="323" y="75"/>
                    <a:pt x="320" y="76"/>
                  </a:cubicBezTo>
                  <a:cubicBezTo>
                    <a:pt x="320" y="77"/>
                    <a:pt x="319" y="77"/>
                    <a:pt x="318" y="77"/>
                  </a:cubicBezTo>
                  <a:cubicBezTo>
                    <a:pt x="321" y="78"/>
                    <a:pt x="323" y="78"/>
                    <a:pt x="325" y="77"/>
                  </a:cubicBezTo>
                  <a:cubicBezTo>
                    <a:pt x="316" y="89"/>
                    <a:pt x="308" y="101"/>
                    <a:pt x="299" y="113"/>
                  </a:cubicBezTo>
                  <a:cubicBezTo>
                    <a:pt x="305" y="102"/>
                    <a:pt x="309" y="90"/>
                    <a:pt x="313" y="78"/>
                  </a:cubicBezTo>
                  <a:cubicBezTo>
                    <a:pt x="315" y="78"/>
                    <a:pt x="316" y="78"/>
                    <a:pt x="318" y="77"/>
                  </a:cubicBezTo>
                  <a:cubicBezTo>
                    <a:pt x="312" y="76"/>
                    <a:pt x="304" y="73"/>
                    <a:pt x="291" y="67"/>
                  </a:cubicBezTo>
                  <a:cubicBezTo>
                    <a:pt x="259" y="51"/>
                    <a:pt x="243" y="9"/>
                    <a:pt x="205" y="6"/>
                  </a:cubicBezTo>
                  <a:cubicBezTo>
                    <a:pt x="201" y="6"/>
                    <a:pt x="198" y="6"/>
                    <a:pt x="194" y="6"/>
                  </a:cubicBezTo>
                  <a:cubicBezTo>
                    <a:pt x="194" y="5"/>
                    <a:pt x="193" y="5"/>
                    <a:pt x="192" y="5"/>
                  </a:cubicBezTo>
                  <a:cubicBezTo>
                    <a:pt x="192" y="5"/>
                    <a:pt x="192" y="5"/>
                    <a:pt x="192" y="6"/>
                  </a:cubicBezTo>
                  <a:cubicBezTo>
                    <a:pt x="174" y="6"/>
                    <a:pt x="157" y="9"/>
                    <a:pt x="141" y="15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8" y="15"/>
                    <a:pt x="138" y="16"/>
                    <a:pt x="138" y="16"/>
                  </a:cubicBezTo>
                  <a:cubicBezTo>
                    <a:pt x="134" y="17"/>
                    <a:pt x="130" y="19"/>
                    <a:pt x="126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8" y="18"/>
                    <a:pt x="125" y="17"/>
                    <a:pt x="124" y="18"/>
                  </a:cubicBezTo>
                  <a:cubicBezTo>
                    <a:pt x="123" y="20"/>
                    <a:pt x="122" y="21"/>
                    <a:pt x="121" y="23"/>
                  </a:cubicBezTo>
                  <a:cubicBezTo>
                    <a:pt x="110" y="28"/>
                    <a:pt x="100" y="33"/>
                    <a:pt x="89" y="40"/>
                  </a:cubicBezTo>
                  <a:cubicBezTo>
                    <a:pt x="76" y="47"/>
                    <a:pt x="66" y="58"/>
                    <a:pt x="57" y="70"/>
                  </a:cubicBezTo>
                  <a:cubicBezTo>
                    <a:pt x="43" y="84"/>
                    <a:pt x="31" y="100"/>
                    <a:pt x="22" y="117"/>
                  </a:cubicBezTo>
                  <a:cubicBezTo>
                    <a:pt x="18" y="122"/>
                    <a:pt x="13" y="127"/>
                    <a:pt x="8" y="132"/>
                  </a:cubicBezTo>
                  <a:cubicBezTo>
                    <a:pt x="6" y="134"/>
                    <a:pt x="9" y="136"/>
                    <a:pt x="10" y="134"/>
                  </a:cubicBezTo>
                  <a:cubicBezTo>
                    <a:pt x="12" y="133"/>
                    <a:pt x="14" y="131"/>
                    <a:pt x="16" y="129"/>
                  </a:cubicBezTo>
                  <a:cubicBezTo>
                    <a:pt x="13" y="136"/>
                    <a:pt x="10" y="144"/>
                    <a:pt x="8" y="152"/>
                  </a:cubicBezTo>
                  <a:cubicBezTo>
                    <a:pt x="8" y="153"/>
                    <a:pt x="9" y="153"/>
                    <a:pt x="10" y="152"/>
                  </a:cubicBezTo>
                  <a:cubicBezTo>
                    <a:pt x="13" y="142"/>
                    <a:pt x="17" y="133"/>
                    <a:pt x="21" y="124"/>
                  </a:cubicBezTo>
                  <a:cubicBezTo>
                    <a:pt x="34" y="110"/>
                    <a:pt x="45" y="94"/>
                    <a:pt x="56" y="79"/>
                  </a:cubicBezTo>
                  <a:cubicBezTo>
                    <a:pt x="56" y="81"/>
                    <a:pt x="54" y="85"/>
                    <a:pt x="52" y="90"/>
                  </a:cubicBezTo>
                  <a:cubicBezTo>
                    <a:pt x="43" y="109"/>
                    <a:pt x="30" y="125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3" y="144"/>
                    <a:pt x="10" y="150"/>
                    <a:pt x="9" y="157"/>
                  </a:cubicBezTo>
                  <a:cubicBezTo>
                    <a:pt x="9" y="158"/>
                    <a:pt x="8" y="158"/>
                    <a:pt x="8" y="159"/>
                  </a:cubicBezTo>
                  <a:cubicBezTo>
                    <a:pt x="7" y="160"/>
                    <a:pt x="8" y="161"/>
                    <a:pt x="9" y="161"/>
                  </a:cubicBezTo>
                  <a:cubicBezTo>
                    <a:pt x="8" y="165"/>
                    <a:pt x="8" y="168"/>
                    <a:pt x="8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7" y="173"/>
                    <a:pt x="8" y="174"/>
                    <a:pt x="8" y="174"/>
                  </a:cubicBezTo>
                  <a:cubicBezTo>
                    <a:pt x="8" y="178"/>
                    <a:pt x="8" y="182"/>
                    <a:pt x="8" y="184"/>
                  </a:cubicBezTo>
                  <a:cubicBezTo>
                    <a:pt x="6" y="189"/>
                    <a:pt x="3" y="193"/>
                    <a:pt x="1" y="198"/>
                  </a:cubicBezTo>
                  <a:cubicBezTo>
                    <a:pt x="0" y="199"/>
                    <a:pt x="2" y="201"/>
                    <a:pt x="3" y="200"/>
                  </a:cubicBezTo>
                  <a:cubicBezTo>
                    <a:pt x="5" y="198"/>
                    <a:pt x="7" y="197"/>
                    <a:pt x="8" y="195"/>
                  </a:cubicBezTo>
                  <a:cubicBezTo>
                    <a:pt x="8" y="201"/>
                    <a:pt x="8" y="208"/>
                    <a:pt x="9" y="215"/>
                  </a:cubicBezTo>
                  <a:cubicBezTo>
                    <a:pt x="7" y="218"/>
                    <a:pt x="6" y="220"/>
                    <a:pt x="4" y="222"/>
                  </a:cubicBezTo>
                  <a:cubicBezTo>
                    <a:pt x="3" y="224"/>
                    <a:pt x="6" y="225"/>
                    <a:pt x="7" y="224"/>
                  </a:cubicBezTo>
                  <a:cubicBezTo>
                    <a:pt x="7" y="223"/>
                    <a:pt x="8" y="222"/>
                    <a:pt x="9" y="221"/>
                  </a:cubicBezTo>
                  <a:cubicBezTo>
                    <a:pt x="9" y="226"/>
                    <a:pt x="10" y="231"/>
                    <a:pt x="10" y="236"/>
                  </a:cubicBezTo>
                  <a:cubicBezTo>
                    <a:pt x="10" y="238"/>
                    <a:pt x="10" y="240"/>
                    <a:pt x="9" y="242"/>
                  </a:cubicBezTo>
                  <a:cubicBezTo>
                    <a:pt x="9" y="243"/>
                    <a:pt x="10" y="244"/>
                    <a:pt x="11" y="243"/>
                  </a:cubicBezTo>
                  <a:cubicBezTo>
                    <a:pt x="11" y="243"/>
                    <a:pt x="12" y="243"/>
                    <a:pt x="12" y="243"/>
                  </a:cubicBezTo>
                  <a:cubicBezTo>
                    <a:pt x="12" y="244"/>
                    <a:pt x="12" y="245"/>
                    <a:pt x="12" y="246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3" y="249"/>
                    <a:pt x="14" y="251"/>
                    <a:pt x="15" y="254"/>
                  </a:cubicBezTo>
                  <a:cubicBezTo>
                    <a:pt x="14" y="254"/>
                    <a:pt x="14" y="254"/>
                    <a:pt x="14" y="255"/>
                  </a:cubicBezTo>
                  <a:cubicBezTo>
                    <a:pt x="14" y="256"/>
                    <a:pt x="15" y="257"/>
                    <a:pt x="16" y="257"/>
                  </a:cubicBezTo>
                  <a:cubicBezTo>
                    <a:pt x="17" y="260"/>
                    <a:pt x="18" y="262"/>
                    <a:pt x="20" y="265"/>
                  </a:cubicBezTo>
                  <a:cubicBezTo>
                    <a:pt x="33" y="285"/>
                    <a:pt x="53" y="299"/>
                    <a:pt x="76" y="305"/>
                  </a:cubicBezTo>
                  <a:cubicBezTo>
                    <a:pt x="75" y="306"/>
                    <a:pt x="76" y="307"/>
                    <a:pt x="77" y="307"/>
                  </a:cubicBezTo>
                  <a:cubicBezTo>
                    <a:pt x="78" y="306"/>
                    <a:pt x="78" y="306"/>
                    <a:pt x="79" y="306"/>
                  </a:cubicBezTo>
                  <a:cubicBezTo>
                    <a:pt x="87" y="308"/>
                    <a:pt x="95" y="308"/>
                    <a:pt x="103" y="308"/>
                  </a:cubicBezTo>
                  <a:cubicBezTo>
                    <a:pt x="103" y="308"/>
                    <a:pt x="103" y="308"/>
                    <a:pt x="103" y="308"/>
                  </a:cubicBezTo>
                  <a:cubicBezTo>
                    <a:pt x="107" y="308"/>
                    <a:pt x="110" y="308"/>
                    <a:pt x="114" y="308"/>
                  </a:cubicBezTo>
                  <a:cubicBezTo>
                    <a:pt x="113" y="308"/>
                    <a:pt x="113" y="309"/>
                    <a:pt x="113" y="310"/>
                  </a:cubicBezTo>
                  <a:cubicBezTo>
                    <a:pt x="112" y="312"/>
                    <a:pt x="114" y="312"/>
                    <a:pt x="115" y="311"/>
                  </a:cubicBezTo>
                  <a:cubicBezTo>
                    <a:pt x="116" y="310"/>
                    <a:pt x="117" y="308"/>
                    <a:pt x="118" y="307"/>
                  </a:cubicBezTo>
                  <a:cubicBezTo>
                    <a:pt x="136" y="304"/>
                    <a:pt x="153" y="296"/>
                    <a:pt x="166" y="282"/>
                  </a:cubicBezTo>
                  <a:cubicBezTo>
                    <a:pt x="167" y="287"/>
                    <a:pt x="169" y="293"/>
                    <a:pt x="174" y="294"/>
                  </a:cubicBezTo>
                  <a:cubicBezTo>
                    <a:pt x="174" y="295"/>
                    <a:pt x="175" y="295"/>
                    <a:pt x="175" y="295"/>
                  </a:cubicBezTo>
                  <a:cubicBezTo>
                    <a:pt x="175" y="295"/>
                    <a:pt x="174" y="296"/>
                    <a:pt x="174" y="297"/>
                  </a:cubicBezTo>
                  <a:cubicBezTo>
                    <a:pt x="173" y="298"/>
                    <a:pt x="175" y="300"/>
                    <a:pt x="176" y="298"/>
                  </a:cubicBezTo>
                  <a:cubicBezTo>
                    <a:pt x="177" y="298"/>
                    <a:pt x="178" y="297"/>
                    <a:pt x="179" y="296"/>
                  </a:cubicBezTo>
                  <a:cubicBezTo>
                    <a:pt x="185" y="297"/>
                    <a:pt x="192" y="297"/>
                    <a:pt x="198" y="301"/>
                  </a:cubicBezTo>
                  <a:cubicBezTo>
                    <a:pt x="198" y="301"/>
                    <a:pt x="198" y="301"/>
                    <a:pt x="198" y="301"/>
                  </a:cubicBezTo>
                  <a:cubicBezTo>
                    <a:pt x="197" y="303"/>
                    <a:pt x="200" y="305"/>
                    <a:pt x="201" y="303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21" y="320"/>
                    <a:pt x="201" y="327"/>
                    <a:pt x="202" y="341"/>
                  </a:cubicBezTo>
                  <a:cubicBezTo>
                    <a:pt x="203" y="352"/>
                    <a:pt x="209" y="358"/>
                    <a:pt x="216" y="366"/>
                  </a:cubicBezTo>
                  <a:cubicBezTo>
                    <a:pt x="236" y="387"/>
                    <a:pt x="251" y="406"/>
                    <a:pt x="257" y="435"/>
                  </a:cubicBezTo>
                  <a:cubicBezTo>
                    <a:pt x="258" y="437"/>
                    <a:pt x="261" y="436"/>
                    <a:pt x="260" y="434"/>
                  </a:cubicBezTo>
                  <a:cubicBezTo>
                    <a:pt x="257" y="416"/>
                    <a:pt x="249" y="402"/>
                    <a:pt x="241" y="386"/>
                  </a:cubicBezTo>
                  <a:cubicBezTo>
                    <a:pt x="229" y="365"/>
                    <a:pt x="199" y="358"/>
                    <a:pt x="209" y="329"/>
                  </a:cubicBezTo>
                  <a:cubicBezTo>
                    <a:pt x="211" y="323"/>
                    <a:pt x="212" y="319"/>
                    <a:pt x="211" y="315"/>
                  </a:cubicBezTo>
                  <a:cubicBezTo>
                    <a:pt x="212" y="315"/>
                    <a:pt x="212" y="315"/>
                    <a:pt x="212" y="314"/>
                  </a:cubicBezTo>
                  <a:cubicBezTo>
                    <a:pt x="240" y="272"/>
                    <a:pt x="264" y="227"/>
                    <a:pt x="291" y="185"/>
                  </a:cubicBezTo>
                  <a:cubicBezTo>
                    <a:pt x="300" y="172"/>
                    <a:pt x="308" y="159"/>
                    <a:pt x="317" y="146"/>
                  </a:cubicBezTo>
                  <a:cubicBezTo>
                    <a:pt x="325" y="136"/>
                    <a:pt x="333" y="126"/>
                    <a:pt x="340" y="115"/>
                  </a:cubicBezTo>
                  <a:cubicBezTo>
                    <a:pt x="341" y="114"/>
                    <a:pt x="340" y="113"/>
                    <a:pt x="338" y="113"/>
                  </a:cubicBezTo>
                  <a:cubicBezTo>
                    <a:pt x="346" y="101"/>
                    <a:pt x="354" y="88"/>
                    <a:pt x="361" y="75"/>
                  </a:cubicBezTo>
                  <a:cubicBezTo>
                    <a:pt x="350" y="93"/>
                    <a:pt x="337" y="112"/>
                    <a:pt x="324" y="132"/>
                  </a:cubicBezTo>
                  <a:cubicBezTo>
                    <a:pt x="319" y="139"/>
                    <a:pt x="313" y="146"/>
                    <a:pt x="308" y="152"/>
                  </a:cubicBezTo>
                  <a:cubicBezTo>
                    <a:pt x="327" y="127"/>
                    <a:pt x="345" y="102"/>
                    <a:pt x="361" y="75"/>
                  </a:cubicBezTo>
                  <a:cubicBezTo>
                    <a:pt x="364" y="70"/>
                    <a:pt x="367" y="65"/>
                    <a:pt x="369" y="60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72" y="60"/>
                    <a:pt x="375" y="60"/>
                    <a:pt x="378" y="61"/>
                  </a:cubicBezTo>
                  <a:cubicBezTo>
                    <a:pt x="396" y="63"/>
                    <a:pt x="411" y="62"/>
                    <a:pt x="428" y="55"/>
                  </a:cubicBezTo>
                  <a:cubicBezTo>
                    <a:pt x="429" y="55"/>
                    <a:pt x="428" y="53"/>
                    <a:pt x="427" y="54"/>
                  </a:cubicBezTo>
                  <a:close/>
                  <a:moveTo>
                    <a:pt x="335" y="69"/>
                  </a:moveTo>
                  <a:cubicBezTo>
                    <a:pt x="339" y="67"/>
                    <a:pt x="344" y="65"/>
                    <a:pt x="348" y="64"/>
                  </a:cubicBezTo>
                  <a:cubicBezTo>
                    <a:pt x="326" y="99"/>
                    <a:pt x="303" y="133"/>
                    <a:pt x="281" y="168"/>
                  </a:cubicBezTo>
                  <a:cubicBezTo>
                    <a:pt x="275" y="177"/>
                    <a:pt x="269" y="187"/>
                    <a:pt x="263" y="196"/>
                  </a:cubicBezTo>
                  <a:cubicBezTo>
                    <a:pt x="256" y="205"/>
                    <a:pt x="250" y="215"/>
                    <a:pt x="244" y="224"/>
                  </a:cubicBezTo>
                  <a:cubicBezTo>
                    <a:pt x="242" y="227"/>
                    <a:pt x="240" y="231"/>
                    <a:pt x="238" y="235"/>
                  </a:cubicBezTo>
                  <a:cubicBezTo>
                    <a:pt x="235" y="239"/>
                    <a:pt x="232" y="243"/>
                    <a:pt x="228" y="248"/>
                  </a:cubicBezTo>
                  <a:cubicBezTo>
                    <a:pt x="236" y="237"/>
                    <a:pt x="183" y="312"/>
                    <a:pt x="202" y="271"/>
                  </a:cubicBezTo>
                  <a:cubicBezTo>
                    <a:pt x="204" y="268"/>
                    <a:pt x="205" y="265"/>
                    <a:pt x="207" y="262"/>
                  </a:cubicBezTo>
                  <a:cubicBezTo>
                    <a:pt x="222" y="241"/>
                    <a:pt x="237" y="220"/>
                    <a:pt x="250" y="198"/>
                  </a:cubicBezTo>
                  <a:cubicBezTo>
                    <a:pt x="252" y="194"/>
                    <a:pt x="255" y="191"/>
                    <a:pt x="257" y="187"/>
                  </a:cubicBezTo>
                  <a:cubicBezTo>
                    <a:pt x="251" y="194"/>
                    <a:pt x="245" y="202"/>
                    <a:pt x="240" y="209"/>
                  </a:cubicBezTo>
                  <a:cubicBezTo>
                    <a:pt x="246" y="201"/>
                    <a:pt x="252" y="193"/>
                    <a:pt x="258" y="185"/>
                  </a:cubicBezTo>
                  <a:cubicBezTo>
                    <a:pt x="266" y="172"/>
                    <a:pt x="274" y="158"/>
                    <a:pt x="283" y="145"/>
                  </a:cubicBezTo>
                  <a:cubicBezTo>
                    <a:pt x="293" y="128"/>
                    <a:pt x="315" y="106"/>
                    <a:pt x="321" y="92"/>
                  </a:cubicBezTo>
                  <a:cubicBezTo>
                    <a:pt x="311" y="114"/>
                    <a:pt x="297" y="135"/>
                    <a:pt x="282" y="154"/>
                  </a:cubicBezTo>
                  <a:cubicBezTo>
                    <a:pt x="303" y="128"/>
                    <a:pt x="322" y="100"/>
                    <a:pt x="335" y="69"/>
                  </a:cubicBezTo>
                  <a:close/>
                  <a:moveTo>
                    <a:pt x="333" y="96"/>
                  </a:moveTo>
                  <a:cubicBezTo>
                    <a:pt x="320" y="119"/>
                    <a:pt x="305" y="140"/>
                    <a:pt x="289" y="161"/>
                  </a:cubicBezTo>
                  <a:cubicBezTo>
                    <a:pt x="298" y="146"/>
                    <a:pt x="308" y="131"/>
                    <a:pt x="317" y="117"/>
                  </a:cubicBezTo>
                  <a:cubicBezTo>
                    <a:pt x="324" y="107"/>
                    <a:pt x="330" y="98"/>
                    <a:pt x="337" y="88"/>
                  </a:cubicBezTo>
                  <a:cubicBezTo>
                    <a:pt x="360" y="52"/>
                    <a:pt x="336" y="91"/>
                    <a:pt x="333" y="96"/>
                  </a:cubicBezTo>
                  <a:close/>
                  <a:moveTo>
                    <a:pt x="264" y="170"/>
                  </a:moveTo>
                  <a:cubicBezTo>
                    <a:pt x="255" y="184"/>
                    <a:pt x="247" y="198"/>
                    <a:pt x="238" y="211"/>
                  </a:cubicBezTo>
                  <a:cubicBezTo>
                    <a:pt x="231" y="221"/>
                    <a:pt x="223" y="231"/>
                    <a:pt x="217" y="241"/>
                  </a:cubicBezTo>
                  <a:cubicBezTo>
                    <a:pt x="204" y="257"/>
                    <a:pt x="189" y="273"/>
                    <a:pt x="184" y="283"/>
                  </a:cubicBezTo>
                  <a:cubicBezTo>
                    <a:pt x="204" y="241"/>
                    <a:pt x="237" y="205"/>
                    <a:pt x="265" y="167"/>
                  </a:cubicBezTo>
                  <a:cubicBezTo>
                    <a:pt x="265" y="168"/>
                    <a:pt x="264" y="169"/>
                    <a:pt x="264" y="170"/>
                  </a:cubicBezTo>
                  <a:close/>
                  <a:moveTo>
                    <a:pt x="183" y="265"/>
                  </a:moveTo>
                  <a:cubicBezTo>
                    <a:pt x="184" y="262"/>
                    <a:pt x="185" y="259"/>
                    <a:pt x="186" y="256"/>
                  </a:cubicBezTo>
                  <a:cubicBezTo>
                    <a:pt x="208" y="227"/>
                    <a:pt x="228" y="197"/>
                    <a:pt x="247" y="166"/>
                  </a:cubicBezTo>
                  <a:cubicBezTo>
                    <a:pt x="253" y="159"/>
                    <a:pt x="259" y="152"/>
                    <a:pt x="264" y="144"/>
                  </a:cubicBezTo>
                  <a:cubicBezTo>
                    <a:pt x="267" y="141"/>
                    <a:pt x="271" y="135"/>
                    <a:pt x="276" y="130"/>
                  </a:cubicBezTo>
                  <a:cubicBezTo>
                    <a:pt x="268" y="143"/>
                    <a:pt x="259" y="155"/>
                    <a:pt x="250" y="168"/>
                  </a:cubicBezTo>
                  <a:cubicBezTo>
                    <a:pt x="238" y="185"/>
                    <a:pt x="226" y="202"/>
                    <a:pt x="215" y="220"/>
                  </a:cubicBezTo>
                  <a:cubicBezTo>
                    <a:pt x="208" y="231"/>
                    <a:pt x="202" y="241"/>
                    <a:pt x="196" y="252"/>
                  </a:cubicBezTo>
                  <a:cubicBezTo>
                    <a:pt x="196" y="254"/>
                    <a:pt x="195" y="256"/>
                    <a:pt x="195" y="258"/>
                  </a:cubicBezTo>
                  <a:cubicBezTo>
                    <a:pt x="193" y="262"/>
                    <a:pt x="191" y="265"/>
                    <a:pt x="189" y="268"/>
                  </a:cubicBezTo>
                  <a:cubicBezTo>
                    <a:pt x="187" y="268"/>
                    <a:pt x="185" y="267"/>
                    <a:pt x="183" y="265"/>
                  </a:cubicBezTo>
                  <a:close/>
                  <a:moveTo>
                    <a:pt x="302" y="76"/>
                  </a:moveTo>
                  <a:cubicBezTo>
                    <a:pt x="302" y="76"/>
                    <a:pt x="302" y="76"/>
                    <a:pt x="302" y="77"/>
                  </a:cubicBezTo>
                  <a:cubicBezTo>
                    <a:pt x="283" y="103"/>
                    <a:pt x="266" y="130"/>
                    <a:pt x="249" y="157"/>
                  </a:cubicBezTo>
                  <a:cubicBezTo>
                    <a:pt x="239" y="171"/>
                    <a:pt x="229" y="184"/>
                    <a:pt x="219" y="198"/>
                  </a:cubicBezTo>
                  <a:cubicBezTo>
                    <a:pt x="243" y="155"/>
                    <a:pt x="265" y="110"/>
                    <a:pt x="291" y="71"/>
                  </a:cubicBezTo>
                  <a:cubicBezTo>
                    <a:pt x="295" y="73"/>
                    <a:pt x="298" y="75"/>
                    <a:pt x="302" y="76"/>
                  </a:cubicBezTo>
                  <a:close/>
                  <a:moveTo>
                    <a:pt x="274" y="124"/>
                  </a:moveTo>
                  <a:cubicBezTo>
                    <a:pt x="276" y="121"/>
                    <a:pt x="277" y="119"/>
                    <a:pt x="279" y="116"/>
                  </a:cubicBezTo>
                  <a:cubicBezTo>
                    <a:pt x="284" y="108"/>
                    <a:pt x="290" y="99"/>
                    <a:pt x="296" y="91"/>
                  </a:cubicBezTo>
                  <a:cubicBezTo>
                    <a:pt x="295" y="94"/>
                    <a:pt x="294" y="96"/>
                    <a:pt x="293" y="99"/>
                  </a:cubicBezTo>
                  <a:cubicBezTo>
                    <a:pt x="286" y="107"/>
                    <a:pt x="280" y="115"/>
                    <a:pt x="274" y="124"/>
                  </a:cubicBezTo>
                  <a:close/>
                  <a:moveTo>
                    <a:pt x="305" y="77"/>
                  </a:moveTo>
                  <a:cubicBezTo>
                    <a:pt x="306" y="78"/>
                    <a:pt x="308" y="78"/>
                    <a:pt x="309" y="78"/>
                  </a:cubicBezTo>
                  <a:cubicBezTo>
                    <a:pt x="306" y="82"/>
                    <a:pt x="303" y="85"/>
                    <a:pt x="300" y="89"/>
                  </a:cubicBezTo>
                  <a:cubicBezTo>
                    <a:pt x="302" y="85"/>
                    <a:pt x="303" y="82"/>
                    <a:pt x="305" y="78"/>
                  </a:cubicBezTo>
                  <a:cubicBezTo>
                    <a:pt x="305" y="78"/>
                    <a:pt x="305" y="77"/>
                    <a:pt x="305" y="77"/>
                  </a:cubicBezTo>
                  <a:close/>
                  <a:moveTo>
                    <a:pt x="193" y="239"/>
                  </a:moveTo>
                  <a:cubicBezTo>
                    <a:pt x="198" y="231"/>
                    <a:pt x="204" y="222"/>
                    <a:pt x="210" y="213"/>
                  </a:cubicBezTo>
                  <a:cubicBezTo>
                    <a:pt x="216" y="204"/>
                    <a:pt x="223" y="196"/>
                    <a:pt x="229" y="188"/>
                  </a:cubicBezTo>
                  <a:cubicBezTo>
                    <a:pt x="217" y="208"/>
                    <a:pt x="204" y="227"/>
                    <a:pt x="190" y="245"/>
                  </a:cubicBezTo>
                  <a:cubicBezTo>
                    <a:pt x="191" y="243"/>
                    <a:pt x="192" y="241"/>
                    <a:pt x="193" y="239"/>
                  </a:cubicBezTo>
                  <a:close/>
                  <a:moveTo>
                    <a:pt x="241" y="191"/>
                  </a:moveTo>
                  <a:cubicBezTo>
                    <a:pt x="231" y="204"/>
                    <a:pt x="221" y="218"/>
                    <a:pt x="212" y="232"/>
                  </a:cubicBezTo>
                  <a:cubicBezTo>
                    <a:pt x="225" y="211"/>
                    <a:pt x="238" y="190"/>
                    <a:pt x="253" y="169"/>
                  </a:cubicBezTo>
                  <a:cubicBezTo>
                    <a:pt x="264" y="153"/>
                    <a:pt x="276" y="137"/>
                    <a:pt x="286" y="119"/>
                  </a:cubicBezTo>
                  <a:cubicBezTo>
                    <a:pt x="295" y="108"/>
                    <a:pt x="305" y="96"/>
                    <a:pt x="307" y="88"/>
                  </a:cubicBezTo>
                  <a:cubicBezTo>
                    <a:pt x="297" y="126"/>
                    <a:pt x="264" y="160"/>
                    <a:pt x="241" y="191"/>
                  </a:cubicBezTo>
                  <a:close/>
                  <a:moveTo>
                    <a:pt x="270" y="55"/>
                  </a:moveTo>
                  <a:cubicBezTo>
                    <a:pt x="274" y="59"/>
                    <a:pt x="281" y="65"/>
                    <a:pt x="288" y="69"/>
                  </a:cubicBezTo>
                  <a:cubicBezTo>
                    <a:pt x="236" y="132"/>
                    <a:pt x="202" y="207"/>
                    <a:pt x="152" y="270"/>
                  </a:cubicBezTo>
                  <a:cubicBezTo>
                    <a:pt x="127" y="300"/>
                    <a:pt x="148" y="267"/>
                    <a:pt x="154" y="258"/>
                  </a:cubicBezTo>
                  <a:cubicBezTo>
                    <a:pt x="166" y="241"/>
                    <a:pt x="178" y="223"/>
                    <a:pt x="191" y="206"/>
                  </a:cubicBezTo>
                  <a:cubicBezTo>
                    <a:pt x="221" y="161"/>
                    <a:pt x="251" y="116"/>
                    <a:pt x="279" y="70"/>
                  </a:cubicBezTo>
                  <a:cubicBezTo>
                    <a:pt x="279" y="69"/>
                    <a:pt x="277" y="67"/>
                    <a:pt x="276" y="68"/>
                  </a:cubicBezTo>
                  <a:cubicBezTo>
                    <a:pt x="218" y="140"/>
                    <a:pt x="177" y="222"/>
                    <a:pt x="123" y="297"/>
                  </a:cubicBezTo>
                  <a:cubicBezTo>
                    <a:pt x="130" y="286"/>
                    <a:pt x="136" y="271"/>
                    <a:pt x="142" y="257"/>
                  </a:cubicBezTo>
                  <a:cubicBezTo>
                    <a:pt x="174" y="214"/>
                    <a:pt x="205" y="169"/>
                    <a:pt x="232" y="124"/>
                  </a:cubicBezTo>
                  <a:cubicBezTo>
                    <a:pt x="246" y="104"/>
                    <a:pt x="259" y="83"/>
                    <a:pt x="270" y="60"/>
                  </a:cubicBezTo>
                  <a:cubicBezTo>
                    <a:pt x="271" y="59"/>
                    <a:pt x="269" y="57"/>
                    <a:pt x="268" y="59"/>
                  </a:cubicBezTo>
                  <a:cubicBezTo>
                    <a:pt x="245" y="90"/>
                    <a:pt x="227" y="125"/>
                    <a:pt x="207" y="158"/>
                  </a:cubicBezTo>
                  <a:cubicBezTo>
                    <a:pt x="187" y="185"/>
                    <a:pt x="167" y="212"/>
                    <a:pt x="149" y="240"/>
                  </a:cubicBezTo>
                  <a:cubicBezTo>
                    <a:pt x="136" y="258"/>
                    <a:pt x="123" y="276"/>
                    <a:pt x="112" y="294"/>
                  </a:cubicBezTo>
                  <a:cubicBezTo>
                    <a:pt x="160" y="212"/>
                    <a:pt x="226" y="141"/>
                    <a:pt x="264" y="52"/>
                  </a:cubicBezTo>
                  <a:cubicBezTo>
                    <a:pt x="265" y="51"/>
                    <a:pt x="263" y="49"/>
                    <a:pt x="262" y="51"/>
                  </a:cubicBezTo>
                  <a:cubicBezTo>
                    <a:pt x="208" y="120"/>
                    <a:pt x="171" y="202"/>
                    <a:pt x="117" y="271"/>
                  </a:cubicBezTo>
                  <a:cubicBezTo>
                    <a:pt x="106" y="285"/>
                    <a:pt x="87" y="308"/>
                    <a:pt x="108" y="273"/>
                  </a:cubicBezTo>
                  <a:cubicBezTo>
                    <a:pt x="124" y="246"/>
                    <a:pt x="141" y="220"/>
                    <a:pt x="158" y="194"/>
                  </a:cubicBezTo>
                  <a:cubicBezTo>
                    <a:pt x="189" y="148"/>
                    <a:pt x="220" y="102"/>
                    <a:pt x="251" y="55"/>
                  </a:cubicBezTo>
                  <a:cubicBezTo>
                    <a:pt x="252" y="54"/>
                    <a:pt x="250" y="53"/>
                    <a:pt x="249" y="54"/>
                  </a:cubicBezTo>
                  <a:cubicBezTo>
                    <a:pt x="240" y="66"/>
                    <a:pt x="231" y="78"/>
                    <a:pt x="222" y="90"/>
                  </a:cubicBezTo>
                  <a:cubicBezTo>
                    <a:pt x="231" y="77"/>
                    <a:pt x="239" y="64"/>
                    <a:pt x="246" y="51"/>
                  </a:cubicBezTo>
                  <a:cubicBezTo>
                    <a:pt x="247" y="49"/>
                    <a:pt x="245" y="48"/>
                    <a:pt x="244" y="49"/>
                  </a:cubicBezTo>
                  <a:cubicBezTo>
                    <a:pt x="243" y="49"/>
                    <a:pt x="243" y="50"/>
                    <a:pt x="243" y="50"/>
                  </a:cubicBezTo>
                  <a:cubicBezTo>
                    <a:pt x="244" y="46"/>
                    <a:pt x="246" y="41"/>
                    <a:pt x="246" y="36"/>
                  </a:cubicBezTo>
                  <a:cubicBezTo>
                    <a:pt x="247" y="34"/>
                    <a:pt x="245" y="33"/>
                    <a:pt x="244" y="34"/>
                  </a:cubicBezTo>
                  <a:cubicBezTo>
                    <a:pt x="211" y="66"/>
                    <a:pt x="185" y="103"/>
                    <a:pt x="161" y="142"/>
                  </a:cubicBezTo>
                  <a:cubicBezTo>
                    <a:pt x="139" y="177"/>
                    <a:pt x="117" y="212"/>
                    <a:pt x="96" y="248"/>
                  </a:cubicBezTo>
                  <a:cubicBezTo>
                    <a:pt x="90" y="255"/>
                    <a:pt x="84" y="262"/>
                    <a:pt x="78" y="269"/>
                  </a:cubicBezTo>
                  <a:cubicBezTo>
                    <a:pt x="66" y="283"/>
                    <a:pt x="60" y="288"/>
                    <a:pt x="69" y="271"/>
                  </a:cubicBezTo>
                  <a:cubicBezTo>
                    <a:pt x="87" y="249"/>
                    <a:pt x="102" y="223"/>
                    <a:pt x="117" y="198"/>
                  </a:cubicBezTo>
                  <a:cubicBezTo>
                    <a:pt x="135" y="174"/>
                    <a:pt x="153" y="149"/>
                    <a:pt x="170" y="125"/>
                  </a:cubicBezTo>
                  <a:cubicBezTo>
                    <a:pt x="155" y="145"/>
                    <a:pt x="140" y="164"/>
                    <a:pt x="126" y="184"/>
                  </a:cubicBezTo>
                  <a:cubicBezTo>
                    <a:pt x="127" y="181"/>
                    <a:pt x="128" y="179"/>
                    <a:pt x="130" y="177"/>
                  </a:cubicBezTo>
                  <a:cubicBezTo>
                    <a:pt x="132" y="174"/>
                    <a:pt x="134" y="170"/>
                    <a:pt x="136" y="167"/>
                  </a:cubicBezTo>
                  <a:cubicBezTo>
                    <a:pt x="152" y="144"/>
                    <a:pt x="168" y="121"/>
                    <a:pt x="183" y="99"/>
                  </a:cubicBezTo>
                  <a:cubicBezTo>
                    <a:pt x="197" y="79"/>
                    <a:pt x="212" y="59"/>
                    <a:pt x="224" y="40"/>
                  </a:cubicBezTo>
                  <a:cubicBezTo>
                    <a:pt x="207" y="67"/>
                    <a:pt x="192" y="94"/>
                    <a:pt x="173" y="120"/>
                  </a:cubicBezTo>
                  <a:cubicBezTo>
                    <a:pt x="194" y="90"/>
                    <a:pt x="215" y="60"/>
                    <a:pt x="235" y="28"/>
                  </a:cubicBezTo>
                  <a:cubicBezTo>
                    <a:pt x="236" y="26"/>
                    <a:pt x="233" y="25"/>
                    <a:pt x="232" y="27"/>
                  </a:cubicBezTo>
                  <a:cubicBezTo>
                    <a:pt x="207" y="60"/>
                    <a:pt x="183" y="94"/>
                    <a:pt x="159" y="129"/>
                  </a:cubicBezTo>
                  <a:cubicBezTo>
                    <a:pt x="181" y="94"/>
                    <a:pt x="203" y="59"/>
                    <a:pt x="225" y="25"/>
                  </a:cubicBezTo>
                  <a:cubicBezTo>
                    <a:pt x="226" y="23"/>
                    <a:pt x="224" y="22"/>
                    <a:pt x="223" y="23"/>
                  </a:cubicBezTo>
                  <a:cubicBezTo>
                    <a:pt x="213" y="37"/>
                    <a:pt x="203" y="51"/>
                    <a:pt x="193" y="65"/>
                  </a:cubicBezTo>
                  <a:cubicBezTo>
                    <a:pt x="203" y="49"/>
                    <a:pt x="212" y="33"/>
                    <a:pt x="219" y="16"/>
                  </a:cubicBezTo>
                  <a:cubicBezTo>
                    <a:pt x="219" y="15"/>
                    <a:pt x="217" y="14"/>
                    <a:pt x="216" y="15"/>
                  </a:cubicBezTo>
                  <a:cubicBezTo>
                    <a:pt x="204" y="28"/>
                    <a:pt x="193" y="43"/>
                    <a:pt x="182" y="59"/>
                  </a:cubicBezTo>
                  <a:cubicBezTo>
                    <a:pt x="192" y="43"/>
                    <a:pt x="200" y="27"/>
                    <a:pt x="207" y="9"/>
                  </a:cubicBezTo>
                  <a:cubicBezTo>
                    <a:pt x="233" y="15"/>
                    <a:pt x="251" y="37"/>
                    <a:pt x="270" y="55"/>
                  </a:cubicBezTo>
                  <a:close/>
                  <a:moveTo>
                    <a:pt x="182" y="213"/>
                  </a:moveTo>
                  <a:cubicBezTo>
                    <a:pt x="209" y="168"/>
                    <a:pt x="236" y="124"/>
                    <a:pt x="268" y="83"/>
                  </a:cubicBezTo>
                  <a:cubicBezTo>
                    <a:pt x="243" y="116"/>
                    <a:pt x="222" y="155"/>
                    <a:pt x="198" y="189"/>
                  </a:cubicBezTo>
                  <a:cubicBezTo>
                    <a:pt x="193" y="197"/>
                    <a:pt x="187" y="205"/>
                    <a:pt x="182" y="213"/>
                  </a:cubicBezTo>
                  <a:close/>
                  <a:moveTo>
                    <a:pt x="163" y="222"/>
                  </a:moveTo>
                  <a:cubicBezTo>
                    <a:pt x="173" y="207"/>
                    <a:pt x="183" y="192"/>
                    <a:pt x="194" y="178"/>
                  </a:cubicBezTo>
                  <a:cubicBezTo>
                    <a:pt x="194" y="177"/>
                    <a:pt x="195" y="177"/>
                    <a:pt x="195" y="176"/>
                  </a:cubicBezTo>
                  <a:cubicBezTo>
                    <a:pt x="195" y="177"/>
                    <a:pt x="194" y="178"/>
                    <a:pt x="193" y="179"/>
                  </a:cubicBezTo>
                  <a:cubicBezTo>
                    <a:pt x="184" y="194"/>
                    <a:pt x="173" y="208"/>
                    <a:pt x="163" y="222"/>
                  </a:cubicBezTo>
                  <a:close/>
                  <a:moveTo>
                    <a:pt x="190" y="174"/>
                  </a:moveTo>
                  <a:cubicBezTo>
                    <a:pt x="180" y="190"/>
                    <a:pt x="169" y="205"/>
                    <a:pt x="158" y="221"/>
                  </a:cubicBezTo>
                  <a:cubicBezTo>
                    <a:pt x="189" y="175"/>
                    <a:pt x="216" y="125"/>
                    <a:pt x="245" y="79"/>
                  </a:cubicBezTo>
                  <a:cubicBezTo>
                    <a:pt x="269" y="40"/>
                    <a:pt x="238" y="100"/>
                    <a:pt x="234" y="107"/>
                  </a:cubicBezTo>
                  <a:cubicBezTo>
                    <a:pt x="221" y="131"/>
                    <a:pt x="205" y="153"/>
                    <a:pt x="190" y="174"/>
                  </a:cubicBezTo>
                  <a:close/>
                  <a:moveTo>
                    <a:pt x="47" y="288"/>
                  </a:moveTo>
                  <a:cubicBezTo>
                    <a:pt x="80" y="233"/>
                    <a:pt x="118" y="182"/>
                    <a:pt x="155" y="130"/>
                  </a:cubicBezTo>
                  <a:cubicBezTo>
                    <a:pt x="149" y="140"/>
                    <a:pt x="143" y="150"/>
                    <a:pt x="137" y="160"/>
                  </a:cubicBezTo>
                  <a:cubicBezTo>
                    <a:pt x="130" y="170"/>
                    <a:pt x="124" y="181"/>
                    <a:pt x="117" y="192"/>
                  </a:cubicBezTo>
                  <a:cubicBezTo>
                    <a:pt x="111" y="201"/>
                    <a:pt x="104" y="210"/>
                    <a:pt x="98" y="220"/>
                  </a:cubicBezTo>
                  <a:cubicBezTo>
                    <a:pt x="82" y="241"/>
                    <a:pt x="67" y="262"/>
                    <a:pt x="53" y="285"/>
                  </a:cubicBezTo>
                  <a:cubicBezTo>
                    <a:pt x="52" y="287"/>
                    <a:pt x="54" y="288"/>
                    <a:pt x="55" y="287"/>
                  </a:cubicBezTo>
                  <a:cubicBezTo>
                    <a:pt x="57" y="285"/>
                    <a:pt x="59" y="283"/>
                    <a:pt x="61" y="281"/>
                  </a:cubicBezTo>
                  <a:cubicBezTo>
                    <a:pt x="59" y="285"/>
                    <a:pt x="57" y="289"/>
                    <a:pt x="55" y="293"/>
                  </a:cubicBezTo>
                  <a:cubicBezTo>
                    <a:pt x="52" y="291"/>
                    <a:pt x="50" y="290"/>
                    <a:pt x="47" y="288"/>
                  </a:cubicBezTo>
                  <a:close/>
                  <a:moveTo>
                    <a:pt x="37" y="281"/>
                  </a:moveTo>
                  <a:cubicBezTo>
                    <a:pt x="38" y="281"/>
                    <a:pt x="38" y="281"/>
                    <a:pt x="39" y="281"/>
                  </a:cubicBezTo>
                  <a:cubicBezTo>
                    <a:pt x="61" y="252"/>
                    <a:pt x="78" y="220"/>
                    <a:pt x="96" y="189"/>
                  </a:cubicBezTo>
                  <a:cubicBezTo>
                    <a:pt x="100" y="184"/>
                    <a:pt x="103" y="180"/>
                    <a:pt x="107" y="175"/>
                  </a:cubicBezTo>
                  <a:cubicBezTo>
                    <a:pt x="111" y="169"/>
                    <a:pt x="116" y="164"/>
                    <a:pt x="120" y="159"/>
                  </a:cubicBezTo>
                  <a:cubicBezTo>
                    <a:pt x="94" y="201"/>
                    <a:pt x="70" y="244"/>
                    <a:pt x="45" y="287"/>
                  </a:cubicBezTo>
                  <a:cubicBezTo>
                    <a:pt x="42" y="285"/>
                    <a:pt x="40" y="283"/>
                    <a:pt x="37" y="281"/>
                  </a:cubicBezTo>
                  <a:close/>
                  <a:moveTo>
                    <a:pt x="61" y="239"/>
                  </a:moveTo>
                  <a:cubicBezTo>
                    <a:pt x="65" y="232"/>
                    <a:pt x="70" y="225"/>
                    <a:pt x="75" y="218"/>
                  </a:cubicBezTo>
                  <a:cubicBezTo>
                    <a:pt x="68" y="231"/>
                    <a:pt x="61" y="244"/>
                    <a:pt x="53" y="256"/>
                  </a:cubicBezTo>
                  <a:cubicBezTo>
                    <a:pt x="35" y="287"/>
                    <a:pt x="60" y="242"/>
                    <a:pt x="61" y="239"/>
                  </a:cubicBezTo>
                  <a:close/>
                  <a:moveTo>
                    <a:pt x="136" y="139"/>
                  </a:moveTo>
                  <a:cubicBezTo>
                    <a:pt x="152" y="120"/>
                    <a:pt x="168" y="101"/>
                    <a:pt x="183" y="80"/>
                  </a:cubicBezTo>
                  <a:cubicBezTo>
                    <a:pt x="156" y="120"/>
                    <a:pt x="130" y="161"/>
                    <a:pt x="102" y="199"/>
                  </a:cubicBezTo>
                  <a:cubicBezTo>
                    <a:pt x="99" y="203"/>
                    <a:pt x="96" y="207"/>
                    <a:pt x="93" y="211"/>
                  </a:cubicBezTo>
                  <a:cubicBezTo>
                    <a:pt x="104" y="193"/>
                    <a:pt x="115" y="174"/>
                    <a:pt x="126" y="155"/>
                  </a:cubicBezTo>
                  <a:cubicBezTo>
                    <a:pt x="129" y="150"/>
                    <a:pt x="133" y="145"/>
                    <a:pt x="136" y="139"/>
                  </a:cubicBezTo>
                  <a:close/>
                  <a:moveTo>
                    <a:pt x="151" y="116"/>
                  </a:moveTo>
                  <a:cubicBezTo>
                    <a:pt x="162" y="98"/>
                    <a:pt x="174" y="81"/>
                    <a:pt x="185" y="62"/>
                  </a:cubicBezTo>
                  <a:cubicBezTo>
                    <a:pt x="191" y="52"/>
                    <a:pt x="227" y="0"/>
                    <a:pt x="202" y="46"/>
                  </a:cubicBezTo>
                  <a:cubicBezTo>
                    <a:pt x="191" y="64"/>
                    <a:pt x="177" y="81"/>
                    <a:pt x="164" y="99"/>
                  </a:cubicBezTo>
                  <a:cubicBezTo>
                    <a:pt x="160" y="104"/>
                    <a:pt x="155" y="110"/>
                    <a:pt x="151" y="116"/>
                  </a:cubicBezTo>
                  <a:close/>
                  <a:moveTo>
                    <a:pt x="131" y="140"/>
                  </a:moveTo>
                  <a:cubicBezTo>
                    <a:pt x="123" y="151"/>
                    <a:pt x="115" y="162"/>
                    <a:pt x="106" y="172"/>
                  </a:cubicBezTo>
                  <a:cubicBezTo>
                    <a:pt x="110" y="167"/>
                    <a:pt x="113" y="161"/>
                    <a:pt x="117" y="156"/>
                  </a:cubicBezTo>
                  <a:cubicBezTo>
                    <a:pt x="132" y="135"/>
                    <a:pt x="147" y="114"/>
                    <a:pt x="161" y="92"/>
                  </a:cubicBezTo>
                  <a:cubicBezTo>
                    <a:pt x="155" y="104"/>
                    <a:pt x="148" y="115"/>
                    <a:pt x="141" y="125"/>
                  </a:cubicBezTo>
                  <a:cubicBezTo>
                    <a:pt x="138" y="130"/>
                    <a:pt x="135" y="135"/>
                    <a:pt x="131" y="140"/>
                  </a:cubicBezTo>
                  <a:close/>
                  <a:moveTo>
                    <a:pt x="239" y="55"/>
                  </a:moveTo>
                  <a:cubicBezTo>
                    <a:pt x="218" y="79"/>
                    <a:pt x="200" y="107"/>
                    <a:pt x="182" y="134"/>
                  </a:cubicBezTo>
                  <a:cubicBezTo>
                    <a:pt x="178" y="139"/>
                    <a:pt x="174" y="143"/>
                    <a:pt x="171" y="148"/>
                  </a:cubicBezTo>
                  <a:cubicBezTo>
                    <a:pt x="154" y="171"/>
                    <a:pt x="138" y="194"/>
                    <a:pt x="121" y="217"/>
                  </a:cubicBezTo>
                  <a:cubicBezTo>
                    <a:pt x="120" y="218"/>
                    <a:pt x="119" y="218"/>
                    <a:pt x="118" y="219"/>
                  </a:cubicBezTo>
                  <a:cubicBezTo>
                    <a:pt x="151" y="169"/>
                    <a:pt x="178" y="115"/>
                    <a:pt x="216" y="68"/>
                  </a:cubicBezTo>
                  <a:cubicBezTo>
                    <a:pt x="217" y="66"/>
                    <a:pt x="242" y="43"/>
                    <a:pt x="242" y="45"/>
                  </a:cubicBezTo>
                  <a:cubicBezTo>
                    <a:pt x="241" y="48"/>
                    <a:pt x="240" y="51"/>
                    <a:pt x="239" y="55"/>
                  </a:cubicBezTo>
                  <a:close/>
                  <a:moveTo>
                    <a:pt x="166" y="168"/>
                  </a:moveTo>
                  <a:cubicBezTo>
                    <a:pt x="162" y="173"/>
                    <a:pt x="158" y="178"/>
                    <a:pt x="154" y="183"/>
                  </a:cubicBezTo>
                  <a:cubicBezTo>
                    <a:pt x="148" y="192"/>
                    <a:pt x="141" y="201"/>
                    <a:pt x="135" y="209"/>
                  </a:cubicBezTo>
                  <a:cubicBezTo>
                    <a:pt x="154" y="182"/>
                    <a:pt x="174" y="153"/>
                    <a:pt x="193" y="125"/>
                  </a:cubicBezTo>
                  <a:cubicBezTo>
                    <a:pt x="197" y="120"/>
                    <a:pt x="202" y="115"/>
                    <a:pt x="206" y="109"/>
                  </a:cubicBezTo>
                  <a:cubicBezTo>
                    <a:pt x="195" y="127"/>
                    <a:pt x="183" y="143"/>
                    <a:pt x="171" y="160"/>
                  </a:cubicBezTo>
                  <a:cubicBezTo>
                    <a:pt x="169" y="163"/>
                    <a:pt x="167" y="165"/>
                    <a:pt x="166" y="168"/>
                  </a:cubicBezTo>
                  <a:close/>
                  <a:moveTo>
                    <a:pt x="156" y="173"/>
                  </a:moveTo>
                  <a:cubicBezTo>
                    <a:pt x="154" y="176"/>
                    <a:pt x="152" y="179"/>
                    <a:pt x="150" y="182"/>
                  </a:cubicBezTo>
                  <a:cubicBezTo>
                    <a:pt x="133" y="207"/>
                    <a:pt x="117" y="231"/>
                    <a:pt x="99" y="255"/>
                  </a:cubicBezTo>
                  <a:cubicBezTo>
                    <a:pt x="96" y="260"/>
                    <a:pt x="63" y="308"/>
                    <a:pt x="87" y="268"/>
                  </a:cubicBezTo>
                  <a:cubicBezTo>
                    <a:pt x="92" y="260"/>
                    <a:pt x="97" y="252"/>
                    <a:pt x="103" y="244"/>
                  </a:cubicBezTo>
                  <a:cubicBezTo>
                    <a:pt x="121" y="221"/>
                    <a:pt x="139" y="197"/>
                    <a:pt x="156" y="173"/>
                  </a:cubicBezTo>
                  <a:close/>
                  <a:moveTo>
                    <a:pt x="68" y="297"/>
                  </a:moveTo>
                  <a:cubicBezTo>
                    <a:pt x="67" y="298"/>
                    <a:pt x="69" y="300"/>
                    <a:pt x="70" y="298"/>
                  </a:cubicBezTo>
                  <a:cubicBezTo>
                    <a:pt x="82" y="282"/>
                    <a:pt x="94" y="266"/>
                    <a:pt x="106" y="249"/>
                  </a:cubicBezTo>
                  <a:cubicBezTo>
                    <a:pt x="95" y="266"/>
                    <a:pt x="85" y="284"/>
                    <a:pt x="76" y="303"/>
                  </a:cubicBezTo>
                  <a:cubicBezTo>
                    <a:pt x="70" y="301"/>
                    <a:pt x="64" y="298"/>
                    <a:pt x="57" y="294"/>
                  </a:cubicBezTo>
                  <a:cubicBezTo>
                    <a:pt x="68" y="284"/>
                    <a:pt x="78" y="273"/>
                    <a:pt x="88" y="262"/>
                  </a:cubicBezTo>
                  <a:cubicBezTo>
                    <a:pt x="81" y="273"/>
                    <a:pt x="74" y="285"/>
                    <a:pt x="68" y="297"/>
                  </a:cubicBezTo>
                  <a:close/>
                  <a:moveTo>
                    <a:pt x="91" y="278"/>
                  </a:moveTo>
                  <a:cubicBezTo>
                    <a:pt x="101" y="258"/>
                    <a:pt x="114" y="241"/>
                    <a:pt x="127" y="224"/>
                  </a:cubicBezTo>
                  <a:cubicBezTo>
                    <a:pt x="134" y="214"/>
                    <a:pt x="141" y="205"/>
                    <a:pt x="148" y="195"/>
                  </a:cubicBezTo>
                  <a:cubicBezTo>
                    <a:pt x="134" y="218"/>
                    <a:pt x="121" y="240"/>
                    <a:pt x="108" y="264"/>
                  </a:cubicBezTo>
                  <a:cubicBezTo>
                    <a:pt x="104" y="273"/>
                    <a:pt x="73" y="313"/>
                    <a:pt x="91" y="278"/>
                  </a:cubicBezTo>
                  <a:close/>
                  <a:moveTo>
                    <a:pt x="136" y="217"/>
                  </a:moveTo>
                  <a:cubicBezTo>
                    <a:pt x="151" y="193"/>
                    <a:pt x="168" y="169"/>
                    <a:pt x="184" y="146"/>
                  </a:cubicBezTo>
                  <a:cubicBezTo>
                    <a:pt x="195" y="131"/>
                    <a:pt x="206" y="115"/>
                    <a:pt x="217" y="100"/>
                  </a:cubicBezTo>
                  <a:cubicBezTo>
                    <a:pt x="222" y="93"/>
                    <a:pt x="255" y="44"/>
                    <a:pt x="228" y="85"/>
                  </a:cubicBezTo>
                  <a:cubicBezTo>
                    <a:pt x="211" y="111"/>
                    <a:pt x="193" y="136"/>
                    <a:pt x="176" y="162"/>
                  </a:cubicBezTo>
                  <a:cubicBezTo>
                    <a:pt x="157" y="190"/>
                    <a:pt x="139" y="219"/>
                    <a:pt x="120" y="248"/>
                  </a:cubicBezTo>
                  <a:cubicBezTo>
                    <a:pt x="125" y="237"/>
                    <a:pt x="130" y="227"/>
                    <a:pt x="136" y="217"/>
                  </a:cubicBezTo>
                  <a:close/>
                  <a:moveTo>
                    <a:pt x="115" y="133"/>
                  </a:moveTo>
                  <a:cubicBezTo>
                    <a:pt x="110" y="140"/>
                    <a:pt x="105" y="147"/>
                    <a:pt x="100" y="154"/>
                  </a:cubicBezTo>
                  <a:cubicBezTo>
                    <a:pt x="108" y="141"/>
                    <a:pt x="115" y="129"/>
                    <a:pt x="123" y="116"/>
                  </a:cubicBezTo>
                  <a:cubicBezTo>
                    <a:pt x="132" y="103"/>
                    <a:pt x="142" y="90"/>
                    <a:pt x="151" y="77"/>
                  </a:cubicBezTo>
                  <a:cubicBezTo>
                    <a:pt x="148" y="83"/>
                    <a:pt x="144" y="89"/>
                    <a:pt x="140" y="95"/>
                  </a:cubicBezTo>
                  <a:cubicBezTo>
                    <a:pt x="132" y="108"/>
                    <a:pt x="123" y="120"/>
                    <a:pt x="115" y="133"/>
                  </a:cubicBezTo>
                  <a:close/>
                  <a:moveTo>
                    <a:pt x="56" y="209"/>
                  </a:moveTo>
                  <a:cubicBezTo>
                    <a:pt x="70" y="192"/>
                    <a:pt x="83" y="173"/>
                    <a:pt x="96" y="155"/>
                  </a:cubicBezTo>
                  <a:cubicBezTo>
                    <a:pt x="82" y="177"/>
                    <a:pt x="68" y="199"/>
                    <a:pt x="52" y="221"/>
                  </a:cubicBezTo>
                  <a:cubicBezTo>
                    <a:pt x="11" y="279"/>
                    <a:pt x="45" y="225"/>
                    <a:pt x="53" y="213"/>
                  </a:cubicBezTo>
                  <a:cubicBezTo>
                    <a:pt x="54" y="212"/>
                    <a:pt x="55" y="211"/>
                    <a:pt x="56" y="209"/>
                  </a:cubicBezTo>
                  <a:close/>
                  <a:moveTo>
                    <a:pt x="102" y="115"/>
                  </a:moveTo>
                  <a:cubicBezTo>
                    <a:pt x="90" y="132"/>
                    <a:pt x="79" y="148"/>
                    <a:pt x="67" y="164"/>
                  </a:cubicBezTo>
                  <a:cubicBezTo>
                    <a:pt x="81" y="142"/>
                    <a:pt x="95" y="119"/>
                    <a:pt x="109" y="97"/>
                  </a:cubicBezTo>
                  <a:cubicBezTo>
                    <a:pt x="114" y="90"/>
                    <a:pt x="119" y="84"/>
                    <a:pt x="125" y="77"/>
                  </a:cubicBezTo>
                  <a:cubicBezTo>
                    <a:pt x="138" y="60"/>
                    <a:pt x="151" y="43"/>
                    <a:pt x="165" y="26"/>
                  </a:cubicBezTo>
                  <a:cubicBezTo>
                    <a:pt x="162" y="31"/>
                    <a:pt x="155" y="41"/>
                    <a:pt x="150" y="48"/>
                  </a:cubicBezTo>
                  <a:cubicBezTo>
                    <a:pt x="142" y="59"/>
                    <a:pt x="136" y="67"/>
                    <a:pt x="144" y="57"/>
                  </a:cubicBezTo>
                  <a:cubicBezTo>
                    <a:pt x="142" y="59"/>
                    <a:pt x="140" y="62"/>
                    <a:pt x="139" y="64"/>
                  </a:cubicBezTo>
                  <a:cubicBezTo>
                    <a:pt x="131" y="73"/>
                    <a:pt x="136" y="67"/>
                    <a:pt x="124" y="85"/>
                  </a:cubicBezTo>
                  <a:cubicBezTo>
                    <a:pt x="120" y="90"/>
                    <a:pt x="115" y="96"/>
                    <a:pt x="111" y="102"/>
                  </a:cubicBezTo>
                  <a:cubicBezTo>
                    <a:pt x="108" y="106"/>
                    <a:pt x="105" y="111"/>
                    <a:pt x="102" y="115"/>
                  </a:cubicBezTo>
                  <a:close/>
                  <a:moveTo>
                    <a:pt x="14" y="231"/>
                  </a:moveTo>
                  <a:cubicBezTo>
                    <a:pt x="15" y="222"/>
                    <a:pt x="19" y="212"/>
                    <a:pt x="24" y="203"/>
                  </a:cubicBezTo>
                  <a:cubicBezTo>
                    <a:pt x="35" y="190"/>
                    <a:pt x="45" y="175"/>
                    <a:pt x="55" y="161"/>
                  </a:cubicBezTo>
                  <a:cubicBezTo>
                    <a:pt x="62" y="153"/>
                    <a:pt x="69" y="146"/>
                    <a:pt x="75" y="139"/>
                  </a:cubicBezTo>
                  <a:cubicBezTo>
                    <a:pt x="78" y="135"/>
                    <a:pt x="81" y="131"/>
                    <a:pt x="84" y="128"/>
                  </a:cubicBezTo>
                  <a:cubicBezTo>
                    <a:pt x="80" y="134"/>
                    <a:pt x="76" y="140"/>
                    <a:pt x="73" y="146"/>
                  </a:cubicBezTo>
                  <a:cubicBezTo>
                    <a:pt x="65" y="159"/>
                    <a:pt x="58" y="171"/>
                    <a:pt x="50" y="184"/>
                  </a:cubicBezTo>
                  <a:cubicBezTo>
                    <a:pt x="44" y="194"/>
                    <a:pt x="17" y="221"/>
                    <a:pt x="14" y="231"/>
                  </a:cubicBezTo>
                  <a:cubicBezTo>
                    <a:pt x="14" y="231"/>
                    <a:pt x="14" y="231"/>
                    <a:pt x="14" y="231"/>
                  </a:cubicBezTo>
                  <a:close/>
                  <a:moveTo>
                    <a:pt x="153" y="14"/>
                  </a:moveTo>
                  <a:cubicBezTo>
                    <a:pt x="140" y="30"/>
                    <a:pt x="128" y="46"/>
                    <a:pt x="116" y="62"/>
                  </a:cubicBezTo>
                  <a:cubicBezTo>
                    <a:pt x="125" y="48"/>
                    <a:pt x="133" y="33"/>
                    <a:pt x="140" y="18"/>
                  </a:cubicBezTo>
                  <a:cubicBezTo>
                    <a:pt x="144" y="17"/>
                    <a:pt x="149" y="15"/>
                    <a:pt x="153" y="14"/>
                  </a:cubicBezTo>
                  <a:close/>
                  <a:moveTo>
                    <a:pt x="129" y="64"/>
                  </a:moveTo>
                  <a:cubicBezTo>
                    <a:pt x="137" y="52"/>
                    <a:pt x="146" y="41"/>
                    <a:pt x="156" y="31"/>
                  </a:cubicBezTo>
                  <a:cubicBezTo>
                    <a:pt x="160" y="26"/>
                    <a:pt x="163" y="24"/>
                    <a:pt x="165" y="22"/>
                  </a:cubicBezTo>
                  <a:cubicBezTo>
                    <a:pt x="150" y="41"/>
                    <a:pt x="135" y="59"/>
                    <a:pt x="120" y="78"/>
                  </a:cubicBezTo>
                  <a:cubicBezTo>
                    <a:pt x="123" y="73"/>
                    <a:pt x="126" y="69"/>
                    <a:pt x="129" y="64"/>
                  </a:cubicBezTo>
                  <a:close/>
                  <a:moveTo>
                    <a:pt x="174" y="10"/>
                  </a:moveTo>
                  <a:cubicBezTo>
                    <a:pt x="161" y="22"/>
                    <a:pt x="149" y="34"/>
                    <a:pt x="138" y="48"/>
                  </a:cubicBezTo>
                  <a:cubicBezTo>
                    <a:pt x="145" y="36"/>
                    <a:pt x="151" y="25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3" y="12"/>
                    <a:pt x="169" y="11"/>
                    <a:pt x="175" y="10"/>
                  </a:cubicBezTo>
                  <a:cubicBezTo>
                    <a:pt x="175" y="10"/>
                    <a:pt x="175" y="10"/>
                    <a:pt x="174" y="10"/>
                  </a:cubicBezTo>
                  <a:close/>
                  <a:moveTo>
                    <a:pt x="146" y="26"/>
                  </a:moveTo>
                  <a:cubicBezTo>
                    <a:pt x="133" y="42"/>
                    <a:pt x="123" y="63"/>
                    <a:pt x="112" y="83"/>
                  </a:cubicBezTo>
                  <a:cubicBezTo>
                    <a:pt x="105" y="93"/>
                    <a:pt x="99" y="102"/>
                    <a:pt x="93" y="113"/>
                  </a:cubicBezTo>
                  <a:cubicBezTo>
                    <a:pt x="86" y="121"/>
                    <a:pt x="80" y="129"/>
                    <a:pt x="73" y="137"/>
                  </a:cubicBezTo>
                  <a:cubicBezTo>
                    <a:pt x="71" y="139"/>
                    <a:pt x="68" y="142"/>
                    <a:pt x="66" y="144"/>
                  </a:cubicBezTo>
                  <a:cubicBezTo>
                    <a:pt x="92" y="104"/>
                    <a:pt x="117" y="63"/>
                    <a:pt x="146" y="26"/>
                  </a:cubicBezTo>
                  <a:close/>
                  <a:moveTo>
                    <a:pt x="121" y="96"/>
                  </a:moveTo>
                  <a:cubicBezTo>
                    <a:pt x="118" y="102"/>
                    <a:pt x="114" y="108"/>
                    <a:pt x="110" y="115"/>
                  </a:cubicBezTo>
                  <a:cubicBezTo>
                    <a:pt x="92" y="147"/>
                    <a:pt x="72" y="178"/>
                    <a:pt x="52" y="209"/>
                  </a:cubicBezTo>
                  <a:cubicBezTo>
                    <a:pt x="43" y="220"/>
                    <a:pt x="34" y="232"/>
                    <a:pt x="25" y="243"/>
                  </a:cubicBezTo>
                  <a:cubicBezTo>
                    <a:pt x="50" y="213"/>
                    <a:pt x="75" y="165"/>
                    <a:pt x="97" y="129"/>
                  </a:cubicBezTo>
                  <a:cubicBezTo>
                    <a:pt x="105" y="118"/>
                    <a:pt x="113" y="107"/>
                    <a:pt x="121" y="96"/>
                  </a:cubicBezTo>
                  <a:close/>
                  <a:moveTo>
                    <a:pt x="98" y="142"/>
                  </a:moveTo>
                  <a:cubicBezTo>
                    <a:pt x="113" y="116"/>
                    <a:pt x="128" y="90"/>
                    <a:pt x="145" y="65"/>
                  </a:cubicBezTo>
                  <a:cubicBezTo>
                    <a:pt x="148" y="61"/>
                    <a:pt x="151" y="57"/>
                    <a:pt x="154" y="53"/>
                  </a:cubicBezTo>
                  <a:cubicBezTo>
                    <a:pt x="163" y="40"/>
                    <a:pt x="172" y="28"/>
                    <a:pt x="183" y="17"/>
                  </a:cubicBezTo>
                  <a:cubicBezTo>
                    <a:pt x="181" y="20"/>
                    <a:pt x="176" y="29"/>
                    <a:pt x="171" y="38"/>
                  </a:cubicBezTo>
                  <a:cubicBezTo>
                    <a:pt x="157" y="58"/>
                    <a:pt x="143" y="78"/>
                    <a:pt x="131" y="99"/>
                  </a:cubicBezTo>
                  <a:cubicBezTo>
                    <a:pt x="127" y="103"/>
                    <a:pt x="124" y="108"/>
                    <a:pt x="121" y="112"/>
                  </a:cubicBezTo>
                  <a:cubicBezTo>
                    <a:pt x="107" y="133"/>
                    <a:pt x="92" y="154"/>
                    <a:pt x="77" y="175"/>
                  </a:cubicBezTo>
                  <a:cubicBezTo>
                    <a:pt x="84" y="164"/>
                    <a:pt x="91" y="153"/>
                    <a:pt x="98" y="142"/>
                  </a:cubicBezTo>
                  <a:close/>
                  <a:moveTo>
                    <a:pt x="198" y="9"/>
                  </a:moveTo>
                  <a:cubicBezTo>
                    <a:pt x="198" y="8"/>
                    <a:pt x="198" y="8"/>
                    <a:pt x="198" y="8"/>
                  </a:cubicBezTo>
                  <a:cubicBezTo>
                    <a:pt x="200" y="8"/>
                    <a:pt x="202" y="8"/>
                    <a:pt x="204" y="9"/>
                  </a:cubicBezTo>
                  <a:cubicBezTo>
                    <a:pt x="198" y="16"/>
                    <a:pt x="193" y="23"/>
                    <a:pt x="187" y="30"/>
                  </a:cubicBezTo>
                  <a:cubicBezTo>
                    <a:pt x="191" y="23"/>
                    <a:pt x="194" y="16"/>
                    <a:pt x="198" y="9"/>
                  </a:cubicBezTo>
                  <a:close/>
                  <a:moveTo>
                    <a:pt x="168" y="30"/>
                  </a:moveTo>
                  <a:cubicBezTo>
                    <a:pt x="172" y="23"/>
                    <a:pt x="175" y="17"/>
                    <a:pt x="178" y="10"/>
                  </a:cubicBezTo>
                  <a:cubicBezTo>
                    <a:pt x="178" y="10"/>
                    <a:pt x="178" y="10"/>
                    <a:pt x="178" y="9"/>
                  </a:cubicBezTo>
                  <a:cubicBezTo>
                    <a:pt x="182" y="9"/>
                    <a:pt x="185" y="9"/>
                    <a:pt x="189" y="8"/>
                  </a:cubicBezTo>
                  <a:cubicBezTo>
                    <a:pt x="182" y="15"/>
                    <a:pt x="175" y="22"/>
                    <a:pt x="168" y="30"/>
                  </a:cubicBezTo>
                  <a:close/>
                  <a:moveTo>
                    <a:pt x="136" y="20"/>
                  </a:moveTo>
                  <a:cubicBezTo>
                    <a:pt x="99" y="77"/>
                    <a:pt x="59" y="142"/>
                    <a:pt x="12" y="189"/>
                  </a:cubicBezTo>
                  <a:cubicBezTo>
                    <a:pt x="13" y="188"/>
                    <a:pt x="25" y="161"/>
                    <a:pt x="27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55" y="126"/>
                    <a:pt x="78" y="89"/>
                    <a:pt x="101" y="55"/>
                  </a:cubicBezTo>
                  <a:cubicBezTo>
                    <a:pt x="108" y="45"/>
                    <a:pt x="116" y="35"/>
                    <a:pt x="123" y="25"/>
                  </a:cubicBezTo>
                  <a:cubicBezTo>
                    <a:pt x="127" y="23"/>
                    <a:pt x="131" y="21"/>
                    <a:pt x="136" y="20"/>
                  </a:cubicBezTo>
                  <a:close/>
                  <a:moveTo>
                    <a:pt x="69" y="94"/>
                  </a:moveTo>
                  <a:cubicBezTo>
                    <a:pt x="53" y="115"/>
                    <a:pt x="37" y="137"/>
                    <a:pt x="23" y="160"/>
                  </a:cubicBezTo>
                  <a:cubicBezTo>
                    <a:pt x="12" y="173"/>
                    <a:pt x="30" y="141"/>
                    <a:pt x="41" y="124"/>
                  </a:cubicBezTo>
                  <a:cubicBezTo>
                    <a:pt x="54" y="106"/>
                    <a:pt x="67" y="87"/>
                    <a:pt x="79" y="69"/>
                  </a:cubicBezTo>
                  <a:cubicBezTo>
                    <a:pt x="88" y="58"/>
                    <a:pt x="96" y="47"/>
                    <a:pt x="103" y="35"/>
                  </a:cubicBezTo>
                  <a:cubicBezTo>
                    <a:pt x="108" y="33"/>
                    <a:pt x="113" y="30"/>
                    <a:pt x="117" y="28"/>
                  </a:cubicBezTo>
                  <a:cubicBezTo>
                    <a:pt x="101" y="50"/>
                    <a:pt x="85" y="72"/>
                    <a:pt x="69" y="94"/>
                  </a:cubicBezTo>
                  <a:close/>
                  <a:moveTo>
                    <a:pt x="61" y="73"/>
                  </a:moveTo>
                  <a:cubicBezTo>
                    <a:pt x="72" y="60"/>
                    <a:pt x="83" y="48"/>
                    <a:pt x="97" y="39"/>
                  </a:cubicBezTo>
                  <a:cubicBezTo>
                    <a:pt x="71" y="75"/>
                    <a:pt x="48" y="114"/>
                    <a:pt x="18" y="148"/>
                  </a:cubicBezTo>
                  <a:cubicBezTo>
                    <a:pt x="31" y="133"/>
                    <a:pt x="52" y="100"/>
                    <a:pt x="61" y="73"/>
                  </a:cubicBezTo>
                  <a:close/>
                  <a:moveTo>
                    <a:pt x="10" y="161"/>
                  </a:moveTo>
                  <a:cubicBezTo>
                    <a:pt x="15" y="155"/>
                    <a:pt x="20" y="150"/>
                    <a:pt x="25" y="144"/>
                  </a:cubicBezTo>
                  <a:cubicBezTo>
                    <a:pt x="19" y="153"/>
                    <a:pt x="14" y="161"/>
                    <a:pt x="9" y="170"/>
                  </a:cubicBezTo>
                  <a:cubicBezTo>
                    <a:pt x="9" y="167"/>
                    <a:pt x="9" y="164"/>
                    <a:pt x="10" y="161"/>
                  </a:cubicBezTo>
                  <a:close/>
                  <a:moveTo>
                    <a:pt x="9" y="174"/>
                  </a:moveTo>
                  <a:cubicBezTo>
                    <a:pt x="9" y="174"/>
                    <a:pt x="9" y="174"/>
                    <a:pt x="10" y="174"/>
                  </a:cubicBezTo>
                  <a:cubicBezTo>
                    <a:pt x="14" y="170"/>
                    <a:pt x="17" y="167"/>
                    <a:pt x="21" y="163"/>
                  </a:cubicBezTo>
                  <a:cubicBezTo>
                    <a:pt x="16" y="170"/>
                    <a:pt x="12" y="177"/>
                    <a:pt x="9" y="184"/>
                  </a:cubicBezTo>
                  <a:cubicBezTo>
                    <a:pt x="8" y="181"/>
                    <a:pt x="8" y="177"/>
                    <a:pt x="9" y="174"/>
                  </a:cubicBezTo>
                  <a:close/>
                  <a:moveTo>
                    <a:pt x="9" y="195"/>
                  </a:moveTo>
                  <a:cubicBezTo>
                    <a:pt x="26" y="180"/>
                    <a:pt x="41" y="163"/>
                    <a:pt x="55" y="144"/>
                  </a:cubicBezTo>
                  <a:cubicBezTo>
                    <a:pt x="40" y="167"/>
                    <a:pt x="25" y="190"/>
                    <a:pt x="11" y="212"/>
                  </a:cubicBezTo>
                  <a:cubicBezTo>
                    <a:pt x="10" y="206"/>
                    <a:pt x="9" y="201"/>
                    <a:pt x="9" y="195"/>
                  </a:cubicBezTo>
                  <a:close/>
                  <a:moveTo>
                    <a:pt x="12" y="218"/>
                  </a:moveTo>
                  <a:cubicBezTo>
                    <a:pt x="15" y="215"/>
                    <a:pt x="18" y="211"/>
                    <a:pt x="21" y="207"/>
                  </a:cubicBezTo>
                  <a:cubicBezTo>
                    <a:pt x="18" y="214"/>
                    <a:pt x="15" y="220"/>
                    <a:pt x="13" y="227"/>
                  </a:cubicBezTo>
                  <a:cubicBezTo>
                    <a:pt x="12" y="224"/>
                    <a:pt x="12" y="221"/>
                    <a:pt x="12" y="218"/>
                  </a:cubicBezTo>
                  <a:close/>
                  <a:moveTo>
                    <a:pt x="16" y="244"/>
                  </a:moveTo>
                  <a:cubicBezTo>
                    <a:pt x="24" y="232"/>
                    <a:pt x="33" y="219"/>
                    <a:pt x="41" y="206"/>
                  </a:cubicBezTo>
                  <a:cubicBezTo>
                    <a:pt x="33" y="220"/>
                    <a:pt x="25" y="235"/>
                    <a:pt x="17" y="249"/>
                  </a:cubicBezTo>
                  <a:cubicBezTo>
                    <a:pt x="17" y="248"/>
                    <a:pt x="17" y="246"/>
                    <a:pt x="16" y="244"/>
                  </a:cubicBezTo>
                  <a:close/>
                  <a:moveTo>
                    <a:pt x="19" y="257"/>
                  </a:moveTo>
                  <a:cubicBezTo>
                    <a:pt x="19" y="256"/>
                    <a:pt x="19" y="255"/>
                    <a:pt x="18" y="254"/>
                  </a:cubicBezTo>
                  <a:cubicBezTo>
                    <a:pt x="26" y="246"/>
                    <a:pt x="33" y="238"/>
                    <a:pt x="40" y="229"/>
                  </a:cubicBezTo>
                  <a:cubicBezTo>
                    <a:pt x="34" y="239"/>
                    <a:pt x="28" y="248"/>
                    <a:pt x="22" y="258"/>
                  </a:cubicBezTo>
                  <a:cubicBezTo>
                    <a:pt x="21" y="259"/>
                    <a:pt x="23" y="261"/>
                    <a:pt x="24" y="260"/>
                  </a:cubicBezTo>
                  <a:cubicBezTo>
                    <a:pt x="33" y="250"/>
                    <a:pt x="41" y="240"/>
                    <a:pt x="49" y="229"/>
                  </a:cubicBezTo>
                  <a:cubicBezTo>
                    <a:pt x="41" y="242"/>
                    <a:pt x="34" y="255"/>
                    <a:pt x="27" y="267"/>
                  </a:cubicBezTo>
                  <a:cubicBezTo>
                    <a:pt x="26" y="269"/>
                    <a:pt x="28" y="271"/>
                    <a:pt x="30" y="269"/>
                  </a:cubicBezTo>
                  <a:cubicBezTo>
                    <a:pt x="48" y="242"/>
                    <a:pt x="65" y="214"/>
                    <a:pt x="83" y="187"/>
                  </a:cubicBezTo>
                  <a:cubicBezTo>
                    <a:pt x="117" y="141"/>
                    <a:pt x="151" y="95"/>
                    <a:pt x="178" y="47"/>
                  </a:cubicBezTo>
                  <a:cubicBezTo>
                    <a:pt x="181" y="43"/>
                    <a:pt x="184" y="40"/>
                    <a:pt x="186" y="36"/>
                  </a:cubicBezTo>
                  <a:cubicBezTo>
                    <a:pt x="197" y="33"/>
                    <a:pt x="196" y="37"/>
                    <a:pt x="185" y="49"/>
                  </a:cubicBezTo>
                  <a:cubicBezTo>
                    <a:pt x="180" y="58"/>
                    <a:pt x="175" y="67"/>
                    <a:pt x="169" y="76"/>
                  </a:cubicBezTo>
                  <a:cubicBezTo>
                    <a:pt x="150" y="108"/>
                    <a:pt x="127" y="137"/>
                    <a:pt x="105" y="167"/>
                  </a:cubicBezTo>
                  <a:cubicBezTo>
                    <a:pt x="98" y="178"/>
                    <a:pt x="91" y="190"/>
                    <a:pt x="84" y="201"/>
                  </a:cubicBezTo>
                  <a:cubicBezTo>
                    <a:pt x="67" y="225"/>
                    <a:pt x="50" y="251"/>
                    <a:pt x="37" y="279"/>
                  </a:cubicBezTo>
                  <a:cubicBezTo>
                    <a:pt x="36" y="280"/>
                    <a:pt x="37" y="280"/>
                    <a:pt x="37" y="281"/>
                  </a:cubicBezTo>
                  <a:cubicBezTo>
                    <a:pt x="28" y="273"/>
                    <a:pt x="21" y="265"/>
                    <a:pt x="19" y="257"/>
                  </a:cubicBezTo>
                  <a:close/>
                  <a:moveTo>
                    <a:pt x="81" y="304"/>
                  </a:moveTo>
                  <a:cubicBezTo>
                    <a:pt x="85" y="301"/>
                    <a:pt x="89" y="298"/>
                    <a:pt x="92" y="294"/>
                  </a:cubicBezTo>
                  <a:cubicBezTo>
                    <a:pt x="90" y="297"/>
                    <a:pt x="89" y="300"/>
                    <a:pt x="87" y="303"/>
                  </a:cubicBezTo>
                  <a:cubicBezTo>
                    <a:pt x="86" y="304"/>
                    <a:pt x="88" y="306"/>
                    <a:pt x="89" y="305"/>
                  </a:cubicBezTo>
                  <a:cubicBezTo>
                    <a:pt x="109" y="286"/>
                    <a:pt x="127" y="264"/>
                    <a:pt x="143" y="241"/>
                  </a:cubicBezTo>
                  <a:cubicBezTo>
                    <a:pt x="129" y="263"/>
                    <a:pt x="114" y="284"/>
                    <a:pt x="101" y="306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96" y="308"/>
                    <a:pt x="88" y="307"/>
                    <a:pt x="81" y="304"/>
                  </a:cubicBezTo>
                  <a:close/>
                  <a:moveTo>
                    <a:pt x="105" y="307"/>
                  </a:moveTo>
                  <a:cubicBezTo>
                    <a:pt x="113" y="296"/>
                    <a:pt x="121" y="285"/>
                    <a:pt x="129" y="275"/>
                  </a:cubicBezTo>
                  <a:cubicBezTo>
                    <a:pt x="124" y="284"/>
                    <a:pt x="119" y="294"/>
                    <a:pt x="115" y="305"/>
                  </a:cubicBezTo>
                  <a:cubicBezTo>
                    <a:pt x="111" y="305"/>
                    <a:pt x="108" y="306"/>
                    <a:pt x="105" y="307"/>
                  </a:cubicBezTo>
                  <a:close/>
                  <a:moveTo>
                    <a:pt x="135" y="284"/>
                  </a:moveTo>
                  <a:cubicBezTo>
                    <a:pt x="134" y="287"/>
                    <a:pt x="132" y="290"/>
                    <a:pt x="130" y="293"/>
                  </a:cubicBezTo>
                  <a:cubicBezTo>
                    <a:pt x="130" y="295"/>
                    <a:pt x="132" y="297"/>
                    <a:pt x="133" y="295"/>
                  </a:cubicBezTo>
                  <a:cubicBezTo>
                    <a:pt x="187" y="239"/>
                    <a:pt x="220" y="169"/>
                    <a:pt x="264" y="106"/>
                  </a:cubicBezTo>
                  <a:cubicBezTo>
                    <a:pt x="302" y="50"/>
                    <a:pt x="268" y="101"/>
                    <a:pt x="261" y="113"/>
                  </a:cubicBezTo>
                  <a:cubicBezTo>
                    <a:pt x="248" y="133"/>
                    <a:pt x="236" y="153"/>
                    <a:pt x="224" y="173"/>
                  </a:cubicBezTo>
                  <a:cubicBezTo>
                    <a:pt x="201" y="212"/>
                    <a:pt x="177" y="251"/>
                    <a:pt x="152" y="289"/>
                  </a:cubicBezTo>
                  <a:cubicBezTo>
                    <a:pt x="142" y="295"/>
                    <a:pt x="132" y="300"/>
                    <a:pt x="121" y="303"/>
                  </a:cubicBezTo>
                  <a:cubicBezTo>
                    <a:pt x="126" y="296"/>
                    <a:pt x="131" y="290"/>
                    <a:pt x="135" y="284"/>
                  </a:cubicBezTo>
                  <a:close/>
                  <a:moveTo>
                    <a:pt x="168" y="280"/>
                  </a:moveTo>
                  <a:cubicBezTo>
                    <a:pt x="170" y="279"/>
                    <a:pt x="171" y="278"/>
                    <a:pt x="172" y="276"/>
                  </a:cubicBezTo>
                  <a:cubicBezTo>
                    <a:pt x="173" y="275"/>
                    <a:pt x="172" y="273"/>
                    <a:pt x="171" y="273"/>
                  </a:cubicBezTo>
                  <a:cubicBezTo>
                    <a:pt x="175" y="269"/>
                    <a:pt x="178" y="265"/>
                    <a:pt x="182" y="261"/>
                  </a:cubicBezTo>
                  <a:cubicBezTo>
                    <a:pt x="179" y="268"/>
                    <a:pt x="178" y="276"/>
                    <a:pt x="177" y="284"/>
                  </a:cubicBezTo>
                  <a:cubicBezTo>
                    <a:pt x="177" y="286"/>
                    <a:pt x="179" y="286"/>
                    <a:pt x="180" y="285"/>
                  </a:cubicBezTo>
                  <a:cubicBezTo>
                    <a:pt x="179" y="287"/>
                    <a:pt x="178" y="289"/>
                    <a:pt x="177" y="290"/>
                  </a:cubicBezTo>
                  <a:cubicBezTo>
                    <a:pt x="173" y="288"/>
                    <a:pt x="170" y="285"/>
                    <a:pt x="168" y="280"/>
                  </a:cubicBezTo>
                  <a:close/>
                  <a:moveTo>
                    <a:pt x="199" y="271"/>
                  </a:moveTo>
                  <a:cubicBezTo>
                    <a:pt x="195" y="279"/>
                    <a:pt x="192" y="287"/>
                    <a:pt x="188" y="295"/>
                  </a:cubicBezTo>
                  <a:cubicBezTo>
                    <a:pt x="188" y="295"/>
                    <a:pt x="188" y="295"/>
                    <a:pt x="188" y="295"/>
                  </a:cubicBezTo>
                  <a:cubicBezTo>
                    <a:pt x="186" y="295"/>
                    <a:pt x="184" y="294"/>
                    <a:pt x="181" y="293"/>
                  </a:cubicBezTo>
                  <a:cubicBezTo>
                    <a:pt x="188" y="286"/>
                    <a:pt x="194" y="279"/>
                    <a:pt x="199" y="271"/>
                  </a:cubicBezTo>
                  <a:close/>
                  <a:moveTo>
                    <a:pt x="191" y="297"/>
                  </a:moveTo>
                  <a:cubicBezTo>
                    <a:pt x="205" y="283"/>
                    <a:pt x="217" y="268"/>
                    <a:pt x="228" y="253"/>
                  </a:cubicBezTo>
                  <a:cubicBezTo>
                    <a:pt x="226" y="256"/>
                    <a:pt x="225" y="259"/>
                    <a:pt x="223" y="262"/>
                  </a:cubicBezTo>
                  <a:cubicBezTo>
                    <a:pt x="215" y="274"/>
                    <a:pt x="207" y="287"/>
                    <a:pt x="199" y="300"/>
                  </a:cubicBezTo>
                  <a:cubicBezTo>
                    <a:pt x="197" y="299"/>
                    <a:pt x="194" y="298"/>
                    <a:pt x="191" y="297"/>
                  </a:cubicBezTo>
                  <a:close/>
                  <a:moveTo>
                    <a:pt x="271" y="210"/>
                  </a:moveTo>
                  <a:cubicBezTo>
                    <a:pt x="256" y="234"/>
                    <a:pt x="243" y="259"/>
                    <a:pt x="228" y="284"/>
                  </a:cubicBezTo>
                  <a:cubicBezTo>
                    <a:pt x="201" y="330"/>
                    <a:pt x="236" y="260"/>
                    <a:pt x="242" y="249"/>
                  </a:cubicBezTo>
                  <a:cubicBezTo>
                    <a:pt x="258" y="222"/>
                    <a:pt x="277" y="197"/>
                    <a:pt x="296" y="173"/>
                  </a:cubicBezTo>
                  <a:cubicBezTo>
                    <a:pt x="287" y="186"/>
                    <a:pt x="279" y="198"/>
                    <a:pt x="271" y="210"/>
                  </a:cubicBezTo>
                  <a:close/>
                  <a:moveTo>
                    <a:pt x="210" y="310"/>
                  </a:moveTo>
                  <a:cubicBezTo>
                    <a:pt x="209" y="306"/>
                    <a:pt x="206" y="304"/>
                    <a:pt x="202" y="301"/>
                  </a:cubicBezTo>
                  <a:cubicBezTo>
                    <a:pt x="206" y="295"/>
                    <a:pt x="210" y="288"/>
                    <a:pt x="214" y="281"/>
                  </a:cubicBezTo>
                  <a:cubicBezTo>
                    <a:pt x="228" y="259"/>
                    <a:pt x="244" y="237"/>
                    <a:pt x="260" y="216"/>
                  </a:cubicBezTo>
                  <a:cubicBezTo>
                    <a:pt x="239" y="246"/>
                    <a:pt x="222" y="276"/>
                    <a:pt x="210" y="310"/>
                  </a:cubicBezTo>
                  <a:close/>
                  <a:moveTo>
                    <a:pt x="239" y="240"/>
                  </a:moveTo>
                  <a:cubicBezTo>
                    <a:pt x="241" y="236"/>
                    <a:pt x="244" y="231"/>
                    <a:pt x="247" y="226"/>
                  </a:cubicBezTo>
                  <a:cubicBezTo>
                    <a:pt x="257" y="212"/>
                    <a:pt x="266" y="198"/>
                    <a:pt x="275" y="183"/>
                  </a:cubicBezTo>
                  <a:cubicBezTo>
                    <a:pt x="275" y="182"/>
                    <a:pt x="276" y="182"/>
                    <a:pt x="276" y="182"/>
                  </a:cubicBezTo>
                  <a:cubicBezTo>
                    <a:pt x="278" y="179"/>
                    <a:pt x="280" y="176"/>
                    <a:pt x="282" y="173"/>
                  </a:cubicBezTo>
                  <a:cubicBezTo>
                    <a:pt x="308" y="137"/>
                    <a:pt x="335" y="103"/>
                    <a:pt x="353" y="62"/>
                  </a:cubicBezTo>
                  <a:cubicBezTo>
                    <a:pt x="357" y="61"/>
                    <a:pt x="361" y="61"/>
                    <a:pt x="366" y="60"/>
                  </a:cubicBezTo>
                  <a:cubicBezTo>
                    <a:pt x="329" y="125"/>
                    <a:pt x="281" y="180"/>
                    <a:pt x="239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5253038" y="5524500"/>
              <a:ext cx="90488" cy="31750"/>
            </a:xfrm>
            <a:custGeom>
              <a:avLst/>
              <a:gdLst>
                <a:gd name="T0" fmla="*/ 0 w 37"/>
                <a:gd name="T1" fmla="*/ 0 h 13"/>
                <a:gd name="T2" fmla="*/ 37 w 37"/>
                <a:gd name="T3" fmla="*/ 7 h 13"/>
                <a:gd name="T4" fmla="*/ 0 w 37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9" y="8"/>
                    <a:pt x="20" y="13"/>
                    <a:pt x="37" y="7"/>
                  </a:cubicBezTo>
                  <a:cubicBezTo>
                    <a:pt x="21" y="11"/>
                    <a:pt x="9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5048250" y="5037138"/>
              <a:ext cx="204788" cy="487362"/>
            </a:xfrm>
            <a:custGeom>
              <a:avLst/>
              <a:gdLst>
                <a:gd name="T0" fmla="*/ 34 w 83"/>
                <a:gd name="T1" fmla="*/ 2 h 197"/>
                <a:gd name="T2" fmla="*/ 33 w 83"/>
                <a:gd name="T3" fmla="*/ 1 h 197"/>
                <a:gd name="T4" fmla="*/ 48 w 83"/>
                <a:gd name="T5" fmla="*/ 110 h 197"/>
                <a:gd name="T6" fmla="*/ 83 w 83"/>
                <a:gd name="T7" fmla="*/ 197 h 197"/>
                <a:gd name="T8" fmla="*/ 62 w 83"/>
                <a:gd name="T9" fmla="*/ 146 h 197"/>
                <a:gd name="T10" fmla="*/ 34 w 83"/>
                <a:gd name="T11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97">
                  <a:moveTo>
                    <a:pt x="34" y="2"/>
                  </a:moveTo>
                  <a:cubicBezTo>
                    <a:pt x="34" y="2"/>
                    <a:pt x="33" y="0"/>
                    <a:pt x="33" y="1"/>
                  </a:cubicBezTo>
                  <a:cubicBezTo>
                    <a:pt x="0" y="24"/>
                    <a:pt x="37" y="84"/>
                    <a:pt x="48" y="110"/>
                  </a:cubicBezTo>
                  <a:cubicBezTo>
                    <a:pt x="58" y="134"/>
                    <a:pt x="62" y="178"/>
                    <a:pt x="83" y="197"/>
                  </a:cubicBezTo>
                  <a:cubicBezTo>
                    <a:pt x="71" y="184"/>
                    <a:pt x="66" y="161"/>
                    <a:pt x="62" y="146"/>
                  </a:cubicBezTo>
                  <a:cubicBezTo>
                    <a:pt x="55" y="114"/>
                    <a:pt x="2" y="30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5343525" y="4202113"/>
              <a:ext cx="830263" cy="1339850"/>
            </a:xfrm>
            <a:custGeom>
              <a:avLst/>
              <a:gdLst>
                <a:gd name="T0" fmla="*/ 114 w 336"/>
                <a:gd name="T1" fmla="*/ 31 h 542"/>
                <a:gd name="T2" fmla="*/ 144 w 336"/>
                <a:gd name="T3" fmla="*/ 72 h 542"/>
                <a:gd name="T4" fmla="*/ 183 w 336"/>
                <a:gd name="T5" fmla="*/ 113 h 542"/>
                <a:gd name="T6" fmla="*/ 285 w 336"/>
                <a:gd name="T7" fmla="*/ 39 h 542"/>
                <a:gd name="T8" fmla="*/ 283 w 336"/>
                <a:gd name="T9" fmla="*/ 42 h 542"/>
                <a:gd name="T10" fmla="*/ 244 w 336"/>
                <a:gd name="T11" fmla="*/ 109 h 542"/>
                <a:gd name="T12" fmla="*/ 167 w 336"/>
                <a:gd name="T13" fmla="*/ 97 h 542"/>
                <a:gd name="T14" fmla="*/ 91 w 336"/>
                <a:gd name="T15" fmla="*/ 8 h 542"/>
                <a:gd name="T16" fmla="*/ 89 w 336"/>
                <a:gd name="T17" fmla="*/ 9 h 542"/>
                <a:gd name="T18" fmla="*/ 119 w 336"/>
                <a:gd name="T19" fmla="*/ 93 h 542"/>
                <a:gd name="T20" fmla="*/ 208 w 336"/>
                <a:gd name="T21" fmla="*/ 173 h 542"/>
                <a:gd name="T22" fmla="*/ 183 w 336"/>
                <a:gd name="T23" fmla="*/ 208 h 542"/>
                <a:gd name="T24" fmla="*/ 135 w 336"/>
                <a:gd name="T25" fmla="*/ 259 h 542"/>
                <a:gd name="T26" fmla="*/ 127 w 336"/>
                <a:gd name="T27" fmla="*/ 299 h 542"/>
                <a:gd name="T28" fmla="*/ 134 w 336"/>
                <a:gd name="T29" fmla="*/ 343 h 542"/>
                <a:gd name="T30" fmla="*/ 115 w 336"/>
                <a:gd name="T31" fmla="*/ 417 h 542"/>
                <a:gd name="T32" fmla="*/ 74 w 336"/>
                <a:gd name="T33" fmla="*/ 484 h 542"/>
                <a:gd name="T34" fmla="*/ 25 w 336"/>
                <a:gd name="T35" fmla="*/ 530 h 542"/>
                <a:gd name="T36" fmla="*/ 0 w 336"/>
                <a:gd name="T37" fmla="*/ 542 h 542"/>
                <a:gd name="T38" fmla="*/ 2 w 336"/>
                <a:gd name="T39" fmla="*/ 542 h 542"/>
                <a:gd name="T40" fmla="*/ 125 w 336"/>
                <a:gd name="T41" fmla="*/ 403 h 542"/>
                <a:gd name="T42" fmla="*/ 137 w 336"/>
                <a:gd name="T43" fmla="*/ 357 h 542"/>
                <a:gd name="T44" fmla="*/ 138 w 336"/>
                <a:gd name="T45" fmla="*/ 261 h 542"/>
                <a:gd name="T46" fmla="*/ 185 w 336"/>
                <a:gd name="T47" fmla="*/ 211 h 542"/>
                <a:gd name="T48" fmla="*/ 218 w 336"/>
                <a:gd name="T49" fmla="*/ 168 h 542"/>
                <a:gd name="T50" fmla="*/ 216 w 336"/>
                <a:gd name="T51" fmla="*/ 166 h 542"/>
                <a:gd name="T52" fmla="*/ 209 w 336"/>
                <a:gd name="T53" fmla="*/ 172 h 542"/>
                <a:gd name="T54" fmla="*/ 142 w 336"/>
                <a:gd name="T55" fmla="*/ 121 h 542"/>
                <a:gd name="T56" fmla="*/ 93 w 336"/>
                <a:gd name="T57" fmla="*/ 31 h 542"/>
                <a:gd name="T58" fmla="*/ 114 w 336"/>
                <a:gd name="T59" fmla="*/ 3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542">
                  <a:moveTo>
                    <a:pt x="114" y="31"/>
                  </a:moveTo>
                  <a:cubicBezTo>
                    <a:pt x="125" y="43"/>
                    <a:pt x="134" y="58"/>
                    <a:pt x="144" y="72"/>
                  </a:cubicBezTo>
                  <a:cubicBezTo>
                    <a:pt x="155" y="88"/>
                    <a:pt x="167" y="103"/>
                    <a:pt x="183" y="113"/>
                  </a:cubicBezTo>
                  <a:cubicBezTo>
                    <a:pt x="224" y="139"/>
                    <a:pt x="336" y="74"/>
                    <a:pt x="285" y="39"/>
                  </a:cubicBezTo>
                  <a:cubicBezTo>
                    <a:pt x="283" y="38"/>
                    <a:pt x="281" y="41"/>
                    <a:pt x="283" y="42"/>
                  </a:cubicBezTo>
                  <a:cubicBezTo>
                    <a:pt x="320" y="67"/>
                    <a:pt x="260" y="101"/>
                    <a:pt x="244" y="109"/>
                  </a:cubicBezTo>
                  <a:cubicBezTo>
                    <a:pt x="216" y="123"/>
                    <a:pt x="190" y="118"/>
                    <a:pt x="167" y="97"/>
                  </a:cubicBezTo>
                  <a:cubicBezTo>
                    <a:pt x="138" y="69"/>
                    <a:pt x="126" y="30"/>
                    <a:pt x="91" y="8"/>
                  </a:cubicBezTo>
                  <a:cubicBezTo>
                    <a:pt x="90" y="7"/>
                    <a:pt x="89" y="8"/>
                    <a:pt x="89" y="9"/>
                  </a:cubicBezTo>
                  <a:cubicBezTo>
                    <a:pt x="85" y="39"/>
                    <a:pt x="104" y="69"/>
                    <a:pt x="119" y="93"/>
                  </a:cubicBezTo>
                  <a:cubicBezTo>
                    <a:pt x="142" y="132"/>
                    <a:pt x="175" y="145"/>
                    <a:pt x="208" y="173"/>
                  </a:cubicBezTo>
                  <a:cubicBezTo>
                    <a:pt x="199" y="183"/>
                    <a:pt x="192" y="197"/>
                    <a:pt x="183" y="208"/>
                  </a:cubicBezTo>
                  <a:cubicBezTo>
                    <a:pt x="167" y="226"/>
                    <a:pt x="149" y="241"/>
                    <a:pt x="135" y="259"/>
                  </a:cubicBezTo>
                  <a:cubicBezTo>
                    <a:pt x="126" y="271"/>
                    <a:pt x="126" y="285"/>
                    <a:pt x="127" y="299"/>
                  </a:cubicBezTo>
                  <a:cubicBezTo>
                    <a:pt x="127" y="301"/>
                    <a:pt x="134" y="342"/>
                    <a:pt x="134" y="343"/>
                  </a:cubicBezTo>
                  <a:cubicBezTo>
                    <a:pt x="136" y="367"/>
                    <a:pt x="124" y="395"/>
                    <a:pt x="115" y="417"/>
                  </a:cubicBezTo>
                  <a:cubicBezTo>
                    <a:pt x="105" y="441"/>
                    <a:pt x="89" y="463"/>
                    <a:pt x="74" y="484"/>
                  </a:cubicBezTo>
                  <a:cubicBezTo>
                    <a:pt x="60" y="503"/>
                    <a:pt x="44" y="517"/>
                    <a:pt x="25" y="530"/>
                  </a:cubicBezTo>
                  <a:cubicBezTo>
                    <a:pt x="16" y="536"/>
                    <a:pt x="7" y="540"/>
                    <a:pt x="0" y="542"/>
                  </a:cubicBezTo>
                  <a:cubicBezTo>
                    <a:pt x="1" y="542"/>
                    <a:pt x="1" y="542"/>
                    <a:pt x="2" y="542"/>
                  </a:cubicBezTo>
                  <a:cubicBezTo>
                    <a:pt x="61" y="527"/>
                    <a:pt x="106" y="457"/>
                    <a:pt x="125" y="403"/>
                  </a:cubicBezTo>
                  <a:cubicBezTo>
                    <a:pt x="130" y="388"/>
                    <a:pt x="136" y="373"/>
                    <a:pt x="137" y="357"/>
                  </a:cubicBezTo>
                  <a:cubicBezTo>
                    <a:pt x="138" y="328"/>
                    <a:pt x="124" y="286"/>
                    <a:pt x="138" y="261"/>
                  </a:cubicBezTo>
                  <a:cubicBezTo>
                    <a:pt x="148" y="242"/>
                    <a:pt x="170" y="226"/>
                    <a:pt x="185" y="211"/>
                  </a:cubicBezTo>
                  <a:cubicBezTo>
                    <a:pt x="198" y="198"/>
                    <a:pt x="205" y="180"/>
                    <a:pt x="218" y="168"/>
                  </a:cubicBezTo>
                  <a:cubicBezTo>
                    <a:pt x="219" y="166"/>
                    <a:pt x="217" y="164"/>
                    <a:pt x="216" y="166"/>
                  </a:cubicBezTo>
                  <a:cubicBezTo>
                    <a:pt x="213" y="167"/>
                    <a:pt x="211" y="170"/>
                    <a:pt x="209" y="172"/>
                  </a:cubicBezTo>
                  <a:cubicBezTo>
                    <a:pt x="188" y="153"/>
                    <a:pt x="163" y="141"/>
                    <a:pt x="142" y="121"/>
                  </a:cubicBezTo>
                  <a:cubicBezTo>
                    <a:pt x="120" y="99"/>
                    <a:pt x="102" y="61"/>
                    <a:pt x="93" y="31"/>
                  </a:cubicBezTo>
                  <a:cubicBezTo>
                    <a:pt x="84" y="0"/>
                    <a:pt x="106" y="22"/>
                    <a:pt x="1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5065713" y="3265488"/>
              <a:ext cx="19050" cy="20637"/>
            </a:xfrm>
            <a:custGeom>
              <a:avLst/>
              <a:gdLst>
                <a:gd name="T0" fmla="*/ 8 w 8"/>
                <a:gd name="T1" fmla="*/ 0 h 8"/>
                <a:gd name="T2" fmla="*/ 4 w 8"/>
                <a:gd name="T3" fmla="*/ 4 h 8"/>
                <a:gd name="T4" fmla="*/ 0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7" y="1"/>
                    <a:pt x="5" y="3"/>
                    <a:pt x="4" y="4"/>
                  </a:cubicBezTo>
                  <a:cubicBezTo>
                    <a:pt x="3" y="6"/>
                    <a:pt x="2" y="7"/>
                    <a:pt x="0" y="8"/>
                  </a:cubicBezTo>
                  <a:cubicBezTo>
                    <a:pt x="3" y="6"/>
                    <a:pt x="6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084763" y="3243263"/>
              <a:ext cx="22225" cy="22225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0 h 9"/>
                <a:gd name="T4" fmla="*/ 0 w 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3" y="6"/>
                    <a:pt x="6" y="3"/>
                    <a:pt x="9" y="0"/>
                  </a:cubicBezTo>
                  <a:cubicBezTo>
                    <a:pt x="6" y="3"/>
                    <a:pt x="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06988" y="3211513"/>
              <a:ext cx="30163" cy="31750"/>
            </a:xfrm>
            <a:custGeom>
              <a:avLst/>
              <a:gdLst>
                <a:gd name="T0" fmla="*/ 12 w 12"/>
                <a:gd name="T1" fmla="*/ 0 h 13"/>
                <a:gd name="T2" fmla="*/ 0 w 12"/>
                <a:gd name="T3" fmla="*/ 13 h 13"/>
                <a:gd name="T4" fmla="*/ 12 w 1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8" y="4"/>
                    <a:pt x="4" y="8"/>
                    <a:pt x="0" y="13"/>
                  </a:cubicBezTo>
                  <a:cubicBezTo>
                    <a:pt x="4" y="8"/>
                    <a:pt x="8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4741863" y="2727325"/>
              <a:ext cx="995363" cy="1287462"/>
            </a:xfrm>
            <a:custGeom>
              <a:avLst/>
              <a:gdLst>
                <a:gd name="T0" fmla="*/ 277 w 403"/>
                <a:gd name="T1" fmla="*/ 1 h 521"/>
                <a:gd name="T2" fmla="*/ 99 w 403"/>
                <a:gd name="T3" fmla="*/ 241 h 521"/>
                <a:gd name="T4" fmla="*/ 243 w 403"/>
                <a:gd name="T5" fmla="*/ 112 h 521"/>
                <a:gd name="T6" fmla="*/ 170 w 403"/>
                <a:gd name="T7" fmla="*/ 222 h 521"/>
                <a:gd name="T8" fmla="*/ 61 w 403"/>
                <a:gd name="T9" fmla="*/ 348 h 521"/>
                <a:gd name="T10" fmla="*/ 43 w 403"/>
                <a:gd name="T11" fmla="*/ 434 h 521"/>
                <a:gd name="T12" fmla="*/ 19 w 403"/>
                <a:gd name="T13" fmla="*/ 508 h 521"/>
                <a:gd name="T14" fmla="*/ 51 w 403"/>
                <a:gd name="T15" fmla="*/ 496 h 521"/>
                <a:gd name="T16" fmla="*/ 81 w 403"/>
                <a:gd name="T17" fmla="*/ 480 h 521"/>
                <a:gd name="T18" fmla="*/ 191 w 403"/>
                <a:gd name="T19" fmla="*/ 306 h 521"/>
                <a:gd name="T20" fmla="*/ 275 w 403"/>
                <a:gd name="T21" fmla="*/ 174 h 521"/>
                <a:gd name="T22" fmla="*/ 275 w 403"/>
                <a:gd name="T23" fmla="*/ 174 h 521"/>
                <a:gd name="T24" fmla="*/ 266 w 403"/>
                <a:gd name="T25" fmla="*/ 186 h 521"/>
                <a:gd name="T26" fmla="*/ 352 w 403"/>
                <a:gd name="T27" fmla="*/ 51 h 521"/>
                <a:gd name="T28" fmla="*/ 300 w 403"/>
                <a:gd name="T29" fmla="*/ 9 h 521"/>
                <a:gd name="T30" fmla="*/ 124 w 403"/>
                <a:gd name="T31" fmla="*/ 196 h 521"/>
                <a:gd name="T32" fmla="*/ 272 w 403"/>
                <a:gd name="T33" fmla="*/ 6 h 521"/>
                <a:gd name="T34" fmla="*/ 170 w 403"/>
                <a:gd name="T35" fmla="*/ 116 h 521"/>
                <a:gd name="T36" fmla="*/ 253 w 403"/>
                <a:gd name="T37" fmla="*/ 10 h 521"/>
                <a:gd name="T38" fmla="*/ 160 w 403"/>
                <a:gd name="T39" fmla="*/ 99 h 521"/>
                <a:gd name="T40" fmla="*/ 208 w 403"/>
                <a:gd name="T41" fmla="*/ 32 h 521"/>
                <a:gd name="T42" fmla="*/ 176 w 403"/>
                <a:gd name="T43" fmla="*/ 65 h 521"/>
                <a:gd name="T44" fmla="*/ 161 w 403"/>
                <a:gd name="T45" fmla="*/ 76 h 521"/>
                <a:gd name="T46" fmla="*/ 156 w 403"/>
                <a:gd name="T47" fmla="*/ 91 h 521"/>
                <a:gd name="T48" fmla="*/ 150 w 403"/>
                <a:gd name="T49" fmla="*/ 113 h 521"/>
                <a:gd name="T50" fmla="*/ 110 w 403"/>
                <a:gd name="T51" fmla="*/ 173 h 521"/>
                <a:gd name="T52" fmla="*/ 167 w 403"/>
                <a:gd name="T53" fmla="*/ 130 h 521"/>
                <a:gd name="T54" fmla="*/ 106 w 403"/>
                <a:gd name="T55" fmla="*/ 235 h 521"/>
                <a:gd name="T56" fmla="*/ 224 w 403"/>
                <a:gd name="T57" fmla="*/ 129 h 521"/>
                <a:gd name="T58" fmla="*/ 131 w 403"/>
                <a:gd name="T59" fmla="*/ 245 h 521"/>
                <a:gd name="T60" fmla="*/ 289 w 403"/>
                <a:gd name="T61" fmla="*/ 24 h 521"/>
                <a:gd name="T62" fmla="*/ 302 w 403"/>
                <a:gd name="T63" fmla="*/ 10 h 521"/>
                <a:gd name="T64" fmla="*/ 277 w 403"/>
                <a:gd name="T65" fmla="*/ 136 h 521"/>
                <a:gd name="T66" fmla="*/ 148 w 403"/>
                <a:gd name="T67" fmla="*/ 299 h 521"/>
                <a:gd name="T68" fmla="*/ 333 w 403"/>
                <a:gd name="T69" fmla="*/ 33 h 521"/>
                <a:gd name="T70" fmla="*/ 108 w 403"/>
                <a:gd name="T71" fmla="*/ 317 h 521"/>
                <a:gd name="T72" fmla="*/ 103 w 403"/>
                <a:gd name="T73" fmla="*/ 308 h 521"/>
                <a:gd name="T74" fmla="*/ 46 w 403"/>
                <a:gd name="T75" fmla="*/ 395 h 521"/>
                <a:gd name="T76" fmla="*/ 73 w 403"/>
                <a:gd name="T77" fmla="*/ 367 h 521"/>
                <a:gd name="T78" fmla="*/ 39 w 403"/>
                <a:gd name="T79" fmla="*/ 380 h 521"/>
                <a:gd name="T80" fmla="*/ 35 w 403"/>
                <a:gd name="T81" fmla="*/ 372 h 521"/>
                <a:gd name="T82" fmla="*/ 47 w 403"/>
                <a:gd name="T83" fmla="*/ 360 h 521"/>
                <a:gd name="T84" fmla="*/ 55 w 403"/>
                <a:gd name="T85" fmla="*/ 364 h 521"/>
                <a:gd name="T86" fmla="*/ 34 w 403"/>
                <a:gd name="T87" fmla="*/ 397 h 521"/>
                <a:gd name="T88" fmla="*/ 220 w 403"/>
                <a:gd name="T89" fmla="*/ 163 h 521"/>
                <a:gd name="T90" fmla="*/ 82 w 403"/>
                <a:gd name="T91" fmla="*/ 369 h 521"/>
                <a:gd name="T92" fmla="*/ 69 w 403"/>
                <a:gd name="T93" fmla="*/ 406 h 521"/>
                <a:gd name="T94" fmla="*/ 186 w 403"/>
                <a:gd name="T95" fmla="*/ 258 h 521"/>
                <a:gd name="T96" fmla="*/ 204 w 403"/>
                <a:gd name="T97" fmla="*/ 249 h 521"/>
                <a:gd name="T98" fmla="*/ 42 w 403"/>
                <a:gd name="T99" fmla="*/ 474 h 521"/>
                <a:gd name="T100" fmla="*/ 37 w 403"/>
                <a:gd name="T101" fmla="*/ 482 h 521"/>
                <a:gd name="T102" fmla="*/ 125 w 403"/>
                <a:gd name="T103" fmla="*/ 379 h 521"/>
                <a:gd name="T104" fmla="*/ 40 w 403"/>
                <a:gd name="T105" fmla="*/ 493 h 521"/>
                <a:gd name="T106" fmla="*/ 332 w 403"/>
                <a:gd name="T107" fmla="*/ 114 h 521"/>
                <a:gd name="T108" fmla="*/ 334 w 403"/>
                <a:gd name="T109" fmla="*/ 10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21">
                  <a:moveTo>
                    <a:pt x="401" y="105"/>
                  </a:moveTo>
                  <a:cubicBezTo>
                    <a:pt x="372" y="78"/>
                    <a:pt x="357" y="42"/>
                    <a:pt x="327" y="20"/>
                  </a:cubicBezTo>
                  <a:cubicBezTo>
                    <a:pt x="327" y="19"/>
                    <a:pt x="326" y="18"/>
                    <a:pt x="325" y="19"/>
                  </a:cubicBezTo>
                  <a:cubicBezTo>
                    <a:pt x="318" y="14"/>
                    <a:pt x="310" y="9"/>
                    <a:pt x="301" y="6"/>
                  </a:cubicBezTo>
                  <a:cubicBezTo>
                    <a:pt x="294" y="4"/>
                    <a:pt x="287" y="3"/>
                    <a:pt x="279" y="2"/>
                  </a:cubicBezTo>
                  <a:cubicBezTo>
                    <a:pt x="279" y="1"/>
                    <a:pt x="278" y="0"/>
                    <a:pt x="277" y="1"/>
                  </a:cubicBezTo>
                  <a:cubicBezTo>
                    <a:pt x="276" y="2"/>
                    <a:pt x="276" y="2"/>
                    <a:pt x="276" y="2"/>
                  </a:cubicBezTo>
                  <a:cubicBezTo>
                    <a:pt x="237" y="2"/>
                    <a:pt x="197" y="29"/>
                    <a:pt x="171" y="55"/>
                  </a:cubicBezTo>
                  <a:cubicBezTo>
                    <a:pt x="155" y="71"/>
                    <a:pt x="149" y="93"/>
                    <a:pt x="144" y="115"/>
                  </a:cubicBezTo>
                  <a:cubicBezTo>
                    <a:pt x="135" y="154"/>
                    <a:pt x="95" y="163"/>
                    <a:pt x="84" y="196"/>
                  </a:cubicBezTo>
                  <a:cubicBezTo>
                    <a:pt x="81" y="209"/>
                    <a:pt x="77" y="225"/>
                    <a:pt x="87" y="235"/>
                  </a:cubicBezTo>
                  <a:cubicBezTo>
                    <a:pt x="91" y="239"/>
                    <a:pt x="95" y="239"/>
                    <a:pt x="99" y="241"/>
                  </a:cubicBezTo>
                  <a:cubicBezTo>
                    <a:pt x="102" y="241"/>
                    <a:pt x="104" y="241"/>
                    <a:pt x="106" y="241"/>
                  </a:cubicBezTo>
                  <a:cubicBezTo>
                    <a:pt x="121" y="240"/>
                    <a:pt x="125" y="251"/>
                    <a:pt x="116" y="274"/>
                  </a:cubicBezTo>
                  <a:cubicBezTo>
                    <a:pt x="115" y="275"/>
                    <a:pt x="115" y="277"/>
                    <a:pt x="117" y="277"/>
                  </a:cubicBezTo>
                  <a:cubicBezTo>
                    <a:pt x="129" y="274"/>
                    <a:pt x="147" y="260"/>
                    <a:pt x="133" y="247"/>
                  </a:cubicBezTo>
                  <a:cubicBezTo>
                    <a:pt x="151" y="223"/>
                    <a:pt x="170" y="199"/>
                    <a:pt x="188" y="176"/>
                  </a:cubicBezTo>
                  <a:cubicBezTo>
                    <a:pt x="206" y="154"/>
                    <a:pt x="225" y="133"/>
                    <a:pt x="243" y="112"/>
                  </a:cubicBezTo>
                  <a:cubicBezTo>
                    <a:pt x="259" y="95"/>
                    <a:pt x="275" y="77"/>
                    <a:pt x="291" y="60"/>
                  </a:cubicBezTo>
                  <a:cubicBezTo>
                    <a:pt x="296" y="55"/>
                    <a:pt x="330" y="11"/>
                    <a:pt x="306" y="47"/>
                  </a:cubicBezTo>
                  <a:cubicBezTo>
                    <a:pt x="296" y="61"/>
                    <a:pt x="285" y="76"/>
                    <a:pt x="274" y="89"/>
                  </a:cubicBezTo>
                  <a:cubicBezTo>
                    <a:pt x="262" y="103"/>
                    <a:pt x="250" y="117"/>
                    <a:pt x="239" y="132"/>
                  </a:cubicBezTo>
                  <a:cubicBezTo>
                    <a:pt x="230" y="142"/>
                    <a:pt x="221" y="152"/>
                    <a:pt x="213" y="163"/>
                  </a:cubicBezTo>
                  <a:cubicBezTo>
                    <a:pt x="197" y="182"/>
                    <a:pt x="184" y="202"/>
                    <a:pt x="170" y="222"/>
                  </a:cubicBezTo>
                  <a:cubicBezTo>
                    <a:pt x="163" y="232"/>
                    <a:pt x="155" y="242"/>
                    <a:pt x="147" y="251"/>
                  </a:cubicBezTo>
                  <a:cubicBezTo>
                    <a:pt x="134" y="267"/>
                    <a:pt x="121" y="284"/>
                    <a:pt x="109" y="300"/>
                  </a:cubicBezTo>
                  <a:cubicBezTo>
                    <a:pt x="110" y="298"/>
                    <a:pt x="111" y="296"/>
                    <a:pt x="113" y="294"/>
                  </a:cubicBezTo>
                  <a:cubicBezTo>
                    <a:pt x="113" y="293"/>
                    <a:pt x="112" y="292"/>
                    <a:pt x="112" y="293"/>
                  </a:cubicBezTo>
                  <a:cubicBezTo>
                    <a:pt x="103" y="308"/>
                    <a:pt x="82" y="314"/>
                    <a:pt x="76" y="330"/>
                  </a:cubicBezTo>
                  <a:cubicBezTo>
                    <a:pt x="72" y="340"/>
                    <a:pt x="73" y="347"/>
                    <a:pt x="61" y="348"/>
                  </a:cubicBezTo>
                  <a:cubicBezTo>
                    <a:pt x="53" y="348"/>
                    <a:pt x="46" y="352"/>
                    <a:pt x="40" y="356"/>
                  </a:cubicBezTo>
                  <a:cubicBezTo>
                    <a:pt x="14" y="373"/>
                    <a:pt x="22" y="411"/>
                    <a:pt x="40" y="431"/>
                  </a:cubicBezTo>
                  <a:cubicBezTo>
                    <a:pt x="41" y="432"/>
                    <a:pt x="41" y="432"/>
                    <a:pt x="41" y="432"/>
                  </a:cubicBezTo>
                  <a:cubicBezTo>
                    <a:pt x="41" y="433"/>
                    <a:pt x="42" y="433"/>
                    <a:pt x="42" y="433"/>
                  </a:cubicBezTo>
                  <a:cubicBezTo>
                    <a:pt x="43" y="433"/>
                    <a:pt x="43" y="434"/>
                    <a:pt x="43" y="434"/>
                  </a:cubicBezTo>
                  <a:cubicBezTo>
                    <a:pt x="43" y="434"/>
                    <a:pt x="43" y="434"/>
                    <a:pt x="43" y="434"/>
                  </a:cubicBezTo>
                  <a:cubicBezTo>
                    <a:pt x="24" y="458"/>
                    <a:pt x="3" y="485"/>
                    <a:pt x="0" y="511"/>
                  </a:cubicBezTo>
                  <a:cubicBezTo>
                    <a:pt x="0" y="512"/>
                    <a:pt x="0" y="512"/>
                    <a:pt x="1" y="513"/>
                  </a:cubicBezTo>
                  <a:cubicBezTo>
                    <a:pt x="1" y="513"/>
                    <a:pt x="1" y="513"/>
                    <a:pt x="1" y="513"/>
                  </a:cubicBezTo>
                  <a:cubicBezTo>
                    <a:pt x="0" y="515"/>
                    <a:pt x="2" y="516"/>
                    <a:pt x="3" y="515"/>
                  </a:cubicBezTo>
                  <a:cubicBezTo>
                    <a:pt x="12" y="509"/>
                    <a:pt x="21" y="500"/>
                    <a:pt x="29" y="491"/>
                  </a:cubicBezTo>
                  <a:cubicBezTo>
                    <a:pt x="25" y="497"/>
                    <a:pt x="22" y="503"/>
                    <a:pt x="19" y="508"/>
                  </a:cubicBezTo>
                  <a:cubicBezTo>
                    <a:pt x="19" y="510"/>
                    <a:pt x="21" y="512"/>
                    <a:pt x="22" y="510"/>
                  </a:cubicBezTo>
                  <a:cubicBezTo>
                    <a:pt x="29" y="502"/>
                    <a:pt x="35" y="494"/>
                    <a:pt x="41" y="486"/>
                  </a:cubicBezTo>
                  <a:cubicBezTo>
                    <a:pt x="38" y="491"/>
                    <a:pt x="35" y="496"/>
                    <a:pt x="33" y="502"/>
                  </a:cubicBezTo>
                  <a:cubicBezTo>
                    <a:pt x="32" y="503"/>
                    <a:pt x="34" y="505"/>
                    <a:pt x="35" y="504"/>
                  </a:cubicBezTo>
                  <a:cubicBezTo>
                    <a:pt x="47" y="492"/>
                    <a:pt x="58" y="479"/>
                    <a:pt x="68" y="465"/>
                  </a:cubicBezTo>
                  <a:cubicBezTo>
                    <a:pt x="62" y="475"/>
                    <a:pt x="56" y="486"/>
                    <a:pt x="51" y="496"/>
                  </a:cubicBezTo>
                  <a:cubicBezTo>
                    <a:pt x="50" y="498"/>
                    <a:pt x="52" y="500"/>
                    <a:pt x="53" y="498"/>
                  </a:cubicBezTo>
                  <a:cubicBezTo>
                    <a:pt x="54" y="497"/>
                    <a:pt x="73" y="472"/>
                    <a:pt x="67" y="490"/>
                  </a:cubicBezTo>
                  <a:cubicBezTo>
                    <a:pt x="66" y="492"/>
                    <a:pt x="69" y="493"/>
                    <a:pt x="70" y="492"/>
                  </a:cubicBezTo>
                  <a:cubicBezTo>
                    <a:pt x="74" y="485"/>
                    <a:pt x="76" y="485"/>
                    <a:pt x="77" y="490"/>
                  </a:cubicBezTo>
                  <a:cubicBezTo>
                    <a:pt x="77" y="492"/>
                    <a:pt x="80" y="492"/>
                    <a:pt x="80" y="490"/>
                  </a:cubicBezTo>
                  <a:cubicBezTo>
                    <a:pt x="80" y="487"/>
                    <a:pt x="81" y="484"/>
                    <a:pt x="81" y="480"/>
                  </a:cubicBezTo>
                  <a:cubicBezTo>
                    <a:pt x="81" y="479"/>
                    <a:pt x="79" y="478"/>
                    <a:pt x="78" y="479"/>
                  </a:cubicBezTo>
                  <a:cubicBezTo>
                    <a:pt x="72" y="486"/>
                    <a:pt x="72" y="487"/>
                    <a:pt x="73" y="478"/>
                  </a:cubicBezTo>
                  <a:cubicBezTo>
                    <a:pt x="74" y="476"/>
                    <a:pt x="72" y="475"/>
                    <a:pt x="71" y="476"/>
                  </a:cubicBezTo>
                  <a:cubicBezTo>
                    <a:pt x="44" y="500"/>
                    <a:pt x="72" y="465"/>
                    <a:pt x="76" y="459"/>
                  </a:cubicBezTo>
                  <a:cubicBezTo>
                    <a:pt x="91" y="437"/>
                    <a:pt x="108" y="418"/>
                    <a:pt x="124" y="398"/>
                  </a:cubicBezTo>
                  <a:cubicBezTo>
                    <a:pt x="149" y="369"/>
                    <a:pt x="170" y="338"/>
                    <a:pt x="191" y="306"/>
                  </a:cubicBezTo>
                  <a:cubicBezTo>
                    <a:pt x="203" y="288"/>
                    <a:pt x="214" y="270"/>
                    <a:pt x="226" y="253"/>
                  </a:cubicBezTo>
                  <a:cubicBezTo>
                    <a:pt x="261" y="209"/>
                    <a:pt x="295" y="165"/>
                    <a:pt x="330" y="122"/>
                  </a:cubicBezTo>
                  <a:cubicBezTo>
                    <a:pt x="343" y="106"/>
                    <a:pt x="365" y="93"/>
                    <a:pt x="367" y="70"/>
                  </a:cubicBezTo>
                  <a:cubicBezTo>
                    <a:pt x="377" y="84"/>
                    <a:pt x="387" y="97"/>
                    <a:pt x="399" y="108"/>
                  </a:cubicBezTo>
                  <a:cubicBezTo>
                    <a:pt x="400" y="110"/>
                    <a:pt x="403" y="107"/>
                    <a:pt x="401" y="105"/>
                  </a:cubicBezTo>
                  <a:close/>
                  <a:moveTo>
                    <a:pt x="275" y="174"/>
                  </a:moveTo>
                  <a:cubicBezTo>
                    <a:pt x="265" y="186"/>
                    <a:pt x="255" y="197"/>
                    <a:pt x="244" y="208"/>
                  </a:cubicBezTo>
                  <a:cubicBezTo>
                    <a:pt x="251" y="198"/>
                    <a:pt x="258" y="187"/>
                    <a:pt x="265" y="177"/>
                  </a:cubicBezTo>
                  <a:cubicBezTo>
                    <a:pt x="281" y="154"/>
                    <a:pt x="297" y="132"/>
                    <a:pt x="314" y="110"/>
                  </a:cubicBezTo>
                  <a:cubicBezTo>
                    <a:pt x="323" y="98"/>
                    <a:pt x="341" y="84"/>
                    <a:pt x="347" y="72"/>
                  </a:cubicBezTo>
                  <a:cubicBezTo>
                    <a:pt x="340" y="86"/>
                    <a:pt x="332" y="99"/>
                    <a:pt x="323" y="112"/>
                  </a:cubicBezTo>
                  <a:cubicBezTo>
                    <a:pt x="306" y="132"/>
                    <a:pt x="290" y="153"/>
                    <a:pt x="275" y="174"/>
                  </a:cubicBezTo>
                  <a:close/>
                  <a:moveTo>
                    <a:pt x="201" y="280"/>
                  </a:moveTo>
                  <a:cubicBezTo>
                    <a:pt x="195" y="287"/>
                    <a:pt x="190" y="294"/>
                    <a:pt x="184" y="301"/>
                  </a:cubicBezTo>
                  <a:cubicBezTo>
                    <a:pt x="187" y="297"/>
                    <a:pt x="189" y="293"/>
                    <a:pt x="192" y="289"/>
                  </a:cubicBezTo>
                  <a:cubicBezTo>
                    <a:pt x="207" y="266"/>
                    <a:pt x="223" y="242"/>
                    <a:pt x="238" y="218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47" y="208"/>
                    <a:pt x="257" y="197"/>
                    <a:pt x="266" y="186"/>
                  </a:cubicBezTo>
                  <a:cubicBezTo>
                    <a:pt x="250" y="210"/>
                    <a:pt x="234" y="234"/>
                    <a:pt x="218" y="257"/>
                  </a:cubicBezTo>
                  <a:cubicBezTo>
                    <a:pt x="212" y="265"/>
                    <a:pt x="207" y="273"/>
                    <a:pt x="201" y="280"/>
                  </a:cubicBezTo>
                  <a:close/>
                  <a:moveTo>
                    <a:pt x="229" y="225"/>
                  </a:moveTo>
                  <a:cubicBezTo>
                    <a:pt x="222" y="233"/>
                    <a:pt x="215" y="241"/>
                    <a:pt x="208" y="249"/>
                  </a:cubicBezTo>
                  <a:cubicBezTo>
                    <a:pt x="228" y="216"/>
                    <a:pt x="249" y="184"/>
                    <a:pt x="274" y="154"/>
                  </a:cubicBezTo>
                  <a:cubicBezTo>
                    <a:pt x="301" y="120"/>
                    <a:pt x="329" y="88"/>
                    <a:pt x="352" y="51"/>
                  </a:cubicBezTo>
                  <a:cubicBezTo>
                    <a:pt x="354" y="53"/>
                    <a:pt x="355" y="55"/>
                    <a:pt x="357" y="57"/>
                  </a:cubicBezTo>
                  <a:cubicBezTo>
                    <a:pt x="356" y="57"/>
                    <a:pt x="356" y="57"/>
                    <a:pt x="355" y="58"/>
                  </a:cubicBezTo>
                  <a:cubicBezTo>
                    <a:pt x="307" y="109"/>
                    <a:pt x="267" y="167"/>
                    <a:pt x="229" y="225"/>
                  </a:cubicBezTo>
                  <a:close/>
                  <a:moveTo>
                    <a:pt x="292" y="7"/>
                  </a:moveTo>
                  <a:cubicBezTo>
                    <a:pt x="295" y="8"/>
                    <a:pt x="298" y="8"/>
                    <a:pt x="300" y="9"/>
                  </a:cubicBezTo>
                  <a:cubicBezTo>
                    <a:pt x="300" y="9"/>
                    <a:pt x="300" y="9"/>
                    <a:pt x="300" y="9"/>
                  </a:cubicBezTo>
                  <a:cubicBezTo>
                    <a:pt x="285" y="24"/>
                    <a:pt x="271" y="39"/>
                    <a:pt x="258" y="54"/>
                  </a:cubicBezTo>
                  <a:cubicBezTo>
                    <a:pt x="270" y="38"/>
                    <a:pt x="281" y="23"/>
                    <a:pt x="292" y="8"/>
                  </a:cubicBezTo>
                  <a:cubicBezTo>
                    <a:pt x="292" y="7"/>
                    <a:pt x="292" y="7"/>
                    <a:pt x="292" y="7"/>
                  </a:cubicBezTo>
                  <a:close/>
                  <a:moveTo>
                    <a:pt x="277" y="6"/>
                  </a:moveTo>
                  <a:cubicBezTo>
                    <a:pt x="281" y="6"/>
                    <a:pt x="285" y="6"/>
                    <a:pt x="289" y="6"/>
                  </a:cubicBezTo>
                  <a:cubicBezTo>
                    <a:pt x="235" y="71"/>
                    <a:pt x="177" y="131"/>
                    <a:pt x="124" y="196"/>
                  </a:cubicBezTo>
                  <a:cubicBezTo>
                    <a:pt x="125" y="194"/>
                    <a:pt x="127" y="193"/>
                    <a:pt x="127" y="192"/>
                  </a:cubicBezTo>
                  <a:cubicBezTo>
                    <a:pt x="141" y="172"/>
                    <a:pt x="155" y="152"/>
                    <a:pt x="168" y="133"/>
                  </a:cubicBezTo>
                  <a:cubicBezTo>
                    <a:pt x="176" y="122"/>
                    <a:pt x="184" y="112"/>
                    <a:pt x="193" y="102"/>
                  </a:cubicBezTo>
                  <a:cubicBezTo>
                    <a:pt x="222" y="71"/>
                    <a:pt x="252" y="41"/>
                    <a:pt x="277" y="6"/>
                  </a:cubicBezTo>
                  <a:close/>
                  <a:moveTo>
                    <a:pt x="253" y="10"/>
                  </a:moveTo>
                  <a:cubicBezTo>
                    <a:pt x="260" y="8"/>
                    <a:pt x="266" y="7"/>
                    <a:pt x="272" y="6"/>
                  </a:cubicBezTo>
                  <a:cubicBezTo>
                    <a:pt x="244" y="39"/>
                    <a:pt x="213" y="69"/>
                    <a:pt x="187" y="103"/>
                  </a:cubicBezTo>
                  <a:cubicBezTo>
                    <a:pt x="186" y="104"/>
                    <a:pt x="185" y="105"/>
                    <a:pt x="184" y="107"/>
                  </a:cubicBezTo>
                  <a:cubicBezTo>
                    <a:pt x="162" y="131"/>
                    <a:pt x="141" y="156"/>
                    <a:pt x="121" y="182"/>
                  </a:cubicBezTo>
                  <a:cubicBezTo>
                    <a:pt x="115" y="190"/>
                    <a:pt x="109" y="198"/>
                    <a:pt x="104" y="206"/>
                  </a:cubicBezTo>
                  <a:cubicBezTo>
                    <a:pt x="109" y="197"/>
                    <a:pt x="115" y="188"/>
                    <a:pt x="121" y="180"/>
                  </a:cubicBezTo>
                  <a:cubicBezTo>
                    <a:pt x="136" y="157"/>
                    <a:pt x="153" y="137"/>
                    <a:pt x="170" y="116"/>
                  </a:cubicBezTo>
                  <a:cubicBezTo>
                    <a:pt x="199" y="82"/>
                    <a:pt x="227" y="46"/>
                    <a:pt x="256" y="12"/>
                  </a:cubicBezTo>
                  <a:cubicBezTo>
                    <a:pt x="257" y="11"/>
                    <a:pt x="255" y="9"/>
                    <a:pt x="253" y="10"/>
                  </a:cubicBezTo>
                  <a:cubicBezTo>
                    <a:pt x="240" y="26"/>
                    <a:pt x="226" y="41"/>
                    <a:pt x="212" y="56"/>
                  </a:cubicBezTo>
                  <a:cubicBezTo>
                    <a:pt x="222" y="43"/>
                    <a:pt x="231" y="30"/>
                    <a:pt x="241" y="16"/>
                  </a:cubicBezTo>
                  <a:cubicBezTo>
                    <a:pt x="242" y="16"/>
                    <a:pt x="241" y="15"/>
                    <a:pt x="240" y="14"/>
                  </a:cubicBezTo>
                  <a:cubicBezTo>
                    <a:pt x="245" y="13"/>
                    <a:pt x="249" y="11"/>
                    <a:pt x="253" y="10"/>
                  </a:cubicBezTo>
                  <a:close/>
                  <a:moveTo>
                    <a:pt x="165" y="117"/>
                  </a:moveTo>
                  <a:cubicBezTo>
                    <a:pt x="172" y="109"/>
                    <a:pt x="179" y="100"/>
                    <a:pt x="185" y="91"/>
                  </a:cubicBezTo>
                  <a:cubicBezTo>
                    <a:pt x="192" y="83"/>
                    <a:pt x="199" y="76"/>
                    <a:pt x="206" y="68"/>
                  </a:cubicBezTo>
                  <a:cubicBezTo>
                    <a:pt x="193" y="85"/>
                    <a:pt x="179" y="101"/>
                    <a:pt x="165" y="117"/>
                  </a:cubicBezTo>
                  <a:close/>
                  <a:moveTo>
                    <a:pt x="239" y="15"/>
                  </a:moveTo>
                  <a:cubicBezTo>
                    <a:pt x="214" y="44"/>
                    <a:pt x="187" y="71"/>
                    <a:pt x="160" y="99"/>
                  </a:cubicBezTo>
                  <a:cubicBezTo>
                    <a:pt x="179" y="79"/>
                    <a:pt x="205" y="47"/>
                    <a:pt x="228" y="22"/>
                  </a:cubicBezTo>
                  <a:cubicBezTo>
                    <a:pt x="229" y="21"/>
                    <a:pt x="228" y="20"/>
                    <a:pt x="227" y="20"/>
                  </a:cubicBezTo>
                  <a:cubicBezTo>
                    <a:pt x="231" y="18"/>
                    <a:pt x="235" y="16"/>
                    <a:pt x="239" y="15"/>
                  </a:cubicBezTo>
                  <a:close/>
                  <a:moveTo>
                    <a:pt x="225" y="20"/>
                  </a:moveTo>
                  <a:cubicBezTo>
                    <a:pt x="209" y="35"/>
                    <a:pt x="193" y="50"/>
                    <a:pt x="178" y="66"/>
                  </a:cubicBezTo>
                  <a:cubicBezTo>
                    <a:pt x="189" y="55"/>
                    <a:pt x="199" y="44"/>
                    <a:pt x="208" y="32"/>
                  </a:cubicBezTo>
                  <a:cubicBezTo>
                    <a:pt x="209" y="31"/>
                    <a:pt x="208" y="30"/>
                    <a:pt x="207" y="30"/>
                  </a:cubicBezTo>
                  <a:cubicBezTo>
                    <a:pt x="213" y="26"/>
                    <a:pt x="219" y="23"/>
                    <a:pt x="225" y="20"/>
                  </a:cubicBezTo>
                  <a:close/>
                  <a:moveTo>
                    <a:pt x="176" y="65"/>
                  </a:moveTo>
                  <a:cubicBezTo>
                    <a:pt x="172" y="68"/>
                    <a:pt x="170" y="71"/>
                    <a:pt x="168" y="73"/>
                  </a:cubicBezTo>
                  <a:cubicBezTo>
                    <a:pt x="175" y="61"/>
                    <a:pt x="189" y="51"/>
                    <a:pt x="198" y="42"/>
                  </a:cubicBezTo>
                  <a:cubicBezTo>
                    <a:pt x="219" y="22"/>
                    <a:pt x="178" y="63"/>
                    <a:pt x="176" y="65"/>
                  </a:cubicBezTo>
                  <a:close/>
                  <a:moveTo>
                    <a:pt x="161" y="76"/>
                  </a:moveTo>
                  <a:cubicBezTo>
                    <a:pt x="169" y="58"/>
                    <a:pt x="185" y="43"/>
                    <a:pt x="204" y="32"/>
                  </a:cubicBezTo>
                  <a:cubicBezTo>
                    <a:pt x="191" y="44"/>
                    <a:pt x="174" y="56"/>
                    <a:pt x="166" y="71"/>
                  </a:cubicBezTo>
                  <a:cubicBezTo>
                    <a:pt x="165" y="73"/>
                    <a:pt x="167" y="75"/>
                    <a:pt x="168" y="73"/>
                  </a:cubicBezTo>
                  <a:cubicBezTo>
                    <a:pt x="164" y="77"/>
                    <a:pt x="162" y="81"/>
                    <a:pt x="157" y="88"/>
                  </a:cubicBezTo>
                  <a:cubicBezTo>
                    <a:pt x="158" y="84"/>
                    <a:pt x="159" y="80"/>
                    <a:pt x="161" y="76"/>
                  </a:cubicBezTo>
                  <a:close/>
                  <a:moveTo>
                    <a:pt x="156" y="91"/>
                  </a:moveTo>
                  <a:cubicBezTo>
                    <a:pt x="156" y="91"/>
                    <a:pt x="157" y="92"/>
                    <a:pt x="158" y="91"/>
                  </a:cubicBezTo>
                  <a:cubicBezTo>
                    <a:pt x="169" y="79"/>
                    <a:pt x="181" y="68"/>
                    <a:pt x="192" y="56"/>
                  </a:cubicBezTo>
                  <a:cubicBezTo>
                    <a:pt x="193" y="55"/>
                    <a:pt x="197" y="51"/>
                    <a:pt x="202" y="46"/>
                  </a:cubicBezTo>
                  <a:cubicBezTo>
                    <a:pt x="183" y="66"/>
                    <a:pt x="165" y="85"/>
                    <a:pt x="151" y="108"/>
                  </a:cubicBezTo>
                  <a:cubicBezTo>
                    <a:pt x="153" y="102"/>
                    <a:pt x="154" y="96"/>
                    <a:pt x="156" y="91"/>
                  </a:cubicBezTo>
                  <a:close/>
                  <a:moveTo>
                    <a:pt x="150" y="113"/>
                  </a:moveTo>
                  <a:cubicBezTo>
                    <a:pt x="150" y="114"/>
                    <a:pt x="151" y="114"/>
                    <a:pt x="152" y="113"/>
                  </a:cubicBezTo>
                  <a:cubicBezTo>
                    <a:pt x="171" y="91"/>
                    <a:pt x="193" y="70"/>
                    <a:pt x="213" y="48"/>
                  </a:cubicBezTo>
                  <a:cubicBezTo>
                    <a:pt x="206" y="57"/>
                    <a:pt x="200" y="66"/>
                    <a:pt x="193" y="75"/>
                  </a:cubicBezTo>
                  <a:cubicBezTo>
                    <a:pt x="177" y="92"/>
                    <a:pt x="160" y="110"/>
                    <a:pt x="145" y="127"/>
                  </a:cubicBezTo>
                  <a:cubicBezTo>
                    <a:pt x="147" y="123"/>
                    <a:pt x="148" y="118"/>
                    <a:pt x="150" y="113"/>
                  </a:cubicBezTo>
                  <a:close/>
                  <a:moveTo>
                    <a:pt x="154" y="125"/>
                  </a:moveTo>
                  <a:cubicBezTo>
                    <a:pt x="156" y="123"/>
                    <a:pt x="158" y="121"/>
                    <a:pt x="160" y="119"/>
                  </a:cubicBezTo>
                  <a:cubicBezTo>
                    <a:pt x="144" y="140"/>
                    <a:pt x="128" y="161"/>
                    <a:pt x="112" y="182"/>
                  </a:cubicBezTo>
                  <a:cubicBezTo>
                    <a:pt x="109" y="186"/>
                    <a:pt x="87" y="216"/>
                    <a:pt x="106" y="186"/>
                  </a:cubicBezTo>
                  <a:cubicBezTo>
                    <a:pt x="120" y="164"/>
                    <a:pt x="138" y="144"/>
                    <a:pt x="154" y="125"/>
                  </a:cubicBezTo>
                  <a:close/>
                  <a:moveTo>
                    <a:pt x="110" y="173"/>
                  </a:moveTo>
                  <a:cubicBezTo>
                    <a:pt x="103" y="185"/>
                    <a:pt x="95" y="197"/>
                    <a:pt x="89" y="210"/>
                  </a:cubicBezTo>
                  <a:cubicBezTo>
                    <a:pt x="89" y="211"/>
                    <a:pt x="91" y="213"/>
                    <a:pt x="92" y="212"/>
                  </a:cubicBezTo>
                  <a:cubicBezTo>
                    <a:pt x="101" y="200"/>
                    <a:pt x="110" y="189"/>
                    <a:pt x="119" y="178"/>
                  </a:cubicBezTo>
                  <a:cubicBezTo>
                    <a:pt x="110" y="191"/>
                    <a:pt x="101" y="204"/>
                    <a:pt x="94" y="218"/>
                  </a:cubicBezTo>
                  <a:cubicBezTo>
                    <a:pt x="93" y="220"/>
                    <a:pt x="95" y="222"/>
                    <a:pt x="96" y="220"/>
                  </a:cubicBezTo>
                  <a:cubicBezTo>
                    <a:pt x="120" y="190"/>
                    <a:pt x="142" y="159"/>
                    <a:pt x="167" y="130"/>
                  </a:cubicBezTo>
                  <a:cubicBezTo>
                    <a:pt x="142" y="164"/>
                    <a:pt x="119" y="199"/>
                    <a:pt x="95" y="232"/>
                  </a:cubicBezTo>
                  <a:cubicBezTo>
                    <a:pt x="77" y="220"/>
                    <a:pt x="93" y="194"/>
                    <a:pt x="110" y="173"/>
                  </a:cubicBezTo>
                  <a:close/>
                  <a:moveTo>
                    <a:pt x="106" y="237"/>
                  </a:moveTo>
                  <a:cubicBezTo>
                    <a:pt x="103" y="236"/>
                    <a:pt x="100" y="235"/>
                    <a:pt x="98" y="234"/>
                  </a:cubicBezTo>
                  <a:cubicBezTo>
                    <a:pt x="149" y="169"/>
                    <a:pt x="203" y="107"/>
                    <a:pt x="258" y="46"/>
                  </a:cubicBezTo>
                  <a:cubicBezTo>
                    <a:pt x="205" y="105"/>
                    <a:pt x="152" y="170"/>
                    <a:pt x="106" y="235"/>
                  </a:cubicBezTo>
                  <a:cubicBezTo>
                    <a:pt x="105" y="236"/>
                    <a:pt x="106" y="236"/>
                    <a:pt x="106" y="237"/>
                  </a:cubicBezTo>
                  <a:close/>
                  <a:moveTo>
                    <a:pt x="223" y="95"/>
                  </a:moveTo>
                  <a:cubicBezTo>
                    <a:pt x="203" y="120"/>
                    <a:pt x="182" y="146"/>
                    <a:pt x="162" y="172"/>
                  </a:cubicBezTo>
                  <a:cubicBezTo>
                    <a:pt x="169" y="162"/>
                    <a:pt x="176" y="152"/>
                    <a:pt x="184" y="142"/>
                  </a:cubicBezTo>
                  <a:cubicBezTo>
                    <a:pt x="196" y="126"/>
                    <a:pt x="210" y="111"/>
                    <a:pt x="223" y="95"/>
                  </a:cubicBezTo>
                  <a:close/>
                  <a:moveTo>
                    <a:pt x="224" y="129"/>
                  </a:moveTo>
                  <a:cubicBezTo>
                    <a:pt x="254" y="92"/>
                    <a:pt x="283" y="55"/>
                    <a:pt x="312" y="18"/>
                  </a:cubicBezTo>
                  <a:cubicBezTo>
                    <a:pt x="313" y="16"/>
                    <a:pt x="311" y="14"/>
                    <a:pt x="310" y="16"/>
                  </a:cubicBezTo>
                  <a:cubicBezTo>
                    <a:pt x="258" y="73"/>
                    <a:pt x="211" y="139"/>
                    <a:pt x="160" y="196"/>
                  </a:cubicBezTo>
                  <a:cubicBezTo>
                    <a:pt x="199" y="153"/>
                    <a:pt x="236" y="107"/>
                    <a:pt x="273" y="62"/>
                  </a:cubicBezTo>
                  <a:cubicBezTo>
                    <a:pt x="243" y="99"/>
                    <a:pt x="213" y="138"/>
                    <a:pt x="184" y="176"/>
                  </a:cubicBezTo>
                  <a:cubicBezTo>
                    <a:pt x="166" y="198"/>
                    <a:pt x="148" y="221"/>
                    <a:pt x="131" y="245"/>
                  </a:cubicBezTo>
                  <a:cubicBezTo>
                    <a:pt x="125" y="240"/>
                    <a:pt x="121" y="239"/>
                    <a:pt x="113" y="238"/>
                  </a:cubicBezTo>
                  <a:cubicBezTo>
                    <a:pt x="111" y="238"/>
                    <a:pt x="109" y="238"/>
                    <a:pt x="108" y="237"/>
                  </a:cubicBezTo>
                  <a:cubicBezTo>
                    <a:pt x="108" y="237"/>
                    <a:pt x="108" y="237"/>
                    <a:pt x="108" y="237"/>
                  </a:cubicBezTo>
                  <a:cubicBezTo>
                    <a:pt x="126" y="220"/>
                    <a:pt x="141" y="201"/>
                    <a:pt x="155" y="181"/>
                  </a:cubicBezTo>
                  <a:cubicBezTo>
                    <a:pt x="186" y="145"/>
                    <a:pt x="216" y="108"/>
                    <a:pt x="246" y="70"/>
                  </a:cubicBezTo>
                  <a:cubicBezTo>
                    <a:pt x="260" y="54"/>
                    <a:pt x="275" y="39"/>
                    <a:pt x="289" y="24"/>
                  </a:cubicBezTo>
                  <a:cubicBezTo>
                    <a:pt x="226" y="88"/>
                    <a:pt x="183" y="171"/>
                    <a:pt x="118" y="235"/>
                  </a:cubicBezTo>
                  <a:cubicBezTo>
                    <a:pt x="117" y="236"/>
                    <a:pt x="119" y="238"/>
                    <a:pt x="121" y="237"/>
                  </a:cubicBezTo>
                  <a:cubicBezTo>
                    <a:pt x="125" y="232"/>
                    <a:pt x="130" y="227"/>
                    <a:pt x="135" y="222"/>
                  </a:cubicBezTo>
                  <a:cubicBezTo>
                    <a:pt x="163" y="194"/>
                    <a:pt x="187" y="160"/>
                    <a:pt x="211" y="128"/>
                  </a:cubicBezTo>
                  <a:cubicBezTo>
                    <a:pt x="240" y="88"/>
                    <a:pt x="274" y="52"/>
                    <a:pt x="302" y="11"/>
                  </a:cubicBezTo>
                  <a:cubicBezTo>
                    <a:pt x="303" y="11"/>
                    <a:pt x="303" y="10"/>
                    <a:pt x="302" y="10"/>
                  </a:cubicBezTo>
                  <a:cubicBezTo>
                    <a:pt x="310" y="12"/>
                    <a:pt x="316" y="16"/>
                    <a:pt x="322" y="21"/>
                  </a:cubicBezTo>
                  <a:cubicBezTo>
                    <a:pt x="290" y="57"/>
                    <a:pt x="257" y="93"/>
                    <a:pt x="224" y="129"/>
                  </a:cubicBezTo>
                  <a:close/>
                  <a:moveTo>
                    <a:pt x="325" y="23"/>
                  </a:moveTo>
                  <a:cubicBezTo>
                    <a:pt x="334" y="30"/>
                    <a:pt x="342" y="39"/>
                    <a:pt x="349" y="48"/>
                  </a:cubicBezTo>
                  <a:cubicBezTo>
                    <a:pt x="325" y="78"/>
                    <a:pt x="300" y="107"/>
                    <a:pt x="276" y="137"/>
                  </a:cubicBezTo>
                  <a:cubicBezTo>
                    <a:pt x="276" y="137"/>
                    <a:pt x="276" y="137"/>
                    <a:pt x="277" y="136"/>
                  </a:cubicBezTo>
                  <a:cubicBezTo>
                    <a:pt x="281" y="130"/>
                    <a:pt x="286" y="124"/>
                    <a:pt x="290" y="118"/>
                  </a:cubicBezTo>
                  <a:cubicBezTo>
                    <a:pt x="307" y="96"/>
                    <a:pt x="334" y="73"/>
                    <a:pt x="340" y="45"/>
                  </a:cubicBezTo>
                  <a:cubicBezTo>
                    <a:pt x="341" y="43"/>
                    <a:pt x="338" y="42"/>
                    <a:pt x="337" y="43"/>
                  </a:cubicBezTo>
                  <a:cubicBezTo>
                    <a:pt x="293" y="99"/>
                    <a:pt x="254" y="159"/>
                    <a:pt x="212" y="217"/>
                  </a:cubicBezTo>
                  <a:cubicBezTo>
                    <a:pt x="205" y="226"/>
                    <a:pt x="197" y="236"/>
                    <a:pt x="190" y="245"/>
                  </a:cubicBezTo>
                  <a:cubicBezTo>
                    <a:pt x="177" y="263"/>
                    <a:pt x="162" y="282"/>
                    <a:pt x="148" y="299"/>
                  </a:cubicBezTo>
                  <a:cubicBezTo>
                    <a:pt x="119" y="333"/>
                    <a:pt x="92" y="367"/>
                    <a:pt x="67" y="404"/>
                  </a:cubicBezTo>
                  <a:cubicBezTo>
                    <a:pt x="64" y="408"/>
                    <a:pt x="61" y="412"/>
                    <a:pt x="57" y="416"/>
                  </a:cubicBezTo>
                  <a:cubicBezTo>
                    <a:pt x="68" y="402"/>
                    <a:pt x="76" y="384"/>
                    <a:pt x="85" y="370"/>
                  </a:cubicBezTo>
                  <a:cubicBezTo>
                    <a:pt x="108" y="335"/>
                    <a:pt x="131" y="300"/>
                    <a:pt x="155" y="266"/>
                  </a:cubicBezTo>
                  <a:cubicBezTo>
                    <a:pt x="212" y="187"/>
                    <a:pt x="274" y="111"/>
                    <a:pt x="335" y="36"/>
                  </a:cubicBezTo>
                  <a:cubicBezTo>
                    <a:pt x="337" y="34"/>
                    <a:pt x="335" y="32"/>
                    <a:pt x="333" y="33"/>
                  </a:cubicBezTo>
                  <a:cubicBezTo>
                    <a:pt x="320" y="44"/>
                    <a:pt x="307" y="55"/>
                    <a:pt x="295" y="67"/>
                  </a:cubicBezTo>
                  <a:cubicBezTo>
                    <a:pt x="306" y="53"/>
                    <a:pt x="316" y="38"/>
                    <a:pt x="325" y="23"/>
                  </a:cubicBezTo>
                  <a:close/>
                  <a:moveTo>
                    <a:pt x="114" y="298"/>
                  </a:moveTo>
                  <a:cubicBezTo>
                    <a:pt x="129" y="277"/>
                    <a:pt x="145" y="256"/>
                    <a:pt x="162" y="235"/>
                  </a:cubicBezTo>
                  <a:cubicBezTo>
                    <a:pt x="153" y="248"/>
                    <a:pt x="145" y="261"/>
                    <a:pt x="136" y="274"/>
                  </a:cubicBezTo>
                  <a:cubicBezTo>
                    <a:pt x="127" y="288"/>
                    <a:pt x="117" y="303"/>
                    <a:pt x="108" y="317"/>
                  </a:cubicBezTo>
                  <a:cubicBezTo>
                    <a:pt x="110" y="311"/>
                    <a:pt x="113" y="305"/>
                    <a:pt x="114" y="299"/>
                  </a:cubicBezTo>
                  <a:cubicBezTo>
                    <a:pt x="115" y="299"/>
                    <a:pt x="114" y="298"/>
                    <a:pt x="114" y="298"/>
                  </a:cubicBezTo>
                  <a:close/>
                  <a:moveTo>
                    <a:pt x="103" y="308"/>
                  </a:moveTo>
                  <a:cubicBezTo>
                    <a:pt x="100" y="312"/>
                    <a:pt x="97" y="316"/>
                    <a:pt x="94" y="320"/>
                  </a:cubicBezTo>
                  <a:cubicBezTo>
                    <a:pt x="88" y="328"/>
                    <a:pt x="82" y="336"/>
                    <a:pt x="77" y="344"/>
                  </a:cubicBezTo>
                  <a:cubicBezTo>
                    <a:pt x="80" y="327"/>
                    <a:pt x="92" y="319"/>
                    <a:pt x="103" y="308"/>
                  </a:cubicBezTo>
                  <a:close/>
                  <a:moveTo>
                    <a:pt x="83" y="344"/>
                  </a:moveTo>
                  <a:cubicBezTo>
                    <a:pt x="89" y="335"/>
                    <a:pt x="95" y="325"/>
                    <a:pt x="101" y="315"/>
                  </a:cubicBezTo>
                  <a:cubicBezTo>
                    <a:pt x="120" y="285"/>
                    <a:pt x="97" y="329"/>
                    <a:pt x="93" y="335"/>
                  </a:cubicBezTo>
                  <a:cubicBezTo>
                    <a:pt x="79" y="356"/>
                    <a:pt x="61" y="374"/>
                    <a:pt x="48" y="395"/>
                  </a:cubicBezTo>
                  <a:cubicBezTo>
                    <a:pt x="48" y="396"/>
                    <a:pt x="48" y="396"/>
                    <a:pt x="48" y="396"/>
                  </a:cubicBezTo>
                  <a:cubicBezTo>
                    <a:pt x="47" y="396"/>
                    <a:pt x="46" y="395"/>
                    <a:pt x="46" y="395"/>
                  </a:cubicBezTo>
                  <a:cubicBezTo>
                    <a:pt x="56" y="377"/>
                    <a:pt x="70" y="361"/>
                    <a:pt x="83" y="344"/>
                  </a:cubicBezTo>
                  <a:close/>
                  <a:moveTo>
                    <a:pt x="76" y="363"/>
                  </a:moveTo>
                  <a:cubicBezTo>
                    <a:pt x="73" y="368"/>
                    <a:pt x="70" y="373"/>
                    <a:pt x="66" y="378"/>
                  </a:cubicBezTo>
                  <a:cubicBezTo>
                    <a:pt x="63" y="384"/>
                    <a:pt x="59" y="390"/>
                    <a:pt x="56" y="396"/>
                  </a:cubicBezTo>
                  <a:cubicBezTo>
                    <a:pt x="55" y="396"/>
                    <a:pt x="54" y="396"/>
                    <a:pt x="54" y="396"/>
                  </a:cubicBezTo>
                  <a:cubicBezTo>
                    <a:pt x="61" y="386"/>
                    <a:pt x="67" y="374"/>
                    <a:pt x="73" y="367"/>
                  </a:cubicBezTo>
                  <a:cubicBezTo>
                    <a:pt x="74" y="365"/>
                    <a:pt x="75" y="364"/>
                    <a:pt x="76" y="363"/>
                  </a:cubicBezTo>
                  <a:close/>
                  <a:moveTo>
                    <a:pt x="52" y="355"/>
                  </a:moveTo>
                  <a:cubicBezTo>
                    <a:pt x="54" y="354"/>
                    <a:pt x="57" y="353"/>
                    <a:pt x="59" y="353"/>
                  </a:cubicBezTo>
                  <a:cubicBezTo>
                    <a:pt x="56" y="357"/>
                    <a:pt x="54" y="361"/>
                    <a:pt x="51" y="365"/>
                  </a:cubicBezTo>
                  <a:cubicBezTo>
                    <a:pt x="45" y="374"/>
                    <a:pt x="38" y="383"/>
                    <a:pt x="33" y="393"/>
                  </a:cubicBezTo>
                  <a:cubicBezTo>
                    <a:pt x="33" y="394"/>
                    <a:pt x="34" y="391"/>
                    <a:pt x="39" y="380"/>
                  </a:cubicBezTo>
                  <a:cubicBezTo>
                    <a:pt x="43" y="372"/>
                    <a:pt x="48" y="364"/>
                    <a:pt x="52" y="355"/>
                  </a:cubicBezTo>
                  <a:cubicBezTo>
                    <a:pt x="52" y="355"/>
                    <a:pt x="52" y="355"/>
                    <a:pt x="52" y="355"/>
                  </a:cubicBezTo>
                  <a:close/>
                  <a:moveTo>
                    <a:pt x="47" y="357"/>
                  </a:moveTo>
                  <a:cubicBezTo>
                    <a:pt x="45" y="360"/>
                    <a:pt x="43" y="363"/>
                    <a:pt x="41" y="366"/>
                  </a:cubicBezTo>
                  <a:cubicBezTo>
                    <a:pt x="40" y="367"/>
                    <a:pt x="38" y="369"/>
                    <a:pt x="37" y="372"/>
                  </a:cubicBezTo>
                  <a:cubicBezTo>
                    <a:pt x="36" y="372"/>
                    <a:pt x="36" y="372"/>
                    <a:pt x="35" y="372"/>
                  </a:cubicBezTo>
                  <a:cubicBezTo>
                    <a:pt x="33" y="374"/>
                    <a:pt x="32" y="376"/>
                    <a:pt x="30" y="378"/>
                  </a:cubicBezTo>
                  <a:cubicBezTo>
                    <a:pt x="33" y="369"/>
                    <a:pt x="39" y="362"/>
                    <a:pt x="47" y="357"/>
                  </a:cubicBezTo>
                  <a:close/>
                  <a:moveTo>
                    <a:pt x="30" y="406"/>
                  </a:moveTo>
                  <a:cubicBezTo>
                    <a:pt x="28" y="399"/>
                    <a:pt x="28" y="393"/>
                    <a:pt x="28" y="387"/>
                  </a:cubicBezTo>
                  <a:cubicBezTo>
                    <a:pt x="28" y="386"/>
                    <a:pt x="29" y="387"/>
                    <a:pt x="29" y="386"/>
                  </a:cubicBezTo>
                  <a:cubicBezTo>
                    <a:pt x="36" y="378"/>
                    <a:pt x="43" y="369"/>
                    <a:pt x="47" y="360"/>
                  </a:cubicBezTo>
                  <a:cubicBezTo>
                    <a:pt x="41" y="374"/>
                    <a:pt x="32" y="384"/>
                    <a:pt x="30" y="399"/>
                  </a:cubicBezTo>
                  <a:cubicBezTo>
                    <a:pt x="29" y="400"/>
                    <a:pt x="30" y="401"/>
                    <a:pt x="31" y="401"/>
                  </a:cubicBezTo>
                  <a:cubicBezTo>
                    <a:pt x="31" y="403"/>
                    <a:pt x="30" y="404"/>
                    <a:pt x="30" y="406"/>
                  </a:cubicBezTo>
                  <a:close/>
                  <a:moveTo>
                    <a:pt x="34" y="397"/>
                  </a:moveTo>
                  <a:cubicBezTo>
                    <a:pt x="41" y="388"/>
                    <a:pt x="47" y="378"/>
                    <a:pt x="52" y="369"/>
                  </a:cubicBezTo>
                  <a:cubicBezTo>
                    <a:pt x="53" y="367"/>
                    <a:pt x="54" y="366"/>
                    <a:pt x="55" y="364"/>
                  </a:cubicBezTo>
                  <a:cubicBezTo>
                    <a:pt x="58" y="360"/>
                    <a:pt x="60" y="356"/>
                    <a:pt x="63" y="352"/>
                  </a:cubicBezTo>
                  <a:cubicBezTo>
                    <a:pt x="65" y="352"/>
                    <a:pt x="68" y="351"/>
                    <a:pt x="71" y="351"/>
                  </a:cubicBezTo>
                  <a:cubicBezTo>
                    <a:pt x="67" y="357"/>
                    <a:pt x="63" y="362"/>
                    <a:pt x="59" y="368"/>
                  </a:cubicBezTo>
                  <a:cubicBezTo>
                    <a:pt x="51" y="379"/>
                    <a:pt x="41" y="390"/>
                    <a:pt x="37" y="403"/>
                  </a:cubicBezTo>
                  <a:cubicBezTo>
                    <a:pt x="36" y="403"/>
                    <a:pt x="34" y="403"/>
                    <a:pt x="33" y="403"/>
                  </a:cubicBezTo>
                  <a:cubicBezTo>
                    <a:pt x="33" y="401"/>
                    <a:pt x="34" y="399"/>
                    <a:pt x="34" y="397"/>
                  </a:cubicBezTo>
                  <a:close/>
                  <a:moveTo>
                    <a:pt x="40" y="426"/>
                  </a:moveTo>
                  <a:cubicBezTo>
                    <a:pt x="39" y="424"/>
                    <a:pt x="37" y="422"/>
                    <a:pt x="36" y="420"/>
                  </a:cubicBezTo>
                  <a:cubicBezTo>
                    <a:pt x="37" y="421"/>
                    <a:pt x="38" y="421"/>
                    <a:pt x="38" y="421"/>
                  </a:cubicBezTo>
                  <a:cubicBezTo>
                    <a:pt x="56" y="408"/>
                    <a:pt x="65" y="385"/>
                    <a:pt x="77" y="367"/>
                  </a:cubicBezTo>
                  <a:cubicBezTo>
                    <a:pt x="104" y="328"/>
                    <a:pt x="131" y="287"/>
                    <a:pt x="157" y="247"/>
                  </a:cubicBezTo>
                  <a:cubicBezTo>
                    <a:pt x="177" y="218"/>
                    <a:pt x="198" y="190"/>
                    <a:pt x="220" y="163"/>
                  </a:cubicBezTo>
                  <a:cubicBezTo>
                    <a:pt x="240" y="139"/>
                    <a:pt x="260" y="115"/>
                    <a:pt x="279" y="91"/>
                  </a:cubicBezTo>
                  <a:cubicBezTo>
                    <a:pt x="293" y="74"/>
                    <a:pt x="308" y="59"/>
                    <a:pt x="324" y="45"/>
                  </a:cubicBezTo>
                  <a:cubicBezTo>
                    <a:pt x="309" y="58"/>
                    <a:pt x="298" y="76"/>
                    <a:pt x="286" y="91"/>
                  </a:cubicBezTo>
                  <a:cubicBezTo>
                    <a:pt x="256" y="129"/>
                    <a:pt x="226" y="168"/>
                    <a:pt x="196" y="206"/>
                  </a:cubicBezTo>
                  <a:cubicBezTo>
                    <a:pt x="170" y="239"/>
                    <a:pt x="145" y="273"/>
                    <a:pt x="121" y="308"/>
                  </a:cubicBezTo>
                  <a:cubicBezTo>
                    <a:pt x="108" y="328"/>
                    <a:pt x="95" y="348"/>
                    <a:pt x="82" y="369"/>
                  </a:cubicBezTo>
                  <a:cubicBezTo>
                    <a:pt x="81" y="370"/>
                    <a:pt x="45" y="428"/>
                    <a:pt x="40" y="426"/>
                  </a:cubicBezTo>
                  <a:close/>
                  <a:moveTo>
                    <a:pt x="69" y="406"/>
                  </a:moveTo>
                  <a:cubicBezTo>
                    <a:pt x="94" y="371"/>
                    <a:pt x="120" y="338"/>
                    <a:pt x="147" y="306"/>
                  </a:cubicBezTo>
                  <a:cubicBezTo>
                    <a:pt x="119" y="344"/>
                    <a:pt x="91" y="382"/>
                    <a:pt x="63" y="420"/>
                  </a:cubicBezTo>
                  <a:cubicBezTo>
                    <a:pt x="42" y="448"/>
                    <a:pt x="17" y="475"/>
                    <a:pt x="3" y="507"/>
                  </a:cubicBezTo>
                  <a:cubicBezTo>
                    <a:pt x="11" y="472"/>
                    <a:pt x="50" y="434"/>
                    <a:pt x="69" y="406"/>
                  </a:cubicBezTo>
                  <a:close/>
                  <a:moveTo>
                    <a:pt x="22" y="479"/>
                  </a:moveTo>
                  <a:cubicBezTo>
                    <a:pt x="64" y="418"/>
                    <a:pt x="109" y="358"/>
                    <a:pt x="154" y="299"/>
                  </a:cubicBezTo>
                  <a:cubicBezTo>
                    <a:pt x="131" y="333"/>
                    <a:pt x="107" y="366"/>
                    <a:pt x="84" y="400"/>
                  </a:cubicBezTo>
                  <a:cubicBezTo>
                    <a:pt x="72" y="418"/>
                    <a:pt x="60" y="436"/>
                    <a:pt x="48" y="455"/>
                  </a:cubicBezTo>
                  <a:cubicBezTo>
                    <a:pt x="43" y="462"/>
                    <a:pt x="2" y="510"/>
                    <a:pt x="22" y="479"/>
                  </a:cubicBezTo>
                  <a:close/>
                  <a:moveTo>
                    <a:pt x="186" y="258"/>
                  </a:moveTo>
                  <a:cubicBezTo>
                    <a:pt x="206" y="233"/>
                    <a:pt x="225" y="207"/>
                    <a:pt x="244" y="181"/>
                  </a:cubicBezTo>
                  <a:cubicBezTo>
                    <a:pt x="262" y="159"/>
                    <a:pt x="279" y="138"/>
                    <a:pt x="297" y="116"/>
                  </a:cubicBezTo>
                  <a:cubicBezTo>
                    <a:pt x="309" y="103"/>
                    <a:pt x="320" y="89"/>
                    <a:pt x="331" y="76"/>
                  </a:cubicBezTo>
                  <a:cubicBezTo>
                    <a:pt x="335" y="71"/>
                    <a:pt x="338" y="66"/>
                    <a:pt x="340" y="64"/>
                  </a:cubicBezTo>
                  <a:cubicBezTo>
                    <a:pt x="339" y="66"/>
                    <a:pt x="337" y="69"/>
                    <a:pt x="333" y="75"/>
                  </a:cubicBezTo>
                  <a:cubicBezTo>
                    <a:pt x="293" y="135"/>
                    <a:pt x="242" y="187"/>
                    <a:pt x="204" y="249"/>
                  </a:cubicBezTo>
                  <a:cubicBezTo>
                    <a:pt x="200" y="255"/>
                    <a:pt x="195" y="262"/>
                    <a:pt x="191" y="268"/>
                  </a:cubicBezTo>
                  <a:cubicBezTo>
                    <a:pt x="183" y="277"/>
                    <a:pt x="175" y="287"/>
                    <a:pt x="167" y="296"/>
                  </a:cubicBezTo>
                  <a:cubicBezTo>
                    <a:pt x="145" y="325"/>
                    <a:pt x="121" y="354"/>
                    <a:pt x="98" y="384"/>
                  </a:cubicBezTo>
                  <a:cubicBezTo>
                    <a:pt x="127" y="342"/>
                    <a:pt x="156" y="299"/>
                    <a:pt x="186" y="258"/>
                  </a:cubicBezTo>
                  <a:close/>
                  <a:moveTo>
                    <a:pt x="37" y="482"/>
                  </a:moveTo>
                  <a:cubicBezTo>
                    <a:pt x="39" y="479"/>
                    <a:pt x="40" y="476"/>
                    <a:pt x="42" y="474"/>
                  </a:cubicBezTo>
                  <a:cubicBezTo>
                    <a:pt x="48" y="464"/>
                    <a:pt x="54" y="455"/>
                    <a:pt x="60" y="445"/>
                  </a:cubicBezTo>
                  <a:cubicBezTo>
                    <a:pt x="73" y="427"/>
                    <a:pt x="87" y="409"/>
                    <a:pt x="100" y="391"/>
                  </a:cubicBezTo>
                  <a:cubicBezTo>
                    <a:pt x="122" y="363"/>
                    <a:pt x="143" y="335"/>
                    <a:pt x="165" y="307"/>
                  </a:cubicBezTo>
                  <a:cubicBezTo>
                    <a:pt x="139" y="346"/>
                    <a:pt x="111" y="383"/>
                    <a:pt x="84" y="421"/>
                  </a:cubicBezTo>
                  <a:cubicBezTo>
                    <a:pt x="73" y="436"/>
                    <a:pt x="63" y="450"/>
                    <a:pt x="52" y="465"/>
                  </a:cubicBezTo>
                  <a:cubicBezTo>
                    <a:pt x="49" y="470"/>
                    <a:pt x="16" y="521"/>
                    <a:pt x="37" y="482"/>
                  </a:cubicBezTo>
                  <a:close/>
                  <a:moveTo>
                    <a:pt x="189" y="279"/>
                  </a:moveTo>
                  <a:cubicBezTo>
                    <a:pt x="191" y="276"/>
                    <a:pt x="193" y="273"/>
                    <a:pt x="195" y="270"/>
                  </a:cubicBezTo>
                  <a:cubicBezTo>
                    <a:pt x="203" y="260"/>
                    <a:pt x="211" y="250"/>
                    <a:pt x="220" y="240"/>
                  </a:cubicBezTo>
                  <a:cubicBezTo>
                    <a:pt x="213" y="251"/>
                    <a:pt x="205" y="262"/>
                    <a:pt x="198" y="273"/>
                  </a:cubicBezTo>
                  <a:cubicBezTo>
                    <a:pt x="183" y="297"/>
                    <a:pt x="168" y="321"/>
                    <a:pt x="152" y="344"/>
                  </a:cubicBezTo>
                  <a:cubicBezTo>
                    <a:pt x="143" y="356"/>
                    <a:pt x="134" y="367"/>
                    <a:pt x="125" y="379"/>
                  </a:cubicBezTo>
                  <a:cubicBezTo>
                    <a:pt x="117" y="390"/>
                    <a:pt x="109" y="401"/>
                    <a:pt x="101" y="413"/>
                  </a:cubicBezTo>
                  <a:cubicBezTo>
                    <a:pt x="92" y="424"/>
                    <a:pt x="81" y="435"/>
                    <a:pt x="71" y="447"/>
                  </a:cubicBezTo>
                  <a:cubicBezTo>
                    <a:pt x="112" y="392"/>
                    <a:pt x="153" y="337"/>
                    <a:pt x="189" y="279"/>
                  </a:cubicBezTo>
                  <a:close/>
                  <a:moveTo>
                    <a:pt x="90" y="430"/>
                  </a:moveTo>
                  <a:cubicBezTo>
                    <a:pt x="88" y="432"/>
                    <a:pt x="87" y="434"/>
                    <a:pt x="86" y="436"/>
                  </a:cubicBezTo>
                  <a:cubicBezTo>
                    <a:pt x="73" y="454"/>
                    <a:pt x="49" y="473"/>
                    <a:pt x="40" y="493"/>
                  </a:cubicBezTo>
                  <a:cubicBezTo>
                    <a:pt x="50" y="471"/>
                    <a:pt x="71" y="450"/>
                    <a:pt x="90" y="430"/>
                  </a:cubicBezTo>
                  <a:close/>
                  <a:moveTo>
                    <a:pt x="145" y="360"/>
                  </a:moveTo>
                  <a:cubicBezTo>
                    <a:pt x="150" y="353"/>
                    <a:pt x="155" y="345"/>
                    <a:pt x="160" y="338"/>
                  </a:cubicBezTo>
                  <a:cubicBezTo>
                    <a:pt x="172" y="323"/>
                    <a:pt x="183" y="308"/>
                    <a:pt x="195" y="293"/>
                  </a:cubicBezTo>
                  <a:cubicBezTo>
                    <a:pt x="179" y="316"/>
                    <a:pt x="162" y="338"/>
                    <a:pt x="145" y="360"/>
                  </a:cubicBezTo>
                  <a:close/>
                  <a:moveTo>
                    <a:pt x="332" y="114"/>
                  </a:moveTo>
                  <a:cubicBezTo>
                    <a:pt x="317" y="129"/>
                    <a:pt x="305" y="147"/>
                    <a:pt x="292" y="164"/>
                  </a:cubicBezTo>
                  <a:cubicBezTo>
                    <a:pt x="282" y="176"/>
                    <a:pt x="272" y="188"/>
                    <a:pt x="263" y="200"/>
                  </a:cubicBezTo>
                  <a:cubicBezTo>
                    <a:pt x="292" y="159"/>
                    <a:pt x="323" y="118"/>
                    <a:pt x="356" y="80"/>
                  </a:cubicBezTo>
                  <a:cubicBezTo>
                    <a:pt x="356" y="81"/>
                    <a:pt x="340" y="106"/>
                    <a:pt x="332" y="114"/>
                  </a:cubicBezTo>
                  <a:close/>
                  <a:moveTo>
                    <a:pt x="364" y="68"/>
                  </a:moveTo>
                  <a:cubicBezTo>
                    <a:pt x="353" y="78"/>
                    <a:pt x="343" y="89"/>
                    <a:pt x="334" y="100"/>
                  </a:cubicBezTo>
                  <a:cubicBezTo>
                    <a:pt x="342" y="87"/>
                    <a:pt x="350" y="74"/>
                    <a:pt x="358" y="60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60" y="62"/>
                    <a:pt x="362" y="64"/>
                    <a:pt x="364" y="67"/>
                  </a:cubicBezTo>
                  <a:cubicBezTo>
                    <a:pt x="364" y="67"/>
                    <a:pt x="364" y="67"/>
                    <a:pt x="36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5919788" y="3033713"/>
              <a:ext cx="22225" cy="22225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0 h 9"/>
                <a:gd name="T4" fmla="*/ 6 w 9"/>
                <a:gd name="T5" fmla="*/ 2 h 9"/>
                <a:gd name="T6" fmla="*/ 0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3" y="6"/>
                    <a:pt x="6" y="3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4" y="5"/>
                    <a:pt x="2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5338763" y="3527425"/>
              <a:ext cx="136525" cy="133350"/>
            </a:xfrm>
            <a:custGeom>
              <a:avLst/>
              <a:gdLst>
                <a:gd name="T0" fmla="*/ 0 w 55"/>
                <a:gd name="T1" fmla="*/ 54 h 54"/>
                <a:gd name="T2" fmla="*/ 7 w 55"/>
                <a:gd name="T3" fmla="*/ 47 h 54"/>
                <a:gd name="T4" fmla="*/ 55 w 55"/>
                <a:gd name="T5" fmla="*/ 0 h 54"/>
                <a:gd name="T6" fmla="*/ 0 w 55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0" y="54"/>
                  </a:moveTo>
                  <a:cubicBezTo>
                    <a:pt x="2" y="52"/>
                    <a:pt x="5" y="49"/>
                    <a:pt x="7" y="47"/>
                  </a:cubicBezTo>
                  <a:cubicBezTo>
                    <a:pt x="24" y="32"/>
                    <a:pt x="39" y="16"/>
                    <a:pt x="55" y="0"/>
                  </a:cubicBezTo>
                  <a:cubicBezTo>
                    <a:pt x="36" y="18"/>
                    <a:pt x="17" y="36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5768975" y="3040063"/>
              <a:ext cx="103188" cy="117475"/>
            </a:xfrm>
            <a:custGeom>
              <a:avLst/>
              <a:gdLst>
                <a:gd name="T0" fmla="*/ 42 w 42"/>
                <a:gd name="T1" fmla="*/ 0 h 47"/>
                <a:gd name="T2" fmla="*/ 0 w 42"/>
                <a:gd name="T3" fmla="*/ 47 h 47"/>
                <a:gd name="T4" fmla="*/ 15 w 42"/>
                <a:gd name="T5" fmla="*/ 31 h 47"/>
                <a:gd name="T6" fmla="*/ 42 w 42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7">
                  <a:moveTo>
                    <a:pt x="42" y="0"/>
                  </a:moveTo>
                  <a:cubicBezTo>
                    <a:pt x="28" y="15"/>
                    <a:pt x="14" y="31"/>
                    <a:pt x="0" y="47"/>
                  </a:cubicBezTo>
                  <a:cubicBezTo>
                    <a:pt x="5" y="42"/>
                    <a:pt x="10" y="36"/>
                    <a:pt x="15" y="31"/>
                  </a:cubicBezTo>
                  <a:cubicBezTo>
                    <a:pt x="24" y="21"/>
                    <a:pt x="33" y="1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5257800" y="3836988"/>
              <a:ext cx="12700" cy="11112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5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1"/>
                    <a:pt x="1" y="3"/>
                    <a:pt x="0" y="5"/>
                  </a:cubicBezTo>
                  <a:cubicBezTo>
                    <a:pt x="1" y="4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5381625" y="3586163"/>
              <a:ext cx="295275" cy="390525"/>
            </a:xfrm>
            <a:custGeom>
              <a:avLst/>
              <a:gdLst>
                <a:gd name="T0" fmla="*/ 95 w 120"/>
                <a:gd name="T1" fmla="*/ 29 h 158"/>
                <a:gd name="T2" fmla="*/ 51 w 120"/>
                <a:gd name="T3" fmla="*/ 92 h 158"/>
                <a:gd name="T4" fmla="*/ 12 w 120"/>
                <a:gd name="T5" fmla="*/ 143 h 158"/>
                <a:gd name="T6" fmla="*/ 36 w 120"/>
                <a:gd name="T7" fmla="*/ 103 h 158"/>
                <a:gd name="T8" fmla="*/ 82 w 120"/>
                <a:gd name="T9" fmla="*/ 43 h 158"/>
                <a:gd name="T10" fmla="*/ 1 w 120"/>
                <a:gd name="T11" fmla="*/ 155 h 158"/>
                <a:gd name="T12" fmla="*/ 3 w 120"/>
                <a:gd name="T13" fmla="*/ 157 h 158"/>
                <a:gd name="T14" fmla="*/ 84 w 120"/>
                <a:gd name="T15" fmla="*/ 49 h 158"/>
                <a:gd name="T16" fmla="*/ 120 w 120"/>
                <a:gd name="T17" fmla="*/ 0 h 158"/>
                <a:gd name="T18" fmla="*/ 95 w 120"/>
                <a:gd name="T19" fmla="*/ 28 h 158"/>
                <a:gd name="T20" fmla="*/ 95 w 120"/>
                <a:gd name="T21" fmla="*/ 2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58">
                  <a:moveTo>
                    <a:pt x="95" y="29"/>
                  </a:moveTo>
                  <a:cubicBezTo>
                    <a:pt x="80" y="49"/>
                    <a:pt x="65" y="71"/>
                    <a:pt x="51" y="92"/>
                  </a:cubicBezTo>
                  <a:cubicBezTo>
                    <a:pt x="39" y="110"/>
                    <a:pt x="26" y="126"/>
                    <a:pt x="12" y="143"/>
                  </a:cubicBezTo>
                  <a:cubicBezTo>
                    <a:pt x="17" y="137"/>
                    <a:pt x="28" y="113"/>
                    <a:pt x="36" y="103"/>
                  </a:cubicBezTo>
                  <a:cubicBezTo>
                    <a:pt x="50" y="82"/>
                    <a:pt x="66" y="63"/>
                    <a:pt x="82" y="43"/>
                  </a:cubicBezTo>
                  <a:cubicBezTo>
                    <a:pt x="51" y="78"/>
                    <a:pt x="22" y="113"/>
                    <a:pt x="1" y="155"/>
                  </a:cubicBezTo>
                  <a:cubicBezTo>
                    <a:pt x="0" y="156"/>
                    <a:pt x="2" y="158"/>
                    <a:pt x="3" y="157"/>
                  </a:cubicBezTo>
                  <a:cubicBezTo>
                    <a:pt x="34" y="124"/>
                    <a:pt x="58" y="86"/>
                    <a:pt x="84" y="49"/>
                  </a:cubicBezTo>
                  <a:cubicBezTo>
                    <a:pt x="95" y="33"/>
                    <a:pt x="108" y="16"/>
                    <a:pt x="120" y="0"/>
                  </a:cubicBezTo>
                  <a:cubicBezTo>
                    <a:pt x="112" y="9"/>
                    <a:pt x="104" y="19"/>
                    <a:pt x="95" y="28"/>
                  </a:cubicBezTo>
                  <a:cubicBezTo>
                    <a:pt x="95" y="28"/>
                    <a:pt x="95" y="28"/>
                    <a:pt x="9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5676900" y="3536950"/>
              <a:ext cx="42863" cy="49212"/>
            </a:xfrm>
            <a:custGeom>
              <a:avLst/>
              <a:gdLst>
                <a:gd name="T0" fmla="*/ 17 w 17"/>
                <a:gd name="T1" fmla="*/ 0 h 20"/>
                <a:gd name="T2" fmla="*/ 6 w 17"/>
                <a:gd name="T3" fmla="*/ 12 h 20"/>
                <a:gd name="T4" fmla="*/ 0 w 17"/>
                <a:gd name="T5" fmla="*/ 20 h 20"/>
                <a:gd name="T6" fmla="*/ 17 w 1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3" y="4"/>
                    <a:pt x="10" y="8"/>
                    <a:pt x="6" y="12"/>
                  </a:cubicBezTo>
                  <a:cubicBezTo>
                    <a:pt x="4" y="14"/>
                    <a:pt x="2" y="17"/>
                    <a:pt x="0" y="20"/>
                  </a:cubicBezTo>
                  <a:cubicBezTo>
                    <a:pt x="6" y="13"/>
                    <a:pt x="11" y="6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5583238" y="3641725"/>
              <a:ext cx="44450" cy="50800"/>
            </a:xfrm>
            <a:custGeom>
              <a:avLst/>
              <a:gdLst>
                <a:gd name="T0" fmla="*/ 13 w 18"/>
                <a:gd name="T1" fmla="*/ 7 h 21"/>
                <a:gd name="T2" fmla="*/ 18 w 18"/>
                <a:gd name="T3" fmla="*/ 0 h 21"/>
                <a:gd name="T4" fmla="*/ 0 w 18"/>
                <a:gd name="T5" fmla="*/ 21 h 21"/>
                <a:gd name="T6" fmla="*/ 13 w 18"/>
                <a:gd name="T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13" y="7"/>
                  </a:moveTo>
                  <a:cubicBezTo>
                    <a:pt x="15" y="4"/>
                    <a:pt x="17" y="2"/>
                    <a:pt x="18" y="0"/>
                  </a:cubicBezTo>
                  <a:cubicBezTo>
                    <a:pt x="12" y="7"/>
                    <a:pt x="6" y="14"/>
                    <a:pt x="0" y="21"/>
                  </a:cubicBezTo>
                  <a:cubicBezTo>
                    <a:pt x="5" y="16"/>
                    <a:pt x="9" y="11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60"/>
            <p:cNvSpPr>
              <a:spLocks noEditPoints="1"/>
            </p:cNvSpPr>
            <p:nvPr/>
          </p:nvSpPr>
          <p:spPr bwMode="auto">
            <a:xfrm>
              <a:off x="4943475" y="2297113"/>
              <a:ext cx="1635125" cy="1820862"/>
            </a:xfrm>
            <a:custGeom>
              <a:avLst/>
              <a:gdLst>
                <a:gd name="T0" fmla="*/ 565 w 662"/>
                <a:gd name="T1" fmla="*/ 144 h 737"/>
                <a:gd name="T2" fmla="*/ 551 w 662"/>
                <a:gd name="T3" fmla="*/ 154 h 737"/>
                <a:gd name="T4" fmla="*/ 465 w 662"/>
                <a:gd name="T5" fmla="*/ 188 h 737"/>
                <a:gd name="T6" fmla="*/ 529 w 662"/>
                <a:gd name="T7" fmla="*/ 0 h 737"/>
                <a:gd name="T8" fmla="*/ 441 w 662"/>
                <a:gd name="T9" fmla="*/ 214 h 737"/>
                <a:gd name="T10" fmla="*/ 289 w 662"/>
                <a:gd name="T11" fmla="*/ 407 h 737"/>
                <a:gd name="T12" fmla="*/ 403 w 662"/>
                <a:gd name="T13" fmla="*/ 246 h 737"/>
                <a:gd name="T14" fmla="*/ 375 w 662"/>
                <a:gd name="T15" fmla="*/ 223 h 737"/>
                <a:gd name="T16" fmla="*/ 325 w 662"/>
                <a:gd name="T17" fmla="*/ 267 h 737"/>
                <a:gd name="T18" fmla="*/ 178 w 662"/>
                <a:gd name="T19" fmla="*/ 428 h 737"/>
                <a:gd name="T20" fmla="*/ 92 w 662"/>
                <a:gd name="T21" fmla="*/ 508 h 737"/>
                <a:gd name="T22" fmla="*/ 137 w 662"/>
                <a:gd name="T23" fmla="*/ 477 h 737"/>
                <a:gd name="T24" fmla="*/ 76 w 662"/>
                <a:gd name="T25" fmla="*/ 645 h 737"/>
                <a:gd name="T26" fmla="*/ 116 w 662"/>
                <a:gd name="T27" fmla="*/ 638 h 737"/>
                <a:gd name="T28" fmla="*/ 254 w 662"/>
                <a:gd name="T29" fmla="*/ 736 h 737"/>
                <a:gd name="T30" fmla="*/ 427 w 662"/>
                <a:gd name="T31" fmla="*/ 167 h 737"/>
                <a:gd name="T32" fmla="*/ 461 w 662"/>
                <a:gd name="T33" fmla="*/ 73 h 737"/>
                <a:gd name="T34" fmla="*/ 512 w 662"/>
                <a:gd name="T35" fmla="*/ 11 h 737"/>
                <a:gd name="T36" fmla="*/ 482 w 662"/>
                <a:gd name="T37" fmla="*/ 23 h 737"/>
                <a:gd name="T38" fmla="*/ 479 w 662"/>
                <a:gd name="T39" fmla="*/ 22 h 737"/>
                <a:gd name="T40" fmla="*/ 399 w 662"/>
                <a:gd name="T41" fmla="*/ 109 h 737"/>
                <a:gd name="T42" fmla="*/ 422 w 662"/>
                <a:gd name="T43" fmla="*/ 112 h 737"/>
                <a:gd name="T44" fmla="*/ 421 w 662"/>
                <a:gd name="T45" fmla="*/ 193 h 737"/>
                <a:gd name="T46" fmla="*/ 455 w 662"/>
                <a:gd name="T47" fmla="*/ 187 h 737"/>
                <a:gd name="T48" fmla="*/ 76 w 662"/>
                <a:gd name="T49" fmla="*/ 554 h 737"/>
                <a:gd name="T50" fmla="*/ 573 w 662"/>
                <a:gd name="T51" fmla="*/ 173 h 737"/>
                <a:gd name="T52" fmla="*/ 168 w 662"/>
                <a:gd name="T53" fmla="*/ 605 h 737"/>
                <a:gd name="T54" fmla="*/ 453 w 662"/>
                <a:gd name="T55" fmla="*/ 281 h 737"/>
                <a:gd name="T56" fmla="*/ 340 w 662"/>
                <a:gd name="T57" fmla="*/ 410 h 737"/>
                <a:gd name="T58" fmla="*/ 333 w 662"/>
                <a:gd name="T59" fmla="*/ 397 h 737"/>
                <a:gd name="T60" fmla="*/ 533 w 662"/>
                <a:gd name="T61" fmla="*/ 136 h 737"/>
                <a:gd name="T62" fmla="*/ 558 w 662"/>
                <a:gd name="T63" fmla="*/ 137 h 737"/>
                <a:gd name="T64" fmla="*/ 493 w 662"/>
                <a:gd name="T65" fmla="*/ 219 h 737"/>
                <a:gd name="T66" fmla="*/ 395 w 662"/>
                <a:gd name="T67" fmla="*/ 307 h 737"/>
                <a:gd name="T68" fmla="*/ 215 w 662"/>
                <a:gd name="T69" fmla="*/ 498 h 737"/>
                <a:gd name="T70" fmla="*/ 150 w 662"/>
                <a:gd name="T71" fmla="*/ 556 h 737"/>
                <a:gd name="T72" fmla="*/ 92 w 662"/>
                <a:gd name="T73" fmla="*/ 622 h 737"/>
                <a:gd name="T74" fmla="*/ 250 w 662"/>
                <a:gd name="T75" fmla="*/ 426 h 737"/>
                <a:gd name="T76" fmla="*/ 268 w 662"/>
                <a:gd name="T77" fmla="*/ 378 h 737"/>
                <a:gd name="T78" fmla="*/ 364 w 662"/>
                <a:gd name="T79" fmla="*/ 233 h 737"/>
                <a:gd name="T80" fmla="*/ 296 w 662"/>
                <a:gd name="T81" fmla="*/ 322 h 737"/>
                <a:gd name="T82" fmla="*/ 26 w 662"/>
                <a:gd name="T83" fmla="*/ 636 h 737"/>
                <a:gd name="T84" fmla="*/ 29 w 662"/>
                <a:gd name="T85" fmla="*/ 650 h 737"/>
                <a:gd name="T86" fmla="*/ 32 w 662"/>
                <a:gd name="T87" fmla="*/ 659 h 737"/>
                <a:gd name="T88" fmla="*/ 119 w 662"/>
                <a:gd name="T89" fmla="*/ 564 h 737"/>
                <a:gd name="T90" fmla="*/ 78 w 662"/>
                <a:gd name="T91" fmla="*/ 644 h 737"/>
                <a:gd name="T92" fmla="*/ 78 w 662"/>
                <a:gd name="T93" fmla="*/ 644 h 737"/>
                <a:gd name="T94" fmla="*/ 107 w 662"/>
                <a:gd name="T95" fmla="*/ 663 h 737"/>
                <a:gd name="T96" fmla="*/ 115 w 662"/>
                <a:gd name="T97" fmla="*/ 670 h 737"/>
                <a:gd name="T98" fmla="*/ 88 w 662"/>
                <a:gd name="T99" fmla="*/ 682 h 737"/>
                <a:gd name="T100" fmla="*/ 106 w 662"/>
                <a:gd name="T101" fmla="*/ 639 h 737"/>
                <a:gd name="T102" fmla="*/ 116 w 662"/>
                <a:gd name="T103" fmla="*/ 632 h 737"/>
                <a:gd name="T104" fmla="*/ 125 w 662"/>
                <a:gd name="T105" fmla="*/ 626 h 737"/>
                <a:gd name="T106" fmla="*/ 119 w 662"/>
                <a:gd name="T107" fmla="*/ 636 h 737"/>
                <a:gd name="T108" fmla="*/ 359 w 662"/>
                <a:gd name="T109" fmla="*/ 414 h 737"/>
                <a:gd name="T110" fmla="*/ 179 w 662"/>
                <a:gd name="T111" fmla="*/ 624 h 737"/>
                <a:gd name="T112" fmla="*/ 442 w 662"/>
                <a:gd name="T113" fmla="*/ 346 h 737"/>
                <a:gd name="T114" fmla="*/ 452 w 662"/>
                <a:gd name="T115" fmla="*/ 361 h 737"/>
                <a:gd name="T116" fmla="*/ 602 w 662"/>
                <a:gd name="T117" fmla="*/ 14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737">
                  <a:moveTo>
                    <a:pt x="656" y="116"/>
                  </a:moveTo>
                  <a:cubicBezTo>
                    <a:pt x="653" y="119"/>
                    <a:pt x="619" y="149"/>
                    <a:pt x="640" y="128"/>
                  </a:cubicBezTo>
                  <a:cubicBezTo>
                    <a:pt x="642" y="126"/>
                    <a:pt x="640" y="124"/>
                    <a:pt x="638" y="126"/>
                  </a:cubicBezTo>
                  <a:cubicBezTo>
                    <a:pt x="633" y="130"/>
                    <a:pt x="628" y="135"/>
                    <a:pt x="624" y="141"/>
                  </a:cubicBezTo>
                  <a:cubicBezTo>
                    <a:pt x="623" y="142"/>
                    <a:pt x="624" y="144"/>
                    <a:pt x="626" y="143"/>
                  </a:cubicBezTo>
                  <a:cubicBezTo>
                    <a:pt x="629" y="141"/>
                    <a:pt x="633" y="138"/>
                    <a:pt x="637" y="135"/>
                  </a:cubicBezTo>
                  <a:cubicBezTo>
                    <a:pt x="662" y="114"/>
                    <a:pt x="624" y="153"/>
                    <a:pt x="623" y="154"/>
                  </a:cubicBezTo>
                  <a:cubicBezTo>
                    <a:pt x="623" y="155"/>
                    <a:pt x="622" y="156"/>
                    <a:pt x="621" y="157"/>
                  </a:cubicBezTo>
                  <a:cubicBezTo>
                    <a:pt x="621" y="157"/>
                    <a:pt x="621" y="157"/>
                    <a:pt x="621" y="157"/>
                  </a:cubicBezTo>
                  <a:cubicBezTo>
                    <a:pt x="616" y="143"/>
                    <a:pt x="606" y="130"/>
                    <a:pt x="590" y="137"/>
                  </a:cubicBezTo>
                  <a:cubicBezTo>
                    <a:pt x="585" y="139"/>
                    <a:pt x="581" y="142"/>
                    <a:pt x="577" y="145"/>
                  </a:cubicBezTo>
                  <a:cubicBezTo>
                    <a:pt x="571" y="148"/>
                    <a:pt x="567" y="158"/>
                    <a:pt x="565" y="144"/>
                  </a:cubicBezTo>
                  <a:cubicBezTo>
                    <a:pt x="564" y="135"/>
                    <a:pt x="564" y="126"/>
                    <a:pt x="562" y="117"/>
                  </a:cubicBezTo>
                  <a:cubicBezTo>
                    <a:pt x="563" y="116"/>
                    <a:pt x="562" y="115"/>
                    <a:pt x="562" y="114"/>
                  </a:cubicBezTo>
                  <a:cubicBezTo>
                    <a:pt x="561" y="111"/>
                    <a:pt x="560" y="108"/>
                    <a:pt x="558" y="104"/>
                  </a:cubicBezTo>
                  <a:cubicBezTo>
                    <a:pt x="558" y="103"/>
                    <a:pt x="556" y="103"/>
                    <a:pt x="555" y="104"/>
                  </a:cubicBezTo>
                  <a:cubicBezTo>
                    <a:pt x="531" y="119"/>
                    <a:pt x="503" y="158"/>
                    <a:pt x="501" y="191"/>
                  </a:cubicBezTo>
                  <a:cubicBezTo>
                    <a:pt x="499" y="192"/>
                    <a:pt x="497" y="194"/>
                    <a:pt x="496" y="195"/>
                  </a:cubicBezTo>
                  <a:cubicBezTo>
                    <a:pt x="494" y="197"/>
                    <a:pt x="496" y="198"/>
                    <a:pt x="498" y="197"/>
                  </a:cubicBezTo>
                  <a:cubicBezTo>
                    <a:pt x="499" y="196"/>
                    <a:pt x="500" y="195"/>
                    <a:pt x="501" y="194"/>
                  </a:cubicBezTo>
                  <a:cubicBezTo>
                    <a:pt x="501" y="198"/>
                    <a:pt x="501" y="201"/>
                    <a:pt x="502" y="204"/>
                  </a:cubicBezTo>
                  <a:cubicBezTo>
                    <a:pt x="502" y="205"/>
                    <a:pt x="503" y="205"/>
                    <a:pt x="503" y="204"/>
                  </a:cubicBezTo>
                  <a:cubicBezTo>
                    <a:pt x="505" y="199"/>
                    <a:pt x="506" y="194"/>
                    <a:pt x="507" y="189"/>
                  </a:cubicBezTo>
                  <a:cubicBezTo>
                    <a:pt x="521" y="177"/>
                    <a:pt x="535" y="164"/>
                    <a:pt x="551" y="154"/>
                  </a:cubicBezTo>
                  <a:cubicBezTo>
                    <a:pt x="547" y="157"/>
                    <a:pt x="539" y="165"/>
                    <a:pt x="531" y="175"/>
                  </a:cubicBezTo>
                  <a:cubicBezTo>
                    <a:pt x="523" y="183"/>
                    <a:pt x="515" y="192"/>
                    <a:pt x="508" y="201"/>
                  </a:cubicBezTo>
                  <a:cubicBezTo>
                    <a:pt x="498" y="210"/>
                    <a:pt x="488" y="219"/>
                    <a:pt x="478" y="228"/>
                  </a:cubicBezTo>
                  <a:cubicBezTo>
                    <a:pt x="484" y="222"/>
                    <a:pt x="489" y="216"/>
                    <a:pt x="493" y="209"/>
                  </a:cubicBezTo>
                  <a:cubicBezTo>
                    <a:pt x="494" y="208"/>
                    <a:pt x="492" y="206"/>
                    <a:pt x="491" y="208"/>
                  </a:cubicBezTo>
                  <a:cubicBezTo>
                    <a:pt x="482" y="217"/>
                    <a:pt x="472" y="226"/>
                    <a:pt x="463" y="235"/>
                  </a:cubicBezTo>
                  <a:cubicBezTo>
                    <a:pt x="471" y="225"/>
                    <a:pt x="479" y="214"/>
                    <a:pt x="485" y="203"/>
                  </a:cubicBezTo>
                  <a:cubicBezTo>
                    <a:pt x="485" y="202"/>
                    <a:pt x="485" y="202"/>
                    <a:pt x="485" y="202"/>
                  </a:cubicBezTo>
                  <a:cubicBezTo>
                    <a:pt x="488" y="204"/>
                    <a:pt x="492" y="205"/>
                    <a:pt x="495" y="206"/>
                  </a:cubicBezTo>
                  <a:cubicBezTo>
                    <a:pt x="497" y="207"/>
                    <a:pt x="498" y="203"/>
                    <a:pt x="496" y="202"/>
                  </a:cubicBezTo>
                  <a:cubicBezTo>
                    <a:pt x="488" y="200"/>
                    <a:pt x="478" y="196"/>
                    <a:pt x="467" y="190"/>
                  </a:cubicBezTo>
                  <a:cubicBezTo>
                    <a:pt x="467" y="189"/>
                    <a:pt x="466" y="187"/>
                    <a:pt x="465" y="188"/>
                  </a:cubicBezTo>
                  <a:cubicBezTo>
                    <a:pt x="465" y="188"/>
                    <a:pt x="465" y="189"/>
                    <a:pt x="464" y="189"/>
                  </a:cubicBezTo>
                  <a:cubicBezTo>
                    <a:pt x="458" y="185"/>
                    <a:pt x="452" y="181"/>
                    <a:pt x="446" y="177"/>
                  </a:cubicBezTo>
                  <a:cubicBezTo>
                    <a:pt x="446" y="177"/>
                    <a:pt x="446" y="176"/>
                    <a:pt x="445" y="176"/>
                  </a:cubicBezTo>
                  <a:cubicBezTo>
                    <a:pt x="430" y="165"/>
                    <a:pt x="419" y="151"/>
                    <a:pt x="420" y="134"/>
                  </a:cubicBezTo>
                  <a:cubicBezTo>
                    <a:pt x="420" y="134"/>
                    <a:pt x="420" y="133"/>
                    <a:pt x="420" y="133"/>
                  </a:cubicBezTo>
                  <a:cubicBezTo>
                    <a:pt x="421" y="132"/>
                    <a:pt x="421" y="131"/>
                    <a:pt x="420" y="131"/>
                  </a:cubicBezTo>
                  <a:cubicBezTo>
                    <a:pt x="420" y="130"/>
                    <a:pt x="420" y="130"/>
                    <a:pt x="420" y="129"/>
                  </a:cubicBezTo>
                  <a:cubicBezTo>
                    <a:pt x="421" y="121"/>
                    <a:pt x="425" y="114"/>
                    <a:pt x="429" y="107"/>
                  </a:cubicBezTo>
                  <a:cubicBezTo>
                    <a:pt x="434" y="102"/>
                    <a:pt x="439" y="97"/>
                    <a:pt x="444" y="92"/>
                  </a:cubicBezTo>
                  <a:cubicBezTo>
                    <a:pt x="454" y="83"/>
                    <a:pt x="465" y="75"/>
                    <a:pt x="474" y="68"/>
                  </a:cubicBezTo>
                  <a:cubicBezTo>
                    <a:pt x="498" y="51"/>
                    <a:pt x="526" y="34"/>
                    <a:pt x="531" y="2"/>
                  </a:cubicBezTo>
                  <a:cubicBezTo>
                    <a:pt x="531" y="1"/>
                    <a:pt x="530" y="0"/>
                    <a:pt x="529" y="0"/>
                  </a:cubicBezTo>
                  <a:cubicBezTo>
                    <a:pt x="469" y="9"/>
                    <a:pt x="420" y="49"/>
                    <a:pt x="396" y="104"/>
                  </a:cubicBezTo>
                  <a:cubicBezTo>
                    <a:pt x="388" y="123"/>
                    <a:pt x="387" y="138"/>
                    <a:pt x="390" y="151"/>
                  </a:cubicBezTo>
                  <a:cubicBezTo>
                    <a:pt x="389" y="151"/>
                    <a:pt x="389" y="152"/>
                    <a:pt x="388" y="152"/>
                  </a:cubicBezTo>
                  <a:cubicBezTo>
                    <a:pt x="387" y="153"/>
                    <a:pt x="389" y="155"/>
                    <a:pt x="390" y="154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95" y="169"/>
                    <a:pt x="406" y="181"/>
                    <a:pt x="420" y="194"/>
                  </a:cubicBezTo>
                  <a:cubicBezTo>
                    <a:pt x="420" y="195"/>
                    <a:pt x="421" y="196"/>
                    <a:pt x="421" y="196"/>
                  </a:cubicBezTo>
                  <a:cubicBezTo>
                    <a:pt x="423" y="197"/>
                    <a:pt x="424" y="198"/>
                    <a:pt x="426" y="200"/>
                  </a:cubicBezTo>
                  <a:cubicBezTo>
                    <a:pt x="426" y="200"/>
                    <a:pt x="426" y="200"/>
                    <a:pt x="426" y="200"/>
                  </a:cubicBezTo>
                  <a:cubicBezTo>
                    <a:pt x="424" y="201"/>
                    <a:pt x="426" y="203"/>
                    <a:pt x="428" y="202"/>
                  </a:cubicBezTo>
                  <a:cubicBezTo>
                    <a:pt x="428" y="202"/>
                    <a:pt x="428" y="202"/>
                    <a:pt x="428" y="202"/>
                  </a:cubicBezTo>
                  <a:cubicBezTo>
                    <a:pt x="432" y="206"/>
                    <a:pt x="437" y="210"/>
                    <a:pt x="441" y="214"/>
                  </a:cubicBezTo>
                  <a:cubicBezTo>
                    <a:pt x="442" y="215"/>
                    <a:pt x="443" y="213"/>
                    <a:pt x="442" y="213"/>
                  </a:cubicBezTo>
                  <a:cubicBezTo>
                    <a:pt x="438" y="209"/>
                    <a:pt x="434" y="205"/>
                    <a:pt x="430" y="201"/>
                  </a:cubicBezTo>
                  <a:cubicBezTo>
                    <a:pt x="443" y="193"/>
                    <a:pt x="450" y="185"/>
                    <a:pt x="438" y="205"/>
                  </a:cubicBezTo>
                  <a:cubicBezTo>
                    <a:pt x="437" y="207"/>
                    <a:pt x="439" y="208"/>
                    <a:pt x="440" y="208"/>
                  </a:cubicBezTo>
                  <a:cubicBezTo>
                    <a:pt x="464" y="197"/>
                    <a:pt x="458" y="196"/>
                    <a:pt x="442" y="216"/>
                  </a:cubicBezTo>
                  <a:cubicBezTo>
                    <a:pt x="441" y="217"/>
                    <a:pt x="442" y="218"/>
                    <a:pt x="443" y="217"/>
                  </a:cubicBezTo>
                  <a:cubicBezTo>
                    <a:pt x="450" y="209"/>
                    <a:pt x="458" y="201"/>
                    <a:pt x="465" y="193"/>
                  </a:cubicBezTo>
                  <a:cubicBezTo>
                    <a:pt x="467" y="194"/>
                    <a:pt x="469" y="195"/>
                    <a:pt x="470" y="196"/>
                  </a:cubicBezTo>
                  <a:cubicBezTo>
                    <a:pt x="435" y="227"/>
                    <a:pt x="406" y="264"/>
                    <a:pt x="376" y="301"/>
                  </a:cubicBezTo>
                  <a:cubicBezTo>
                    <a:pt x="388" y="287"/>
                    <a:pt x="400" y="274"/>
                    <a:pt x="412" y="260"/>
                  </a:cubicBezTo>
                  <a:cubicBezTo>
                    <a:pt x="404" y="269"/>
                    <a:pt x="397" y="277"/>
                    <a:pt x="390" y="286"/>
                  </a:cubicBezTo>
                  <a:cubicBezTo>
                    <a:pt x="355" y="326"/>
                    <a:pt x="322" y="367"/>
                    <a:pt x="289" y="407"/>
                  </a:cubicBezTo>
                  <a:cubicBezTo>
                    <a:pt x="255" y="448"/>
                    <a:pt x="217" y="483"/>
                    <a:pt x="180" y="520"/>
                  </a:cubicBezTo>
                  <a:cubicBezTo>
                    <a:pt x="205" y="493"/>
                    <a:pt x="230" y="464"/>
                    <a:pt x="255" y="438"/>
                  </a:cubicBezTo>
                  <a:cubicBezTo>
                    <a:pt x="282" y="408"/>
                    <a:pt x="308" y="378"/>
                    <a:pt x="334" y="348"/>
                  </a:cubicBezTo>
                  <a:cubicBezTo>
                    <a:pt x="291" y="395"/>
                    <a:pt x="247" y="442"/>
                    <a:pt x="203" y="489"/>
                  </a:cubicBezTo>
                  <a:cubicBezTo>
                    <a:pt x="177" y="517"/>
                    <a:pt x="151" y="543"/>
                    <a:pt x="124" y="569"/>
                  </a:cubicBezTo>
                  <a:cubicBezTo>
                    <a:pt x="131" y="560"/>
                    <a:pt x="139" y="552"/>
                    <a:pt x="146" y="543"/>
                  </a:cubicBezTo>
                  <a:cubicBezTo>
                    <a:pt x="186" y="500"/>
                    <a:pt x="225" y="458"/>
                    <a:pt x="264" y="415"/>
                  </a:cubicBezTo>
                  <a:cubicBezTo>
                    <a:pt x="286" y="391"/>
                    <a:pt x="305" y="366"/>
                    <a:pt x="325" y="341"/>
                  </a:cubicBezTo>
                  <a:cubicBezTo>
                    <a:pt x="335" y="330"/>
                    <a:pt x="346" y="319"/>
                    <a:pt x="356" y="308"/>
                  </a:cubicBezTo>
                  <a:cubicBezTo>
                    <a:pt x="380" y="284"/>
                    <a:pt x="402" y="259"/>
                    <a:pt x="422" y="232"/>
                  </a:cubicBezTo>
                  <a:cubicBezTo>
                    <a:pt x="423" y="231"/>
                    <a:pt x="420" y="230"/>
                    <a:pt x="419" y="231"/>
                  </a:cubicBezTo>
                  <a:cubicBezTo>
                    <a:pt x="414" y="236"/>
                    <a:pt x="408" y="241"/>
                    <a:pt x="403" y="246"/>
                  </a:cubicBezTo>
                  <a:cubicBezTo>
                    <a:pt x="406" y="241"/>
                    <a:pt x="409" y="236"/>
                    <a:pt x="412" y="231"/>
                  </a:cubicBezTo>
                  <a:cubicBezTo>
                    <a:pt x="413" y="230"/>
                    <a:pt x="411" y="228"/>
                    <a:pt x="409" y="230"/>
                  </a:cubicBezTo>
                  <a:cubicBezTo>
                    <a:pt x="402" y="236"/>
                    <a:pt x="395" y="242"/>
                    <a:pt x="387" y="249"/>
                  </a:cubicBezTo>
                  <a:cubicBezTo>
                    <a:pt x="393" y="242"/>
                    <a:pt x="398" y="236"/>
                    <a:pt x="404" y="230"/>
                  </a:cubicBezTo>
                  <a:cubicBezTo>
                    <a:pt x="405" y="228"/>
                    <a:pt x="403" y="226"/>
                    <a:pt x="401" y="227"/>
                  </a:cubicBezTo>
                  <a:cubicBezTo>
                    <a:pt x="387" y="241"/>
                    <a:pt x="373" y="254"/>
                    <a:pt x="359" y="267"/>
                  </a:cubicBezTo>
                  <a:cubicBezTo>
                    <a:pt x="371" y="255"/>
                    <a:pt x="383" y="242"/>
                    <a:pt x="395" y="230"/>
                  </a:cubicBezTo>
                  <a:cubicBezTo>
                    <a:pt x="396" y="228"/>
                    <a:pt x="394" y="226"/>
                    <a:pt x="393" y="227"/>
                  </a:cubicBezTo>
                  <a:cubicBezTo>
                    <a:pt x="373" y="247"/>
                    <a:pt x="354" y="267"/>
                    <a:pt x="335" y="287"/>
                  </a:cubicBezTo>
                  <a:cubicBezTo>
                    <a:pt x="353" y="267"/>
                    <a:pt x="370" y="247"/>
                    <a:pt x="387" y="227"/>
                  </a:cubicBezTo>
                  <a:cubicBezTo>
                    <a:pt x="388" y="226"/>
                    <a:pt x="387" y="224"/>
                    <a:pt x="386" y="225"/>
                  </a:cubicBezTo>
                  <a:cubicBezTo>
                    <a:pt x="378" y="226"/>
                    <a:pt x="369" y="231"/>
                    <a:pt x="375" y="223"/>
                  </a:cubicBezTo>
                  <a:cubicBezTo>
                    <a:pt x="385" y="222"/>
                    <a:pt x="398" y="226"/>
                    <a:pt x="408" y="228"/>
                  </a:cubicBezTo>
                  <a:cubicBezTo>
                    <a:pt x="419" y="229"/>
                    <a:pt x="434" y="230"/>
                    <a:pt x="443" y="221"/>
                  </a:cubicBezTo>
                  <a:cubicBezTo>
                    <a:pt x="444" y="220"/>
                    <a:pt x="442" y="218"/>
                    <a:pt x="441" y="219"/>
                  </a:cubicBezTo>
                  <a:cubicBezTo>
                    <a:pt x="420" y="230"/>
                    <a:pt x="399" y="221"/>
                    <a:pt x="377" y="218"/>
                  </a:cubicBezTo>
                  <a:cubicBezTo>
                    <a:pt x="369" y="217"/>
                    <a:pt x="360" y="217"/>
                    <a:pt x="357" y="226"/>
                  </a:cubicBezTo>
                  <a:cubicBezTo>
                    <a:pt x="356" y="229"/>
                    <a:pt x="358" y="242"/>
                    <a:pt x="358" y="242"/>
                  </a:cubicBezTo>
                  <a:cubicBezTo>
                    <a:pt x="351" y="238"/>
                    <a:pt x="344" y="238"/>
                    <a:pt x="336" y="239"/>
                  </a:cubicBezTo>
                  <a:cubicBezTo>
                    <a:pt x="318" y="241"/>
                    <a:pt x="318" y="265"/>
                    <a:pt x="322" y="279"/>
                  </a:cubicBezTo>
                  <a:cubicBezTo>
                    <a:pt x="322" y="280"/>
                    <a:pt x="324" y="279"/>
                    <a:pt x="323" y="278"/>
                  </a:cubicBezTo>
                  <a:cubicBezTo>
                    <a:pt x="321" y="269"/>
                    <a:pt x="323" y="260"/>
                    <a:pt x="326" y="254"/>
                  </a:cubicBezTo>
                  <a:cubicBezTo>
                    <a:pt x="326" y="255"/>
                    <a:pt x="327" y="256"/>
                    <a:pt x="328" y="255"/>
                  </a:cubicBezTo>
                  <a:cubicBezTo>
                    <a:pt x="346" y="244"/>
                    <a:pt x="329" y="261"/>
                    <a:pt x="325" y="267"/>
                  </a:cubicBezTo>
                  <a:cubicBezTo>
                    <a:pt x="324" y="269"/>
                    <a:pt x="326" y="271"/>
                    <a:pt x="327" y="270"/>
                  </a:cubicBezTo>
                  <a:cubicBezTo>
                    <a:pt x="328" y="269"/>
                    <a:pt x="350" y="252"/>
                    <a:pt x="332" y="273"/>
                  </a:cubicBezTo>
                  <a:cubicBezTo>
                    <a:pt x="317" y="290"/>
                    <a:pt x="300" y="306"/>
                    <a:pt x="284" y="322"/>
                  </a:cubicBezTo>
                  <a:cubicBezTo>
                    <a:pt x="255" y="351"/>
                    <a:pt x="229" y="382"/>
                    <a:pt x="202" y="413"/>
                  </a:cubicBezTo>
                  <a:cubicBezTo>
                    <a:pt x="149" y="476"/>
                    <a:pt x="99" y="543"/>
                    <a:pt x="46" y="607"/>
                  </a:cubicBezTo>
                  <a:cubicBezTo>
                    <a:pt x="45" y="608"/>
                    <a:pt x="44" y="610"/>
                    <a:pt x="43" y="611"/>
                  </a:cubicBezTo>
                  <a:cubicBezTo>
                    <a:pt x="44" y="610"/>
                    <a:pt x="44" y="609"/>
                    <a:pt x="45" y="608"/>
                  </a:cubicBezTo>
                  <a:cubicBezTo>
                    <a:pt x="62" y="584"/>
                    <a:pt x="80" y="562"/>
                    <a:pt x="98" y="540"/>
                  </a:cubicBezTo>
                  <a:cubicBezTo>
                    <a:pt x="121" y="513"/>
                    <a:pt x="143" y="486"/>
                    <a:pt x="164" y="458"/>
                  </a:cubicBezTo>
                  <a:cubicBezTo>
                    <a:pt x="211" y="397"/>
                    <a:pt x="266" y="341"/>
                    <a:pt x="309" y="277"/>
                  </a:cubicBezTo>
                  <a:cubicBezTo>
                    <a:pt x="310" y="275"/>
                    <a:pt x="308" y="273"/>
                    <a:pt x="306" y="275"/>
                  </a:cubicBezTo>
                  <a:cubicBezTo>
                    <a:pt x="261" y="323"/>
                    <a:pt x="219" y="376"/>
                    <a:pt x="178" y="428"/>
                  </a:cubicBezTo>
                  <a:cubicBezTo>
                    <a:pt x="217" y="374"/>
                    <a:pt x="263" y="323"/>
                    <a:pt x="301" y="268"/>
                  </a:cubicBezTo>
                  <a:cubicBezTo>
                    <a:pt x="302" y="266"/>
                    <a:pt x="300" y="265"/>
                    <a:pt x="299" y="266"/>
                  </a:cubicBezTo>
                  <a:cubicBezTo>
                    <a:pt x="255" y="322"/>
                    <a:pt x="210" y="377"/>
                    <a:pt x="164" y="431"/>
                  </a:cubicBezTo>
                  <a:cubicBezTo>
                    <a:pt x="165" y="431"/>
                    <a:pt x="165" y="430"/>
                    <a:pt x="165" y="430"/>
                  </a:cubicBezTo>
                  <a:cubicBezTo>
                    <a:pt x="190" y="395"/>
                    <a:pt x="213" y="360"/>
                    <a:pt x="242" y="329"/>
                  </a:cubicBezTo>
                  <a:cubicBezTo>
                    <a:pt x="262" y="308"/>
                    <a:pt x="281" y="288"/>
                    <a:pt x="291" y="261"/>
                  </a:cubicBezTo>
                  <a:cubicBezTo>
                    <a:pt x="292" y="259"/>
                    <a:pt x="290" y="258"/>
                    <a:pt x="289" y="259"/>
                  </a:cubicBezTo>
                  <a:cubicBezTo>
                    <a:pt x="240" y="318"/>
                    <a:pt x="189" y="375"/>
                    <a:pt x="142" y="435"/>
                  </a:cubicBezTo>
                  <a:cubicBezTo>
                    <a:pt x="114" y="472"/>
                    <a:pt x="88" y="510"/>
                    <a:pt x="59" y="545"/>
                  </a:cubicBezTo>
                  <a:cubicBezTo>
                    <a:pt x="37" y="570"/>
                    <a:pt x="16" y="593"/>
                    <a:pt x="0" y="622"/>
                  </a:cubicBezTo>
                  <a:cubicBezTo>
                    <a:pt x="0" y="623"/>
                    <a:pt x="1" y="624"/>
                    <a:pt x="2" y="623"/>
                  </a:cubicBezTo>
                  <a:cubicBezTo>
                    <a:pt x="26" y="581"/>
                    <a:pt x="62" y="547"/>
                    <a:pt x="92" y="508"/>
                  </a:cubicBezTo>
                  <a:cubicBezTo>
                    <a:pt x="131" y="457"/>
                    <a:pt x="171" y="406"/>
                    <a:pt x="213" y="356"/>
                  </a:cubicBezTo>
                  <a:cubicBezTo>
                    <a:pt x="228" y="338"/>
                    <a:pt x="243" y="320"/>
                    <a:pt x="257" y="302"/>
                  </a:cubicBezTo>
                  <a:cubicBezTo>
                    <a:pt x="265" y="293"/>
                    <a:pt x="272" y="284"/>
                    <a:pt x="280" y="275"/>
                  </a:cubicBezTo>
                  <a:cubicBezTo>
                    <a:pt x="270" y="287"/>
                    <a:pt x="261" y="303"/>
                    <a:pt x="250" y="316"/>
                  </a:cubicBezTo>
                  <a:cubicBezTo>
                    <a:pt x="217" y="352"/>
                    <a:pt x="190" y="389"/>
                    <a:pt x="162" y="428"/>
                  </a:cubicBezTo>
                  <a:cubicBezTo>
                    <a:pt x="154" y="440"/>
                    <a:pt x="145" y="452"/>
                    <a:pt x="137" y="463"/>
                  </a:cubicBezTo>
                  <a:cubicBezTo>
                    <a:pt x="110" y="494"/>
                    <a:pt x="83" y="524"/>
                    <a:pt x="57" y="555"/>
                  </a:cubicBezTo>
                  <a:cubicBezTo>
                    <a:pt x="41" y="574"/>
                    <a:pt x="18" y="596"/>
                    <a:pt x="12" y="621"/>
                  </a:cubicBezTo>
                  <a:cubicBezTo>
                    <a:pt x="11" y="622"/>
                    <a:pt x="13" y="624"/>
                    <a:pt x="14" y="622"/>
                  </a:cubicBezTo>
                  <a:cubicBezTo>
                    <a:pt x="55" y="572"/>
                    <a:pt x="96" y="522"/>
                    <a:pt x="136" y="470"/>
                  </a:cubicBezTo>
                  <a:cubicBezTo>
                    <a:pt x="154" y="449"/>
                    <a:pt x="172" y="428"/>
                    <a:pt x="189" y="407"/>
                  </a:cubicBezTo>
                  <a:cubicBezTo>
                    <a:pt x="172" y="431"/>
                    <a:pt x="155" y="454"/>
                    <a:pt x="137" y="477"/>
                  </a:cubicBezTo>
                  <a:cubicBezTo>
                    <a:pt x="96" y="525"/>
                    <a:pt x="50" y="571"/>
                    <a:pt x="22" y="626"/>
                  </a:cubicBezTo>
                  <a:cubicBezTo>
                    <a:pt x="21" y="628"/>
                    <a:pt x="23" y="629"/>
                    <a:pt x="24" y="628"/>
                  </a:cubicBezTo>
                  <a:cubicBezTo>
                    <a:pt x="34" y="615"/>
                    <a:pt x="44" y="602"/>
                    <a:pt x="54" y="589"/>
                  </a:cubicBezTo>
                  <a:cubicBezTo>
                    <a:pt x="44" y="604"/>
                    <a:pt x="34" y="618"/>
                    <a:pt x="24" y="633"/>
                  </a:cubicBezTo>
                  <a:cubicBezTo>
                    <a:pt x="23" y="630"/>
                    <a:pt x="21" y="628"/>
                    <a:pt x="19" y="627"/>
                  </a:cubicBezTo>
                  <a:cubicBezTo>
                    <a:pt x="18" y="626"/>
                    <a:pt x="18" y="627"/>
                    <a:pt x="18" y="628"/>
                  </a:cubicBezTo>
                  <a:cubicBezTo>
                    <a:pt x="20" y="630"/>
                    <a:pt x="22" y="632"/>
                    <a:pt x="23" y="635"/>
                  </a:cubicBezTo>
                  <a:cubicBezTo>
                    <a:pt x="23" y="636"/>
                    <a:pt x="23" y="636"/>
                    <a:pt x="23" y="637"/>
                  </a:cubicBezTo>
                  <a:cubicBezTo>
                    <a:pt x="26" y="649"/>
                    <a:pt x="24" y="667"/>
                    <a:pt x="41" y="666"/>
                  </a:cubicBezTo>
                  <a:cubicBezTo>
                    <a:pt x="55" y="665"/>
                    <a:pt x="43" y="632"/>
                    <a:pt x="62" y="636"/>
                  </a:cubicBezTo>
                  <a:cubicBezTo>
                    <a:pt x="68" y="638"/>
                    <a:pt x="72" y="640"/>
                    <a:pt x="75" y="643"/>
                  </a:cubicBezTo>
                  <a:cubicBezTo>
                    <a:pt x="74" y="644"/>
                    <a:pt x="75" y="645"/>
                    <a:pt x="76" y="645"/>
                  </a:cubicBezTo>
                  <a:cubicBezTo>
                    <a:pt x="86" y="659"/>
                    <a:pt x="63" y="686"/>
                    <a:pt x="81" y="694"/>
                  </a:cubicBezTo>
                  <a:cubicBezTo>
                    <a:pt x="102" y="703"/>
                    <a:pt x="100" y="666"/>
                    <a:pt x="121" y="678"/>
                  </a:cubicBezTo>
                  <a:cubicBezTo>
                    <a:pt x="122" y="679"/>
                    <a:pt x="123" y="678"/>
                    <a:pt x="124" y="677"/>
                  </a:cubicBezTo>
                  <a:cubicBezTo>
                    <a:pt x="130" y="661"/>
                    <a:pt x="119" y="651"/>
                    <a:pt x="109" y="640"/>
                  </a:cubicBezTo>
                  <a:cubicBezTo>
                    <a:pt x="110" y="638"/>
                    <a:pt x="109" y="637"/>
                    <a:pt x="108" y="638"/>
                  </a:cubicBezTo>
                  <a:cubicBezTo>
                    <a:pt x="106" y="636"/>
                    <a:pt x="105" y="634"/>
                    <a:pt x="104" y="632"/>
                  </a:cubicBezTo>
                  <a:cubicBezTo>
                    <a:pt x="104" y="632"/>
                    <a:pt x="104" y="632"/>
                    <a:pt x="104" y="632"/>
                  </a:cubicBezTo>
                  <a:cubicBezTo>
                    <a:pt x="106" y="630"/>
                    <a:pt x="107" y="629"/>
                    <a:pt x="109" y="627"/>
                  </a:cubicBezTo>
                  <a:cubicBezTo>
                    <a:pt x="111" y="629"/>
                    <a:pt x="113" y="631"/>
                    <a:pt x="115" y="634"/>
                  </a:cubicBezTo>
                  <a:cubicBezTo>
                    <a:pt x="114" y="635"/>
                    <a:pt x="113" y="636"/>
                    <a:pt x="113" y="637"/>
                  </a:cubicBezTo>
                  <a:cubicBezTo>
                    <a:pt x="112" y="639"/>
                    <a:pt x="114" y="640"/>
                    <a:pt x="115" y="639"/>
                  </a:cubicBezTo>
                  <a:cubicBezTo>
                    <a:pt x="115" y="638"/>
                    <a:pt x="116" y="638"/>
                    <a:pt x="116" y="638"/>
                  </a:cubicBezTo>
                  <a:cubicBezTo>
                    <a:pt x="116" y="639"/>
                    <a:pt x="115" y="640"/>
                    <a:pt x="115" y="641"/>
                  </a:cubicBezTo>
                  <a:cubicBezTo>
                    <a:pt x="115" y="642"/>
                    <a:pt x="117" y="643"/>
                    <a:pt x="117" y="641"/>
                  </a:cubicBezTo>
                  <a:cubicBezTo>
                    <a:pt x="117" y="640"/>
                    <a:pt x="118" y="639"/>
                    <a:pt x="118" y="638"/>
                  </a:cubicBezTo>
                  <a:cubicBezTo>
                    <a:pt x="127" y="651"/>
                    <a:pt x="133" y="668"/>
                    <a:pt x="141" y="678"/>
                  </a:cubicBezTo>
                  <a:cubicBezTo>
                    <a:pt x="146" y="685"/>
                    <a:pt x="153" y="687"/>
                    <a:pt x="158" y="679"/>
                  </a:cubicBezTo>
                  <a:cubicBezTo>
                    <a:pt x="159" y="677"/>
                    <a:pt x="160" y="676"/>
                    <a:pt x="160" y="675"/>
                  </a:cubicBezTo>
                  <a:cubicBezTo>
                    <a:pt x="161" y="675"/>
                    <a:pt x="161" y="675"/>
                    <a:pt x="161" y="674"/>
                  </a:cubicBezTo>
                  <a:cubicBezTo>
                    <a:pt x="162" y="673"/>
                    <a:pt x="163" y="673"/>
                    <a:pt x="163" y="672"/>
                  </a:cubicBezTo>
                  <a:cubicBezTo>
                    <a:pt x="173" y="666"/>
                    <a:pt x="174" y="700"/>
                    <a:pt x="190" y="691"/>
                  </a:cubicBezTo>
                  <a:cubicBezTo>
                    <a:pt x="202" y="684"/>
                    <a:pt x="203" y="691"/>
                    <a:pt x="214" y="697"/>
                  </a:cubicBezTo>
                  <a:cubicBezTo>
                    <a:pt x="227" y="704"/>
                    <a:pt x="268" y="705"/>
                    <a:pt x="252" y="734"/>
                  </a:cubicBezTo>
                  <a:cubicBezTo>
                    <a:pt x="251" y="736"/>
                    <a:pt x="253" y="737"/>
                    <a:pt x="254" y="736"/>
                  </a:cubicBezTo>
                  <a:cubicBezTo>
                    <a:pt x="263" y="722"/>
                    <a:pt x="258" y="710"/>
                    <a:pt x="246" y="699"/>
                  </a:cubicBezTo>
                  <a:cubicBezTo>
                    <a:pt x="244" y="698"/>
                    <a:pt x="241" y="697"/>
                    <a:pt x="239" y="697"/>
                  </a:cubicBezTo>
                  <a:cubicBezTo>
                    <a:pt x="220" y="702"/>
                    <a:pt x="211" y="689"/>
                    <a:pt x="200" y="675"/>
                  </a:cubicBezTo>
                  <a:cubicBezTo>
                    <a:pt x="200" y="675"/>
                    <a:pt x="199" y="675"/>
                    <a:pt x="199" y="675"/>
                  </a:cubicBezTo>
                  <a:cubicBezTo>
                    <a:pt x="277" y="581"/>
                    <a:pt x="353" y="486"/>
                    <a:pt x="431" y="392"/>
                  </a:cubicBezTo>
                  <a:cubicBezTo>
                    <a:pt x="506" y="301"/>
                    <a:pt x="586" y="212"/>
                    <a:pt x="658" y="119"/>
                  </a:cubicBezTo>
                  <a:cubicBezTo>
                    <a:pt x="659" y="117"/>
                    <a:pt x="658" y="116"/>
                    <a:pt x="656" y="116"/>
                  </a:cubicBezTo>
                  <a:close/>
                  <a:moveTo>
                    <a:pt x="423" y="157"/>
                  </a:moveTo>
                  <a:cubicBezTo>
                    <a:pt x="428" y="165"/>
                    <a:pt x="434" y="172"/>
                    <a:pt x="442" y="178"/>
                  </a:cubicBezTo>
                  <a:cubicBezTo>
                    <a:pt x="434" y="184"/>
                    <a:pt x="424" y="192"/>
                    <a:pt x="435" y="174"/>
                  </a:cubicBezTo>
                  <a:cubicBezTo>
                    <a:pt x="436" y="173"/>
                    <a:pt x="434" y="171"/>
                    <a:pt x="433" y="172"/>
                  </a:cubicBezTo>
                  <a:cubicBezTo>
                    <a:pt x="422" y="180"/>
                    <a:pt x="419" y="182"/>
                    <a:pt x="427" y="167"/>
                  </a:cubicBezTo>
                  <a:cubicBezTo>
                    <a:pt x="428" y="166"/>
                    <a:pt x="426" y="165"/>
                    <a:pt x="425" y="165"/>
                  </a:cubicBezTo>
                  <a:cubicBezTo>
                    <a:pt x="411" y="172"/>
                    <a:pt x="415" y="168"/>
                    <a:pt x="423" y="157"/>
                  </a:cubicBezTo>
                  <a:cubicBezTo>
                    <a:pt x="423" y="157"/>
                    <a:pt x="423" y="157"/>
                    <a:pt x="423" y="157"/>
                  </a:cubicBezTo>
                  <a:close/>
                  <a:moveTo>
                    <a:pt x="422" y="155"/>
                  </a:moveTo>
                  <a:cubicBezTo>
                    <a:pt x="421" y="155"/>
                    <a:pt x="421" y="155"/>
                    <a:pt x="420" y="155"/>
                  </a:cubicBezTo>
                  <a:cubicBezTo>
                    <a:pt x="397" y="175"/>
                    <a:pt x="413" y="156"/>
                    <a:pt x="418" y="149"/>
                  </a:cubicBezTo>
                  <a:cubicBezTo>
                    <a:pt x="419" y="151"/>
                    <a:pt x="420" y="153"/>
                    <a:pt x="422" y="155"/>
                  </a:cubicBezTo>
                  <a:close/>
                  <a:moveTo>
                    <a:pt x="414" y="135"/>
                  </a:moveTo>
                  <a:cubicBezTo>
                    <a:pt x="382" y="163"/>
                    <a:pt x="407" y="133"/>
                    <a:pt x="417" y="122"/>
                  </a:cubicBezTo>
                  <a:cubicBezTo>
                    <a:pt x="415" y="126"/>
                    <a:pt x="414" y="130"/>
                    <a:pt x="414" y="135"/>
                  </a:cubicBezTo>
                  <a:close/>
                  <a:moveTo>
                    <a:pt x="521" y="21"/>
                  </a:moveTo>
                  <a:cubicBezTo>
                    <a:pt x="509" y="44"/>
                    <a:pt x="482" y="59"/>
                    <a:pt x="461" y="73"/>
                  </a:cubicBezTo>
                  <a:cubicBezTo>
                    <a:pt x="474" y="60"/>
                    <a:pt x="487" y="47"/>
                    <a:pt x="501" y="34"/>
                  </a:cubicBezTo>
                  <a:cubicBezTo>
                    <a:pt x="528" y="7"/>
                    <a:pt x="494" y="45"/>
                    <a:pt x="489" y="50"/>
                  </a:cubicBezTo>
                  <a:cubicBezTo>
                    <a:pt x="488" y="52"/>
                    <a:pt x="490" y="53"/>
                    <a:pt x="491" y="52"/>
                  </a:cubicBezTo>
                  <a:cubicBezTo>
                    <a:pt x="504" y="40"/>
                    <a:pt x="516" y="30"/>
                    <a:pt x="522" y="13"/>
                  </a:cubicBezTo>
                  <a:cubicBezTo>
                    <a:pt x="523" y="12"/>
                    <a:pt x="521" y="11"/>
                    <a:pt x="520" y="12"/>
                  </a:cubicBezTo>
                  <a:cubicBezTo>
                    <a:pt x="514" y="18"/>
                    <a:pt x="507" y="24"/>
                    <a:pt x="501" y="30"/>
                  </a:cubicBezTo>
                  <a:cubicBezTo>
                    <a:pt x="507" y="23"/>
                    <a:pt x="513" y="16"/>
                    <a:pt x="517" y="7"/>
                  </a:cubicBezTo>
                  <a:cubicBezTo>
                    <a:pt x="524" y="7"/>
                    <a:pt x="526" y="11"/>
                    <a:pt x="521" y="21"/>
                  </a:cubicBezTo>
                  <a:close/>
                  <a:moveTo>
                    <a:pt x="500" y="27"/>
                  </a:moveTo>
                  <a:cubicBezTo>
                    <a:pt x="491" y="37"/>
                    <a:pt x="480" y="45"/>
                    <a:pt x="470" y="53"/>
                  </a:cubicBezTo>
                  <a:cubicBezTo>
                    <a:pt x="468" y="55"/>
                    <a:pt x="465" y="57"/>
                    <a:pt x="463" y="59"/>
                  </a:cubicBezTo>
                  <a:cubicBezTo>
                    <a:pt x="478" y="42"/>
                    <a:pt x="495" y="26"/>
                    <a:pt x="512" y="11"/>
                  </a:cubicBezTo>
                  <a:cubicBezTo>
                    <a:pt x="519" y="4"/>
                    <a:pt x="501" y="26"/>
                    <a:pt x="500" y="27"/>
                  </a:cubicBezTo>
                  <a:close/>
                  <a:moveTo>
                    <a:pt x="507" y="9"/>
                  </a:moveTo>
                  <a:cubicBezTo>
                    <a:pt x="508" y="9"/>
                    <a:pt x="509" y="9"/>
                    <a:pt x="510" y="9"/>
                  </a:cubicBezTo>
                  <a:cubicBezTo>
                    <a:pt x="486" y="28"/>
                    <a:pt x="465" y="52"/>
                    <a:pt x="444" y="76"/>
                  </a:cubicBezTo>
                  <a:cubicBezTo>
                    <a:pt x="431" y="88"/>
                    <a:pt x="417" y="101"/>
                    <a:pt x="404" y="115"/>
                  </a:cubicBezTo>
                  <a:cubicBezTo>
                    <a:pt x="383" y="136"/>
                    <a:pt x="409" y="106"/>
                    <a:pt x="411" y="103"/>
                  </a:cubicBezTo>
                  <a:cubicBezTo>
                    <a:pt x="416" y="96"/>
                    <a:pt x="422" y="89"/>
                    <a:pt x="428" y="83"/>
                  </a:cubicBezTo>
                  <a:cubicBezTo>
                    <a:pt x="438" y="74"/>
                    <a:pt x="447" y="65"/>
                    <a:pt x="456" y="56"/>
                  </a:cubicBezTo>
                  <a:cubicBezTo>
                    <a:pt x="464" y="48"/>
                    <a:pt x="473" y="40"/>
                    <a:pt x="481" y="32"/>
                  </a:cubicBezTo>
                  <a:cubicBezTo>
                    <a:pt x="489" y="25"/>
                    <a:pt x="498" y="18"/>
                    <a:pt x="506" y="10"/>
                  </a:cubicBezTo>
                  <a:cubicBezTo>
                    <a:pt x="507" y="10"/>
                    <a:pt x="507" y="10"/>
                    <a:pt x="507" y="9"/>
                  </a:cubicBezTo>
                  <a:close/>
                  <a:moveTo>
                    <a:pt x="482" y="23"/>
                  </a:moveTo>
                  <a:cubicBezTo>
                    <a:pt x="482" y="23"/>
                    <a:pt x="482" y="23"/>
                    <a:pt x="482" y="23"/>
                  </a:cubicBezTo>
                  <a:cubicBezTo>
                    <a:pt x="484" y="21"/>
                    <a:pt x="486" y="19"/>
                    <a:pt x="488" y="17"/>
                  </a:cubicBezTo>
                  <a:cubicBezTo>
                    <a:pt x="493" y="15"/>
                    <a:pt x="497" y="13"/>
                    <a:pt x="501" y="12"/>
                  </a:cubicBezTo>
                  <a:cubicBezTo>
                    <a:pt x="496" y="16"/>
                    <a:pt x="491" y="20"/>
                    <a:pt x="486" y="24"/>
                  </a:cubicBezTo>
                  <a:cubicBezTo>
                    <a:pt x="486" y="25"/>
                    <a:pt x="485" y="25"/>
                    <a:pt x="485" y="25"/>
                  </a:cubicBezTo>
                  <a:cubicBezTo>
                    <a:pt x="465" y="42"/>
                    <a:pt x="446" y="60"/>
                    <a:pt x="428" y="80"/>
                  </a:cubicBezTo>
                  <a:cubicBezTo>
                    <a:pt x="420" y="87"/>
                    <a:pt x="413" y="94"/>
                    <a:pt x="405" y="101"/>
                  </a:cubicBezTo>
                  <a:cubicBezTo>
                    <a:pt x="416" y="91"/>
                    <a:pt x="430" y="70"/>
                    <a:pt x="444" y="57"/>
                  </a:cubicBezTo>
                  <a:cubicBezTo>
                    <a:pt x="457" y="45"/>
                    <a:pt x="469" y="34"/>
                    <a:pt x="482" y="23"/>
                  </a:cubicBezTo>
                  <a:cubicBezTo>
                    <a:pt x="482" y="23"/>
                    <a:pt x="482" y="23"/>
                    <a:pt x="482" y="23"/>
                  </a:cubicBezTo>
                  <a:close/>
                  <a:moveTo>
                    <a:pt x="470" y="27"/>
                  </a:moveTo>
                  <a:cubicBezTo>
                    <a:pt x="473" y="25"/>
                    <a:pt x="476" y="23"/>
                    <a:pt x="479" y="22"/>
                  </a:cubicBezTo>
                  <a:cubicBezTo>
                    <a:pt x="466" y="33"/>
                    <a:pt x="452" y="43"/>
                    <a:pt x="439" y="54"/>
                  </a:cubicBezTo>
                  <a:cubicBezTo>
                    <a:pt x="433" y="60"/>
                    <a:pt x="413" y="82"/>
                    <a:pt x="437" y="54"/>
                  </a:cubicBezTo>
                  <a:cubicBezTo>
                    <a:pt x="446" y="44"/>
                    <a:pt x="458" y="35"/>
                    <a:pt x="470" y="27"/>
                  </a:cubicBezTo>
                  <a:cubicBezTo>
                    <a:pt x="470" y="27"/>
                    <a:pt x="470" y="27"/>
                    <a:pt x="470" y="27"/>
                  </a:cubicBezTo>
                  <a:close/>
                  <a:moveTo>
                    <a:pt x="390" y="150"/>
                  </a:moveTo>
                  <a:cubicBezTo>
                    <a:pt x="381" y="115"/>
                    <a:pt x="419" y="66"/>
                    <a:pt x="441" y="46"/>
                  </a:cubicBezTo>
                  <a:cubicBezTo>
                    <a:pt x="442" y="44"/>
                    <a:pt x="446" y="42"/>
                    <a:pt x="450" y="39"/>
                  </a:cubicBezTo>
                  <a:cubicBezTo>
                    <a:pt x="439" y="49"/>
                    <a:pt x="428" y="60"/>
                    <a:pt x="420" y="73"/>
                  </a:cubicBezTo>
                  <a:cubicBezTo>
                    <a:pt x="420" y="74"/>
                    <a:pt x="421" y="75"/>
                    <a:pt x="422" y="74"/>
                  </a:cubicBezTo>
                  <a:cubicBezTo>
                    <a:pt x="431" y="65"/>
                    <a:pt x="440" y="57"/>
                    <a:pt x="449" y="50"/>
                  </a:cubicBezTo>
                  <a:cubicBezTo>
                    <a:pt x="430" y="67"/>
                    <a:pt x="411" y="85"/>
                    <a:pt x="397" y="107"/>
                  </a:cubicBezTo>
                  <a:cubicBezTo>
                    <a:pt x="396" y="108"/>
                    <a:pt x="398" y="109"/>
                    <a:pt x="399" y="109"/>
                  </a:cubicBezTo>
                  <a:cubicBezTo>
                    <a:pt x="404" y="104"/>
                    <a:pt x="409" y="100"/>
                    <a:pt x="414" y="95"/>
                  </a:cubicBezTo>
                  <a:cubicBezTo>
                    <a:pt x="405" y="106"/>
                    <a:pt x="397" y="117"/>
                    <a:pt x="389" y="129"/>
                  </a:cubicBezTo>
                  <a:cubicBezTo>
                    <a:pt x="389" y="131"/>
                    <a:pt x="390" y="132"/>
                    <a:pt x="391" y="131"/>
                  </a:cubicBezTo>
                  <a:cubicBezTo>
                    <a:pt x="398" y="124"/>
                    <a:pt x="405" y="117"/>
                    <a:pt x="412" y="110"/>
                  </a:cubicBezTo>
                  <a:cubicBezTo>
                    <a:pt x="400" y="123"/>
                    <a:pt x="390" y="137"/>
                    <a:pt x="392" y="143"/>
                  </a:cubicBezTo>
                  <a:cubicBezTo>
                    <a:pt x="392" y="144"/>
                    <a:pt x="394" y="144"/>
                    <a:pt x="393" y="143"/>
                  </a:cubicBezTo>
                  <a:cubicBezTo>
                    <a:pt x="389" y="131"/>
                    <a:pt x="435" y="89"/>
                    <a:pt x="443" y="81"/>
                  </a:cubicBezTo>
                  <a:cubicBezTo>
                    <a:pt x="445" y="79"/>
                    <a:pt x="447" y="77"/>
                    <a:pt x="449" y="75"/>
                  </a:cubicBezTo>
                  <a:cubicBezTo>
                    <a:pt x="454" y="70"/>
                    <a:pt x="460" y="65"/>
                    <a:pt x="466" y="60"/>
                  </a:cubicBezTo>
                  <a:cubicBezTo>
                    <a:pt x="475" y="53"/>
                    <a:pt x="484" y="46"/>
                    <a:pt x="493" y="38"/>
                  </a:cubicBezTo>
                  <a:cubicBezTo>
                    <a:pt x="477" y="53"/>
                    <a:pt x="462" y="69"/>
                    <a:pt x="447" y="84"/>
                  </a:cubicBezTo>
                  <a:cubicBezTo>
                    <a:pt x="438" y="92"/>
                    <a:pt x="429" y="101"/>
                    <a:pt x="422" y="112"/>
                  </a:cubicBezTo>
                  <a:cubicBezTo>
                    <a:pt x="411" y="124"/>
                    <a:pt x="400" y="137"/>
                    <a:pt x="390" y="150"/>
                  </a:cubicBezTo>
                  <a:close/>
                  <a:moveTo>
                    <a:pt x="415" y="186"/>
                  </a:moveTo>
                  <a:cubicBezTo>
                    <a:pt x="414" y="186"/>
                    <a:pt x="414" y="186"/>
                    <a:pt x="415" y="187"/>
                  </a:cubicBezTo>
                  <a:cubicBezTo>
                    <a:pt x="405" y="177"/>
                    <a:pt x="396" y="166"/>
                    <a:pt x="391" y="154"/>
                  </a:cubicBezTo>
                  <a:cubicBezTo>
                    <a:pt x="414" y="142"/>
                    <a:pt x="412" y="138"/>
                    <a:pt x="398" y="159"/>
                  </a:cubicBezTo>
                  <a:cubicBezTo>
                    <a:pt x="397" y="160"/>
                    <a:pt x="399" y="162"/>
                    <a:pt x="400" y="161"/>
                  </a:cubicBezTo>
                  <a:cubicBezTo>
                    <a:pt x="419" y="150"/>
                    <a:pt x="408" y="157"/>
                    <a:pt x="401" y="169"/>
                  </a:cubicBezTo>
                  <a:cubicBezTo>
                    <a:pt x="401" y="170"/>
                    <a:pt x="402" y="172"/>
                    <a:pt x="403" y="171"/>
                  </a:cubicBezTo>
                  <a:cubicBezTo>
                    <a:pt x="417" y="163"/>
                    <a:pt x="415" y="162"/>
                    <a:pt x="407" y="175"/>
                  </a:cubicBezTo>
                  <a:cubicBezTo>
                    <a:pt x="406" y="176"/>
                    <a:pt x="408" y="177"/>
                    <a:pt x="409" y="177"/>
                  </a:cubicBezTo>
                  <a:cubicBezTo>
                    <a:pt x="423" y="169"/>
                    <a:pt x="420" y="174"/>
                    <a:pt x="415" y="186"/>
                  </a:cubicBezTo>
                  <a:close/>
                  <a:moveTo>
                    <a:pt x="421" y="193"/>
                  </a:moveTo>
                  <a:cubicBezTo>
                    <a:pt x="419" y="191"/>
                    <a:pt x="417" y="189"/>
                    <a:pt x="416" y="188"/>
                  </a:cubicBezTo>
                  <a:cubicBezTo>
                    <a:pt x="416" y="188"/>
                    <a:pt x="416" y="188"/>
                    <a:pt x="417" y="187"/>
                  </a:cubicBezTo>
                  <a:cubicBezTo>
                    <a:pt x="428" y="179"/>
                    <a:pt x="429" y="181"/>
                    <a:pt x="421" y="193"/>
                  </a:cubicBezTo>
                  <a:close/>
                  <a:moveTo>
                    <a:pt x="427" y="198"/>
                  </a:moveTo>
                  <a:cubicBezTo>
                    <a:pt x="426" y="197"/>
                    <a:pt x="424" y="196"/>
                    <a:pt x="423" y="195"/>
                  </a:cubicBezTo>
                  <a:cubicBezTo>
                    <a:pt x="438" y="186"/>
                    <a:pt x="441" y="180"/>
                    <a:pt x="427" y="198"/>
                  </a:cubicBezTo>
                  <a:close/>
                  <a:moveTo>
                    <a:pt x="445" y="180"/>
                  </a:moveTo>
                  <a:cubicBezTo>
                    <a:pt x="447" y="182"/>
                    <a:pt x="449" y="183"/>
                    <a:pt x="452" y="185"/>
                  </a:cubicBezTo>
                  <a:cubicBezTo>
                    <a:pt x="438" y="193"/>
                    <a:pt x="430" y="199"/>
                    <a:pt x="445" y="180"/>
                  </a:cubicBezTo>
                  <a:close/>
                  <a:moveTo>
                    <a:pt x="455" y="187"/>
                  </a:moveTo>
                  <a:cubicBezTo>
                    <a:pt x="457" y="189"/>
                    <a:pt x="459" y="190"/>
                    <a:pt x="461" y="191"/>
                  </a:cubicBezTo>
                  <a:cubicBezTo>
                    <a:pt x="452" y="198"/>
                    <a:pt x="436" y="210"/>
                    <a:pt x="455" y="187"/>
                  </a:cubicBezTo>
                  <a:close/>
                  <a:moveTo>
                    <a:pt x="276" y="314"/>
                  </a:moveTo>
                  <a:cubicBezTo>
                    <a:pt x="311" y="270"/>
                    <a:pt x="290" y="299"/>
                    <a:pt x="268" y="325"/>
                  </a:cubicBezTo>
                  <a:cubicBezTo>
                    <a:pt x="259" y="336"/>
                    <a:pt x="250" y="347"/>
                    <a:pt x="240" y="358"/>
                  </a:cubicBezTo>
                  <a:cubicBezTo>
                    <a:pt x="252" y="343"/>
                    <a:pt x="265" y="329"/>
                    <a:pt x="276" y="314"/>
                  </a:cubicBezTo>
                  <a:close/>
                  <a:moveTo>
                    <a:pt x="56" y="565"/>
                  </a:moveTo>
                  <a:cubicBezTo>
                    <a:pt x="53" y="570"/>
                    <a:pt x="7" y="624"/>
                    <a:pt x="29" y="595"/>
                  </a:cubicBezTo>
                  <a:cubicBezTo>
                    <a:pt x="49" y="569"/>
                    <a:pt x="70" y="544"/>
                    <a:pt x="92" y="520"/>
                  </a:cubicBezTo>
                  <a:cubicBezTo>
                    <a:pt x="94" y="518"/>
                    <a:pt x="95" y="516"/>
                    <a:pt x="97" y="514"/>
                  </a:cubicBezTo>
                  <a:cubicBezTo>
                    <a:pt x="83" y="531"/>
                    <a:pt x="70" y="548"/>
                    <a:pt x="56" y="565"/>
                  </a:cubicBezTo>
                  <a:close/>
                  <a:moveTo>
                    <a:pt x="35" y="609"/>
                  </a:moveTo>
                  <a:cubicBezTo>
                    <a:pt x="36" y="607"/>
                    <a:pt x="37" y="605"/>
                    <a:pt x="39" y="602"/>
                  </a:cubicBezTo>
                  <a:cubicBezTo>
                    <a:pt x="49" y="585"/>
                    <a:pt x="63" y="570"/>
                    <a:pt x="76" y="554"/>
                  </a:cubicBezTo>
                  <a:cubicBezTo>
                    <a:pt x="85" y="544"/>
                    <a:pt x="93" y="534"/>
                    <a:pt x="102" y="524"/>
                  </a:cubicBezTo>
                  <a:cubicBezTo>
                    <a:pt x="91" y="538"/>
                    <a:pt x="79" y="553"/>
                    <a:pt x="68" y="567"/>
                  </a:cubicBezTo>
                  <a:cubicBezTo>
                    <a:pt x="57" y="581"/>
                    <a:pt x="46" y="595"/>
                    <a:pt x="35" y="609"/>
                  </a:cubicBezTo>
                  <a:close/>
                  <a:moveTo>
                    <a:pt x="594" y="141"/>
                  </a:moveTo>
                  <a:cubicBezTo>
                    <a:pt x="583" y="153"/>
                    <a:pt x="572" y="165"/>
                    <a:pt x="560" y="177"/>
                  </a:cubicBezTo>
                  <a:cubicBezTo>
                    <a:pt x="542" y="194"/>
                    <a:pt x="524" y="212"/>
                    <a:pt x="507" y="230"/>
                  </a:cubicBezTo>
                  <a:cubicBezTo>
                    <a:pt x="514" y="222"/>
                    <a:pt x="521" y="214"/>
                    <a:pt x="528" y="205"/>
                  </a:cubicBezTo>
                  <a:cubicBezTo>
                    <a:pt x="542" y="190"/>
                    <a:pt x="556" y="175"/>
                    <a:pt x="569" y="159"/>
                  </a:cubicBezTo>
                  <a:cubicBezTo>
                    <a:pt x="569" y="158"/>
                    <a:pt x="569" y="157"/>
                    <a:pt x="568" y="157"/>
                  </a:cubicBezTo>
                  <a:cubicBezTo>
                    <a:pt x="577" y="149"/>
                    <a:pt x="586" y="142"/>
                    <a:pt x="594" y="141"/>
                  </a:cubicBezTo>
                  <a:close/>
                  <a:moveTo>
                    <a:pt x="577" y="165"/>
                  </a:moveTo>
                  <a:cubicBezTo>
                    <a:pt x="607" y="138"/>
                    <a:pt x="577" y="169"/>
                    <a:pt x="573" y="173"/>
                  </a:cubicBezTo>
                  <a:cubicBezTo>
                    <a:pt x="563" y="183"/>
                    <a:pt x="552" y="194"/>
                    <a:pt x="542" y="204"/>
                  </a:cubicBezTo>
                  <a:cubicBezTo>
                    <a:pt x="532" y="214"/>
                    <a:pt x="523" y="224"/>
                    <a:pt x="513" y="235"/>
                  </a:cubicBezTo>
                  <a:cubicBezTo>
                    <a:pt x="534" y="212"/>
                    <a:pt x="554" y="189"/>
                    <a:pt x="575" y="167"/>
                  </a:cubicBezTo>
                  <a:cubicBezTo>
                    <a:pt x="575" y="166"/>
                    <a:pt x="576" y="166"/>
                    <a:pt x="577" y="165"/>
                  </a:cubicBezTo>
                  <a:close/>
                  <a:moveTo>
                    <a:pt x="354" y="443"/>
                  </a:moveTo>
                  <a:cubicBezTo>
                    <a:pt x="323" y="480"/>
                    <a:pt x="292" y="518"/>
                    <a:pt x="260" y="556"/>
                  </a:cubicBezTo>
                  <a:cubicBezTo>
                    <a:pt x="244" y="575"/>
                    <a:pt x="227" y="593"/>
                    <a:pt x="210" y="611"/>
                  </a:cubicBezTo>
                  <a:cubicBezTo>
                    <a:pt x="268" y="537"/>
                    <a:pt x="325" y="462"/>
                    <a:pt x="384" y="389"/>
                  </a:cubicBezTo>
                  <a:cubicBezTo>
                    <a:pt x="421" y="343"/>
                    <a:pt x="458" y="299"/>
                    <a:pt x="497" y="256"/>
                  </a:cubicBezTo>
                  <a:cubicBezTo>
                    <a:pt x="517" y="234"/>
                    <a:pt x="539" y="214"/>
                    <a:pt x="560" y="193"/>
                  </a:cubicBezTo>
                  <a:cubicBezTo>
                    <a:pt x="487" y="273"/>
                    <a:pt x="420" y="357"/>
                    <a:pt x="354" y="443"/>
                  </a:cubicBezTo>
                  <a:close/>
                  <a:moveTo>
                    <a:pt x="168" y="605"/>
                  </a:moveTo>
                  <a:cubicBezTo>
                    <a:pt x="161" y="612"/>
                    <a:pt x="136" y="627"/>
                    <a:pt x="133" y="634"/>
                  </a:cubicBezTo>
                  <a:cubicBezTo>
                    <a:pt x="153" y="599"/>
                    <a:pt x="193" y="567"/>
                    <a:pt x="224" y="537"/>
                  </a:cubicBezTo>
                  <a:cubicBezTo>
                    <a:pt x="210" y="554"/>
                    <a:pt x="196" y="571"/>
                    <a:pt x="182" y="589"/>
                  </a:cubicBezTo>
                  <a:cubicBezTo>
                    <a:pt x="177" y="594"/>
                    <a:pt x="172" y="599"/>
                    <a:pt x="168" y="605"/>
                  </a:cubicBezTo>
                  <a:close/>
                  <a:moveTo>
                    <a:pt x="174" y="606"/>
                  </a:moveTo>
                  <a:cubicBezTo>
                    <a:pt x="205" y="576"/>
                    <a:pt x="231" y="540"/>
                    <a:pt x="256" y="504"/>
                  </a:cubicBezTo>
                  <a:cubicBezTo>
                    <a:pt x="277" y="482"/>
                    <a:pt x="298" y="460"/>
                    <a:pt x="318" y="439"/>
                  </a:cubicBezTo>
                  <a:cubicBezTo>
                    <a:pt x="325" y="432"/>
                    <a:pt x="332" y="425"/>
                    <a:pt x="338" y="418"/>
                  </a:cubicBezTo>
                  <a:cubicBezTo>
                    <a:pt x="274" y="493"/>
                    <a:pt x="212" y="570"/>
                    <a:pt x="144" y="642"/>
                  </a:cubicBezTo>
                  <a:cubicBezTo>
                    <a:pt x="154" y="632"/>
                    <a:pt x="164" y="619"/>
                    <a:pt x="174" y="606"/>
                  </a:cubicBezTo>
                  <a:close/>
                  <a:moveTo>
                    <a:pt x="364" y="385"/>
                  </a:moveTo>
                  <a:cubicBezTo>
                    <a:pt x="393" y="350"/>
                    <a:pt x="421" y="314"/>
                    <a:pt x="453" y="281"/>
                  </a:cubicBezTo>
                  <a:cubicBezTo>
                    <a:pt x="469" y="265"/>
                    <a:pt x="485" y="249"/>
                    <a:pt x="501" y="233"/>
                  </a:cubicBezTo>
                  <a:cubicBezTo>
                    <a:pt x="456" y="284"/>
                    <a:pt x="411" y="335"/>
                    <a:pt x="364" y="385"/>
                  </a:cubicBezTo>
                  <a:close/>
                  <a:moveTo>
                    <a:pt x="509" y="235"/>
                  </a:moveTo>
                  <a:cubicBezTo>
                    <a:pt x="502" y="243"/>
                    <a:pt x="494" y="251"/>
                    <a:pt x="486" y="260"/>
                  </a:cubicBezTo>
                  <a:cubicBezTo>
                    <a:pt x="470" y="278"/>
                    <a:pt x="454" y="296"/>
                    <a:pt x="438" y="315"/>
                  </a:cubicBezTo>
                  <a:cubicBezTo>
                    <a:pt x="451" y="300"/>
                    <a:pt x="463" y="284"/>
                    <a:pt x="476" y="270"/>
                  </a:cubicBezTo>
                  <a:cubicBezTo>
                    <a:pt x="487" y="258"/>
                    <a:pt x="498" y="246"/>
                    <a:pt x="509" y="235"/>
                  </a:cubicBezTo>
                  <a:close/>
                  <a:moveTo>
                    <a:pt x="563" y="158"/>
                  </a:moveTo>
                  <a:cubicBezTo>
                    <a:pt x="564" y="158"/>
                    <a:pt x="564" y="159"/>
                    <a:pt x="565" y="159"/>
                  </a:cubicBezTo>
                  <a:cubicBezTo>
                    <a:pt x="549" y="177"/>
                    <a:pt x="534" y="195"/>
                    <a:pt x="518" y="213"/>
                  </a:cubicBezTo>
                  <a:cubicBezTo>
                    <a:pt x="496" y="235"/>
                    <a:pt x="473" y="257"/>
                    <a:pt x="451" y="279"/>
                  </a:cubicBezTo>
                  <a:cubicBezTo>
                    <a:pt x="411" y="319"/>
                    <a:pt x="377" y="366"/>
                    <a:pt x="340" y="410"/>
                  </a:cubicBezTo>
                  <a:cubicBezTo>
                    <a:pt x="333" y="418"/>
                    <a:pt x="326" y="426"/>
                    <a:pt x="320" y="433"/>
                  </a:cubicBezTo>
                  <a:cubicBezTo>
                    <a:pt x="302" y="451"/>
                    <a:pt x="285" y="469"/>
                    <a:pt x="268" y="487"/>
                  </a:cubicBezTo>
                  <a:cubicBezTo>
                    <a:pt x="275" y="477"/>
                    <a:pt x="283" y="466"/>
                    <a:pt x="290" y="455"/>
                  </a:cubicBezTo>
                  <a:cubicBezTo>
                    <a:pt x="306" y="438"/>
                    <a:pt x="322" y="422"/>
                    <a:pt x="337" y="406"/>
                  </a:cubicBezTo>
                  <a:cubicBezTo>
                    <a:pt x="378" y="363"/>
                    <a:pt x="414" y="316"/>
                    <a:pt x="451" y="270"/>
                  </a:cubicBezTo>
                  <a:cubicBezTo>
                    <a:pt x="451" y="270"/>
                    <a:pt x="451" y="270"/>
                    <a:pt x="451" y="270"/>
                  </a:cubicBezTo>
                  <a:cubicBezTo>
                    <a:pt x="487" y="234"/>
                    <a:pt x="530" y="199"/>
                    <a:pt x="559" y="157"/>
                  </a:cubicBezTo>
                  <a:cubicBezTo>
                    <a:pt x="560" y="156"/>
                    <a:pt x="559" y="155"/>
                    <a:pt x="558" y="155"/>
                  </a:cubicBezTo>
                  <a:cubicBezTo>
                    <a:pt x="559" y="153"/>
                    <a:pt x="561" y="151"/>
                    <a:pt x="562" y="150"/>
                  </a:cubicBezTo>
                  <a:cubicBezTo>
                    <a:pt x="563" y="152"/>
                    <a:pt x="563" y="155"/>
                    <a:pt x="563" y="158"/>
                  </a:cubicBezTo>
                  <a:close/>
                  <a:moveTo>
                    <a:pt x="301" y="439"/>
                  </a:moveTo>
                  <a:cubicBezTo>
                    <a:pt x="311" y="425"/>
                    <a:pt x="322" y="410"/>
                    <a:pt x="333" y="397"/>
                  </a:cubicBezTo>
                  <a:cubicBezTo>
                    <a:pt x="366" y="356"/>
                    <a:pt x="404" y="318"/>
                    <a:pt x="441" y="280"/>
                  </a:cubicBezTo>
                  <a:cubicBezTo>
                    <a:pt x="406" y="322"/>
                    <a:pt x="372" y="364"/>
                    <a:pt x="335" y="403"/>
                  </a:cubicBezTo>
                  <a:cubicBezTo>
                    <a:pt x="324" y="415"/>
                    <a:pt x="312" y="427"/>
                    <a:pt x="301" y="439"/>
                  </a:cubicBezTo>
                  <a:close/>
                  <a:moveTo>
                    <a:pt x="560" y="123"/>
                  </a:moveTo>
                  <a:cubicBezTo>
                    <a:pt x="560" y="123"/>
                    <a:pt x="559" y="123"/>
                    <a:pt x="559" y="123"/>
                  </a:cubicBezTo>
                  <a:cubicBezTo>
                    <a:pt x="535" y="147"/>
                    <a:pt x="547" y="131"/>
                    <a:pt x="559" y="119"/>
                  </a:cubicBezTo>
                  <a:cubicBezTo>
                    <a:pt x="560" y="120"/>
                    <a:pt x="560" y="122"/>
                    <a:pt x="560" y="123"/>
                  </a:cubicBezTo>
                  <a:close/>
                  <a:moveTo>
                    <a:pt x="527" y="139"/>
                  </a:moveTo>
                  <a:cubicBezTo>
                    <a:pt x="531" y="132"/>
                    <a:pt x="551" y="100"/>
                    <a:pt x="558" y="116"/>
                  </a:cubicBezTo>
                  <a:cubicBezTo>
                    <a:pt x="548" y="124"/>
                    <a:pt x="537" y="135"/>
                    <a:pt x="553" y="116"/>
                  </a:cubicBezTo>
                  <a:cubicBezTo>
                    <a:pt x="554" y="114"/>
                    <a:pt x="552" y="112"/>
                    <a:pt x="551" y="113"/>
                  </a:cubicBezTo>
                  <a:cubicBezTo>
                    <a:pt x="545" y="121"/>
                    <a:pt x="539" y="128"/>
                    <a:pt x="533" y="136"/>
                  </a:cubicBezTo>
                  <a:cubicBezTo>
                    <a:pt x="532" y="137"/>
                    <a:pt x="534" y="139"/>
                    <a:pt x="535" y="138"/>
                  </a:cubicBezTo>
                  <a:cubicBezTo>
                    <a:pt x="570" y="110"/>
                    <a:pt x="531" y="141"/>
                    <a:pt x="522" y="155"/>
                  </a:cubicBezTo>
                  <a:cubicBezTo>
                    <a:pt x="521" y="156"/>
                    <a:pt x="523" y="158"/>
                    <a:pt x="524" y="157"/>
                  </a:cubicBezTo>
                  <a:cubicBezTo>
                    <a:pt x="541" y="144"/>
                    <a:pt x="534" y="150"/>
                    <a:pt x="550" y="136"/>
                  </a:cubicBezTo>
                  <a:cubicBezTo>
                    <a:pt x="544" y="141"/>
                    <a:pt x="527" y="156"/>
                    <a:pt x="518" y="165"/>
                  </a:cubicBezTo>
                  <a:cubicBezTo>
                    <a:pt x="517" y="167"/>
                    <a:pt x="518" y="169"/>
                    <a:pt x="520" y="168"/>
                  </a:cubicBezTo>
                  <a:cubicBezTo>
                    <a:pt x="521" y="167"/>
                    <a:pt x="548" y="147"/>
                    <a:pt x="546" y="149"/>
                  </a:cubicBezTo>
                  <a:cubicBezTo>
                    <a:pt x="534" y="161"/>
                    <a:pt x="521" y="172"/>
                    <a:pt x="509" y="183"/>
                  </a:cubicBezTo>
                  <a:cubicBezTo>
                    <a:pt x="513" y="168"/>
                    <a:pt x="518" y="154"/>
                    <a:pt x="527" y="139"/>
                  </a:cubicBezTo>
                  <a:close/>
                  <a:moveTo>
                    <a:pt x="539" y="159"/>
                  </a:moveTo>
                  <a:cubicBezTo>
                    <a:pt x="546" y="152"/>
                    <a:pt x="553" y="146"/>
                    <a:pt x="560" y="139"/>
                  </a:cubicBezTo>
                  <a:cubicBezTo>
                    <a:pt x="561" y="137"/>
                    <a:pt x="559" y="136"/>
                    <a:pt x="558" y="137"/>
                  </a:cubicBezTo>
                  <a:cubicBezTo>
                    <a:pt x="500" y="182"/>
                    <a:pt x="548" y="140"/>
                    <a:pt x="560" y="126"/>
                  </a:cubicBezTo>
                  <a:cubicBezTo>
                    <a:pt x="561" y="132"/>
                    <a:pt x="562" y="139"/>
                    <a:pt x="562" y="145"/>
                  </a:cubicBezTo>
                  <a:cubicBezTo>
                    <a:pt x="554" y="149"/>
                    <a:pt x="546" y="154"/>
                    <a:pt x="539" y="159"/>
                  </a:cubicBezTo>
                  <a:close/>
                  <a:moveTo>
                    <a:pt x="493" y="219"/>
                  </a:moveTo>
                  <a:cubicBezTo>
                    <a:pt x="489" y="224"/>
                    <a:pt x="485" y="229"/>
                    <a:pt x="481" y="234"/>
                  </a:cubicBezTo>
                  <a:cubicBezTo>
                    <a:pt x="471" y="246"/>
                    <a:pt x="460" y="258"/>
                    <a:pt x="449" y="268"/>
                  </a:cubicBezTo>
                  <a:cubicBezTo>
                    <a:pt x="408" y="309"/>
                    <a:pt x="368" y="350"/>
                    <a:pt x="331" y="395"/>
                  </a:cubicBezTo>
                  <a:cubicBezTo>
                    <a:pt x="313" y="416"/>
                    <a:pt x="297" y="438"/>
                    <a:pt x="282" y="460"/>
                  </a:cubicBezTo>
                  <a:cubicBezTo>
                    <a:pt x="267" y="475"/>
                    <a:pt x="252" y="491"/>
                    <a:pt x="237" y="507"/>
                  </a:cubicBezTo>
                  <a:cubicBezTo>
                    <a:pt x="268" y="470"/>
                    <a:pt x="298" y="432"/>
                    <a:pt x="328" y="395"/>
                  </a:cubicBezTo>
                  <a:cubicBezTo>
                    <a:pt x="368" y="348"/>
                    <a:pt x="409" y="303"/>
                    <a:pt x="452" y="259"/>
                  </a:cubicBezTo>
                  <a:cubicBezTo>
                    <a:pt x="465" y="245"/>
                    <a:pt x="479" y="232"/>
                    <a:pt x="493" y="219"/>
                  </a:cubicBezTo>
                  <a:close/>
                  <a:moveTo>
                    <a:pt x="473" y="197"/>
                  </a:moveTo>
                  <a:cubicBezTo>
                    <a:pt x="476" y="199"/>
                    <a:pt x="479" y="200"/>
                    <a:pt x="482" y="201"/>
                  </a:cubicBezTo>
                  <a:cubicBezTo>
                    <a:pt x="458" y="219"/>
                    <a:pt x="436" y="239"/>
                    <a:pt x="415" y="261"/>
                  </a:cubicBezTo>
                  <a:cubicBezTo>
                    <a:pt x="434" y="239"/>
                    <a:pt x="453" y="218"/>
                    <a:pt x="473" y="197"/>
                  </a:cubicBezTo>
                  <a:close/>
                  <a:moveTo>
                    <a:pt x="418" y="266"/>
                  </a:moveTo>
                  <a:cubicBezTo>
                    <a:pt x="428" y="254"/>
                    <a:pt x="438" y="243"/>
                    <a:pt x="449" y="232"/>
                  </a:cubicBezTo>
                  <a:cubicBezTo>
                    <a:pt x="460" y="221"/>
                    <a:pt x="497" y="190"/>
                    <a:pt x="458" y="236"/>
                  </a:cubicBezTo>
                  <a:cubicBezTo>
                    <a:pt x="448" y="249"/>
                    <a:pt x="437" y="261"/>
                    <a:pt x="427" y="273"/>
                  </a:cubicBezTo>
                  <a:cubicBezTo>
                    <a:pt x="419" y="281"/>
                    <a:pt x="411" y="289"/>
                    <a:pt x="404" y="298"/>
                  </a:cubicBezTo>
                  <a:cubicBezTo>
                    <a:pt x="408" y="293"/>
                    <a:pt x="413" y="288"/>
                    <a:pt x="417" y="283"/>
                  </a:cubicBezTo>
                  <a:cubicBezTo>
                    <a:pt x="403" y="299"/>
                    <a:pt x="388" y="315"/>
                    <a:pt x="373" y="331"/>
                  </a:cubicBezTo>
                  <a:cubicBezTo>
                    <a:pt x="380" y="323"/>
                    <a:pt x="388" y="315"/>
                    <a:pt x="395" y="307"/>
                  </a:cubicBezTo>
                  <a:cubicBezTo>
                    <a:pt x="385" y="318"/>
                    <a:pt x="376" y="328"/>
                    <a:pt x="366" y="339"/>
                  </a:cubicBezTo>
                  <a:cubicBezTo>
                    <a:pt x="350" y="355"/>
                    <a:pt x="335" y="371"/>
                    <a:pt x="319" y="387"/>
                  </a:cubicBezTo>
                  <a:cubicBezTo>
                    <a:pt x="331" y="371"/>
                    <a:pt x="344" y="356"/>
                    <a:pt x="356" y="340"/>
                  </a:cubicBezTo>
                  <a:cubicBezTo>
                    <a:pt x="376" y="315"/>
                    <a:pt x="397" y="291"/>
                    <a:pt x="418" y="266"/>
                  </a:cubicBezTo>
                  <a:close/>
                  <a:moveTo>
                    <a:pt x="341" y="349"/>
                  </a:moveTo>
                  <a:cubicBezTo>
                    <a:pt x="324" y="372"/>
                    <a:pt x="307" y="394"/>
                    <a:pt x="290" y="416"/>
                  </a:cubicBezTo>
                  <a:cubicBezTo>
                    <a:pt x="273" y="433"/>
                    <a:pt x="257" y="449"/>
                    <a:pt x="240" y="466"/>
                  </a:cubicBezTo>
                  <a:cubicBezTo>
                    <a:pt x="275" y="428"/>
                    <a:pt x="308" y="389"/>
                    <a:pt x="341" y="349"/>
                  </a:cubicBezTo>
                  <a:close/>
                  <a:moveTo>
                    <a:pt x="277" y="433"/>
                  </a:moveTo>
                  <a:cubicBezTo>
                    <a:pt x="276" y="434"/>
                    <a:pt x="275" y="436"/>
                    <a:pt x="273" y="437"/>
                  </a:cubicBezTo>
                  <a:cubicBezTo>
                    <a:pt x="271" y="439"/>
                    <a:pt x="269" y="442"/>
                    <a:pt x="267" y="444"/>
                  </a:cubicBezTo>
                  <a:cubicBezTo>
                    <a:pt x="250" y="461"/>
                    <a:pt x="232" y="480"/>
                    <a:pt x="215" y="498"/>
                  </a:cubicBezTo>
                  <a:cubicBezTo>
                    <a:pt x="229" y="484"/>
                    <a:pt x="243" y="471"/>
                    <a:pt x="257" y="457"/>
                  </a:cubicBezTo>
                  <a:cubicBezTo>
                    <a:pt x="246" y="472"/>
                    <a:pt x="234" y="486"/>
                    <a:pt x="221" y="499"/>
                  </a:cubicBezTo>
                  <a:cubicBezTo>
                    <a:pt x="198" y="523"/>
                    <a:pt x="173" y="545"/>
                    <a:pt x="152" y="570"/>
                  </a:cubicBezTo>
                  <a:cubicBezTo>
                    <a:pt x="148" y="576"/>
                    <a:pt x="141" y="586"/>
                    <a:pt x="137" y="592"/>
                  </a:cubicBezTo>
                  <a:cubicBezTo>
                    <a:pt x="129" y="603"/>
                    <a:pt x="121" y="613"/>
                    <a:pt x="111" y="623"/>
                  </a:cubicBezTo>
                  <a:cubicBezTo>
                    <a:pt x="111" y="609"/>
                    <a:pt x="117" y="597"/>
                    <a:pt x="129" y="588"/>
                  </a:cubicBezTo>
                  <a:cubicBezTo>
                    <a:pt x="139" y="575"/>
                    <a:pt x="149" y="564"/>
                    <a:pt x="160" y="552"/>
                  </a:cubicBezTo>
                  <a:cubicBezTo>
                    <a:pt x="158" y="554"/>
                    <a:pt x="156" y="556"/>
                    <a:pt x="154" y="558"/>
                  </a:cubicBezTo>
                  <a:cubicBezTo>
                    <a:pt x="162" y="549"/>
                    <a:pt x="170" y="540"/>
                    <a:pt x="178" y="532"/>
                  </a:cubicBezTo>
                  <a:cubicBezTo>
                    <a:pt x="210" y="498"/>
                    <a:pt x="244" y="465"/>
                    <a:pt x="277" y="433"/>
                  </a:cubicBezTo>
                  <a:close/>
                  <a:moveTo>
                    <a:pt x="183" y="523"/>
                  </a:moveTo>
                  <a:cubicBezTo>
                    <a:pt x="172" y="534"/>
                    <a:pt x="161" y="545"/>
                    <a:pt x="150" y="556"/>
                  </a:cubicBezTo>
                  <a:cubicBezTo>
                    <a:pt x="141" y="566"/>
                    <a:pt x="132" y="577"/>
                    <a:pt x="122" y="587"/>
                  </a:cubicBezTo>
                  <a:cubicBezTo>
                    <a:pt x="118" y="592"/>
                    <a:pt x="87" y="622"/>
                    <a:pt x="114" y="591"/>
                  </a:cubicBezTo>
                  <a:cubicBezTo>
                    <a:pt x="135" y="567"/>
                    <a:pt x="159" y="545"/>
                    <a:pt x="183" y="523"/>
                  </a:cubicBezTo>
                  <a:close/>
                  <a:moveTo>
                    <a:pt x="142" y="557"/>
                  </a:moveTo>
                  <a:cubicBezTo>
                    <a:pt x="143" y="556"/>
                    <a:pt x="144" y="556"/>
                    <a:pt x="145" y="555"/>
                  </a:cubicBezTo>
                  <a:cubicBezTo>
                    <a:pt x="126" y="574"/>
                    <a:pt x="108" y="593"/>
                    <a:pt x="91" y="614"/>
                  </a:cubicBezTo>
                  <a:cubicBezTo>
                    <a:pt x="91" y="611"/>
                    <a:pt x="93" y="607"/>
                    <a:pt x="95" y="603"/>
                  </a:cubicBezTo>
                  <a:cubicBezTo>
                    <a:pt x="100" y="597"/>
                    <a:pt x="105" y="591"/>
                    <a:pt x="110" y="585"/>
                  </a:cubicBezTo>
                  <a:cubicBezTo>
                    <a:pt x="123" y="573"/>
                    <a:pt x="137" y="561"/>
                    <a:pt x="142" y="557"/>
                  </a:cubicBezTo>
                  <a:close/>
                  <a:moveTo>
                    <a:pt x="96" y="622"/>
                  </a:moveTo>
                  <a:cubicBezTo>
                    <a:pt x="91" y="627"/>
                    <a:pt x="82" y="637"/>
                    <a:pt x="80" y="639"/>
                  </a:cubicBezTo>
                  <a:cubicBezTo>
                    <a:pt x="84" y="634"/>
                    <a:pt x="88" y="628"/>
                    <a:pt x="92" y="622"/>
                  </a:cubicBezTo>
                  <a:cubicBezTo>
                    <a:pt x="92" y="623"/>
                    <a:pt x="92" y="623"/>
                    <a:pt x="92" y="623"/>
                  </a:cubicBezTo>
                  <a:cubicBezTo>
                    <a:pt x="93" y="624"/>
                    <a:pt x="94" y="623"/>
                    <a:pt x="93" y="622"/>
                  </a:cubicBezTo>
                  <a:cubicBezTo>
                    <a:pt x="93" y="621"/>
                    <a:pt x="93" y="621"/>
                    <a:pt x="93" y="621"/>
                  </a:cubicBezTo>
                  <a:cubicBezTo>
                    <a:pt x="93" y="620"/>
                    <a:pt x="93" y="620"/>
                    <a:pt x="94" y="619"/>
                  </a:cubicBezTo>
                  <a:cubicBezTo>
                    <a:pt x="95" y="620"/>
                    <a:pt x="95" y="620"/>
                    <a:pt x="96" y="620"/>
                  </a:cubicBezTo>
                  <a:cubicBezTo>
                    <a:pt x="96" y="620"/>
                    <a:pt x="96" y="620"/>
                    <a:pt x="96" y="620"/>
                  </a:cubicBezTo>
                  <a:cubicBezTo>
                    <a:pt x="96" y="621"/>
                    <a:pt x="96" y="622"/>
                    <a:pt x="96" y="622"/>
                  </a:cubicBezTo>
                  <a:close/>
                  <a:moveTo>
                    <a:pt x="250" y="426"/>
                  </a:moveTo>
                  <a:cubicBezTo>
                    <a:pt x="224" y="455"/>
                    <a:pt x="197" y="483"/>
                    <a:pt x="171" y="511"/>
                  </a:cubicBezTo>
                  <a:cubicBezTo>
                    <a:pt x="195" y="480"/>
                    <a:pt x="220" y="449"/>
                    <a:pt x="246" y="419"/>
                  </a:cubicBezTo>
                  <a:cubicBezTo>
                    <a:pt x="264" y="401"/>
                    <a:pt x="282" y="383"/>
                    <a:pt x="301" y="365"/>
                  </a:cubicBezTo>
                  <a:cubicBezTo>
                    <a:pt x="284" y="386"/>
                    <a:pt x="268" y="406"/>
                    <a:pt x="250" y="426"/>
                  </a:cubicBezTo>
                  <a:close/>
                  <a:moveTo>
                    <a:pt x="393" y="254"/>
                  </a:moveTo>
                  <a:cubicBezTo>
                    <a:pt x="389" y="259"/>
                    <a:pt x="385" y="264"/>
                    <a:pt x="381" y="269"/>
                  </a:cubicBezTo>
                  <a:cubicBezTo>
                    <a:pt x="374" y="276"/>
                    <a:pt x="367" y="284"/>
                    <a:pt x="360" y="292"/>
                  </a:cubicBezTo>
                  <a:cubicBezTo>
                    <a:pt x="341" y="311"/>
                    <a:pt x="323" y="332"/>
                    <a:pt x="305" y="351"/>
                  </a:cubicBezTo>
                  <a:cubicBezTo>
                    <a:pt x="286" y="371"/>
                    <a:pt x="267" y="392"/>
                    <a:pt x="249" y="412"/>
                  </a:cubicBezTo>
                  <a:cubicBezTo>
                    <a:pt x="246" y="415"/>
                    <a:pt x="244" y="418"/>
                    <a:pt x="241" y="420"/>
                  </a:cubicBezTo>
                  <a:cubicBezTo>
                    <a:pt x="256" y="401"/>
                    <a:pt x="271" y="382"/>
                    <a:pt x="286" y="363"/>
                  </a:cubicBezTo>
                  <a:cubicBezTo>
                    <a:pt x="315" y="331"/>
                    <a:pt x="344" y="299"/>
                    <a:pt x="372" y="267"/>
                  </a:cubicBezTo>
                  <a:cubicBezTo>
                    <a:pt x="386" y="253"/>
                    <a:pt x="411" y="231"/>
                    <a:pt x="393" y="254"/>
                  </a:cubicBezTo>
                  <a:close/>
                  <a:moveTo>
                    <a:pt x="379" y="252"/>
                  </a:moveTo>
                  <a:cubicBezTo>
                    <a:pt x="410" y="224"/>
                    <a:pt x="375" y="259"/>
                    <a:pt x="367" y="268"/>
                  </a:cubicBezTo>
                  <a:cubicBezTo>
                    <a:pt x="332" y="302"/>
                    <a:pt x="300" y="340"/>
                    <a:pt x="268" y="378"/>
                  </a:cubicBezTo>
                  <a:cubicBezTo>
                    <a:pt x="241" y="409"/>
                    <a:pt x="213" y="439"/>
                    <a:pt x="185" y="470"/>
                  </a:cubicBezTo>
                  <a:cubicBezTo>
                    <a:pt x="155" y="505"/>
                    <a:pt x="124" y="539"/>
                    <a:pt x="94" y="575"/>
                  </a:cubicBezTo>
                  <a:cubicBezTo>
                    <a:pt x="83" y="588"/>
                    <a:pt x="71" y="600"/>
                    <a:pt x="59" y="612"/>
                  </a:cubicBezTo>
                  <a:cubicBezTo>
                    <a:pt x="64" y="606"/>
                    <a:pt x="68" y="600"/>
                    <a:pt x="72" y="595"/>
                  </a:cubicBezTo>
                  <a:cubicBezTo>
                    <a:pt x="72" y="595"/>
                    <a:pt x="74" y="595"/>
                    <a:pt x="74" y="594"/>
                  </a:cubicBezTo>
                  <a:cubicBezTo>
                    <a:pt x="86" y="577"/>
                    <a:pt x="98" y="560"/>
                    <a:pt x="111" y="543"/>
                  </a:cubicBezTo>
                  <a:cubicBezTo>
                    <a:pt x="133" y="517"/>
                    <a:pt x="155" y="492"/>
                    <a:pt x="177" y="467"/>
                  </a:cubicBezTo>
                  <a:cubicBezTo>
                    <a:pt x="225" y="412"/>
                    <a:pt x="273" y="357"/>
                    <a:pt x="323" y="304"/>
                  </a:cubicBezTo>
                  <a:cubicBezTo>
                    <a:pt x="325" y="302"/>
                    <a:pt x="327" y="300"/>
                    <a:pt x="329" y="299"/>
                  </a:cubicBezTo>
                  <a:cubicBezTo>
                    <a:pt x="346" y="283"/>
                    <a:pt x="362" y="268"/>
                    <a:pt x="379" y="252"/>
                  </a:cubicBezTo>
                  <a:close/>
                  <a:moveTo>
                    <a:pt x="371" y="223"/>
                  </a:moveTo>
                  <a:cubicBezTo>
                    <a:pt x="369" y="226"/>
                    <a:pt x="366" y="230"/>
                    <a:pt x="364" y="233"/>
                  </a:cubicBezTo>
                  <a:cubicBezTo>
                    <a:pt x="363" y="235"/>
                    <a:pt x="365" y="236"/>
                    <a:pt x="366" y="235"/>
                  </a:cubicBezTo>
                  <a:cubicBezTo>
                    <a:pt x="374" y="231"/>
                    <a:pt x="371" y="237"/>
                    <a:pt x="365" y="246"/>
                  </a:cubicBezTo>
                  <a:cubicBezTo>
                    <a:pt x="359" y="231"/>
                    <a:pt x="363" y="225"/>
                    <a:pt x="371" y="223"/>
                  </a:cubicBezTo>
                  <a:close/>
                  <a:moveTo>
                    <a:pt x="194" y="429"/>
                  </a:moveTo>
                  <a:cubicBezTo>
                    <a:pt x="245" y="367"/>
                    <a:pt x="307" y="313"/>
                    <a:pt x="355" y="249"/>
                  </a:cubicBezTo>
                  <a:cubicBezTo>
                    <a:pt x="356" y="248"/>
                    <a:pt x="354" y="246"/>
                    <a:pt x="353" y="247"/>
                  </a:cubicBezTo>
                  <a:cubicBezTo>
                    <a:pt x="344" y="253"/>
                    <a:pt x="329" y="268"/>
                    <a:pt x="345" y="244"/>
                  </a:cubicBezTo>
                  <a:cubicBezTo>
                    <a:pt x="345" y="244"/>
                    <a:pt x="345" y="243"/>
                    <a:pt x="345" y="243"/>
                  </a:cubicBezTo>
                  <a:cubicBezTo>
                    <a:pt x="350" y="243"/>
                    <a:pt x="356" y="245"/>
                    <a:pt x="362" y="249"/>
                  </a:cubicBezTo>
                  <a:cubicBezTo>
                    <a:pt x="362" y="249"/>
                    <a:pt x="362" y="249"/>
                    <a:pt x="362" y="249"/>
                  </a:cubicBezTo>
                  <a:cubicBezTo>
                    <a:pt x="354" y="259"/>
                    <a:pt x="343" y="272"/>
                    <a:pt x="341" y="274"/>
                  </a:cubicBezTo>
                  <a:cubicBezTo>
                    <a:pt x="326" y="290"/>
                    <a:pt x="311" y="306"/>
                    <a:pt x="296" y="322"/>
                  </a:cubicBezTo>
                  <a:cubicBezTo>
                    <a:pt x="279" y="340"/>
                    <a:pt x="262" y="359"/>
                    <a:pt x="246" y="379"/>
                  </a:cubicBezTo>
                  <a:cubicBezTo>
                    <a:pt x="238" y="388"/>
                    <a:pt x="229" y="397"/>
                    <a:pt x="221" y="407"/>
                  </a:cubicBezTo>
                  <a:cubicBezTo>
                    <a:pt x="211" y="418"/>
                    <a:pt x="201" y="430"/>
                    <a:pt x="191" y="442"/>
                  </a:cubicBezTo>
                  <a:cubicBezTo>
                    <a:pt x="169" y="466"/>
                    <a:pt x="147" y="490"/>
                    <a:pt x="124" y="515"/>
                  </a:cubicBezTo>
                  <a:cubicBezTo>
                    <a:pt x="147" y="486"/>
                    <a:pt x="170" y="457"/>
                    <a:pt x="194" y="429"/>
                  </a:cubicBezTo>
                  <a:close/>
                  <a:moveTo>
                    <a:pt x="69" y="584"/>
                  </a:moveTo>
                  <a:cubicBezTo>
                    <a:pt x="69" y="583"/>
                    <a:pt x="70" y="583"/>
                    <a:pt x="71" y="582"/>
                  </a:cubicBezTo>
                  <a:cubicBezTo>
                    <a:pt x="91" y="557"/>
                    <a:pt x="113" y="532"/>
                    <a:pt x="135" y="508"/>
                  </a:cubicBezTo>
                  <a:cubicBezTo>
                    <a:pt x="123" y="522"/>
                    <a:pt x="111" y="535"/>
                    <a:pt x="100" y="550"/>
                  </a:cubicBezTo>
                  <a:cubicBezTo>
                    <a:pt x="79" y="577"/>
                    <a:pt x="61" y="616"/>
                    <a:pt x="31" y="635"/>
                  </a:cubicBezTo>
                  <a:cubicBezTo>
                    <a:pt x="43" y="618"/>
                    <a:pt x="56" y="601"/>
                    <a:pt x="69" y="584"/>
                  </a:cubicBezTo>
                  <a:close/>
                  <a:moveTo>
                    <a:pt x="26" y="636"/>
                  </a:moveTo>
                  <a:cubicBezTo>
                    <a:pt x="31" y="631"/>
                    <a:pt x="35" y="625"/>
                    <a:pt x="40" y="619"/>
                  </a:cubicBezTo>
                  <a:cubicBezTo>
                    <a:pt x="36" y="625"/>
                    <a:pt x="32" y="631"/>
                    <a:pt x="28" y="637"/>
                  </a:cubicBezTo>
                  <a:cubicBezTo>
                    <a:pt x="28" y="637"/>
                    <a:pt x="28" y="638"/>
                    <a:pt x="28" y="638"/>
                  </a:cubicBezTo>
                  <a:cubicBezTo>
                    <a:pt x="27" y="638"/>
                    <a:pt x="27" y="638"/>
                    <a:pt x="26" y="638"/>
                  </a:cubicBezTo>
                  <a:cubicBezTo>
                    <a:pt x="26" y="638"/>
                    <a:pt x="26" y="637"/>
                    <a:pt x="26" y="636"/>
                  </a:cubicBezTo>
                  <a:close/>
                  <a:moveTo>
                    <a:pt x="37" y="661"/>
                  </a:moveTo>
                  <a:cubicBezTo>
                    <a:pt x="40" y="656"/>
                    <a:pt x="44" y="652"/>
                    <a:pt x="47" y="647"/>
                  </a:cubicBezTo>
                  <a:cubicBezTo>
                    <a:pt x="47" y="647"/>
                    <a:pt x="47" y="648"/>
                    <a:pt x="47" y="648"/>
                  </a:cubicBezTo>
                  <a:cubicBezTo>
                    <a:pt x="45" y="655"/>
                    <a:pt x="35" y="674"/>
                    <a:pt x="29" y="656"/>
                  </a:cubicBezTo>
                  <a:cubicBezTo>
                    <a:pt x="28" y="651"/>
                    <a:pt x="28" y="645"/>
                    <a:pt x="27" y="640"/>
                  </a:cubicBezTo>
                  <a:cubicBezTo>
                    <a:pt x="34" y="637"/>
                    <a:pt x="40" y="632"/>
                    <a:pt x="46" y="626"/>
                  </a:cubicBezTo>
                  <a:cubicBezTo>
                    <a:pt x="40" y="633"/>
                    <a:pt x="34" y="641"/>
                    <a:pt x="29" y="650"/>
                  </a:cubicBezTo>
                  <a:cubicBezTo>
                    <a:pt x="28" y="651"/>
                    <a:pt x="30" y="652"/>
                    <a:pt x="31" y="651"/>
                  </a:cubicBezTo>
                  <a:cubicBezTo>
                    <a:pt x="56" y="614"/>
                    <a:pt x="90" y="584"/>
                    <a:pt x="119" y="551"/>
                  </a:cubicBezTo>
                  <a:cubicBezTo>
                    <a:pt x="149" y="516"/>
                    <a:pt x="180" y="481"/>
                    <a:pt x="211" y="446"/>
                  </a:cubicBezTo>
                  <a:cubicBezTo>
                    <a:pt x="220" y="436"/>
                    <a:pt x="230" y="425"/>
                    <a:pt x="239" y="415"/>
                  </a:cubicBezTo>
                  <a:cubicBezTo>
                    <a:pt x="228" y="429"/>
                    <a:pt x="216" y="444"/>
                    <a:pt x="204" y="459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170" y="495"/>
                    <a:pt x="138" y="531"/>
                    <a:pt x="106" y="567"/>
                  </a:cubicBezTo>
                  <a:cubicBezTo>
                    <a:pt x="81" y="594"/>
                    <a:pt x="50" y="621"/>
                    <a:pt x="33" y="653"/>
                  </a:cubicBezTo>
                  <a:cubicBezTo>
                    <a:pt x="32" y="654"/>
                    <a:pt x="33" y="654"/>
                    <a:pt x="34" y="654"/>
                  </a:cubicBezTo>
                  <a:cubicBezTo>
                    <a:pt x="34" y="652"/>
                    <a:pt x="36" y="651"/>
                    <a:pt x="36" y="649"/>
                  </a:cubicBezTo>
                  <a:cubicBezTo>
                    <a:pt x="35" y="652"/>
                    <a:pt x="33" y="655"/>
                    <a:pt x="31" y="659"/>
                  </a:cubicBezTo>
                  <a:cubicBezTo>
                    <a:pt x="31" y="659"/>
                    <a:pt x="32" y="660"/>
                    <a:pt x="32" y="659"/>
                  </a:cubicBezTo>
                  <a:cubicBezTo>
                    <a:pt x="38" y="649"/>
                    <a:pt x="45" y="640"/>
                    <a:pt x="53" y="631"/>
                  </a:cubicBezTo>
                  <a:cubicBezTo>
                    <a:pt x="48" y="641"/>
                    <a:pt x="40" y="649"/>
                    <a:pt x="35" y="660"/>
                  </a:cubicBezTo>
                  <a:cubicBezTo>
                    <a:pt x="35" y="661"/>
                    <a:pt x="36" y="661"/>
                    <a:pt x="37" y="661"/>
                  </a:cubicBezTo>
                  <a:close/>
                  <a:moveTo>
                    <a:pt x="76" y="641"/>
                  </a:moveTo>
                  <a:cubicBezTo>
                    <a:pt x="70" y="635"/>
                    <a:pt x="61" y="630"/>
                    <a:pt x="55" y="633"/>
                  </a:cubicBezTo>
                  <a:cubicBezTo>
                    <a:pt x="56" y="630"/>
                    <a:pt x="58" y="626"/>
                    <a:pt x="59" y="623"/>
                  </a:cubicBezTo>
                  <a:cubicBezTo>
                    <a:pt x="59" y="621"/>
                    <a:pt x="57" y="621"/>
                    <a:pt x="56" y="622"/>
                  </a:cubicBezTo>
                  <a:cubicBezTo>
                    <a:pt x="51" y="631"/>
                    <a:pt x="43" y="639"/>
                    <a:pt x="37" y="649"/>
                  </a:cubicBezTo>
                  <a:cubicBezTo>
                    <a:pt x="61" y="610"/>
                    <a:pt x="102" y="574"/>
                    <a:pt x="133" y="541"/>
                  </a:cubicBezTo>
                  <a:cubicBezTo>
                    <a:pt x="147" y="526"/>
                    <a:pt x="161" y="511"/>
                    <a:pt x="174" y="496"/>
                  </a:cubicBezTo>
                  <a:cubicBezTo>
                    <a:pt x="167" y="506"/>
                    <a:pt x="159" y="515"/>
                    <a:pt x="151" y="524"/>
                  </a:cubicBezTo>
                  <a:cubicBezTo>
                    <a:pt x="140" y="537"/>
                    <a:pt x="129" y="550"/>
                    <a:pt x="119" y="564"/>
                  </a:cubicBezTo>
                  <a:cubicBezTo>
                    <a:pt x="98" y="584"/>
                    <a:pt x="76" y="605"/>
                    <a:pt x="65" y="628"/>
                  </a:cubicBezTo>
                  <a:cubicBezTo>
                    <a:pt x="64" y="630"/>
                    <a:pt x="66" y="631"/>
                    <a:pt x="67" y="630"/>
                  </a:cubicBezTo>
                  <a:cubicBezTo>
                    <a:pt x="72" y="625"/>
                    <a:pt x="77" y="620"/>
                    <a:pt x="82" y="614"/>
                  </a:cubicBezTo>
                  <a:cubicBezTo>
                    <a:pt x="78" y="621"/>
                    <a:pt x="73" y="627"/>
                    <a:pt x="69" y="634"/>
                  </a:cubicBezTo>
                  <a:cubicBezTo>
                    <a:pt x="68" y="635"/>
                    <a:pt x="71" y="637"/>
                    <a:pt x="72" y="635"/>
                  </a:cubicBezTo>
                  <a:cubicBezTo>
                    <a:pt x="77" y="627"/>
                    <a:pt x="83" y="619"/>
                    <a:pt x="89" y="611"/>
                  </a:cubicBezTo>
                  <a:cubicBezTo>
                    <a:pt x="89" y="613"/>
                    <a:pt x="89" y="616"/>
                    <a:pt x="89" y="618"/>
                  </a:cubicBezTo>
                  <a:cubicBezTo>
                    <a:pt x="85" y="623"/>
                    <a:pt x="80" y="629"/>
                    <a:pt x="76" y="635"/>
                  </a:cubicBezTo>
                  <a:cubicBezTo>
                    <a:pt x="75" y="637"/>
                    <a:pt x="78" y="638"/>
                    <a:pt x="79" y="636"/>
                  </a:cubicBezTo>
                  <a:cubicBezTo>
                    <a:pt x="79" y="636"/>
                    <a:pt x="80" y="635"/>
                    <a:pt x="80" y="634"/>
                  </a:cubicBezTo>
                  <a:cubicBezTo>
                    <a:pt x="79" y="637"/>
                    <a:pt x="77" y="639"/>
                    <a:pt x="76" y="641"/>
                  </a:cubicBezTo>
                  <a:close/>
                  <a:moveTo>
                    <a:pt x="78" y="644"/>
                  </a:moveTo>
                  <a:cubicBezTo>
                    <a:pt x="84" y="639"/>
                    <a:pt x="90" y="633"/>
                    <a:pt x="96" y="627"/>
                  </a:cubicBezTo>
                  <a:cubicBezTo>
                    <a:pt x="92" y="631"/>
                    <a:pt x="85" y="640"/>
                    <a:pt x="82" y="647"/>
                  </a:cubicBezTo>
                  <a:cubicBezTo>
                    <a:pt x="81" y="648"/>
                    <a:pt x="82" y="650"/>
                    <a:pt x="84" y="649"/>
                  </a:cubicBezTo>
                  <a:cubicBezTo>
                    <a:pt x="87" y="647"/>
                    <a:pt x="89" y="645"/>
                    <a:pt x="92" y="643"/>
                  </a:cubicBezTo>
                  <a:cubicBezTo>
                    <a:pt x="93" y="642"/>
                    <a:pt x="95" y="640"/>
                    <a:pt x="96" y="639"/>
                  </a:cubicBezTo>
                  <a:cubicBezTo>
                    <a:pt x="91" y="646"/>
                    <a:pt x="86" y="652"/>
                    <a:pt x="83" y="660"/>
                  </a:cubicBezTo>
                  <a:cubicBezTo>
                    <a:pt x="82" y="662"/>
                    <a:pt x="84" y="663"/>
                    <a:pt x="85" y="662"/>
                  </a:cubicBezTo>
                  <a:cubicBezTo>
                    <a:pt x="89" y="659"/>
                    <a:pt x="92" y="656"/>
                    <a:pt x="96" y="653"/>
                  </a:cubicBezTo>
                  <a:cubicBezTo>
                    <a:pt x="90" y="660"/>
                    <a:pt x="85" y="668"/>
                    <a:pt x="79" y="676"/>
                  </a:cubicBezTo>
                  <a:cubicBezTo>
                    <a:pt x="80" y="673"/>
                    <a:pt x="80" y="670"/>
                    <a:pt x="81" y="667"/>
                  </a:cubicBezTo>
                  <a:cubicBezTo>
                    <a:pt x="82" y="662"/>
                    <a:pt x="83" y="656"/>
                    <a:pt x="82" y="651"/>
                  </a:cubicBezTo>
                  <a:cubicBezTo>
                    <a:pt x="81" y="649"/>
                    <a:pt x="80" y="646"/>
                    <a:pt x="78" y="644"/>
                  </a:cubicBezTo>
                  <a:close/>
                  <a:moveTo>
                    <a:pt x="97" y="627"/>
                  </a:moveTo>
                  <a:cubicBezTo>
                    <a:pt x="98" y="628"/>
                    <a:pt x="99" y="630"/>
                    <a:pt x="100" y="631"/>
                  </a:cubicBezTo>
                  <a:cubicBezTo>
                    <a:pt x="95" y="635"/>
                    <a:pt x="89" y="639"/>
                    <a:pt x="86" y="644"/>
                  </a:cubicBezTo>
                  <a:cubicBezTo>
                    <a:pt x="90" y="638"/>
                    <a:pt x="94" y="632"/>
                    <a:pt x="97" y="627"/>
                  </a:cubicBezTo>
                  <a:close/>
                  <a:moveTo>
                    <a:pt x="79" y="682"/>
                  </a:moveTo>
                  <a:cubicBezTo>
                    <a:pt x="79" y="682"/>
                    <a:pt x="79" y="682"/>
                    <a:pt x="79" y="682"/>
                  </a:cubicBezTo>
                  <a:cubicBezTo>
                    <a:pt x="89" y="671"/>
                    <a:pt x="99" y="660"/>
                    <a:pt x="109" y="649"/>
                  </a:cubicBezTo>
                  <a:cubicBezTo>
                    <a:pt x="99" y="659"/>
                    <a:pt x="90" y="674"/>
                    <a:pt x="82" y="687"/>
                  </a:cubicBezTo>
                  <a:cubicBezTo>
                    <a:pt x="81" y="685"/>
                    <a:pt x="80" y="684"/>
                    <a:pt x="79" y="682"/>
                  </a:cubicBezTo>
                  <a:close/>
                  <a:moveTo>
                    <a:pt x="96" y="687"/>
                  </a:moveTo>
                  <a:cubicBezTo>
                    <a:pt x="92" y="693"/>
                    <a:pt x="88" y="694"/>
                    <a:pt x="84" y="689"/>
                  </a:cubicBezTo>
                  <a:cubicBezTo>
                    <a:pt x="93" y="682"/>
                    <a:pt x="100" y="672"/>
                    <a:pt x="107" y="663"/>
                  </a:cubicBezTo>
                  <a:cubicBezTo>
                    <a:pt x="109" y="661"/>
                    <a:pt x="118" y="650"/>
                    <a:pt x="110" y="660"/>
                  </a:cubicBezTo>
                  <a:cubicBezTo>
                    <a:pt x="106" y="666"/>
                    <a:pt x="102" y="671"/>
                    <a:pt x="99" y="677"/>
                  </a:cubicBezTo>
                  <a:cubicBezTo>
                    <a:pt x="98" y="678"/>
                    <a:pt x="99" y="679"/>
                    <a:pt x="100" y="678"/>
                  </a:cubicBezTo>
                  <a:cubicBezTo>
                    <a:pt x="101" y="678"/>
                    <a:pt x="102" y="677"/>
                    <a:pt x="103" y="676"/>
                  </a:cubicBezTo>
                  <a:cubicBezTo>
                    <a:pt x="100" y="680"/>
                    <a:pt x="98" y="684"/>
                    <a:pt x="96" y="687"/>
                  </a:cubicBezTo>
                  <a:close/>
                  <a:moveTo>
                    <a:pt x="114" y="670"/>
                  </a:moveTo>
                  <a:cubicBezTo>
                    <a:pt x="114" y="670"/>
                    <a:pt x="114" y="671"/>
                    <a:pt x="114" y="671"/>
                  </a:cubicBezTo>
                  <a:cubicBezTo>
                    <a:pt x="114" y="671"/>
                    <a:pt x="114" y="672"/>
                    <a:pt x="114" y="672"/>
                  </a:cubicBezTo>
                  <a:cubicBezTo>
                    <a:pt x="112" y="671"/>
                    <a:pt x="111" y="672"/>
                    <a:pt x="109" y="672"/>
                  </a:cubicBezTo>
                  <a:cubicBezTo>
                    <a:pt x="108" y="672"/>
                    <a:pt x="107" y="672"/>
                    <a:pt x="107" y="673"/>
                  </a:cubicBezTo>
                  <a:cubicBezTo>
                    <a:pt x="110" y="670"/>
                    <a:pt x="112" y="668"/>
                    <a:pt x="115" y="665"/>
                  </a:cubicBezTo>
                  <a:cubicBezTo>
                    <a:pt x="125" y="656"/>
                    <a:pt x="116" y="668"/>
                    <a:pt x="115" y="670"/>
                  </a:cubicBezTo>
                  <a:cubicBezTo>
                    <a:pt x="115" y="669"/>
                    <a:pt x="115" y="669"/>
                    <a:pt x="114" y="670"/>
                  </a:cubicBezTo>
                  <a:close/>
                  <a:moveTo>
                    <a:pt x="119" y="673"/>
                  </a:moveTo>
                  <a:cubicBezTo>
                    <a:pt x="118" y="672"/>
                    <a:pt x="117" y="672"/>
                    <a:pt x="115" y="672"/>
                  </a:cubicBezTo>
                  <a:cubicBezTo>
                    <a:pt x="118" y="671"/>
                    <a:pt x="120" y="667"/>
                    <a:pt x="122" y="664"/>
                  </a:cubicBezTo>
                  <a:cubicBezTo>
                    <a:pt x="123" y="669"/>
                    <a:pt x="123" y="675"/>
                    <a:pt x="119" y="673"/>
                  </a:cubicBezTo>
                  <a:close/>
                  <a:moveTo>
                    <a:pt x="118" y="654"/>
                  </a:moveTo>
                  <a:cubicBezTo>
                    <a:pt x="119" y="655"/>
                    <a:pt x="120" y="657"/>
                    <a:pt x="120" y="659"/>
                  </a:cubicBezTo>
                  <a:cubicBezTo>
                    <a:pt x="114" y="664"/>
                    <a:pt x="108" y="669"/>
                    <a:pt x="103" y="674"/>
                  </a:cubicBezTo>
                  <a:cubicBezTo>
                    <a:pt x="108" y="669"/>
                    <a:pt x="113" y="661"/>
                    <a:pt x="117" y="654"/>
                  </a:cubicBezTo>
                  <a:cubicBezTo>
                    <a:pt x="118" y="654"/>
                    <a:pt x="118" y="654"/>
                    <a:pt x="118" y="654"/>
                  </a:cubicBezTo>
                  <a:close/>
                  <a:moveTo>
                    <a:pt x="116" y="652"/>
                  </a:moveTo>
                  <a:cubicBezTo>
                    <a:pt x="105" y="661"/>
                    <a:pt x="97" y="672"/>
                    <a:pt x="88" y="682"/>
                  </a:cubicBezTo>
                  <a:cubicBezTo>
                    <a:pt x="90" y="679"/>
                    <a:pt x="93" y="675"/>
                    <a:pt x="96" y="671"/>
                  </a:cubicBezTo>
                  <a:cubicBezTo>
                    <a:pt x="101" y="663"/>
                    <a:pt x="106" y="655"/>
                    <a:pt x="112" y="647"/>
                  </a:cubicBezTo>
                  <a:cubicBezTo>
                    <a:pt x="113" y="648"/>
                    <a:pt x="115" y="650"/>
                    <a:pt x="116" y="652"/>
                  </a:cubicBezTo>
                  <a:close/>
                  <a:moveTo>
                    <a:pt x="110" y="644"/>
                  </a:moveTo>
                  <a:cubicBezTo>
                    <a:pt x="103" y="651"/>
                    <a:pt x="96" y="658"/>
                    <a:pt x="90" y="666"/>
                  </a:cubicBezTo>
                  <a:cubicBezTo>
                    <a:pt x="90" y="665"/>
                    <a:pt x="91" y="664"/>
                    <a:pt x="92" y="663"/>
                  </a:cubicBezTo>
                  <a:cubicBezTo>
                    <a:pt x="97" y="656"/>
                    <a:pt x="102" y="649"/>
                    <a:pt x="108" y="642"/>
                  </a:cubicBezTo>
                  <a:cubicBezTo>
                    <a:pt x="108" y="643"/>
                    <a:pt x="109" y="644"/>
                    <a:pt x="110" y="644"/>
                  </a:cubicBezTo>
                  <a:close/>
                  <a:moveTo>
                    <a:pt x="106" y="639"/>
                  </a:moveTo>
                  <a:cubicBezTo>
                    <a:pt x="100" y="645"/>
                    <a:pt x="90" y="651"/>
                    <a:pt x="87" y="657"/>
                  </a:cubicBezTo>
                  <a:cubicBezTo>
                    <a:pt x="91" y="649"/>
                    <a:pt x="97" y="642"/>
                    <a:pt x="102" y="635"/>
                  </a:cubicBezTo>
                  <a:cubicBezTo>
                    <a:pt x="103" y="636"/>
                    <a:pt x="104" y="638"/>
                    <a:pt x="106" y="639"/>
                  </a:cubicBezTo>
                  <a:close/>
                  <a:moveTo>
                    <a:pt x="105" y="622"/>
                  </a:moveTo>
                  <a:cubicBezTo>
                    <a:pt x="102" y="620"/>
                    <a:pt x="99" y="618"/>
                    <a:pt x="95" y="618"/>
                  </a:cubicBezTo>
                  <a:cubicBezTo>
                    <a:pt x="96" y="616"/>
                    <a:pt x="98" y="614"/>
                    <a:pt x="99" y="612"/>
                  </a:cubicBezTo>
                  <a:cubicBezTo>
                    <a:pt x="108" y="605"/>
                    <a:pt x="117" y="597"/>
                    <a:pt x="125" y="589"/>
                  </a:cubicBezTo>
                  <a:cubicBezTo>
                    <a:pt x="117" y="599"/>
                    <a:pt x="110" y="610"/>
                    <a:pt x="105" y="622"/>
                  </a:cubicBezTo>
                  <a:close/>
                  <a:moveTo>
                    <a:pt x="111" y="626"/>
                  </a:moveTo>
                  <a:cubicBezTo>
                    <a:pt x="125" y="613"/>
                    <a:pt x="136" y="598"/>
                    <a:pt x="147" y="583"/>
                  </a:cubicBezTo>
                  <a:cubicBezTo>
                    <a:pt x="168" y="552"/>
                    <a:pt x="197" y="527"/>
                    <a:pt x="223" y="501"/>
                  </a:cubicBezTo>
                  <a:cubicBezTo>
                    <a:pt x="245" y="478"/>
                    <a:pt x="265" y="454"/>
                    <a:pt x="285" y="429"/>
                  </a:cubicBezTo>
                  <a:cubicBezTo>
                    <a:pt x="300" y="414"/>
                    <a:pt x="315" y="399"/>
                    <a:pt x="330" y="384"/>
                  </a:cubicBezTo>
                  <a:cubicBezTo>
                    <a:pt x="303" y="416"/>
                    <a:pt x="275" y="448"/>
                    <a:pt x="247" y="479"/>
                  </a:cubicBezTo>
                  <a:cubicBezTo>
                    <a:pt x="202" y="529"/>
                    <a:pt x="152" y="574"/>
                    <a:pt x="116" y="632"/>
                  </a:cubicBezTo>
                  <a:cubicBezTo>
                    <a:pt x="114" y="630"/>
                    <a:pt x="113" y="628"/>
                    <a:pt x="111" y="626"/>
                  </a:cubicBezTo>
                  <a:close/>
                  <a:moveTo>
                    <a:pt x="165" y="570"/>
                  </a:moveTo>
                  <a:cubicBezTo>
                    <a:pt x="202" y="527"/>
                    <a:pt x="243" y="488"/>
                    <a:pt x="280" y="446"/>
                  </a:cubicBezTo>
                  <a:cubicBezTo>
                    <a:pt x="247" y="486"/>
                    <a:pt x="213" y="527"/>
                    <a:pt x="180" y="567"/>
                  </a:cubicBezTo>
                  <a:cubicBezTo>
                    <a:pt x="176" y="571"/>
                    <a:pt x="173" y="574"/>
                    <a:pt x="170" y="578"/>
                  </a:cubicBezTo>
                  <a:cubicBezTo>
                    <a:pt x="161" y="587"/>
                    <a:pt x="152" y="597"/>
                    <a:pt x="143" y="605"/>
                  </a:cubicBezTo>
                  <a:cubicBezTo>
                    <a:pt x="137" y="611"/>
                    <a:pt x="130" y="616"/>
                    <a:pt x="126" y="622"/>
                  </a:cubicBezTo>
                  <a:cubicBezTo>
                    <a:pt x="137" y="603"/>
                    <a:pt x="151" y="587"/>
                    <a:pt x="165" y="570"/>
                  </a:cubicBezTo>
                  <a:close/>
                  <a:moveTo>
                    <a:pt x="119" y="636"/>
                  </a:moveTo>
                  <a:cubicBezTo>
                    <a:pt x="119" y="635"/>
                    <a:pt x="119" y="635"/>
                    <a:pt x="120" y="634"/>
                  </a:cubicBezTo>
                  <a:cubicBezTo>
                    <a:pt x="122" y="632"/>
                    <a:pt x="124" y="630"/>
                    <a:pt x="127" y="628"/>
                  </a:cubicBezTo>
                  <a:cubicBezTo>
                    <a:pt x="126" y="628"/>
                    <a:pt x="125" y="627"/>
                    <a:pt x="125" y="626"/>
                  </a:cubicBezTo>
                  <a:cubicBezTo>
                    <a:pt x="130" y="618"/>
                    <a:pt x="138" y="611"/>
                    <a:pt x="146" y="604"/>
                  </a:cubicBezTo>
                  <a:cubicBezTo>
                    <a:pt x="143" y="608"/>
                    <a:pt x="139" y="611"/>
                    <a:pt x="136" y="615"/>
                  </a:cubicBezTo>
                  <a:cubicBezTo>
                    <a:pt x="134" y="618"/>
                    <a:pt x="133" y="621"/>
                    <a:pt x="132" y="623"/>
                  </a:cubicBezTo>
                  <a:cubicBezTo>
                    <a:pt x="158" y="597"/>
                    <a:pt x="184" y="569"/>
                    <a:pt x="208" y="541"/>
                  </a:cubicBezTo>
                  <a:cubicBezTo>
                    <a:pt x="213" y="536"/>
                    <a:pt x="218" y="531"/>
                    <a:pt x="223" y="525"/>
                  </a:cubicBezTo>
                  <a:cubicBezTo>
                    <a:pt x="239" y="508"/>
                    <a:pt x="255" y="492"/>
                    <a:pt x="271" y="475"/>
                  </a:cubicBezTo>
                  <a:cubicBezTo>
                    <a:pt x="264" y="485"/>
                    <a:pt x="257" y="495"/>
                    <a:pt x="250" y="505"/>
                  </a:cubicBezTo>
                  <a:cubicBezTo>
                    <a:pt x="249" y="506"/>
                    <a:pt x="248" y="508"/>
                    <a:pt x="247" y="509"/>
                  </a:cubicBezTo>
                  <a:cubicBezTo>
                    <a:pt x="235" y="522"/>
                    <a:pt x="223" y="534"/>
                    <a:pt x="211" y="547"/>
                  </a:cubicBezTo>
                  <a:cubicBezTo>
                    <a:pt x="181" y="578"/>
                    <a:pt x="145" y="607"/>
                    <a:pt x="124" y="643"/>
                  </a:cubicBezTo>
                  <a:cubicBezTo>
                    <a:pt x="123" y="642"/>
                    <a:pt x="123" y="641"/>
                    <a:pt x="122" y="641"/>
                  </a:cubicBezTo>
                  <a:cubicBezTo>
                    <a:pt x="121" y="639"/>
                    <a:pt x="120" y="637"/>
                    <a:pt x="119" y="636"/>
                  </a:cubicBezTo>
                  <a:close/>
                  <a:moveTo>
                    <a:pt x="125" y="646"/>
                  </a:moveTo>
                  <a:cubicBezTo>
                    <a:pt x="125" y="646"/>
                    <a:pt x="125" y="646"/>
                    <a:pt x="126" y="646"/>
                  </a:cubicBezTo>
                  <a:cubicBezTo>
                    <a:pt x="137" y="639"/>
                    <a:pt x="147" y="631"/>
                    <a:pt x="157" y="622"/>
                  </a:cubicBezTo>
                  <a:cubicBezTo>
                    <a:pt x="149" y="633"/>
                    <a:pt x="140" y="644"/>
                    <a:pt x="132" y="655"/>
                  </a:cubicBezTo>
                  <a:cubicBezTo>
                    <a:pt x="131" y="656"/>
                    <a:pt x="132" y="658"/>
                    <a:pt x="134" y="657"/>
                  </a:cubicBezTo>
                  <a:cubicBezTo>
                    <a:pt x="228" y="558"/>
                    <a:pt x="311" y="450"/>
                    <a:pt x="403" y="349"/>
                  </a:cubicBezTo>
                  <a:cubicBezTo>
                    <a:pt x="413" y="337"/>
                    <a:pt x="424" y="326"/>
                    <a:pt x="434" y="314"/>
                  </a:cubicBezTo>
                  <a:cubicBezTo>
                    <a:pt x="410" y="344"/>
                    <a:pt x="386" y="373"/>
                    <a:pt x="361" y="402"/>
                  </a:cubicBezTo>
                  <a:cubicBezTo>
                    <a:pt x="319" y="450"/>
                    <a:pt x="280" y="500"/>
                    <a:pt x="239" y="549"/>
                  </a:cubicBezTo>
                  <a:cubicBezTo>
                    <a:pt x="210" y="584"/>
                    <a:pt x="170" y="618"/>
                    <a:pt x="153" y="661"/>
                  </a:cubicBezTo>
                  <a:cubicBezTo>
                    <a:pt x="153" y="662"/>
                    <a:pt x="155" y="663"/>
                    <a:pt x="156" y="662"/>
                  </a:cubicBezTo>
                  <a:cubicBezTo>
                    <a:pt x="231" y="589"/>
                    <a:pt x="293" y="497"/>
                    <a:pt x="359" y="414"/>
                  </a:cubicBezTo>
                  <a:cubicBezTo>
                    <a:pt x="388" y="377"/>
                    <a:pt x="419" y="341"/>
                    <a:pt x="450" y="305"/>
                  </a:cubicBezTo>
                  <a:cubicBezTo>
                    <a:pt x="389" y="377"/>
                    <a:pt x="331" y="453"/>
                    <a:pt x="273" y="528"/>
                  </a:cubicBezTo>
                  <a:cubicBezTo>
                    <a:pt x="250" y="557"/>
                    <a:pt x="227" y="585"/>
                    <a:pt x="205" y="614"/>
                  </a:cubicBezTo>
                  <a:cubicBezTo>
                    <a:pt x="195" y="626"/>
                    <a:pt x="186" y="638"/>
                    <a:pt x="176" y="650"/>
                  </a:cubicBezTo>
                  <a:cubicBezTo>
                    <a:pt x="173" y="655"/>
                    <a:pt x="169" y="659"/>
                    <a:pt x="165" y="664"/>
                  </a:cubicBezTo>
                  <a:cubicBezTo>
                    <a:pt x="165" y="663"/>
                    <a:pt x="165" y="663"/>
                    <a:pt x="164" y="662"/>
                  </a:cubicBezTo>
                  <a:cubicBezTo>
                    <a:pt x="163" y="661"/>
                    <a:pt x="162" y="661"/>
                    <a:pt x="161" y="663"/>
                  </a:cubicBezTo>
                  <a:cubicBezTo>
                    <a:pt x="149" y="696"/>
                    <a:pt x="135" y="664"/>
                    <a:pt x="125" y="646"/>
                  </a:cubicBezTo>
                  <a:close/>
                  <a:moveTo>
                    <a:pt x="340" y="432"/>
                  </a:moveTo>
                  <a:cubicBezTo>
                    <a:pt x="301" y="479"/>
                    <a:pt x="263" y="526"/>
                    <a:pt x="226" y="574"/>
                  </a:cubicBezTo>
                  <a:cubicBezTo>
                    <a:pt x="213" y="591"/>
                    <a:pt x="200" y="608"/>
                    <a:pt x="187" y="625"/>
                  </a:cubicBezTo>
                  <a:cubicBezTo>
                    <a:pt x="179" y="635"/>
                    <a:pt x="139" y="675"/>
                    <a:pt x="179" y="624"/>
                  </a:cubicBezTo>
                  <a:cubicBezTo>
                    <a:pt x="199" y="599"/>
                    <a:pt x="221" y="575"/>
                    <a:pt x="241" y="551"/>
                  </a:cubicBezTo>
                  <a:cubicBezTo>
                    <a:pt x="274" y="511"/>
                    <a:pt x="307" y="471"/>
                    <a:pt x="340" y="432"/>
                  </a:cubicBezTo>
                  <a:close/>
                  <a:moveTo>
                    <a:pt x="167" y="667"/>
                  </a:moveTo>
                  <a:cubicBezTo>
                    <a:pt x="176" y="655"/>
                    <a:pt x="185" y="644"/>
                    <a:pt x="194" y="632"/>
                  </a:cubicBezTo>
                  <a:cubicBezTo>
                    <a:pt x="198" y="628"/>
                    <a:pt x="201" y="625"/>
                    <a:pt x="204" y="621"/>
                  </a:cubicBezTo>
                  <a:cubicBezTo>
                    <a:pt x="239" y="582"/>
                    <a:pt x="274" y="543"/>
                    <a:pt x="308" y="503"/>
                  </a:cubicBezTo>
                  <a:cubicBezTo>
                    <a:pt x="305" y="506"/>
                    <a:pt x="303" y="509"/>
                    <a:pt x="300" y="513"/>
                  </a:cubicBezTo>
                  <a:cubicBezTo>
                    <a:pt x="292" y="523"/>
                    <a:pt x="285" y="533"/>
                    <a:pt x="277" y="544"/>
                  </a:cubicBezTo>
                  <a:cubicBezTo>
                    <a:pt x="286" y="534"/>
                    <a:pt x="295" y="524"/>
                    <a:pt x="303" y="514"/>
                  </a:cubicBezTo>
                  <a:cubicBezTo>
                    <a:pt x="328" y="481"/>
                    <a:pt x="354" y="449"/>
                    <a:pt x="380" y="417"/>
                  </a:cubicBezTo>
                  <a:cubicBezTo>
                    <a:pt x="380" y="417"/>
                    <a:pt x="380" y="416"/>
                    <a:pt x="381" y="416"/>
                  </a:cubicBezTo>
                  <a:cubicBezTo>
                    <a:pt x="401" y="392"/>
                    <a:pt x="421" y="369"/>
                    <a:pt x="442" y="346"/>
                  </a:cubicBezTo>
                  <a:cubicBezTo>
                    <a:pt x="421" y="370"/>
                    <a:pt x="401" y="395"/>
                    <a:pt x="381" y="420"/>
                  </a:cubicBezTo>
                  <a:cubicBezTo>
                    <a:pt x="358" y="447"/>
                    <a:pt x="336" y="474"/>
                    <a:pt x="314" y="502"/>
                  </a:cubicBezTo>
                  <a:cubicBezTo>
                    <a:pt x="337" y="475"/>
                    <a:pt x="361" y="449"/>
                    <a:pt x="383" y="422"/>
                  </a:cubicBezTo>
                  <a:cubicBezTo>
                    <a:pt x="435" y="357"/>
                    <a:pt x="489" y="294"/>
                    <a:pt x="543" y="232"/>
                  </a:cubicBezTo>
                  <a:cubicBezTo>
                    <a:pt x="555" y="219"/>
                    <a:pt x="567" y="205"/>
                    <a:pt x="578" y="192"/>
                  </a:cubicBezTo>
                  <a:cubicBezTo>
                    <a:pt x="588" y="181"/>
                    <a:pt x="629" y="135"/>
                    <a:pt x="587" y="188"/>
                  </a:cubicBezTo>
                  <a:cubicBezTo>
                    <a:pt x="558" y="225"/>
                    <a:pt x="526" y="259"/>
                    <a:pt x="496" y="294"/>
                  </a:cubicBezTo>
                  <a:cubicBezTo>
                    <a:pt x="442" y="358"/>
                    <a:pt x="390" y="423"/>
                    <a:pt x="339" y="488"/>
                  </a:cubicBezTo>
                  <a:cubicBezTo>
                    <a:pt x="289" y="550"/>
                    <a:pt x="235" y="607"/>
                    <a:pt x="194" y="676"/>
                  </a:cubicBezTo>
                  <a:cubicBezTo>
                    <a:pt x="194" y="677"/>
                    <a:pt x="195" y="678"/>
                    <a:pt x="196" y="678"/>
                  </a:cubicBezTo>
                  <a:cubicBezTo>
                    <a:pt x="186" y="692"/>
                    <a:pt x="174" y="676"/>
                    <a:pt x="167" y="667"/>
                  </a:cubicBezTo>
                  <a:close/>
                  <a:moveTo>
                    <a:pt x="452" y="361"/>
                  </a:moveTo>
                  <a:cubicBezTo>
                    <a:pt x="373" y="456"/>
                    <a:pt x="296" y="552"/>
                    <a:pt x="218" y="647"/>
                  </a:cubicBezTo>
                  <a:cubicBezTo>
                    <a:pt x="185" y="687"/>
                    <a:pt x="228" y="630"/>
                    <a:pt x="233" y="621"/>
                  </a:cubicBezTo>
                  <a:cubicBezTo>
                    <a:pt x="253" y="594"/>
                    <a:pt x="275" y="569"/>
                    <a:pt x="297" y="543"/>
                  </a:cubicBezTo>
                  <a:cubicBezTo>
                    <a:pt x="334" y="499"/>
                    <a:pt x="370" y="453"/>
                    <a:pt x="406" y="408"/>
                  </a:cubicBezTo>
                  <a:cubicBezTo>
                    <a:pt x="443" y="360"/>
                    <a:pt x="483" y="314"/>
                    <a:pt x="522" y="268"/>
                  </a:cubicBezTo>
                  <a:cubicBezTo>
                    <a:pt x="554" y="231"/>
                    <a:pt x="590" y="195"/>
                    <a:pt x="614" y="153"/>
                  </a:cubicBezTo>
                  <a:cubicBezTo>
                    <a:pt x="615" y="151"/>
                    <a:pt x="613" y="150"/>
                    <a:pt x="612" y="151"/>
                  </a:cubicBezTo>
                  <a:cubicBezTo>
                    <a:pt x="591" y="174"/>
                    <a:pt x="570" y="197"/>
                    <a:pt x="549" y="220"/>
                  </a:cubicBezTo>
                  <a:cubicBezTo>
                    <a:pt x="569" y="196"/>
                    <a:pt x="588" y="172"/>
                    <a:pt x="607" y="147"/>
                  </a:cubicBezTo>
                  <a:cubicBezTo>
                    <a:pt x="608" y="146"/>
                    <a:pt x="605" y="144"/>
                    <a:pt x="604" y="145"/>
                  </a:cubicBezTo>
                  <a:cubicBezTo>
                    <a:pt x="596" y="153"/>
                    <a:pt x="589" y="161"/>
                    <a:pt x="582" y="169"/>
                  </a:cubicBezTo>
                  <a:cubicBezTo>
                    <a:pt x="589" y="161"/>
                    <a:pt x="596" y="153"/>
                    <a:pt x="602" y="144"/>
                  </a:cubicBezTo>
                  <a:cubicBezTo>
                    <a:pt x="603" y="142"/>
                    <a:pt x="601" y="141"/>
                    <a:pt x="600" y="142"/>
                  </a:cubicBezTo>
                  <a:cubicBezTo>
                    <a:pt x="596" y="145"/>
                    <a:pt x="593" y="148"/>
                    <a:pt x="589" y="151"/>
                  </a:cubicBezTo>
                  <a:cubicBezTo>
                    <a:pt x="592" y="148"/>
                    <a:pt x="595" y="144"/>
                    <a:pt x="598" y="141"/>
                  </a:cubicBezTo>
                  <a:cubicBezTo>
                    <a:pt x="599" y="141"/>
                    <a:pt x="599" y="141"/>
                    <a:pt x="599" y="141"/>
                  </a:cubicBezTo>
                  <a:cubicBezTo>
                    <a:pt x="606" y="141"/>
                    <a:pt x="612" y="146"/>
                    <a:pt x="618" y="158"/>
                  </a:cubicBezTo>
                  <a:cubicBezTo>
                    <a:pt x="618" y="158"/>
                    <a:pt x="619" y="159"/>
                    <a:pt x="619" y="159"/>
                  </a:cubicBezTo>
                  <a:cubicBezTo>
                    <a:pt x="605" y="174"/>
                    <a:pt x="591" y="190"/>
                    <a:pt x="578" y="207"/>
                  </a:cubicBezTo>
                  <a:cubicBezTo>
                    <a:pt x="538" y="260"/>
                    <a:pt x="495" y="310"/>
                    <a:pt x="452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6467475" y="2536825"/>
              <a:ext cx="165100" cy="141287"/>
            </a:xfrm>
            <a:custGeom>
              <a:avLst/>
              <a:gdLst>
                <a:gd name="T0" fmla="*/ 64 w 67"/>
                <a:gd name="T1" fmla="*/ 1 h 57"/>
                <a:gd name="T2" fmla="*/ 21 w 67"/>
                <a:gd name="T3" fmla="*/ 22 h 57"/>
                <a:gd name="T4" fmla="*/ 4 w 67"/>
                <a:gd name="T5" fmla="*/ 56 h 57"/>
                <a:gd name="T6" fmla="*/ 6 w 67"/>
                <a:gd name="T7" fmla="*/ 55 h 57"/>
                <a:gd name="T8" fmla="*/ 36 w 67"/>
                <a:gd name="T9" fmla="*/ 20 h 57"/>
                <a:gd name="T10" fmla="*/ 67 w 67"/>
                <a:gd name="T11" fmla="*/ 2 h 57"/>
                <a:gd name="T12" fmla="*/ 64 w 67"/>
                <a:gd name="T1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57">
                  <a:moveTo>
                    <a:pt x="64" y="1"/>
                  </a:moveTo>
                  <a:cubicBezTo>
                    <a:pt x="52" y="13"/>
                    <a:pt x="36" y="15"/>
                    <a:pt x="21" y="22"/>
                  </a:cubicBezTo>
                  <a:cubicBezTo>
                    <a:pt x="6" y="29"/>
                    <a:pt x="0" y="40"/>
                    <a:pt x="4" y="56"/>
                  </a:cubicBezTo>
                  <a:cubicBezTo>
                    <a:pt x="4" y="57"/>
                    <a:pt x="6" y="57"/>
                    <a:pt x="6" y="55"/>
                  </a:cubicBezTo>
                  <a:cubicBezTo>
                    <a:pt x="2" y="33"/>
                    <a:pt x="19" y="26"/>
                    <a:pt x="36" y="20"/>
                  </a:cubicBezTo>
                  <a:cubicBezTo>
                    <a:pt x="46" y="17"/>
                    <a:pt x="62" y="13"/>
                    <a:pt x="67" y="2"/>
                  </a:cubicBezTo>
                  <a:cubicBezTo>
                    <a:pt x="67" y="1"/>
                    <a:pt x="65" y="0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5475288" y="4167188"/>
              <a:ext cx="63500" cy="92075"/>
            </a:xfrm>
            <a:custGeom>
              <a:avLst/>
              <a:gdLst>
                <a:gd name="T0" fmla="*/ 26 w 26"/>
                <a:gd name="T1" fmla="*/ 0 h 37"/>
                <a:gd name="T2" fmla="*/ 0 w 26"/>
                <a:gd name="T3" fmla="*/ 37 h 37"/>
                <a:gd name="T4" fmla="*/ 26 w 26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26" y="0"/>
                  </a:moveTo>
                  <a:cubicBezTo>
                    <a:pt x="17" y="12"/>
                    <a:pt x="8" y="24"/>
                    <a:pt x="0" y="37"/>
                  </a:cubicBezTo>
                  <a:cubicBezTo>
                    <a:pt x="8" y="24"/>
                    <a:pt x="17" y="1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5448300" y="4259263"/>
              <a:ext cx="26988" cy="36512"/>
            </a:xfrm>
            <a:custGeom>
              <a:avLst/>
              <a:gdLst>
                <a:gd name="T0" fmla="*/ 3 w 11"/>
                <a:gd name="T1" fmla="*/ 11 h 15"/>
                <a:gd name="T2" fmla="*/ 0 w 11"/>
                <a:gd name="T3" fmla="*/ 15 h 15"/>
                <a:gd name="T4" fmla="*/ 11 w 11"/>
                <a:gd name="T5" fmla="*/ 0 h 15"/>
                <a:gd name="T6" fmla="*/ 3 w 11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3" y="11"/>
                  </a:moveTo>
                  <a:cubicBezTo>
                    <a:pt x="2" y="12"/>
                    <a:pt x="1" y="13"/>
                    <a:pt x="0" y="15"/>
                  </a:cubicBezTo>
                  <a:cubicBezTo>
                    <a:pt x="4" y="10"/>
                    <a:pt x="7" y="5"/>
                    <a:pt x="11" y="0"/>
                  </a:cubicBezTo>
                  <a:cubicBezTo>
                    <a:pt x="8" y="3"/>
                    <a:pt x="5" y="7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102225" y="4303713"/>
              <a:ext cx="746125" cy="1247775"/>
            </a:xfrm>
            <a:custGeom>
              <a:avLst/>
              <a:gdLst>
                <a:gd name="T0" fmla="*/ 291 w 302"/>
                <a:gd name="T1" fmla="*/ 122 h 505"/>
                <a:gd name="T2" fmla="*/ 279 w 302"/>
                <a:gd name="T3" fmla="*/ 113 h 505"/>
                <a:gd name="T4" fmla="*/ 243 w 302"/>
                <a:gd name="T5" fmla="*/ 129 h 505"/>
                <a:gd name="T6" fmla="*/ 142 w 302"/>
                <a:gd name="T7" fmla="*/ 240 h 505"/>
                <a:gd name="T8" fmla="*/ 232 w 302"/>
                <a:gd name="T9" fmla="*/ 78 h 505"/>
                <a:gd name="T10" fmla="*/ 88 w 302"/>
                <a:gd name="T11" fmla="*/ 262 h 505"/>
                <a:gd name="T12" fmla="*/ 216 w 302"/>
                <a:gd name="T13" fmla="*/ 62 h 505"/>
                <a:gd name="T14" fmla="*/ 19 w 302"/>
                <a:gd name="T15" fmla="*/ 320 h 505"/>
                <a:gd name="T16" fmla="*/ 214 w 302"/>
                <a:gd name="T17" fmla="*/ 30 h 505"/>
                <a:gd name="T18" fmla="*/ 160 w 302"/>
                <a:gd name="T19" fmla="*/ 75 h 505"/>
                <a:gd name="T20" fmla="*/ 3 w 302"/>
                <a:gd name="T21" fmla="*/ 267 h 505"/>
                <a:gd name="T22" fmla="*/ 180 w 302"/>
                <a:gd name="T23" fmla="*/ 33 h 505"/>
                <a:gd name="T24" fmla="*/ 140 w 302"/>
                <a:gd name="T25" fmla="*/ 107 h 505"/>
                <a:gd name="T26" fmla="*/ 3 w 302"/>
                <a:gd name="T27" fmla="*/ 308 h 505"/>
                <a:gd name="T28" fmla="*/ 165 w 302"/>
                <a:gd name="T29" fmla="*/ 106 h 505"/>
                <a:gd name="T30" fmla="*/ 52 w 302"/>
                <a:gd name="T31" fmla="*/ 291 h 505"/>
                <a:gd name="T32" fmla="*/ 15 w 302"/>
                <a:gd name="T33" fmla="*/ 371 h 505"/>
                <a:gd name="T34" fmla="*/ 183 w 302"/>
                <a:gd name="T35" fmla="*/ 172 h 505"/>
                <a:gd name="T36" fmla="*/ 23 w 302"/>
                <a:gd name="T37" fmla="*/ 413 h 505"/>
                <a:gd name="T38" fmla="*/ 60 w 302"/>
                <a:gd name="T39" fmla="*/ 387 h 505"/>
                <a:gd name="T40" fmla="*/ 39 w 302"/>
                <a:gd name="T41" fmla="*/ 436 h 505"/>
                <a:gd name="T42" fmla="*/ 43 w 302"/>
                <a:gd name="T43" fmla="*/ 450 h 505"/>
                <a:gd name="T44" fmla="*/ 250 w 302"/>
                <a:gd name="T45" fmla="*/ 185 h 505"/>
                <a:gd name="T46" fmla="*/ 85 w 302"/>
                <a:gd name="T47" fmla="*/ 427 h 505"/>
                <a:gd name="T48" fmla="*/ 58 w 302"/>
                <a:gd name="T49" fmla="*/ 491 h 505"/>
                <a:gd name="T50" fmla="*/ 160 w 302"/>
                <a:gd name="T51" fmla="*/ 374 h 505"/>
                <a:gd name="T52" fmla="*/ 75 w 302"/>
                <a:gd name="T53" fmla="*/ 503 h 505"/>
                <a:gd name="T54" fmla="*/ 89 w 302"/>
                <a:gd name="T55" fmla="*/ 500 h 505"/>
                <a:gd name="T56" fmla="*/ 128 w 302"/>
                <a:gd name="T57" fmla="*/ 473 h 505"/>
                <a:gd name="T58" fmla="*/ 212 w 302"/>
                <a:gd name="T59" fmla="*/ 382 h 505"/>
                <a:gd name="T60" fmla="*/ 219 w 302"/>
                <a:gd name="T61" fmla="*/ 351 h 505"/>
                <a:gd name="T62" fmla="*/ 219 w 302"/>
                <a:gd name="T63" fmla="*/ 349 h 505"/>
                <a:gd name="T64" fmla="*/ 111 w 302"/>
                <a:gd name="T65" fmla="*/ 487 h 505"/>
                <a:gd name="T66" fmla="*/ 213 w 302"/>
                <a:gd name="T67" fmla="*/ 306 h 505"/>
                <a:gd name="T68" fmla="*/ 229 w 302"/>
                <a:gd name="T69" fmla="*/ 257 h 505"/>
                <a:gd name="T70" fmla="*/ 125 w 302"/>
                <a:gd name="T71" fmla="*/ 371 h 505"/>
                <a:gd name="T72" fmla="*/ 11 w 302"/>
                <a:gd name="T73" fmla="*/ 318 h 505"/>
                <a:gd name="T74" fmla="*/ 87 w 302"/>
                <a:gd name="T75" fmla="*/ 208 h 505"/>
                <a:gd name="T76" fmla="*/ 169 w 302"/>
                <a:gd name="T77" fmla="*/ 83 h 505"/>
                <a:gd name="T78" fmla="*/ 172 w 302"/>
                <a:gd name="T79" fmla="*/ 141 h 505"/>
                <a:gd name="T80" fmla="*/ 132 w 302"/>
                <a:gd name="T81" fmla="*/ 185 h 505"/>
                <a:gd name="T82" fmla="*/ 113 w 302"/>
                <a:gd name="T83" fmla="*/ 214 h 505"/>
                <a:gd name="T84" fmla="*/ 50 w 302"/>
                <a:gd name="T85" fmla="*/ 336 h 505"/>
                <a:gd name="T86" fmla="*/ 158 w 302"/>
                <a:gd name="T87" fmla="*/ 199 h 505"/>
                <a:gd name="T88" fmla="*/ 261 w 302"/>
                <a:gd name="T89" fmla="*/ 118 h 505"/>
                <a:gd name="T90" fmla="*/ 137 w 302"/>
                <a:gd name="T91" fmla="*/ 276 h 505"/>
                <a:gd name="T92" fmla="*/ 261 w 302"/>
                <a:gd name="T93" fmla="*/ 118 h 505"/>
                <a:gd name="T94" fmla="*/ 152 w 302"/>
                <a:gd name="T95" fmla="*/ 248 h 505"/>
                <a:gd name="T96" fmla="*/ 128 w 302"/>
                <a:gd name="T97" fmla="*/ 284 h 505"/>
                <a:gd name="T98" fmla="*/ 53 w 302"/>
                <a:gd name="T99" fmla="*/ 401 h 505"/>
                <a:gd name="T100" fmla="*/ 120 w 302"/>
                <a:gd name="T101" fmla="*/ 330 h 505"/>
                <a:gd name="T102" fmla="*/ 54 w 302"/>
                <a:gd name="T103" fmla="*/ 436 h 505"/>
                <a:gd name="T104" fmla="*/ 207 w 302"/>
                <a:gd name="T105" fmla="*/ 219 h 505"/>
                <a:gd name="T106" fmla="*/ 257 w 302"/>
                <a:gd name="T107" fmla="*/ 135 h 505"/>
                <a:gd name="T108" fmla="*/ 158 w 302"/>
                <a:gd name="T109" fmla="*/ 347 h 505"/>
                <a:gd name="T110" fmla="*/ 113 w 302"/>
                <a:gd name="T111" fmla="*/ 458 h 505"/>
                <a:gd name="T112" fmla="*/ 216 w 302"/>
                <a:gd name="T113" fmla="*/ 322 h 505"/>
                <a:gd name="T114" fmla="*/ 212 w 302"/>
                <a:gd name="T115" fmla="*/ 311 h 505"/>
                <a:gd name="T116" fmla="*/ 204 w 302"/>
                <a:gd name="T117" fmla="*/ 269 h 505"/>
                <a:gd name="T118" fmla="*/ 58 w 302"/>
                <a:gd name="T119" fmla="*/ 453 h 505"/>
                <a:gd name="T120" fmla="*/ 58 w 302"/>
                <a:gd name="T121" fmla="*/ 45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2" h="505">
                  <a:moveTo>
                    <a:pt x="301" y="133"/>
                  </a:moveTo>
                  <a:cubicBezTo>
                    <a:pt x="302" y="132"/>
                    <a:pt x="300" y="130"/>
                    <a:pt x="299" y="131"/>
                  </a:cubicBezTo>
                  <a:cubicBezTo>
                    <a:pt x="290" y="141"/>
                    <a:pt x="282" y="151"/>
                    <a:pt x="273" y="161"/>
                  </a:cubicBezTo>
                  <a:cubicBezTo>
                    <a:pt x="281" y="149"/>
                    <a:pt x="288" y="136"/>
                    <a:pt x="293" y="123"/>
                  </a:cubicBezTo>
                  <a:cubicBezTo>
                    <a:pt x="294" y="121"/>
                    <a:pt x="292" y="121"/>
                    <a:pt x="291" y="122"/>
                  </a:cubicBezTo>
                  <a:cubicBezTo>
                    <a:pt x="282" y="129"/>
                    <a:pt x="274" y="137"/>
                    <a:pt x="266" y="146"/>
                  </a:cubicBezTo>
                  <a:cubicBezTo>
                    <a:pt x="271" y="139"/>
                    <a:pt x="276" y="131"/>
                    <a:pt x="280" y="123"/>
                  </a:cubicBezTo>
                  <a:cubicBezTo>
                    <a:pt x="281" y="122"/>
                    <a:pt x="279" y="120"/>
                    <a:pt x="278" y="122"/>
                  </a:cubicBezTo>
                  <a:cubicBezTo>
                    <a:pt x="275" y="126"/>
                    <a:pt x="272" y="130"/>
                    <a:pt x="270" y="133"/>
                  </a:cubicBezTo>
                  <a:cubicBezTo>
                    <a:pt x="273" y="127"/>
                    <a:pt x="276" y="120"/>
                    <a:pt x="279" y="113"/>
                  </a:cubicBezTo>
                  <a:cubicBezTo>
                    <a:pt x="279" y="112"/>
                    <a:pt x="277" y="111"/>
                    <a:pt x="276" y="112"/>
                  </a:cubicBezTo>
                  <a:cubicBezTo>
                    <a:pt x="268" y="120"/>
                    <a:pt x="260" y="129"/>
                    <a:pt x="252" y="138"/>
                  </a:cubicBezTo>
                  <a:cubicBezTo>
                    <a:pt x="259" y="127"/>
                    <a:pt x="265" y="116"/>
                    <a:pt x="270" y="105"/>
                  </a:cubicBezTo>
                  <a:cubicBezTo>
                    <a:pt x="271" y="104"/>
                    <a:pt x="269" y="103"/>
                    <a:pt x="268" y="104"/>
                  </a:cubicBezTo>
                  <a:cubicBezTo>
                    <a:pt x="259" y="111"/>
                    <a:pt x="251" y="120"/>
                    <a:pt x="243" y="129"/>
                  </a:cubicBezTo>
                  <a:cubicBezTo>
                    <a:pt x="251" y="117"/>
                    <a:pt x="259" y="106"/>
                    <a:pt x="266" y="94"/>
                  </a:cubicBezTo>
                  <a:cubicBezTo>
                    <a:pt x="267" y="92"/>
                    <a:pt x="264" y="91"/>
                    <a:pt x="263" y="93"/>
                  </a:cubicBezTo>
                  <a:cubicBezTo>
                    <a:pt x="230" y="141"/>
                    <a:pt x="187" y="181"/>
                    <a:pt x="153" y="228"/>
                  </a:cubicBezTo>
                  <a:cubicBezTo>
                    <a:pt x="115" y="279"/>
                    <a:pt x="84" y="333"/>
                    <a:pt x="44" y="382"/>
                  </a:cubicBezTo>
                  <a:cubicBezTo>
                    <a:pt x="75" y="334"/>
                    <a:pt x="109" y="287"/>
                    <a:pt x="142" y="240"/>
                  </a:cubicBezTo>
                  <a:cubicBezTo>
                    <a:pt x="176" y="193"/>
                    <a:pt x="223" y="147"/>
                    <a:pt x="242" y="92"/>
                  </a:cubicBezTo>
                  <a:cubicBezTo>
                    <a:pt x="242" y="91"/>
                    <a:pt x="240" y="90"/>
                    <a:pt x="239" y="91"/>
                  </a:cubicBezTo>
                  <a:cubicBezTo>
                    <a:pt x="229" y="100"/>
                    <a:pt x="220" y="110"/>
                    <a:pt x="212" y="121"/>
                  </a:cubicBezTo>
                  <a:cubicBezTo>
                    <a:pt x="220" y="108"/>
                    <a:pt x="228" y="94"/>
                    <a:pt x="235" y="80"/>
                  </a:cubicBezTo>
                  <a:cubicBezTo>
                    <a:pt x="236" y="78"/>
                    <a:pt x="234" y="76"/>
                    <a:pt x="232" y="78"/>
                  </a:cubicBezTo>
                  <a:cubicBezTo>
                    <a:pt x="172" y="139"/>
                    <a:pt x="132" y="215"/>
                    <a:pt x="84" y="286"/>
                  </a:cubicBezTo>
                  <a:cubicBezTo>
                    <a:pt x="74" y="298"/>
                    <a:pt x="64" y="311"/>
                    <a:pt x="56" y="324"/>
                  </a:cubicBezTo>
                  <a:cubicBezTo>
                    <a:pt x="52" y="329"/>
                    <a:pt x="48" y="333"/>
                    <a:pt x="44" y="338"/>
                  </a:cubicBezTo>
                  <a:cubicBezTo>
                    <a:pt x="20" y="366"/>
                    <a:pt x="19" y="361"/>
                    <a:pt x="38" y="332"/>
                  </a:cubicBezTo>
                  <a:cubicBezTo>
                    <a:pt x="55" y="309"/>
                    <a:pt x="72" y="286"/>
                    <a:pt x="88" y="262"/>
                  </a:cubicBezTo>
                  <a:cubicBezTo>
                    <a:pt x="106" y="238"/>
                    <a:pt x="124" y="214"/>
                    <a:pt x="141" y="189"/>
                  </a:cubicBezTo>
                  <a:cubicBezTo>
                    <a:pt x="170" y="150"/>
                    <a:pt x="200" y="112"/>
                    <a:pt x="230" y="73"/>
                  </a:cubicBezTo>
                  <a:cubicBezTo>
                    <a:pt x="231" y="72"/>
                    <a:pt x="229" y="70"/>
                    <a:pt x="228" y="71"/>
                  </a:cubicBezTo>
                  <a:cubicBezTo>
                    <a:pt x="215" y="81"/>
                    <a:pt x="204" y="92"/>
                    <a:pt x="194" y="104"/>
                  </a:cubicBezTo>
                  <a:cubicBezTo>
                    <a:pt x="202" y="90"/>
                    <a:pt x="209" y="76"/>
                    <a:pt x="216" y="62"/>
                  </a:cubicBezTo>
                  <a:cubicBezTo>
                    <a:pt x="216" y="60"/>
                    <a:pt x="214" y="59"/>
                    <a:pt x="213" y="60"/>
                  </a:cubicBezTo>
                  <a:cubicBezTo>
                    <a:pt x="178" y="109"/>
                    <a:pt x="140" y="155"/>
                    <a:pt x="107" y="205"/>
                  </a:cubicBezTo>
                  <a:cubicBezTo>
                    <a:pt x="93" y="227"/>
                    <a:pt x="78" y="250"/>
                    <a:pt x="63" y="272"/>
                  </a:cubicBezTo>
                  <a:cubicBezTo>
                    <a:pt x="50" y="289"/>
                    <a:pt x="37" y="305"/>
                    <a:pt x="23" y="321"/>
                  </a:cubicBezTo>
                  <a:cubicBezTo>
                    <a:pt x="10" y="337"/>
                    <a:pt x="7" y="338"/>
                    <a:pt x="19" y="320"/>
                  </a:cubicBezTo>
                  <a:cubicBezTo>
                    <a:pt x="49" y="270"/>
                    <a:pt x="89" y="225"/>
                    <a:pt x="122" y="177"/>
                  </a:cubicBezTo>
                  <a:cubicBezTo>
                    <a:pt x="152" y="135"/>
                    <a:pt x="192" y="98"/>
                    <a:pt x="212" y="51"/>
                  </a:cubicBezTo>
                  <a:cubicBezTo>
                    <a:pt x="213" y="49"/>
                    <a:pt x="211" y="47"/>
                    <a:pt x="210" y="49"/>
                  </a:cubicBezTo>
                  <a:cubicBezTo>
                    <a:pt x="201" y="57"/>
                    <a:pt x="193" y="66"/>
                    <a:pt x="185" y="76"/>
                  </a:cubicBezTo>
                  <a:cubicBezTo>
                    <a:pt x="195" y="61"/>
                    <a:pt x="205" y="45"/>
                    <a:pt x="214" y="30"/>
                  </a:cubicBezTo>
                  <a:cubicBezTo>
                    <a:pt x="215" y="28"/>
                    <a:pt x="213" y="26"/>
                    <a:pt x="211" y="28"/>
                  </a:cubicBezTo>
                  <a:cubicBezTo>
                    <a:pt x="192" y="50"/>
                    <a:pt x="174" y="72"/>
                    <a:pt x="156" y="95"/>
                  </a:cubicBezTo>
                  <a:cubicBezTo>
                    <a:pt x="172" y="72"/>
                    <a:pt x="187" y="48"/>
                    <a:pt x="201" y="25"/>
                  </a:cubicBezTo>
                  <a:cubicBezTo>
                    <a:pt x="202" y="23"/>
                    <a:pt x="199" y="22"/>
                    <a:pt x="198" y="23"/>
                  </a:cubicBezTo>
                  <a:cubicBezTo>
                    <a:pt x="186" y="41"/>
                    <a:pt x="173" y="58"/>
                    <a:pt x="160" y="75"/>
                  </a:cubicBezTo>
                  <a:cubicBezTo>
                    <a:pt x="174" y="53"/>
                    <a:pt x="185" y="30"/>
                    <a:pt x="195" y="6"/>
                  </a:cubicBezTo>
                  <a:cubicBezTo>
                    <a:pt x="195" y="5"/>
                    <a:pt x="193" y="4"/>
                    <a:pt x="192" y="5"/>
                  </a:cubicBezTo>
                  <a:cubicBezTo>
                    <a:pt x="132" y="88"/>
                    <a:pt x="71" y="169"/>
                    <a:pt x="13" y="253"/>
                  </a:cubicBezTo>
                  <a:cubicBezTo>
                    <a:pt x="28" y="231"/>
                    <a:pt x="44" y="208"/>
                    <a:pt x="59" y="185"/>
                  </a:cubicBezTo>
                  <a:cubicBezTo>
                    <a:pt x="40" y="212"/>
                    <a:pt x="19" y="238"/>
                    <a:pt x="3" y="267"/>
                  </a:cubicBezTo>
                  <a:cubicBezTo>
                    <a:pt x="2" y="269"/>
                    <a:pt x="4" y="270"/>
                    <a:pt x="5" y="269"/>
                  </a:cubicBezTo>
                  <a:cubicBezTo>
                    <a:pt x="35" y="224"/>
                    <a:pt x="67" y="181"/>
                    <a:pt x="99" y="137"/>
                  </a:cubicBezTo>
                  <a:cubicBezTo>
                    <a:pt x="113" y="118"/>
                    <a:pt x="127" y="99"/>
                    <a:pt x="141" y="79"/>
                  </a:cubicBezTo>
                  <a:cubicBezTo>
                    <a:pt x="148" y="70"/>
                    <a:pt x="156" y="60"/>
                    <a:pt x="163" y="50"/>
                  </a:cubicBezTo>
                  <a:cubicBezTo>
                    <a:pt x="164" y="48"/>
                    <a:pt x="195" y="0"/>
                    <a:pt x="180" y="33"/>
                  </a:cubicBezTo>
                  <a:cubicBezTo>
                    <a:pt x="159" y="78"/>
                    <a:pt x="126" y="117"/>
                    <a:pt x="96" y="155"/>
                  </a:cubicBezTo>
                  <a:cubicBezTo>
                    <a:pt x="83" y="172"/>
                    <a:pt x="70" y="192"/>
                    <a:pt x="57" y="212"/>
                  </a:cubicBezTo>
                  <a:cubicBezTo>
                    <a:pt x="39" y="236"/>
                    <a:pt x="22" y="260"/>
                    <a:pt x="6" y="285"/>
                  </a:cubicBezTo>
                  <a:cubicBezTo>
                    <a:pt x="5" y="287"/>
                    <a:pt x="7" y="288"/>
                    <a:pt x="9" y="287"/>
                  </a:cubicBezTo>
                  <a:cubicBezTo>
                    <a:pt x="48" y="226"/>
                    <a:pt x="99" y="168"/>
                    <a:pt x="140" y="107"/>
                  </a:cubicBezTo>
                  <a:cubicBezTo>
                    <a:pt x="147" y="98"/>
                    <a:pt x="154" y="89"/>
                    <a:pt x="161" y="80"/>
                  </a:cubicBezTo>
                  <a:cubicBezTo>
                    <a:pt x="166" y="73"/>
                    <a:pt x="206" y="12"/>
                    <a:pt x="181" y="52"/>
                  </a:cubicBezTo>
                  <a:cubicBezTo>
                    <a:pt x="167" y="76"/>
                    <a:pt x="152" y="98"/>
                    <a:pt x="136" y="121"/>
                  </a:cubicBezTo>
                  <a:cubicBezTo>
                    <a:pt x="113" y="150"/>
                    <a:pt x="92" y="180"/>
                    <a:pt x="70" y="210"/>
                  </a:cubicBezTo>
                  <a:cubicBezTo>
                    <a:pt x="45" y="241"/>
                    <a:pt x="19" y="272"/>
                    <a:pt x="3" y="308"/>
                  </a:cubicBezTo>
                  <a:cubicBezTo>
                    <a:pt x="2" y="310"/>
                    <a:pt x="4" y="311"/>
                    <a:pt x="5" y="309"/>
                  </a:cubicBezTo>
                  <a:cubicBezTo>
                    <a:pt x="8" y="306"/>
                    <a:pt x="10" y="303"/>
                    <a:pt x="12" y="300"/>
                  </a:cubicBezTo>
                  <a:cubicBezTo>
                    <a:pt x="8" y="310"/>
                    <a:pt x="4" y="321"/>
                    <a:pt x="2" y="332"/>
                  </a:cubicBezTo>
                  <a:cubicBezTo>
                    <a:pt x="2" y="334"/>
                    <a:pt x="4" y="335"/>
                    <a:pt x="5" y="334"/>
                  </a:cubicBezTo>
                  <a:cubicBezTo>
                    <a:pt x="53" y="254"/>
                    <a:pt x="112" y="182"/>
                    <a:pt x="165" y="106"/>
                  </a:cubicBezTo>
                  <a:cubicBezTo>
                    <a:pt x="182" y="84"/>
                    <a:pt x="212" y="47"/>
                    <a:pt x="198" y="73"/>
                  </a:cubicBezTo>
                  <a:cubicBezTo>
                    <a:pt x="173" y="118"/>
                    <a:pt x="131" y="161"/>
                    <a:pt x="100" y="203"/>
                  </a:cubicBezTo>
                  <a:cubicBezTo>
                    <a:pt x="67" y="249"/>
                    <a:pt x="27" y="294"/>
                    <a:pt x="1" y="345"/>
                  </a:cubicBezTo>
                  <a:cubicBezTo>
                    <a:pt x="0" y="346"/>
                    <a:pt x="2" y="348"/>
                    <a:pt x="3" y="347"/>
                  </a:cubicBezTo>
                  <a:cubicBezTo>
                    <a:pt x="21" y="329"/>
                    <a:pt x="37" y="311"/>
                    <a:pt x="52" y="291"/>
                  </a:cubicBezTo>
                  <a:cubicBezTo>
                    <a:pt x="37" y="312"/>
                    <a:pt x="23" y="333"/>
                    <a:pt x="9" y="355"/>
                  </a:cubicBezTo>
                  <a:cubicBezTo>
                    <a:pt x="8" y="356"/>
                    <a:pt x="10" y="358"/>
                    <a:pt x="12" y="357"/>
                  </a:cubicBezTo>
                  <a:cubicBezTo>
                    <a:pt x="21" y="346"/>
                    <a:pt x="30" y="335"/>
                    <a:pt x="39" y="324"/>
                  </a:cubicBezTo>
                  <a:cubicBezTo>
                    <a:pt x="29" y="339"/>
                    <a:pt x="20" y="354"/>
                    <a:pt x="12" y="369"/>
                  </a:cubicBezTo>
                  <a:cubicBezTo>
                    <a:pt x="12" y="371"/>
                    <a:pt x="13" y="372"/>
                    <a:pt x="15" y="371"/>
                  </a:cubicBezTo>
                  <a:cubicBezTo>
                    <a:pt x="25" y="362"/>
                    <a:pt x="35" y="353"/>
                    <a:pt x="44" y="343"/>
                  </a:cubicBezTo>
                  <a:cubicBezTo>
                    <a:pt x="34" y="360"/>
                    <a:pt x="25" y="378"/>
                    <a:pt x="19" y="397"/>
                  </a:cubicBezTo>
                  <a:cubicBezTo>
                    <a:pt x="18" y="399"/>
                    <a:pt x="21" y="400"/>
                    <a:pt x="22" y="398"/>
                  </a:cubicBezTo>
                  <a:cubicBezTo>
                    <a:pt x="62" y="331"/>
                    <a:pt x="111" y="270"/>
                    <a:pt x="156" y="207"/>
                  </a:cubicBezTo>
                  <a:cubicBezTo>
                    <a:pt x="166" y="196"/>
                    <a:pt x="175" y="184"/>
                    <a:pt x="183" y="172"/>
                  </a:cubicBezTo>
                  <a:cubicBezTo>
                    <a:pt x="191" y="160"/>
                    <a:pt x="198" y="148"/>
                    <a:pt x="206" y="136"/>
                  </a:cubicBezTo>
                  <a:cubicBezTo>
                    <a:pt x="211" y="128"/>
                    <a:pt x="245" y="80"/>
                    <a:pt x="229" y="116"/>
                  </a:cubicBezTo>
                  <a:cubicBezTo>
                    <a:pt x="206" y="163"/>
                    <a:pt x="160" y="209"/>
                    <a:pt x="130" y="252"/>
                  </a:cubicBezTo>
                  <a:cubicBezTo>
                    <a:pt x="92" y="305"/>
                    <a:pt x="55" y="357"/>
                    <a:pt x="20" y="411"/>
                  </a:cubicBezTo>
                  <a:cubicBezTo>
                    <a:pt x="19" y="413"/>
                    <a:pt x="22" y="415"/>
                    <a:pt x="23" y="413"/>
                  </a:cubicBezTo>
                  <a:cubicBezTo>
                    <a:pt x="28" y="406"/>
                    <a:pt x="32" y="399"/>
                    <a:pt x="37" y="392"/>
                  </a:cubicBezTo>
                  <a:cubicBezTo>
                    <a:pt x="45" y="383"/>
                    <a:pt x="54" y="373"/>
                    <a:pt x="62" y="362"/>
                  </a:cubicBezTo>
                  <a:cubicBezTo>
                    <a:pt x="50" y="380"/>
                    <a:pt x="39" y="397"/>
                    <a:pt x="30" y="416"/>
                  </a:cubicBezTo>
                  <a:cubicBezTo>
                    <a:pt x="30" y="418"/>
                    <a:pt x="31" y="419"/>
                    <a:pt x="32" y="418"/>
                  </a:cubicBezTo>
                  <a:cubicBezTo>
                    <a:pt x="42" y="408"/>
                    <a:pt x="51" y="398"/>
                    <a:pt x="60" y="387"/>
                  </a:cubicBezTo>
                  <a:cubicBezTo>
                    <a:pt x="51" y="401"/>
                    <a:pt x="41" y="414"/>
                    <a:pt x="32" y="428"/>
                  </a:cubicBezTo>
                  <a:cubicBezTo>
                    <a:pt x="31" y="429"/>
                    <a:pt x="33" y="430"/>
                    <a:pt x="34" y="429"/>
                  </a:cubicBezTo>
                  <a:cubicBezTo>
                    <a:pt x="63" y="392"/>
                    <a:pt x="94" y="356"/>
                    <a:pt x="124" y="320"/>
                  </a:cubicBezTo>
                  <a:cubicBezTo>
                    <a:pt x="117" y="332"/>
                    <a:pt x="109" y="343"/>
                    <a:pt x="101" y="355"/>
                  </a:cubicBezTo>
                  <a:cubicBezTo>
                    <a:pt x="79" y="381"/>
                    <a:pt x="59" y="408"/>
                    <a:pt x="39" y="436"/>
                  </a:cubicBezTo>
                  <a:cubicBezTo>
                    <a:pt x="38" y="437"/>
                    <a:pt x="40" y="438"/>
                    <a:pt x="40" y="437"/>
                  </a:cubicBezTo>
                  <a:cubicBezTo>
                    <a:pt x="62" y="411"/>
                    <a:pt x="82" y="385"/>
                    <a:pt x="101" y="358"/>
                  </a:cubicBezTo>
                  <a:cubicBezTo>
                    <a:pt x="121" y="332"/>
                    <a:pt x="142" y="307"/>
                    <a:pt x="162" y="282"/>
                  </a:cubicBezTo>
                  <a:cubicBezTo>
                    <a:pt x="165" y="278"/>
                    <a:pt x="167" y="275"/>
                    <a:pt x="170" y="271"/>
                  </a:cubicBezTo>
                  <a:cubicBezTo>
                    <a:pt x="127" y="330"/>
                    <a:pt x="87" y="391"/>
                    <a:pt x="43" y="450"/>
                  </a:cubicBezTo>
                  <a:cubicBezTo>
                    <a:pt x="42" y="452"/>
                    <a:pt x="45" y="453"/>
                    <a:pt x="46" y="452"/>
                  </a:cubicBezTo>
                  <a:cubicBezTo>
                    <a:pt x="86" y="399"/>
                    <a:pt x="126" y="348"/>
                    <a:pt x="166" y="295"/>
                  </a:cubicBezTo>
                  <a:cubicBezTo>
                    <a:pt x="206" y="243"/>
                    <a:pt x="237" y="178"/>
                    <a:pt x="283" y="131"/>
                  </a:cubicBezTo>
                  <a:cubicBezTo>
                    <a:pt x="281" y="137"/>
                    <a:pt x="280" y="142"/>
                    <a:pt x="278" y="148"/>
                  </a:cubicBezTo>
                  <a:cubicBezTo>
                    <a:pt x="270" y="161"/>
                    <a:pt x="261" y="173"/>
                    <a:pt x="250" y="185"/>
                  </a:cubicBezTo>
                  <a:cubicBezTo>
                    <a:pt x="241" y="197"/>
                    <a:pt x="231" y="208"/>
                    <a:pt x="221" y="220"/>
                  </a:cubicBezTo>
                  <a:cubicBezTo>
                    <a:pt x="202" y="245"/>
                    <a:pt x="185" y="270"/>
                    <a:pt x="167" y="295"/>
                  </a:cubicBezTo>
                  <a:cubicBezTo>
                    <a:pt x="127" y="352"/>
                    <a:pt x="83" y="407"/>
                    <a:pt x="46" y="466"/>
                  </a:cubicBezTo>
                  <a:cubicBezTo>
                    <a:pt x="46" y="468"/>
                    <a:pt x="48" y="469"/>
                    <a:pt x="49" y="468"/>
                  </a:cubicBezTo>
                  <a:cubicBezTo>
                    <a:pt x="62" y="455"/>
                    <a:pt x="74" y="441"/>
                    <a:pt x="85" y="427"/>
                  </a:cubicBezTo>
                  <a:cubicBezTo>
                    <a:pt x="73" y="444"/>
                    <a:pt x="62" y="461"/>
                    <a:pt x="52" y="480"/>
                  </a:cubicBezTo>
                  <a:cubicBezTo>
                    <a:pt x="51" y="480"/>
                    <a:pt x="53" y="481"/>
                    <a:pt x="53" y="480"/>
                  </a:cubicBezTo>
                  <a:cubicBezTo>
                    <a:pt x="62" y="465"/>
                    <a:pt x="71" y="450"/>
                    <a:pt x="81" y="436"/>
                  </a:cubicBezTo>
                  <a:cubicBezTo>
                    <a:pt x="71" y="453"/>
                    <a:pt x="62" y="471"/>
                    <a:pt x="56" y="489"/>
                  </a:cubicBezTo>
                  <a:cubicBezTo>
                    <a:pt x="55" y="491"/>
                    <a:pt x="57" y="492"/>
                    <a:pt x="58" y="491"/>
                  </a:cubicBezTo>
                  <a:cubicBezTo>
                    <a:pt x="72" y="475"/>
                    <a:pt x="84" y="459"/>
                    <a:pt x="95" y="442"/>
                  </a:cubicBezTo>
                  <a:cubicBezTo>
                    <a:pt x="84" y="460"/>
                    <a:pt x="72" y="479"/>
                    <a:pt x="62" y="497"/>
                  </a:cubicBezTo>
                  <a:cubicBezTo>
                    <a:pt x="61" y="499"/>
                    <a:pt x="64" y="500"/>
                    <a:pt x="65" y="499"/>
                  </a:cubicBezTo>
                  <a:cubicBezTo>
                    <a:pt x="96" y="446"/>
                    <a:pt x="135" y="400"/>
                    <a:pt x="174" y="353"/>
                  </a:cubicBezTo>
                  <a:cubicBezTo>
                    <a:pt x="170" y="360"/>
                    <a:pt x="165" y="367"/>
                    <a:pt x="160" y="374"/>
                  </a:cubicBezTo>
                  <a:cubicBezTo>
                    <a:pt x="150" y="392"/>
                    <a:pt x="138" y="409"/>
                    <a:pt x="127" y="427"/>
                  </a:cubicBezTo>
                  <a:cubicBezTo>
                    <a:pt x="119" y="438"/>
                    <a:pt x="111" y="449"/>
                    <a:pt x="103" y="460"/>
                  </a:cubicBezTo>
                  <a:cubicBezTo>
                    <a:pt x="103" y="460"/>
                    <a:pt x="96" y="470"/>
                    <a:pt x="91" y="479"/>
                  </a:cubicBezTo>
                  <a:cubicBezTo>
                    <a:pt x="84" y="486"/>
                    <a:pt x="78" y="494"/>
                    <a:pt x="72" y="502"/>
                  </a:cubicBezTo>
                  <a:cubicBezTo>
                    <a:pt x="71" y="503"/>
                    <a:pt x="74" y="505"/>
                    <a:pt x="75" y="503"/>
                  </a:cubicBezTo>
                  <a:cubicBezTo>
                    <a:pt x="79" y="499"/>
                    <a:pt x="82" y="494"/>
                    <a:pt x="85" y="489"/>
                  </a:cubicBezTo>
                  <a:cubicBezTo>
                    <a:pt x="86" y="489"/>
                    <a:pt x="88" y="487"/>
                    <a:pt x="91" y="483"/>
                  </a:cubicBezTo>
                  <a:cubicBezTo>
                    <a:pt x="94" y="480"/>
                    <a:pt x="97" y="476"/>
                    <a:pt x="100" y="472"/>
                  </a:cubicBezTo>
                  <a:cubicBezTo>
                    <a:pt x="95" y="481"/>
                    <a:pt x="91" y="490"/>
                    <a:pt x="87" y="499"/>
                  </a:cubicBezTo>
                  <a:cubicBezTo>
                    <a:pt x="86" y="500"/>
                    <a:pt x="88" y="502"/>
                    <a:pt x="89" y="500"/>
                  </a:cubicBezTo>
                  <a:cubicBezTo>
                    <a:pt x="127" y="450"/>
                    <a:pt x="182" y="396"/>
                    <a:pt x="211" y="339"/>
                  </a:cubicBezTo>
                  <a:cubicBezTo>
                    <a:pt x="211" y="339"/>
                    <a:pt x="211" y="338"/>
                    <a:pt x="211" y="338"/>
                  </a:cubicBezTo>
                  <a:cubicBezTo>
                    <a:pt x="182" y="396"/>
                    <a:pt x="134" y="444"/>
                    <a:pt x="100" y="499"/>
                  </a:cubicBezTo>
                  <a:cubicBezTo>
                    <a:pt x="99" y="500"/>
                    <a:pt x="101" y="502"/>
                    <a:pt x="102" y="500"/>
                  </a:cubicBezTo>
                  <a:cubicBezTo>
                    <a:pt x="111" y="491"/>
                    <a:pt x="119" y="482"/>
                    <a:pt x="128" y="473"/>
                  </a:cubicBezTo>
                  <a:cubicBezTo>
                    <a:pt x="123" y="479"/>
                    <a:pt x="119" y="485"/>
                    <a:pt x="114" y="492"/>
                  </a:cubicBezTo>
                  <a:cubicBezTo>
                    <a:pt x="113" y="494"/>
                    <a:pt x="115" y="495"/>
                    <a:pt x="117" y="494"/>
                  </a:cubicBezTo>
                  <a:cubicBezTo>
                    <a:pt x="124" y="487"/>
                    <a:pt x="131" y="480"/>
                    <a:pt x="138" y="472"/>
                  </a:cubicBezTo>
                  <a:cubicBezTo>
                    <a:pt x="138" y="473"/>
                    <a:pt x="140" y="474"/>
                    <a:pt x="141" y="473"/>
                  </a:cubicBezTo>
                  <a:cubicBezTo>
                    <a:pt x="170" y="446"/>
                    <a:pt x="192" y="416"/>
                    <a:pt x="212" y="382"/>
                  </a:cubicBezTo>
                  <a:cubicBezTo>
                    <a:pt x="213" y="380"/>
                    <a:pt x="211" y="379"/>
                    <a:pt x="210" y="380"/>
                  </a:cubicBezTo>
                  <a:cubicBezTo>
                    <a:pt x="201" y="394"/>
                    <a:pt x="192" y="408"/>
                    <a:pt x="183" y="422"/>
                  </a:cubicBezTo>
                  <a:cubicBezTo>
                    <a:pt x="188" y="414"/>
                    <a:pt x="128" y="489"/>
                    <a:pt x="160" y="447"/>
                  </a:cubicBezTo>
                  <a:cubicBezTo>
                    <a:pt x="183" y="417"/>
                    <a:pt x="205" y="387"/>
                    <a:pt x="222" y="353"/>
                  </a:cubicBezTo>
                  <a:cubicBezTo>
                    <a:pt x="223" y="351"/>
                    <a:pt x="220" y="350"/>
                    <a:pt x="219" y="351"/>
                  </a:cubicBezTo>
                  <a:cubicBezTo>
                    <a:pt x="206" y="372"/>
                    <a:pt x="193" y="392"/>
                    <a:pt x="179" y="413"/>
                  </a:cubicBezTo>
                  <a:cubicBezTo>
                    <a:pt x="164" y="436"/>
                    <a:pt x="137" y="463"/>
                    <a:pt x="126" y="480"/>
                  </a:cubicBezTo>
                  <a:cubicBezTo>
                    <a:pt x="133" y="469"/>
                    <a:pt x="141" y="458"/>
                    <a:pt x="150" y="447"/>
                  </a:cubicBezTo>
                  <a:cubicBezTo>
                    <a:pt x="173" y="420"/>
                    <a:pt x="194" y="391"/>
                    <a:pt x="212" y="361"/>
                  </a:cubicBezTo>
                  <a:cubicBezTo>
                    <a:pt x="218" y="352"/>
                    <a:pt x="220" y="349"/>
                    <a:pt x="219" y="349"/>
                  </a:cubicBezTo>
                  <a:cubicBezTo>
                    <a:pt x="221" y="344"/>
                    <a:pt x="224" y="339"/>
                    <a:pt x="227" y="334"/>
                  </a:cubicBezTo>
                  <a:cubicBezTo>
                    <a:pt x="228" y="332"/>
                    <a:pt x="225" y="330"/>
                    <a:pt x="224" y="332"/>
                  </a:cubicBezTo>
                  <a:cubicBezTo>
                    <a:pt x="211" y="357"/>
                    <a:pt x="197" y="381"/>
                    <a:pt x="180" y="404"/>
                  </a:cubicBezTo>
                  <a:cubicBezTo>
                    <a:pt x="174" y="412"/>
                    <a:pt x="167" y="421"/>
                    <a:pt x="161" y="429"/>
                  </a:cubicBezTo>
                  <a:cubicBezTo>
                    <a:pt x="145" y="449"/>
                    <a:pt x="122" y="468"/>
                    <a:pt x="111" y="487"/>
                  </a:cubicBezTo>
                  <a:cubicBezTo>
                    <a:pt x="148" y="428"/>
                    <a:pt x="196" y="380"/>
                    <a:pt x="225" y="316"/>
                  </a:cubicBezTo>
                  <a:cubicBezTo>
                    <a:pt x="226" y="315"/>
                    <a:pt x="225" y="313"/>
                    <a:pt x="224" y="313"/>
                  </a:cubicBezTo>
                  <a:cubicBezTo>
                    <a:pt x="226" y="308"/>
                    <a:pt x="228" y="302"/>
                    <a:pt x="230" y="296"/>
                  </a:cubicBezTo>
                  <a:cubicBezTo>
                    <a:pt x="231" y="295"/>
                    <a:pt x="229" y="293"/>
                    <a:pt x="228" y="294"/>
                  </a:cubicBezTo>
                  <a:cubicBezTo>
                    <a:pt x="223" y="298"/>
                    <a:pt x="218" y="302"/>
                    <a:pt x="213" y="306"/>
                  </a:cubicBezTo>
                  <a:cubicBezTo>
                    <a:pt x="217" y="300"/>
                    <a:pt x="221" y="294"/>
                    <a:pt x="225" y="288"/>
                  </a:cubicBezTo>
                  <a:cubicBezTo>
                    <a:pt x="226" y="287"/>
                    <a:pt x="224" y="285"/>
                    <a:pt x="223" y="287"/>
                  </a:cubicBezTo>
                  <a:cubicBezTo>
                    <a:pt x="178" y="348"/>
                    <a:pt x="119" y="408"/>
                    <a:pt x="81" y="470"/>
                  </a:cubicBezTo>
                  <a:cubicBezTo>
                    <a:pt x="124" y="395"/>
                    <a:pt x="181" y="328"/>
                    <a:pt x="232" y="259"/>
                  </a:cubicBezTo>
                  <a:cubicBezTo>
                    <a:pt x="233" y="258"/>
                    <a:pt x="230" y="256"/>
                    <a:pt x="229" y="257"/>
                  </a:cubicBezTo>
                  <a:cubicBezTo>
                    <a:pt x="219" y="270"/>
                    <a:pt x="207" y="283"/>
                    <a:pt x="195" y="297"/>
                  </a:cubicBezTo>
                  <a:cubicBezTo>
                    <a:pt x="205" y="280"/>
                    <a:pt x="215" y="263"/>
                    <a:pt x="224" y="245"/>
                  </a:cubicBezTo>
                  <a:cubicBezTo>
                    <a:pt x="224" y="243"/>
                    <a:pt x="222" y="241"/>
                    <a:pt x="221" y="243"/>
                  </a:cubicBezTo>
                  <a:cubicBezTo>
                    <a:pt x="193" y="274"/>
                    <a:pt x="171" y="311"/>
                    <a:pt x="145" y="345"/>
                  </a:cubicBezTo>
                  <a:cubicBezTo>
                    <a:pt x="139" y="354"/>
                    <a:pt x="132" y="363"/>
                    <a:pt x="125" y="371"/>
                  </a:cubicBezTo>
                  <a:cubicBezTo>
                    <a:pt x="136" y="356"/>
                    <a:pt x="146" y="341"/>
                    <a:pt x="156" y="326"/>
                  </a:cubicBezTo>
                  <a:cubicBezTo>
                    <a:pt x="200" y="259"/>
                    <a:pt x="248" y="192"/>
                    <a:pt x="301" y="133"/>
                  </a:cubicBezTo>
                  <a:close/>
                  <a:moveTo>
                    <a:pt x="87" y="208"/>
                  </a:moveTo>
                  <a:cubicBezTo>
                    <a:pt x="70" y="230"/>
                    <a:pt x="54" y="253"/>
                    <a:pt x="38" y="276"/>
                  </a:cubicBezTo>
                  <a:cubicBezTo>
                    <a:pt x="29" y="290"/>
                    <a:pt x="20" y="304"/>
                    <a:pt x="11" y="318"/>
                  </a:cubicBezTo>
                  <a:cubicBezTo>
                    <a:pt x="0" y="336"/>
                    <a:pt x="19" y="292"/>
                    <a:pt x="23" y="284"/>
                  </a:cubicBezTo>
                  <a:cubicBezTo>
                    <a:pt x="37" y="263"/>
                    <a:pt x="51" y="243"/>
                    <a:pt x="66" y="222"/>
                  </a:cubicBezTo>
                  <a:cubicBezTo>
                    <a:pt x="82" y="202"/>
                    <a:pt x="101" y="184"/>
                    <a:pt x="117" y="165"/>
                  </a:cubicBezTo>
                  <a:cubicBezTo>
                    <a:pt x="122" y="160"/>
                    <a:pt x="126" y="154"/>
                    <a:pt x="131" y="148"/>
                  </a:cubicBezTo>
                  <a:cubicBezTo>
                    <a:pt x="116" y="168"/>
                    <a:pt x="102" y="188"/>
                    <a:pt x="87" y="208"/>
                  </a:cubicBezTo>
                  <a:close/>
                  <a:moveTo>
                    <a:pt x="170" y="93"/>
                  </a:moveTo>
                  <a:cubicBezTo>
                    <a:pt x="143" y="126"/>
                    <a:pt x="117" y="161"/>
                    <a:pt x="88" y="193"/>
                  </a:cubicBezTo>
                  <a:cubicBezTo>
                    <a:pt x="85" y="196"/>
                    <a:pt x="82" y="199"/>
                    <a:pt x="79" y="203"/>
                  </a:cubicBezTo>
                  <a:cubicBezTo>
                    <a:pt x="88" y="191"/>
                    <a:pt x="97" y="178"/>
                    <a:pt x="105" y="166"/>
                  </a:cubicBezTo>
                  <a:cubicBezTo>
                    <a:pt x="126" y="138"/>
                    <a:pt x="147" y="111"/>
                    <a:pt x="169" y="83"/>
                  </a:cubicBezTo>
                  <a:cubicBezTo>
                    <a:pt x="187" y="61"/>
                    <a:pt x="219" y="18"/>
                    <a:pt x="185" y="71"/>
                  </a:cubicBezTo>
                  <a:cubicBezTo>
                    <a:pt x="180" y="78"/>
                    <a:pt x="175" y="86"/>
                    <a:pt x="170" y="93"/>
                  </a:cubicBezTo>
                  <a:close/>
                  <a:moveTo>
                    <a:pt x="216" y="86"/>
                  </a:moveTo>
                  <a:cubicBezTo>
                    <a:pt x="199" y="108"/>
                    <a:pt x="182" y="131"/>
                    <a:pt x="165" y="153"/>
                  </a:cubicBezTo>
                  <a:cubicBezTo>
                    <a:pt x="167" y="149"/>
                    <a:pt x="170" y="145"/>
                    <a:pt x="172" y="141"/>
                  </a:cubicBezTo>
                  <a:cubicBezTo>
                    <a:pt x="187" y="122"/>
                    <a:pt x="202" y="104"/>
                    <a:pt x="216" y="86"/>
                  </a:cubicBezTo>
                  <a:close/>
                  <a:moveTo>
                    <a:pt x="195" y="89"/>
                  </a:moveTo>
                  <a:cubicBezTo>
                    <a:pt x="222" y="55"/>
                    <a:pt x="194" y="96"/>
                    <a:pt x="190" y="103"/>
                  </a:cubicBezTo>
                  <a:cubicBezTo>
                    <a:pt x="187" y="109"/>
                    <a:pt x="184" y="114"/>
                    <a:pt x="181" y="119"/>
                  </a:cubicBezTo>
                  <a:cubicBezTo>
                    <a:pt x="164" y="140"/>
                    <a:pt x="149" y="163"/>
                    <a:pt x="132" y="185"/>
                  </a:cubicBezTo>
                  <a:cubicBezTo>
                    <a:pt x="116" y="206"/>
                    <a:pt x="100" y="226"/>
                    <a:pt x="85" y="247"/>
                  </a:cubicBezTo>
                  <a:cubicBezTo>
                    <a:pt x="122" y="194"/>
                    <a:pt x="156" y="139"/>
                    <a:pt x="195" y="89"/>
                  </a:cubicBezTo>
                  <a:close/>
                  <a:moveTo>
                    <a:pt x="30" y="330"/>
                  </a:moveTo>
                  <a:cubicBezTo>
                    <a:pt x="2" y="365"/>
                    <a:pt x="46" y="304"/>
                    <a:pt x="50" y="298"/>
                  </a:cubicBezTo>
                  <a:cubicBezTo>
                    <a:pt x="70" y="269"/>
                    <a:pt x="92" y="242"/>
                    <a:pt x="113" y="214"/>
                  </a:cubicBezTo>
                  <a:cubicBezTo>
                    <a:pt x="120" y="205"/>
                    <a:pt x="127" y="196"/>
                    <a:pt x="135" y="187"/>
                  </a:cubicBezTo>
                  <a:cubicBezTo>
                    <a:pt x="101" y="235"/>
                    <a:pt x="67" y="284"/>
                    <a:pt x="30" y="330"/>
                  </a:cubicBezTo>
                  <a:close/>
                  <a:moveTo>
                    <a:pt x="74" y="313"/>
                  </a:moveTo>
                  <a:cubicBezTo>
                    <a:pt x="59" y="334"/>
                    <a:pt x="35" y="360"/>
                    <a:pt x="26" y="385"/>
                  </a:cubicBezTo>
                  <a:cubicBezTo>
                    <a:pt x="32" y="368"/>
                    <a:pt x="40" y="352"/>
                    <a:pt x="50" y="336"/>
                  </a:cubicBezTo>
                  <a:cubicBezTo>
                    <a:pt x="69" y="315"/>
                    <a:pt x="86" y="292"/>
                    <a:pt x="102" y="268"/>
                  </a:cubicBezTo>
                  <a:cubicBezTo>
                    <a:pt x="113" y="256"/>
                    <a:pt x="123" y="244"/>
                    <a:pt x="134" y="232"/>
                  </a:cubicBezTo>
                  <a:cubicBezTo>
                    <a:pt x="114" y="259"/>
                    <a:pt x="94" y="286"/>
                    <a:pt x="74" y="313"/>
                  </a:cubicBezTo>
                  <a:close/>
                  <a:moveTo>
                    <a:pt x="192" y="150"/>
                  </a:moveTo>
                  <a:cubicBezTo>
                    <a:pt x="181" y="167"/>
                    <a:pt x="170" y="183"/>
                    <a:pt x="158" y="199"/>
                  </a:cubicBezTo>
                  <a:cubicBezTo>
                    <a:pt x="145" y="215"/>
                    <a:pt x="130" y="231"/>
                    <a:pt x="116" y="247"/>
                  </a:cubicBezTo>
                  <a:cubicBezTo>
                    <a:pt x="115" y="248"/>
                    <a:pt x="114" y="249"/>
                    <a:pt x="113" y="251"/>
                  </a:cubicBezTo>
                  <a:cubicBezTo>
                    <a:pt x="149" y="196"/>
                    <a:pt x="181" y="139"/>
                    <a:pt x="224" y="91"/>
                  </a:cubicBezTo>
                  <a:cubicBezTo>
                    <a:pt x="212" y="104"/>
                    <a:pt x="202" y="133"/>
                    <a:pt x="192" y="150"/>
                  </a:cubicBezTo>
                  <a:close/>
                  <a:moveTo>
                    <a:pt x="261" y="118"/>
                  </a:moveTo>
                  <a:cubicBezTo>
                    <a:pt x="256" y="128"/>
                    <a:pt x="250" y="138"/>
                    <a:pt x="244" y="147"/>
                  </a:cubicBezTo>
                  <a:cubicBezTo>
                    <a:pt x="225" y="171"/>
                    <a:pt x="207" y="196"/>
                    <a:pt x="189" y="221"/>
                  </a:cubicBezTo>
                  <a:cubicBezTo>
                    <a:pt x="173" y="241"/>
                    <a:pt x="156" y="261"/>
                    <a:pt x="140" y="282"/>
                  </a:cubicBezTo>
                  <a:cubicBezTo>
                    <a:pt x="126" y="300"/>
                    <a:pt x="112" y="318"/>
                    <a:pt x="98" y="337"/>
                  </a:cubicBezTo>
                  <a:cubicBezTo>
                    <a:pt x="111" y="317"/>
                    <a:pt x="124" y="296"/>
                    <a:pt x="137" y="276"/>
                  </a:cubicBezTo>
                  <a:cubicBezTo>
                    <a:pt x="139" y="272"/>
                    <a:pt x="141" y="269"/>
                    <a:pt x="144" y="265"/>
                  </a:cubicBezTo>
                  <a:cubicBezTo>
                    <a:pt x="150" y="258"/>
                    <a:pt x="155" y="251"/>
                    <a:pt x="161" y="244"/>
                  </a:cubicBezTo>
                  <a:cubicBezTo>
                    <a:pt x="177" y="224"/>
                    <a:pt x="194" y="204"/>
                    <a:pt x="209" y="182"/>
                  </a:cubicBezTo>
                  <a:cubicBezTo>
                    <a:pt x="217" y="170"/>
                    <a:pt x="224" y="158"/>
                    <a:pt x="233" y="146"/>
                  </a:cubicBezTo>
                  <a:cubicBezTo>
                    <a:pt x="217" y="169"/>
                    <a:pt x="270" y="100"/>
                    <a:pt x="261" y="118"/>
                  </a:cubicBezTo>
                  <a:close/>
                  <a:moveTo>
                    <a:pt x="127" y="270"/>
                  </a:moveTo>
                  <a:cubicBezTo>
                    <a:pt x="160" y="222"/>
                    <a:pt x="200" y="180"/>
                    <a:pt x="236" y="135"/>
                  </a:cubicBezTo>
                  <a:cubicBezTo>
                    <a:pt x="233" y="139"/>
                    <a:pt x="230" y="143"/>
                    <a:pt x="227" y="147"/>
                  </a:cubicBezTo>
                  <a:cubicBezTo>
                    <a:pt x="217" y="160"/>
                    <a:pt x="207" y="173"/>
                    <a:pt x="197" y="187"/>
                  </a:cubicBezTo>
                  <a:cubicBezTo>
                    <a:pt x="182" y="207"/>
                    <a:pt x="166" y="227"/>
                    <a:pt x="152" y="248"/>
                  </a:cubicBezTo>
                  <a:cubicBezTo>
                    <a:pt x="145" y="257"/>
                    <a:pt x="139" y="266"/>
                    <a:pt x="133" y="275"/>
                  </a:cubicBezTo>
                  <a:cubicBezTo>
                    <a:pt x="116" y="296"/>
                    <a:pt x="96" y="318"/>
                    <a:pt x="78" y="341"/>
                  </a:cubicBezTo>
                  <a:cubicBezTo>
                    <a:pt x="95" y="317"/>
                    <a:pt x="111" y="294"/>
                    <a:pt x="127" y="270"/>
                  </a:cubicBezTo>
                  <a:close/>
                  <a:moveTo>
                    <a:pt x="38" y="405"/>
                  </a:moveTo>
                  <a:cubicBezTo>
                    <a:pt x="57" y="362"/>
                    <a:pt x="94" y="322"/>
                    <a:pt x="128" y="284"/>
                  </a:cubicBezTo>
                  <a:cubicBezTo>
                    <a:pt x="118" y="299"/>
                    <a:pt x="109" y="314"/>
                    <a:pt x="100" y="329"/>
                  </a:cubicBezTo>
                  <a:cubicBezTo>
                    <a:pt x="88" y="347"/>
                    <a:pt x="75" y="364"/>
                    <a:pt x="62" y="381"/>
                  </a:cubicBezTo>
                  <a:cubicBezTo>
                    <a:pt x="61" y="383"/>
                    <a:pt x="38" y="406"/>
                    <a:pt x="38" y="405"/>
                  </a:cubicBezTo>
                  <a:close/>
                  <a:moveTo>
                    <a:pt x="66" y="385"/>
                  </a:moveTo>
                  <a:cubicBezTo>
                    <a:pt x="61" y="391"/>
                    <a:pt x="27" y="437"/>
                    <a:pt x="53" y="401"/>
                  </a:cubicBezTo>
                  <a:cubicBezTo>
                    <a:pt x="70" y="379"/>
                    <a:pt x="88" y="357"/>
                    <a:pt x="105" y="334"/>
                  </a:cubicBezTo>
                  <a:cubicBezTo>
                    <a:pt x="124" y="309"/>
                    <a:pt x="144" y="285"/>
                    <a:pt x="164" y="260"/>
                  </a:cubicBezTo>
                  <a:cubicBezTo>
                    <a:pt x="155" y="273"/>
                    <a:pt x="146" y="287"/>
                    <a:pt x="137" y="301"/>
                  </a:cubicBezTo>
                  <a:cubicBezTo>
                    <a:pt x="113" y="329"/>
                    <a:pt x="89" y="357"/>
                    <a:pt x="66" y="385"/>
                  </a:cubicBezTo>
                  <a:close/>
                  <a:moveTo>
                    <a:pt x="120" y="330"/>
                  </a:moveTo>
                  <a:cubicBezTo>
                    <a:pt x="125" y="322"/>
                    <a:pt x="130" y="315"/>
                    <a:pt x="135" y="307"/>
                  </a:cubicBezTo>
                  <a:cubicBezTo>
                    <a:pt x="149" y="291"/>
                    <a:pt x="164" y="274"/>
                    <a:pt x="177" y="258"/>
                  </a:cubicBezTo>
                  <a:cubicBezTo>
                    <a:pt x="159" y="282"/>
                    <a:pt x="139" y="306"/>
                    <a:pt x="120" y="330"/>
                  </a:cubicBezTo>
                  <a:close/>
                  <a:moveTo>
                    <a:pt x="195" y="251"/>
                  </a:moveTo>
                  <a:cubicBezTo>
                    <a:pt x="150" y="314"/>
                    <a:pt x="102" y="374"/>
                    <a:pt x="54" y="436"/>
                  </a:cubicBezTo>
                  <a:cubicBezTo>
                    <a:pt x="87" y="394"/>
                    <a:pt x="123" y="339"/>
                    <a:pt x="156" y="292"/>
                  </a:cubicBezTo>
                  <a:cubicBezTo>
                    <a:pt x="181" y="257"/>
                    <a:pt x="208" y="224"/>
                    <a:pt x="234" y="191"/>
                  </a:cubicBezTo>
                  <a:cubicBezTo>
                    <a:pt x="221" y="211"/>
                    <a:pt x="209" y="232"/>
                    <a:pt x="195" y="251"/>
                  </a:cubicBezTo>
                  <a:close/>
                  <a:moveTo>
                    <a:pt x="254" y="155"/>
                  </a:moveTo>
                  <a:cubicBezTo>
                    <a:pt x="239" y="177"/>
                    <a:pt x="223" y="198"/>
                    <a:pt x="207" y="219"/>
                  </a:cubicBezTo>
                  <a:cubicBezTo>
                    <a:pt x="191" y="238"/>
                    <a:pt x="175" y="257"/>
                    <a:pt x="159" y="275"/>
                  </a:cubicBezTo>
                  <a:cubicBezTo>
                    <a:pt x="156" y="279"/>
                    <a:pt x="152" y="284"/>
                    <a:pt x="148" y="288"/>
                  </a:cubicBezTo>
                  <a:cubicBezTo>
                    <a:pt x="159" y="271"/>
                    <a:pt x="170" y="255"/>
                    <a:pt x="181" y="238"/>
                  </a:cubicBezTo>
                  <a:cubicBezTo>
                    <a:pt x="203" y="210"/>
                    <a:pt x="225" y="181"/>
                    <a:pt x="245" y="150"/>
                  </a:cubicBezTo>
                  <a:cubicBezTo>
                    <a:pt x="249" y="145"/>
                    <a:pt x="253" y="140"/>
                    <a:pt x="257" y="135"/>
                  </a:cubicBezTo>
                  <a:cubicBezTo>
                    <a:pt x="282" y="107"/>
                    <a:pt x="261" y="145"/>
                    <a:pt x="257" y="151"/>
                  </a:cubicBezTo>
                  <a:cubicBezTo>
                    <a:pt x="256" y="153"/>
                    <a:pt x="255" y="154"/>
                    <a:pt x="254" y="155"/>
                  </a:cubicBezTo>
                  <a:close/>
                  <a:moveTo>
                    <a:pt x="84" y="438"/>
                  </a:moveTo>
                  <a:cubicBezTo>
                    <a:pt x="98" y="416"/>
                    <a:pt x="116" y="396"/>
                    <a:pt x="133" y="376"/>
                  </a:cubicBezTo>
                  <a:cubicBezTo>
                    <a:pt x="141" y="367"/>
                    <a:pt x="149" y="357"/>
                    <a:pt x="158" y="347"/>
                  </a:cubicBezTo>
                  <a:cubicBezTo>
                    <a:pt x="156" y="349"/>
                    <a:pt x="155" y="351"/>
                    <a:pt x="153" y="353"/>
                  </a:cubicBezTo>
                  <a:cubicBezTo>
                    <a:pt x="129" y="387"/>
                    <a:pt x="105" y="420"/>
                    <a:pt x="82" y="454"/>
                  </a:cubicBezTo>
                  <a:cubicBezTo>
                    <a:pt x="62" y="486"/>
                    <a:pt x="78" y="448"/>
                    <a:pt x="84" y="438"/>
                  </a:cubicBezTo>
                  <a:close/>
                  <a:moveTo>
                    <a:pt x="113" y="458"/>
                  </a:moveTo>
                  <a:cubicBezTo>
                    <a:pt x="113" y="458"/>
                    <a:pt x="113" y="458"/>
                    <a:pt x="113" y="458"/>
                  </a:cubicBezTo>
                  <a:cubicBezTo>
                    <a:pt x="121" y="449"/>
                    <a:pt x="130" y="440"/>
                    <a:pt x="138" y="431"/>
                  </a:cubicBezTo>
                  <a:cubicBezTo>
                    <a:pt x="132" y="439"/>
                    <a:pt x="126" y="448"/>
                    <a:pt x="120" y="455"/>
                  </a:cubicBezTo>
                  <a:cubicBezTo>
                    <a:pt x="98" y="484"/>
                    <a:pt x="88" y="497"/>
                    <a:pt x="113" y="458"/>
                  </a:cubicBezTo>
                  <a:close/>
                  <a:moveTo>
                    <a:pt x="212" y="311"/>
                  </a:moveTo>
                  <a:cubicBezTo>
                    <a:pt x="225" y="297"/>
                    <a:pt x="222" y="309"/>
                    <a:pt x="216" y="322"/>
                  </a:cubicBezTo>
                  <a:cubicBezTo>
                    <a:pt x="192" y="351"/>
                    <a:pt x="171" y="383"/>
                    <a:pt x="150" y="415"/>
                  </a:cubicBezTo>
                  <a:cubicBezTo>
                    <a:pt x="140" y="425"/>
                    <a:pt x="130" y="436"/>
                    <a:pt x="120" y="446"/>
                  </a:cubicBezTo>
                  <a:cubicBezTo>
                    <a:pt x="127" y="435"/>
                    <a:pt x="134" y="424"/>
                    <a:pt x="141" y="413"/>
                  </a:cubicBezTo>
                  <a:cubicBezTo>
                    <a:pt x="163" y="382"/>
                    <a:pt x="184" y="351"/>
                    <a:pt x="205" y="319"/>
                  </a:cubicBezTo>
                  <a:cubicBezTo>
                    <a:pt x="207" y="317"/>
                    <a:pt x="209" y="314"/>
                    <a:pt x="212" y="311"/>
                  </a:cubicBezTo>
                  <a:close/>
                  <a:moveTo>
                    <a:pt x="220" y="274"/>
                  </a:moveTo>
                  <a:cubicBezTo>
                    <a:pt x="202" y="294"/>
                    <a:pt x="184" y="317"/>
                    <a:pt x="166" y="341"/>
                  </a:cubicBezTo>
                  <a:cubicBezTo>
                    <a:pt x="170" y="335"/>
                    <a:pt x="174" y="329"/>
                    <a:pt x="178" y="323"/>
                  </a:cubicBezTo>
                  <a:cubicBezTo>
                    <a:pt x="192" y="307"/>
                    <a:pt x="206" y="290"/>
                    <a:pt x="220" y="274"/>
                  </a:cubicBezTo>
                  <a:close/>
                  <a:moveTo>
                    <a:pt x="204" y="269"/>
                  </a:moveTo>
                  <a:cubicBezTo>
                    <a:pt x="228" y="234"/>
                    <a:pt x="194" y="293"/>
                    <a:pt x="190" y="299"/>
                  </a:cubicBezTo>
                  <a:cubicBezTo>
                    <a:pt x="188" y="302"/>
                    <a:pt x="186" y="305"/>
                    <a:pt x="184" y="308"/>
                  </a:cubicBezTo>
                  <a:cubicBezTo>
                    <a:pt x="164" y="331"/>
                    <a:pt x="143" y="354"/>
                    <a:pt x="123" y="378"/>
                  </a:cubicBezTo>
                  <a:cubicBezTo>
                    <a:pt x="150" y="342"/>
                    <a:pt x="178" y="306"/>
                    <a:pt x="204" y="269"/>
                  </a:cubicBezTo>
                  <a:close/>
                  <a:moveTo>
                    <a:pt x="58" y="453"/>
                  </a:moveTo>
                  <a:cubicBezTo>
                    <a:pt x="94" y="394"/>
                    <a:pt x="139" y="338"/>
                    <a:pt x="180" y="281"/>
                  </a:cubicBezTo>
                  <a:cubicBezTo>
                    <a:pt x="192" y="264"/>
                    <a:pt x="206" y="247"/>
                    <a:pt x="221" y="230"/>
                  </a:cubicBezTo>
                  <a:cubicBezTo>
                    <a:pt x="207" y="248"/>
                    <a:pt x="194" y="267"/>
                    <a:pt x="181" y="285"/>
                  </a:cubicBezTo>
                  <a:cubicBezTo>
                    <a:pt x="161" y="311"/>
                    <a:pt x="144" y="338"/>
                    <a:pt x="126" y="365"/>
                  </a:cubicBezTo>
                  <a:cubicBezTo>
                    <a:pt x="107" y="395"/>
                    <a:pt x="73" y="428"/>
                    <a:pt x="58" y="4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5240338" y="4505325"/>
              <a:ext cx="136525" cy="166687"/>
            </a:xfrm>
            <a:custGeom>
              <a:avLst/>
              <a:gdLst>
                <a:gd name="T0" fmla="*/ 54 w 55"/>
                <a:gd name="T1" fmla="*/ 3 h 67"/>
                <a:gd name="T2" fmla="*/ 55 w 55"/>
                <a:gd name="T3" fmla="*/ 0 h 67"/>
                <a:gd name="T4" fmla="*/ 0 w 55"/>
                <a:gd name="T5" fmla="*/ 67 h 67"/>
                <a:gd name="T6" fmla="*/ 54 w 55"/>
                <a:gd name="T7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7">
                  <a:moveTo>
                    <a:pt x="54" y="3"/>
                  </a:moveTo>
                  <a:cubicBezTo>
                    <a:pt x="54" y="2"/>
                    <a:pt x="55" y="1"/>
                    <a:pt x="55" y="0"/>
                  </a:cubicBezTo>
                  <a:cubicBezTo>
                    <a:pt x="37" y="23"/>
                    <a:pt x="18" y="44"/>
                    <a:pt x="0" y="67"/>
                  </a:cubicBezTo>
                  <a:cubicBezTo>
                    <a:pt x="18" y="45"/>
                    <a:pt x="36" y="24"/>
                    <a:pt x="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5248275" y="4567238"/>
              <a:ext cx="130175" cy="193675"/>
            </a:xfrm>
            <a:custGeom>
              <a:avLst/>
              <a:gdLst>
                <a:gd name="T0" fmla="*/ 39 w 53"/>
                <a:gd name="T1" fmla="*/ 23 h 78"/>
                <a:gd name="T2" fmla="*/ 53 w 53"/>
                <a:gd name="T3" fmla="*/ 0 h 78"/>
                <a:gd name="T4" fmla="*/ 0 w 53"/>
                <a:gd name="T5" fmla="*/ 78 h 78"/>
                <a:gd name="T6" fmla="*/ 39 w 53"/>
                <a:gd name="T7" fmla="*/ 2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8">
                  <a:moveTo>
                    <a:pt x="39" y="23"/>
                  </a:moveTo>
                  <a:cubicBezTo>
                    <a:pt x="44" y="15"/>
                    <a:pt x="48" y="8"/>
                    <a:pt x="53" y="0"/>
                  </a:cubicBezTo>
                  <a:cubicBezTo>
                    <a:pt x="35" y="26"/>
                    <a:pt x="18" y="52"/>
                    <a:pt x="0" y="78"/>
                  </a:cubicBezTo>
                  <a:cubicBezTo>
                    <a:pt x="14" y="60"/>
                    <a:pt x="27" y="42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5010150" y="2178050"/>
              <a:ext cx="2151063" cy="2752725"/>
            </a:xfrm>
            <a:custGeom>
              <a:avLst/>
              <a:gdLst>
                <a:gd name="T0" fmla="*/ 707 w 871"/>
                <a:gd name="T1" fmla="*/ 56 h 1114"/>
                <a:gd name="T2" fmla="*/ 644 w 871"/>
                <a:gd name="T3" fmla="*/ 159 h 1114"/>
                <a:gd name="T4" fmla="*/ 651 w 871"/>
                <a:gd name="T5" fmla="*/ 155 h 1114"/>
                <a:gd name="T6" fmla="*/ 300 w 871"/>
                <a:gd name="T7" fmla="*/ 586 h 1114"/>
                <a:gd name="T8" fmla="*/ 287 w 871"/>
                <a:gd name="T9" fmla="*/ 623 h 1114"/>
                <a:gd name="T10" fmla="*/ 217 w 871"/>
                <a:gd name="T11" fmla="*/ 727 h 1114"/>
                <a:gd name="T12" fmla="*/ 221 w 871"/>
                <a:gd name="T13" fmla="*/ 754 h 1114"/>
                <a:gd name="T14" fmla="*/ 227 w 871"/>
                <a:gd name="T15" fmla="*/ 791 h 1114"/>
                <a:gd name="T16" fmla="*/ 148 w 871"/>
                <a:gd name="T17" fmla="*/ 910 h 1114"/>
                <a:gd name="T18" fmla="*/ 197 w 871"/>
                <a:gd name="T19" fmla="*/ 791 h 1114"/>
                <a:gd name="T20" fmla="*/ 4 w 871"/>
                <a:gd name="T21" fmla="*/ 1058 h 1114"/>
                <a:gd name="T22" fmla="*/ 21 w 871"/>
                <a:gd name="T23" fmla="*/ 1087 h 1114"/>
                <a:gd name="T24" fmla="*/ 32 w 871"/>
                <a:gd name="T25" fmla="*/ 1100 h 1114"/>
                <a:gd name="T26" fmla="*/ 224 w 871"/>
                <a:gd name="T27" fmla="*/ 854 h 1114"/>
                <a:gd name="T28" fmla="*/ 224 w 871"/>
                <a:gd name="T29" fmla="*/ 830 h 1114"/>
                <a:gd name="T30" fmla="*/ 299 w 871"/>
                <a:gd name="T31" fmla="*/ 796 h 1114"/>
                <a:gd name="T32" fmla="*/ 413 w 871"/>
                <a:gd name="T33" fmla="*/ 727 h 1114"/>
                <a:gd name="T34" fmla="*/ 854 w 871"/>
                <a:gd name="T35" fmla="*/ 142 h 1114"/>
                <a:gd name="T36" fmla="*/ 146 w 871"/>
                <a:gd name="T37" fmla="*/ 835 h 1114"/>
                <a:gd name="T38" fmla="*/ 64 w 871"/>
                <a:gd name="T39" fmla="*/ 975 h 1114"/>
                <a:gd name="T40" fmla="*/ 550 w 871"/>
                <a:gd name="T41" fmla="*/ 470 h 1114"/>
                <a:gd name="T42" fmla="*/ 798 w 871"/>
                <a:gd name="T43" fmla="*/ 148 h 1114"/>
                <a:gd name="T44" fmla="*/ 703 w 871"/>
                <a:gd name="T45" fmla="*/ 246 h 1114"/>
                <a:gd name="T46" fmla="*/ 543 w 871"/>
                <a:gd name="T47" fmla="*/ 407 h 1114"/>
                <a:gd name="T48" fmla="*/ 338 w 871"/>
                <a:gd name="T49" fmla="*/ 685 h 1114"/>
                <a:gd name="T50" fmla="*/ 810 w 871"/>
                <a:gd name="T51" fmla="*/ 81 h 1114"/>
                <a:gd name="T52" fmla="*/ 757 w 871"/>
                <a:gd name="T53" fmla="*/ 128 h 1114"/>
                <a:gd name="T54" fmla="*/ 833 w 871"/>
                <a:gd name="T55" fmla="*/ 79 h 1114"/>
                <a:gd name="T56" fmla="*/ 657 w 871"/>
                <a:gd name="T57" fmla="*/ 250 h 1114"/>
                <a:gd name="T58" fmla="*/ 808 w 871"/>
                <a:gd name="T59" fmla="*/ 45 h 1114"/>
                <a:gd name="T60" fmla="*/ 702 w 871"/>
                <a:gd name="T61" fmla="*/ 177 h 1114"/>
                <a:gd name="T62" fmla="*/ 523 w 871"/>
                <a:gd name="T63" fmla="*/ 385 h 1114"/>
                <a:gd name="T64" fmla="*/ 548 w 871"/>
                <a:gd name="T65" fmla="*/ 331 h 1114"/>
                <a:gd name="T66" fmla="*/ 476 w 871"/>
                <a:gd name="T67" fmla="*/ 435 h 1114"/>
                <a:gd name="T68" fmla="*/ 698 w 871"/>
                <a:gd name="T69" fmla="*/ 159 h 1114"/>
                <a:gd name="T70" fmla="*/ 490 w 871"/>
                <a:gd name="T71" fmla="*/ 423 h 1114"/>
                <a:gd name="T72" fmla="*/ 653 w 871"/>
                <a:gd name="T73" fmla="*/ 200 h 1114"/>
                <a:gd name="T74" fmla="*/ 686 w 871"/>
                <a:gd name="T75" fmla="*/ 95 h 1114"/>
                <a:gd name="T76" fmla="*/ 678 w 871"/>
                <a:gd name="T77" fmla="*/ 117 h 1114"/>
                <a:gd name="T78" fmla="*/ 697 w 871"/>
                <a:gd name="T79" fmla="*/ 92 h 1114"/>
                <a:gd name="T80" fmla="*/ 709 w 871"/>
                <a:gd name="T81" fmla="*/ 90 h 1114"/>
                <a:gd name="T82" fmla="*/ 735 w 871"/>
                <a:gd name="T83" fmla="*/ 74 h 1114"/>
                <a:gd name="T84" fmla="*/ 475 w 871"/>
                <a:gd name="T85" fmla="*/ 371 h 1114"/>
                <a:gd name="T86" fmla="*/ 272 w 871"/>
                <a:gd name="T87" fmla="*/ 628 h 1114"/>
                <a:gd name="T88" fmla="*/ 464 w 871"/>
                <a:gd name="T89" fmla="*/ 400 h 1114"/>
                <a:gd name="T90" fmla="*/ 464 w 871"/>
                <a:gd name="T91" fmla="*/ 416 h 1114"/>
                <a:gd name="T92" fmla="*/ 441 w 871"/>
                <a:gd name="T93" fmla="*/ 448 h 1114"/>
                <a:gd name="T94" fmla="*/ 243 w 871"/>
                <a:gd name="T95" fmla="*/ 734 h 1114"/>
                <a:gd name="T96" fmla="*/ 264 w 871"/>
                <a:gd name="T97" fmla="*/ 714 h 1114"/>
                <a:gd name="T98" fmla="*/ 321 w 871"/>
                <a:gd name="T99" fmla="*/ 656 h 1114"/>
                <a:gd name="T100" fmla="*/ 161 w 871"/>
                <a:gd name="T101" fmla="*/ 927 h 1114"/>
                <a:gd name="T102" fmla="*/ 178 w 871"/>
                <a:gd name="T103" fmla="*/ 887 h 1114"/>
                <a:gd name="T104" fmla="*/ 210 w 871"/>
                <a:gd name="T105" fmla="*/ 823 h 1114"/>
                <a:gd name="T106" fmla="*/ 410 w 871"/>
                <a:gd name="T107" fmla="*/ 564 h 1114"/>
                <a:gd name="T108" fmla="*/ 367 w 871"/>
                <a:gd name="T109" fmla="*/ 639 h 1114"/>
                <a:gd name="T110" fmla="*/ 701 w 871"/>
                <a:gd name="T111" fmla="*/ 226 h 1114"/>
                <a:gd name="T112" fmla="*/ 473 w 871"/>
                <a:gd name="T113" fmla="*/ 546 h 1114"/>
                <a:gd name="T114" fmla="*/ 385 w 871"/>
                <a:gd name="T115" fmla="*/ 678 h 1114"/>
                <a:gd name="T116" fmla="*/ 273 w 871"/>
                <a:gd name="T117" fmla="*/ 842 h 1114"/>
                <a:gd name="T118" fmla="*/ 637 w 871"/>
                <a:gd name="T119" fmla="*/ 366 h 1114"/>
                <a:gd name="T120" fmla="*/ 806 w 871"/>
                <a:gd name="T121" fmla="*/ 144 h 1114"/>
                <a:gd name="T122" fmla="*/ 302 w 871"/>
                <a:gd name="T123" fmla="*/ 870 h 1114"/>
                <a:gd name="T124" fmla="*/ 536 w 871"/>
                <a:gd name="T125" fmla="*/ 53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1" h="1114">
                  <a:moveTo>
                    <a:pt x="854" y="142"/>
                  </a:moveTo>
                  <a:cubicBezTo>
                    <a:pt x="836" y="135"/>
                    <a:pt x="871" y="113"/>
                    <a:pt x="870" y="99"/>
                  </a:cubicBezTo>
                  <a:cubicBezTo>
                    <a:pt x="868" y="83"/>
                    <a:pt x="866" y="74"/>
                    <a:pt x="852" y="67"/>
                  </a:cubicBezTo>
                  <a:cubicBezTo>
                    <a:pt x="852" y="66"/>
                    <a:pt x="852" y="66"/>
                    <a:pt x="853" y="65"/>
                  </a:cubicBezTo>
                  <a:cubicBezTo>
                    <a:pt x="854" y="63"/>
                    <a:pt x="852" y="61"/>
                    <a:pt x="850" y="63"/>
                  </a:cubicBezTo>
                  <a:cubicBezTo>
                    <a:pt x="849" y="63"/>
                    <a:pt x="848" y="64"/>
                    <a:pt x="847" y="65"/>
                  </a:cubicBezTo>
                  <a:cubicBezTo>
                    <a:pt x="825" y="53"/>
                    <a:pt x="796" y="0"/>
                    <a:pt x="769" y="40"/>
                  </a:cubicBezTo>
                  <a:cubicBezTo>
                    <a:pt x="765" y="45"/>
                    <a:pt x="764" y="55"/>
                    <a:pt x="763" y="61"/>
                  </a:cubicBezTo>
                  <a:cubicBezTo>
                    <a:pt x="754" y="96"/>
                    <a:pt x="733" y="62"/>
                    <a:pt x="728" y="56"/>
                  </a:cubicBezTo>
                  <a:cubicBezTo>
                    <a:pt x="723" y="51"/>
                    <a:pt x="712" y="51"/>
                    <a:pt x="707" y="56"/>
                  </a:cubicBezTo>
                  <a:cubicBezTo>
                    <a:pt x="701" y="63"/>
                    <a:pt x="697" y="69"/>
                    <a:pt x="692" y="78"/>
                  </a:cubicBezTo>
                  <a:cubicBezTo>
                    <a:pt x="683" y="94"/>
                    <a:pt x="667" y="102"/>
                    <a:pt x="653" y="112"/>
                  </a:cubicBezTo>
                  <a:cubicBezTo>
                    <a:pt x="643" y="120"/>
                    <a:pt x="648" y="131"/>
                    <a:pt x="649" y="140"/>
                  </a:cubicBezTo>
                  <a:cubicBezTo>
                    <a:pt x="648" y="141"/>
                    <a:pt x="647" y="143"/>
                    <a:pt x="646" y="144"/>
                  </a:cubicBezTo>
                  <a:cubicBezTo>
                    <a:pt x="646" y="146"/>
                    <a:pt x="647" y="147"/>
                    <a:pt x="648" y="146"/>
                  </a:cubicBezTo>
                  <a:cubicBezTo>
                    <a:pt x="648" y="146"/>
                    <a:pt x="648" y="146"/>
                    <a:pt x="649" y="146"/>
                  </a:cubicBezTo>
                  <a:cubicBezTo>
                    <a:pt x="648" y="147"/>
                    <a:pt x="647" y="149"/>
                    <a:pt x="646" y="151"/>
                  </a:cubicBezTo>
                  <a:cubicBezTo>
                    <a:pt x="645" y="151"/>
                    <a:pt x="646" y="152"/>
                    <a:pt x="647" y="152"/>
                  </a:cubicBezTo>
                  <a:cubicBezTo>
                    <a:pt x="648" y="150"/>
                    <a:pt x="649" y="150"/>
                    <a:pt x="650" y="149"/>
                  </a:cubicBezTo>
                  <a:cubicBezTo>
                    <a:pt x="648" y="152"/>
                    <a:pt x="645" y="155"/>
                    <a:pt x="644" y="159"/>
                  </a:cubicBezTo>
                  <a:cubicBezTo>
                    <a:pt x="643" y="160"/>
                    <a:pt x="644" y="160"/>
                    <a:pt x="645" y="160"/>
                  </a:cubicBezTo>
                  <a:cubicBezTo>
                    <a:pt x="648" y="155"/>
                    <a:pt x="651" y="150"/>
                    <a:pt x="654" y="146"/>
                  </a:cubicBezTo>
                  <a:cubicBezTo>
                    <a:pt x="653" y="147"/>
                    <a:pt x="652" y="149"/>
                    <a:pt x="651" y="151"/>
                  </a:cubicBezTo>
                  <a:cubicBezTo>
                    <a:pt x="651" y="152"/>
                    <a:pt x="652" y="153"/>
                    <a:pt x="653" y="152"/>
                  </a:cubicBezTo>
                  <a:cubicBezTo>
                    <a:pt x="678" y="132"/>
                    <a:pt x="696" y="106"/>
                    <a:pt x="719" y="85"/>
                  </a:cubicBezTo>
                  <a:cubicBezTo>
                    <a:pt x="705" y="103"/>
                    <a:pt x="691" y="121"/>
                    <a:pt x="676" y="138"/>
                  </a:cubicBezTo>
                  <a:cubicBezTo>
                    <a:pt x="671" y="144"/>
                    <a:pt x="666" y="149"/>
                    <a:pt x="661" y="155"/>
                  </a:cubicBezTo>
                  <a:cubicBezTo>
                    <a:pt x="649" y="169"/>
                    <a:pt x="636" y="183"/>
                    <a:pt x="623" y="198"/>
                  </a:cubicBezTo>
                  <a:cubicBezTo>
                    <a:pt x="633" y="184"/>
                    <a:pt x="644" y="171"/>
                    <a:pt x="654" y="157"/>
                  </a:cubicBezTo>
                  <a:cubicBezTo>
                    <a:pt x="655" y="155"/>
                    <a:pt x="652" y="154"/>
                    <a:pt x="651" y="155"/>
                  </a:cubicBezTo>
                  <a:cubicBezTo>
                    <a:pt x="562" y="246"/>
                    <a:pt x="480" y="343"/>
                    <a:pt x="398" y="441"/>
                  </a:cubicBezTo>
                  <a:cubicBezTo>
                    <a:pt x="320" y="533"/>
                    <a:pt x="243" y="627"/>
                    <a:pt x="178" y="728"/>
                  </a:cubicBezTo>
                  <a:cubicBezTo>
                    <a:pt x="177" y="729"/>
                    <a:pt x="179" y="730"/>
                    <a:pt x="179" y="729"/>
                  </a:cubicBezTo>
                  <a:cubicBezTo>
                    <a:pt x="250" y="624"/>
                    <a:pt x="330" y="526"/>
                    <a:pt x="412" y="429"/>
                  </a:cubicBezTo>
                  <a:cubicBezTo>
                    <a:pt x="450" y="383"/>
                    <a:pt x="489" y="336"/>
                    <a:pt x="529" y="291"/>
                  </a:cubicBezTo>
                  <a:cubicBezTo>
                    <a:pt x="565" y="250"/>
                    <a:pt x="609" y="212"/>
                    <a:pt x="641" y="169"/>
                  </a:cubicBezTo>
                  <a:cubicBezTo>
                    <a:pt x="604" y="220"/>
                    <a:pt x="558" y="264"/>
                    <a:pt x="517" y="312"/>
                  </a:cubicBezTo>
                  <a:cubicBezTo>
                    <a:pt x="478" y="357"/>
                    <a:pt x="441" y="403"/>
                    <a:pt x="403" y="450"/>
                  </a:cubicBezTo>
                  <a:cubicBezTo>
                    <a:pt x="369" y="493"/>
                    <a:pt x="336" y="537"/>
                    <a:pt x="303" y="581"/>
                  </a:cubicBezTo>
                  <a:cubicBezTo>
                    <a:pt x="302" y="583"/>
                    <a:pt x="301" y="584"/>
                    <a:pt x="300" y="586"/>
                  </a:cubicBezTo>
                  <a:cubicBezTo>
                    <a:pt x="289" y="598"/>
                    <a:pt x="278" y="611"/>
                    <a:pt x="267" y="624"/>
                  </a:cubicBezTo>
                  <a:cubicBezTo>
                    <a:pt x="239" y="655"/>
                    <a:pt x="209" y="684"/>
                    <a:pt x="189" y="720"/>
                  </a:cubicBezTo>
                  <a:cubicBezTo>
                    <a:pt x="189" y="721"/>
                    <a:pt x="189" y="721"/>
                    <a:pt x="189" y="721"/>
                  </a:cubicBezTo>
                  <a:cubicBezTo>
                    <a:pt x="187" y="724"/>
                    <a:pt x="184" y="728"/>
                    <a:pt x="182" y="731"/>
                  </a:cubicBezTo>
                  <a:cubicBezTo>
                    <a:pt x="181" y="733"/>
                    <a:pt x="183" y="734"/>
                    <a:pt x="184" y="733"/>
                  </a:cubicBezTo>
                  <a:cubicBezTo>
                    <a:pt x="197" y="721"/>
                    <a:pt x="209" y="709"/>
                    <a:pt x="222" y="696"/>
                  </a:cubicBezTo>
                  <a:cubicBezTo>
                    <a:pt x="211" y="710"/>
                    <a:pt x="202" y="724"/>
                    <a:pt x="194" y="738"/>
                  </a:cubicBezTo>
                  <a:cubicBezTo>
                    <a:pt x="193" y="739"/>
                    <a:pt x="195" y="740"/>
                    <a:pt x="195" y="739"/>
                  </a:cubicBezTo>
                  <a:cubicBezTo>
                    <a:pt x="206" y="720"/>
                    <a:pt x="219" y="701"/>
                    <a:pt x="234" y="684"/>
                  </a:cubicBezTo>
                  <a:cubicBezTo>
                    <a:pt x="252" y="664"/>
                    <a:pt x="270" y="644"/>
                    <a:pt x="287" y="623"/>
                  </a:cubicBezTo>
                  <a:cubicBezTo>
                    <a:pt x="302" y="607"/>
                    <a:pt x="317" y="591"/>
                    <a:pt x="331" y="574"/>
                  </a:cubicBezTo>
                  <a:cubicBezTo>
                    <a:pt x="381" y="511"/>
                    <a:pt x="430" y="447"/>
                    <a:pt x="483" y="386"/>
                  </a:cubicBezTo>
                  <a:cubicBezTo>
                    <a:pt x="485" y="383"/>
                    <a:pt x="487" y="380"/>
                    <a:pt x="490" y="377"/>
                  </a:cubicBezTo>
                  <a:cubicBezTo>
                    <a:pt x="469" y="405"/>
                    <a:pt x="448" y="432"/>
                    <a:pt x="428" y="460"/>
                  </a:cubicBezTo>
                  <a:cubicBezTo>
                    <a:pt x="393" y="507"/>
                    <a:pt x="357" y="554"/>
                    <a:pt x="320" y="599"/>
                  </a:cubicBezTo>
                  <a:cubicBezTo>
                    <a:pt x="306" y="616"/>
                    <a:pt x="292" y="632"/>
                    <a:pt x="278" y="649"/>
                  </a:cubicBezTo>
                  <a:cubicBezTo>
                    <a:pt x="266" y="662"/>
                    <a:pt x="254" y="676"/>
                    <a:pt x="243" y="691"/>
                  </a:cubicBezTo>
                  <a:cubicBezTo>
                    <a:pt x="228" y="708"/>
                    <a:pt x="214" y="726"/>
                    <a:pt x="200" y="744"/>
                  </a:cubicBezTo>
                  <a:cubicBezTo>
                    <a:pt x="199" y="745"/>
                    <a:pt x="201" y="747"/>
                    <a:pt x="202" y="746"/>
                  </a:cubicBezTo>
                  <a:cubicBezTo>
                    <a:pt x="207" y="740"/>
                    <a:pt x="212" y="733"/>
                    <a:pt x="217" y="727"/>
                  </a:cubicBezTo>
                  <a:cubicBezTo>
                    <a:pt x="215" y="731"/>
                    <a:pt x="212" y="735"/>
                    <a:pt x="210" y="739"/>
                  </a:cubicBezTo>
                  <a:cubicBezTo>
                    <a:pt x="209" y="740"/>
                    <a:pt x="210" y="742"/>
                    <a:pt x="211" y="741"/>
                  </a:cubicBezTo>
                  <a:cubicBezTo>
                    <a:pt x="253" y="710"/>
                    <a:pt x="281" y="662"/>
                    <a:pt x="312" y="622"/>
                  </a:cubicBezTo>
                  <a:cubicBezTo>
                    <a:pt x="325" y="605"/>
                    <a:pt x="337" y="589"/>
                    <a:pt x="349" y="572"/>
                  </a:cubicBezTo>
                  <a:cubicBezTo>
                    <a:pt x="351" y="570"/>
                    <a:pt x="353" y="567"/>
                    <a:pt x="355" y="565"/>
                  </a:cubicBezTo>
                  <a:cubicBezTo>
                    <a:pt x="379" y="537"/>
                    <a:pt x="403" y="509"/>
                    <a:pt x="428" y="481"/>
                  </a:cubicBezTo>
                  <a:cubicBezTo>
                    <a:pt x="421" y="490"/>
                    <a:pt x="415" y="499"/>
                    <a:pt x="409" y="508"/>
                  </a:cubicBezTo>
                  <a:cubicBezTo>
                    <a:pt x="374" y="555"/>
                    <a:pt x="338" y="600"/>
                    <a:pt x="302" y="646"/>
                  </a:cubicBezTo>
                  <a:cubicBezTo>
                    <a:pt x="274" y="681"/>
                    <a:pt x="241" y="712"/>
                    <a:pt x="219" y="752"/>
                  </a:cubicBezTo>
                  <a:cubicBezTo>
                    <a:pt x="219" y="753"/>
                    <a:pt x="220" y="755"/>
                    <a:pt x="221" y="754"/>
                  </a:cubicBezTo>
                  <a:cubicBezTo>
                    <a:pt x="231" y="747"/>
                    <a:pt x="240" y="739"/>
                    <a:pt x="250" y="731"/>
                  </a:cubicBezTo>
                  <a:cubicBezTo>
                    <a:pt x="244" y="739"/>
                    <a:pt x="238" y="748"/>
                    <a:pt x="232" y="757"/>
                  </a:cubicBezTo>
                  <a:cubicBezTo>
                    <a:pt x="231" y="759"/>
                    <a:pt x="234" y="760"/>
                    <a:pt x="235" y="758"/>
                  </a:cubicBezTo>
                  <a:cubicBezTo>
                    <a:pt x="246" y="743"/>
                    <a:pt x="257" y="728"/>
                    <a:pt x="269" y="713"/>
                  </a:cubicBezTo>
                  <a:cubicBezTo>
                    <a:pt x="278" y="704"/>
                    <a:pt x="287" y="695"/>
                    <a:pt x="295" y="685"/>
                  </a:cubicBezTo>
                  <a:cubicBezTo>
                    <a:pt x="283" y="704"/>
                    <a:pt x="271" y="724"/>
                    <a:pt x="259" y="743"/>
                  </a:cubicBezTo>
                  <a:cubicBezTo>
                    <a:pt x="258" y="744"/>
                    <a:pt x="257" y="746"/>
                    <a:pt x="256" y="747"/>
                  </a:cubicBezTo>
                  <a:cubicBezTo>
                    <a:pt x="242" y="766"/>
                    <a:pt x="228" y="785"/>
                    <a:pt x="214" y="805"/>
                  </a:cubicBezTo>
                  <a:cubicBezTo>
                    <a:pt x="226" y="789"/>
                    <a:pt x="238" y="773"/>
                    <a:pt x="250" y="757"/>
                  </a:cubicBezTo>
                  <a:cubicBezTo>
                    <a:pt x="242" y="768"/>
                    <a:pt x="235" y="780"/>
                    <a:pt x="227" y="791"/>
                  </a:cubicBezTo>
                  <a:cubicBezTo>
                    <a:pt x="211" y="815"/>
                    <a:pt x="195" y="840"/>
                    <a:pt x="179" y="864"/>
                  </a:cubicBezTo>
                  <a:cubicBezTo>
                    <a:pt x="168" y="880"/>
                    <a:pt x="158" y="895"/>
                    <a:pt x="148" y="910"/>
                  </a:cubicBezTo>
                  <a:cubicBezTo>
                    <a:pt x="153" y="902"/>
                    <a:pt x="159" y="894"/>
                    <a:pt x="165" y="886"/>
                  </a:cubicBezTo>
                  <a:cubicBezTo>
                    <a:pt x="150" y="910"/>
                    <a:pt x="134" y="935"/>
                    <a:pt x="118" y="959"/>
                  </a:cubicBezTo>
                  <a:cubicBezTo>
                    <a:pt x="97" y="986"/>
                    <a:pt x="77" y="1014"/>
                    <a:pt x="59" y="1042"/>
                  </a:cubicBezTo>
                  <a:cubicBezTo>
                    <a:pt x="47" y="1056"/>
                    <a:pt x="36" y="1071"/>
                    <a:pt x="23" y="1085"/>
                  </a:cubicBezTo>
                  <a:cubicBezTo>
                    <a:pt x="33" y="1070"/>
                    <a:pt x="43" y="1055"/>
                    <a:pt x="54" y="1040"/>
                  </a:cubicBezTo>
                  <a:cubicBezTo>
                    <a:pt x="66" y="1024"/>
                    <a:pt x="78" y="1007"/>
                    <a:pt x="90" y="990"/>
                  </a:cubicBezTo>
                  <a:cubicBezTo>
                    <a:pt x="102" y="975"/>
                    <a:pt x="114" y="959"/>
                    <a:pt x="125" y="943"/>
                  </a:cubicBezTo>
                  <a:cubicBezTo>
                    <a:pt x="133" y="932"/>
                    <a:pt x="140" y="921"/>
                    <a:pt x="148" y="910"/>
                  </a:cubicBezTo>
                  <a:cubicBezTo>
                    <a:pt x="131" y="933"/>
                    <a:pt x="115" y="955"/>
                    <a:pt x="98" y="978"/>
                  </a:cubicBezTo>
                  <a:cubicBezTo>
                    <a:pt x="125" y="938"/>
                    <a:pt x="150" y="897"/>
                    <a:pt x="177" y="857"/>
                  </a:cubicBezTo>
                  <a:cubicBezTo>
                    <a:pt x="151" y="895"/>
                    <a:pt x="125" y="933"/>
                    <a:pt x="99" y="971"/>
                  </a:cubicBezTo>
                  <a:cubicBezTo>
                    <a:pt x="78" y="1005"/>
                    <a:pt x="41" y="1040"/>
                    <a:pt x="24" y="1071"/>
                  </a:cubicBezTo>
                  <a:cubicBezTo>
                    <a:pt x="31" y="1059"/>
                    <a:pt x="37" y="1048"/>
                    <a:pt x="44" y="1036"/>
                  </a:cubicBezTo>
                  <a:cubicBezTo>
                    <a:pt x="69" y="1006"/>
                    <a:pt x="90" y="975"/>
                    <a:pt x="112" y="943"/>
                  </a:cubicBezTo>
                  <a:cubicBezTo>
                    <a:pt x="145" y="891"/>
                    <a:pt x="183" y="841"/>
                    <a:pt x="214" y="788"/>
                  </a:cubicBezTo>
                  <a:cubicBezTo>
                    <a:pt x="215" y="786"/>
                    <a:pt x="213" y="785"/>
                    <a:pt x="212" y="785"/>
                  </a:cubicBezTo>
                  <a:cubicBezTo>
                    <a:pt x="200" y="793"/>
                    <a:pt x="190" y="803"/>
                    <a:pt x="182" y="814"/>
                  </a:cubicBezTo>
                  <a:cubicBezTo>
                    <a:pt x="187" y="806"/>
                    <a:pt x="192" y="799"/>
                    <a:pt x="197" y="791"/>
                  </a:cubicBezTo>
                  <a:cubicBezTo>
                    <a:pt x="198" y="789"/>
                    <a:pt x="196" y="788"/>
                    <a:pt x="195" y="789"/>
                  </a:cubicBezTo>
                  <a:cubicBezTo>
                    <a:pt x="186" y="802"/>
                    <a:pt x="177" y="814"/>
                    <a:pt x="168" y="826"/>
                  </a:cubicBezTo>
                  <a:cubicBezTo>
                    <a:pt x="176" y="813"/>
                    <a:pt x="183" y="800"/>
                    <a:pt x="189" y="786"/>
                  </a:cubicBezTo>
                  <a:cubicBezTo>
                    <a:pt x="190" y="785"/>
                    <a:pt x="189" y="783"/>
                    <a:pt x="187" y="784"/>
                  </a:cubicBezTo>
                  <a:cubicBezTo>
                    <a:pt x="153" y="809"/>
                    <a:pt x="132" y="851"/>
                    <a:pt x="108" y="885"/>
                  </a:cubicBezTo>
                  <a:cubicBezTo>
                    <a:pt x="76" y="931"/>
                    <a:pt x="43" y="979"/>
                    <a:pt x="16" y="1029"/>
                  </a:cubicBezTo>
                  <a:cubicBezTo>
                    <a:pt x="15" y="1031"/>
                    <a:pt x="14" y="1032"/>
                    <a:pt x="13" y="1034"/>
                  </a:cubicBezTo>
                  <a:cubicBezTo>
                    <a:pt x="13" y="1034"/>
                    <a:pt x="13" y="1035"/>
                    <a:pt x="13" y="1035"/>
                  </a:cubicBezTo>
                  <a:cubicBezTo>
                    <a:pt x="10" y="1042"/>
                    <a:pt x="6" y="1049"/>
                    <a:pt x="3" y="1056"/>
                  </a:cubicBezTo>
                  <a:cubicBezTo>
                    <a:pt x="2" y="1057"/>
                    <a:pt x="3" y="1059"/>
                    <a:pt x="4" y="1058"/>
                  </a:cubicBezTo>
                  <a:cubicBezTo>
                    <a:pt x="19" y="1048"/>
                    <a:pt x="30" y="1035"/>
                    <a:pt x="40" y="1021"/>
                  </a:cubicBezTo>
                  <a:cubicBezTo>
                    <a:pt x="30" y="1037"/>
                    <a:pt x="21" y="1053"/>
                    <a:pt x="11" y="1069"/>
                  </a:cubicBezTo>
                  <a:cubicBezTo>
                    <a:pt x="10" y="1071"/>
                    <a:pt x="12" y="1072"/>
                    <a:pt x="13" y="1071"/>
                  </a:cubicBezTo>
                  <a:cubicBezTo>
                    <a:pt x="20" y="1063"/>
                    <a:pt x="27" y="1056"/>
                    <a:pt x="34" y="1048"/>
                  </a:cubicBezTo>
                  <a:cubicBezTo>
                    <a:pt x="27" y="1060"/>
                    <a:pt x="21" y="1072"/>
                    <a:pt x="14" y="1084"/>
                  </a:cubicBezTo>
                  <a:cubicBezTo>
                    <a:pt x="13" y="1085"/>
                    <a:pt x="15" y="1087"/>
                    <a:pt x="16" y="1085"/>
                  </a:cubicBezTo>
                  <a:cubicBezTo>
                    <a:pt x="23" y="1078"/>
                    <a:pt x="30" y="1070"/>
                    <a:pt x="37" y="1062"/>
                  </a:cubicBezTo>
                  <a:cubicBezTo>
                    <a:pt x="31" y="1070"/>
                    <a:pt x="26" y="1078"/>
                    <a:pt x="21" y="1086"/>
                  </a:cubicBezTo>
                  <a:cubicBezTo>
                    <a:pt x="21" y="1086"/>
                    <a:pt x="21" y="1087"/>
                    <a:pt x="22" y="1086"/>
                  </a:cubicBezTo>
                  <a:cubicBezTo>
                    <a:pt x="21" y="1087"/>
                    <a:pt x="21" y="1087"/>
                    <a:pt x="21" y="1087"/>
                  </a:cubicBezTo>
                  <a:cubicBezTo>
                    <a:pt x="20" y="1088"/>
                    <a:pt x="21" y="1089"/>
                    <a:pt x="22" y="1088"/>
                  </a:cubicBezTo>
                  <a:cubicBezTo>
                    <a:pt x="30" y="1080"/>
                    <a:pt x="38" y="1071"/>
                    <a:pt x="46" y="1062"/>
                  </a:cubicBezTo>
                  <a:cubicBezTo>
                    <a:pt x="38" y="1074"/>
                    <a:pt x="31" y="1086"/>
                    <a:pt x="24" y="1099"/>
                  </a:cubicBezTo>
                  <a:cubicBezTo>
                    <a:pt x="24" y="1099"/>
                    <a:pt x="25" y="1100"/>
                    <a:pt x="25" y="1099"/>
                  </a:cubicBezTo>
                  <a:cubicBezTo>
                    <a:pt x="35" y="1082"/>
                    <a:pt x="46" y="1065"/>
                    <a:pt x="58" y="1048"/>
                  </a:cubicBezTo>
                  <a:cubicBezTo>
                    <a:pt x="64" y="1041"/>
                    <a:pt x="70" y="1033"/>
                    <a:pt x="75" y="1026"/>
                  </a:cubicBezTo>
                  <a:cubicBezTo>
                    <a:pt x="57" y="1053"/>
                    <a:pt x="40" y="1080"/>
                    <a:pt x="24" y="1108"/>
                  </a:cubicBezTo>
                  <a:cubicBezTo>
                    <a:pt x="24" y="1109"/>
                    <a:pt x="25" y="1110"/>
                    <a:pt x="25" y="1109"/>
                  </a:cubicBezTo>
                  <a:cubicBezTo>
                    <a:pt x="29" y="1103"/>
                    <a:pt x="33" y="1096"/>
                    <a:pt x="37" y="1090"/>
                  </a:cubicBezTo>
                  <a:cubicBezTo>
                    <a:pt x="35" y="1093"/>
                    <a:pt x="33" y="1097"/>
                    <a:pt x="32" y="1100"/>
                  </a:cubicBezTo>
                  <a:cubicBezTo>
                    <a:pt x="31" y="1101"/>
                    <a:pt x="33" y="1103"/>
                    <a:pt x="34" y="1102"/>
                  </a:cubicBezTo>
                  <a:cubicBezTo>
                    <a:pt x="48" y="1087"/>
                    <a:pt x="60" y="1072"/>
                    <a:pt x="72" y="1057"/>
                  </a:cubicBezTo>
                  <a:cubicBezTo>
                    <a:pt x="60" y="1074"/>
                    <a:pt x="49" y="1092"/>
                    <a:pt x="41" y="1112"/>
                  </a:cubicBezTo>
                  <a:cubicBezTo>
                    <a:pt x="41" y="1113"/>
                    <a:pt x="43" y="1114"/>
                    <a:pt x="44" y="1113"/>
                  </a:cubicBezTo>
                  <a:cubicBezTo>
                    <a:pt x="72" y="1057"/>
                    <a:pt x="110" y="1010"/>
                    <a:pt x="149" y="962"/>
                  </a:cubicBezTo>
                  <a:cubicBezTo>
                    <a:pt x="153" y="957"/>
                    <a:pt x="158" y="952"/>
                    <a:pt x="162" y="947"/>
                  </a:cubicBezTo>
                  <a:cubicBezTo>
                    <a:pt x="158" y="953"/>
                    <a:pt x="153" y="960"/>
                    <a:pt x="149" y="967"/>
                  </a:cubicBezTo>
                  <a:cubicBezTo>
                    <a:pt x="155" y="959"/>
                    <a:pt x="161" y="950"/>
                    <a:pt x="167" y="941"/>
                  </a:cubicBezTo>
                  <a:cubicBezTo>
                    <a:pt x="190" y="915"/>
                    <a:pt x="216" y="887"/>
                    <a:pt x="227" y="855"/>
                  </a:cubicBezTo>
                  <a:cubicBezTo>
                    <a:pt x="227" y="853"/>
                    <a:pt x="225" y="853"/>
                    <a:pt x="224" y="854"/>
                  </a:cubicBezTo>
                  <a:cubicBezTo>
                    <a:pt x="209" y="874"/>
                    <a:pt x="196" y="895"/>
                    <a:pt x="182" y="916"/>
                  </a:cubicBezTo>
                  <a:cubicBezTo>
                    <a:pt x="162" y="941"/>
                    <a:pt x="141" y="966"/>
                    <a:pt x="121" y="992"/>
                  </a:cubicBezTo>
                  <a:cubicBezTo>
                    <a:pt x="123" y="989"/>
                    <a:pt x="125" y="986"/>
                    <a:pt x="127" y="983"/>
                  </a:cubicBezTo>
                  <a:cubicBezTo>
                    <a:pt x="158" y="936"/>
                    <a:pt x="191" y="891"/>
                    <a:pt x="222" y="844"/>
                  </a:cubicBezTo>
                  <a:cubicBezTo>
                    <a:pt x="223" y="843"/>
                    <a:pt x="221" y="841"/>
                    <a:pt x="220" y="842"/>
                  </a:cubicBezTo>
                  <a:cubicBezTo>
                    <a:pt x="214" y="849"/>
                    <a:pt x="208" y="856"/>
                    <a:pt x="203" y="864"/>
                  </a:cubicBezTo>
                  <a:cubicBezTo>
                    <a:pt x="208" y="854"/>
                    <a:pt x="213" y="844"/>
                    <a:pt x="217" y="834"/>
                  </a:cubicBezTo>
                  <a:cubicBezTo>
                    <a:pt x="219" y="831"/>
                    <a:pt x="222" y="828"/>
                    <a:pt x="224" y="824"/>
                  </a:cubicBezTo>
                  <a:cubicBezTo>
                    <a:pt x="225" y="825"/>
                    <a:pt x="226" y="825"/>
                    <a:pt x="226" y="825"/>
                  </a:cubicBezTo>
                  <a:cubicBezTo>
                    <a:pt x="225" y="826"/>
                    <a:pt x="225" y="828"/>
                    <a:pt x="224" y="830"/>
                  </a:cubicBezTo>
                  <a:cubicBezTo>
                    <a:pt x="223" y="832"/>
                    <a:pt x="225" y="833"/>
                    <a:pt x="226" y="832"/>
                  </a:cubicBezTo>
                  <a:cubicBezTo>
                    <a:pt x="231" y="828"/>
                    <a:pt x="235" y="824"/>
                    <a:pt x="239" y="820"/>
                  </a:cubicBezTo>
                  <a:cubicBezTo>
                    <a:pt x="236" y="826"/>
                    <a:pt x="233" y="832"/>
                    <a:pt x="230" y="838"/>
                  </a:cubicBezTo>
                  <a:cubicBezTo>
                    <a:pt x="230" y="839"/>
                    <a:pt x="231" y="841"/>
                    <a:pt x="233" y="840"/>
                  </a:cubicBezTo>
                  <a:cubicBezTo>
                    <a:pt x="273" y="816"/>
                    <a:pt x="296" y="774"/>
                    <a:pt x="324" y="738"/>
                  </a:cubicBezTo>
                  <a:cubicBezTo>
                    <a:pt x="340" y="716"/>
                    <a:pt x="357" y="694"/>
                    <a:pt x="374" y="673"/>
                  </a:cubicBezTo>
                  <a:cubicBezTo>
                    <a:pt x="363" y="691"/>
                    <a:pt x="352" y="709"/>
                    <a:pt x="340" y="727"/>
                  </a:cubicBezTo>
                  <a:cubicBezTo>
                    <a:pt x="308" y="764"/>
                    <a:pt x="276" y="802"/>
                    <a:pt x="250" y="844"/>
                  </a:cubicBezTo>
                  <a:cubicBezTo>
                    <a:pt x="248" y="846"/>
                    <a:pt x="251" y="848"/>
                    <a:pt x="252" y="846"/>
                  </a:cubicBezTo>
                  <a:cubicBezTo>
                    <a:pt x="270" y="832"/>
                    <a:pt x="285" y="814"/>
                    <a:pt x="299" y="796"/>
                  </a:cubicBezTo>
                  <a:cubicBezTo>
                    <a:pt x="283" y="817"/>
                    <a:pt x="269" y="840"/>
                    <a:pt x="258" y="865"/>
                  </a:cubicBezTo>
                  <a:cubicBezTo>
                    <a:pt x="257" y="867"/>
                    <a:pt x="259" y="869"/>
                    <a:pt x="260" y="868"/>
                  </a:cubicBezTo>
                  <a:cubicBezTo>
                    <a:pt x="265" y="864"/>
                    <a:pt x="269" y="861"/>
                    <a:pt x="273" y="857"/>
                  </a:cubicBezTo>
                  <a:cubicBezTo>
                    <a:pt x="270" y="862"/>
                    <a:pt x="267" y="867"/>
                    <a:pt x="264" y="872"/>
                  </a:cubicBezTo>
                  <a:cubicBezTo>
                    <a:pt x="263" y="873"/>
                    <a:pt x="266" y="875"/>
                    <a:pt x="267" y="874"/>
                  </a:cubicBezTo>
                  <a:cubicBezTo>
                    <a:pt x="276" y="866"/>
                    <a:pt x="285" y="858"/>
                    <a:pt x="293" y="850"/>
                  </a:cubicBezTo>
                  <a:cubicBezTo>
                    <a:pt x="283" y="864"/>
                    <a:pt x="278" y="879"/>
                    <a:pt x="282" y="894"/>
                  </a:cubicBezTo>
                  <a:cubicBezTo>
                    <a:pt x="282" y="895"/>
                    <a:pt x="284" y="896"/>
                    <a:pt x="285" y="895"/>
                  </a:cubicBezTo>
                  <a:cubicBezTo>
                    <a:pt x="304" y="871"/>
                    <a:pt x="328" y="853"/>
                    <a:pt x="347" y="828"/>
                  </a:cubicBezTo>
                  <a:cubicBezTo>
                    <a:pt x="371" y="796"/>
                    <a:pt x="392" y="762"/>
                    <a:pt x="413" y="727"/>
                  </a:cubicBezTo>
                  <a:cubicBezTo>
                    <a:pt x="432" y="695"/>
                    <a:pt x="451" y="663"/>
                    <a:pt x="471" y="632"/>
                  </a:cubicBezTo>
                  <a:cubicBezTo>
                    <a:pt x="600" y="454"/>
                    <a:pt x="723" y="272"/>
                    <a:pt x="859" y="99"/>
                  </a:cubicBezTo>
                  <a:cubicBezTo>
                    <a:pt x="860" y="97"/>
                    <a:pt x="858" y="95"/>
                    <a:pt x="856" y="97"/>
                  </a:cubicBezTo>
                  <a:cubicBezTo>
                    <a:pt x="843" y="113"/>
                    <a:pt x="830" y="130"/>
                    <a:pt x="818" y="146"/>
                  </a:cubicBezTo>
                  <a:cubicBezTo>
                    <a:pt x="834" y="125"/>
                    <a:pt x="849" y="102"/>
                    <a:pt x="863" y="79"/>
                  </a:cubicBezTo>
                  <a:cubicBezTo>
                    <a:pt x="863" y="79"/>
                    <a:pt x="863" y="79"/>
                    <a:pt x="863" y="79"/>
                  </a:cubicBezTo>
                  <a:cubicBezTo>
                    <a:pt x="871" y="96"/>
                    <a:pt x="846" y="127"/>
                    <a:pt x="840" y="139"/>
                  </a:cubicBezTo>
                  <a:cubicBezTo>
                    <a:pt x="840" y="140"/>
                    <a:pt x="840" y="141"/>
                    <a:pt x="842" y="142"/>
                  </a:cubicBezTo>
                  <a:cubicBezTo>
                    <a:pt x="845" y="143"/>
                    <a:pt x="849" y="145"/>
                    <a:pt x="853" y="146"/>
                  </a:cubicBezTo>
                  <a:cubicBezTo>
                    <a:pt x="855" y="147"/>
                    <a:pt x="856" y="143"/>
                    <a:pt x="854" y="142"/>
                  </a:cubicBezTo>
                  <a:close/>
                  <a:moveTo>
                    <a:pt x="195" y="803"/>
                  </a:moveTo>
                  <a:cubicBezTo>
                    <a:pt x="207" y="799"/>
                    <a:pt x="206" y="804"/>
                    <a:pt x="192" y="817"/>
                  </a:cubicBezTo>
                  <a:cubicBezTo>
                    <a:pt x="182" y="831"/>
                    <a:pt x="172" y="845"/>
                    <a:pt x="162" y="859"/>
                  </a:cubicBezTo>
                  <a:cubicBezTo>
                    <a:pt x="137" y="895"/>
                    <a:pt x="115" y="932"/>
                    <a:pt x="91" y="969"/>
                  </a:cubicBezTo>
                  <a:cubicBezTo>
                    <a:pt x="79" y="987"/>
                    <a:pt x="66" y="1004"/>
                    <a:pt x="52" y="1022"/>
                  </a:cubicBezTo>
                  <a:cubicBezTo>
                    <a:pt x="65" y="1000"/>
                    <a:pt x="78" y="979"/>
                    <a:pt x="91" y="957"/>
                  </a:cubicBezTo>
                  <a:cubicBezTo>
                    <a:pt x="112" y="923"/>
                    <a:pt x="137" y="891"/>
                    <a:pt x="158" y="856"/>
                  </a:cubicBezTo>
                  <a:cubicBezTo>
                    <a:pt x="169" y="837"/>
                    <a:pt x="181" y="819"/>
                    <a:pt x="195" y="803"/>
                  </a:cubicBezTo>
                  <a:close/>
                  <a:moveTo>
                    <a:pt x="81" y="930"/>
                  </a:moveTo>
                  <a:cubicBezTo>
                    <a:pt x="102" y="898"/>
                    <a:pt x="125" y="867"/>
                    <a:pt x="146" y="835"/>
                  </a:cubicBezTo>
                  <a:cubicBezTo>
                    <a:pt x="148" y="831"/>
                    <a:pt x="151" y="827"/>
                    <a:pt x="154" y="824"/>
                  </a:cubicBezTo>
                  <a:cubicBezTo>
                    <a:pt x="159" y="810"/>
                    <a:pt x="168" y="801"/>
                    <a:pt x="181" y="797"/>
                  </a:cubicBezTo>
                  <a:cubicBezTo>
                    <a:pt x="173" y="815"/>
                    <a:pt x="160" y="831"/>
                    <a:pt x="148" y="847"/>
                  </a:cubicBezTo>
                  <a:cubicBezTo>
                    <a:pt x="113" y="894"/>
                    <a:pt x="76" y="941"/>
                    <a:pt x="42" y="989"/>
                  </a:cubicBezTo>
                  <a:cubicBezTo>
                    <a:pt x="55" y="969"/>
                    <a:pt x="68" y="950"/>
                    <a:pt x="81" y="930"/>
                  </a:cubicBezTo>
                  <a:close/>
                  <a:moveTo>
                    <a:pt x="19" y="1029"/>
                  </a:moveTo>
                  <a:cubicBezTo>
                    <a:pt x="22" y="1024"/>
                    <a:pt x="24" y="1019"/>
                    <a:pt x="27" y="1015"/>
                  </a:cubicBezTo>
                  <a:cubicBezTo>
                    <a:pt x="49" y="983"/>
                    <a:pt x="74" y="953"/>
                    <a:pt x="99" y="922"/>
                  </a:cubicBezTo>
                  <a:cubicBezTo>
                    <a:pt x="91" y="933"/>
                    <a:pt x="84" y="945"/>
                    <a:pt x="77" y="957"/>
                  </a:cubicBezTo>
                  <a:cubicBezTo>
                    <a:pt x="72" y="963"/>
                    <a:pt x="68" y="969"/>
                    <a:pt x="64" y="975"/>
                  </a:cubicBezTo>
                  <a:cubicBezTo>
                    <a:pt x="57" y="986"/>
                    <a:pt x="51" y="998"/>
                    <a:pt x="44" y="1009"/>
                  </a:cubicBezTo>
                  <a:cubicBezTo>
                    <a:pt x="37" y="1021"/>
                    <a:pt x="0" y="1065"/>
                    <a:pt x="19" y="1029"/>
                  </a:cubicBezTo>
                  <a:close/>
                  <a:moveTo>
                    <a:pt x="38" y="1029"/>
                  </a:moveTo>
                  <a:cubicBezTo>
                    <a:pt x="67" y="977"/>
                    <a:pt x="100" y="930"/>
                    <a:pt x="134" y="882"/>
                  </a:cubicBezTo>
                  <a:cubicBezTo>
                    <a:pt x="141" y="873"/>
                    <a:pt x="147" y="864"/>
                    <a:pt x="154" y="855"/>
                  </a:cubicBezTo>
                  <a:cubicBezTo>
                    <a:pt x="144" y="871"/>
                    <a:pt x="135" y="887"/>
                    <a:pt x="125" y="902"/>
                  </a:cubicBezTo>
                  <a:cubicBezTo>
                    <a:pt x="94" y="946"/>
                    <a:pt x="66" y="992"/>
                    <a:pt x="40" y="1038"/>
                  </a:cubicBezTo>
                  <a:cubicBezTo>
                    <a:pt x="18" y="1064"/>
                    <a:pt x="21" y="1059"/>
                    <a:pt x="38" y="1029"/>
                  </a:cubicBezTo>
                  <a:close/>
                  <a:moveTo>
                    <a:pt x="372" y="714"/>
                  </a:moveTo>
                  <a:cubicBezTo>
                    <a:pt x="438" y="638"/>
                    <a:pt x="495" y="554"/>
                    <a:pt x="550" y="470"/>
                  </a:cubicBezTo>
                  <a:cubicBezTo>
                    <a:pt x="551" y="469"/>
                    <a:pt x="551" y="469"/>
                    <a:pt x="551" y="468"/>
                  </a:cubicBezTo>
                  <a:cubicBezTo>
                    <a:pt x="584" y="427"/>
                    <a:pt x="617" y="385"/>
                    <a:pt x="649" y="344"/>
                  </a:cubicBezTo>
                  <a:cubicBezTo>
                    <a:pt x="636" y="361"/>
                    <a:pt x="623" y="378"/>
                    <a:pt x="611" y="395"/>
                  </a:cubicBezTo>
                  <a:cubicBezTo>
                    <a:pt x="551" y="475"/>
                    <a:pt x="496" y="557"/>
                    <a:pt x="437" y="637"/>
                  </a:cubicBezTo>
                  <a:cubicBezTo>
                    <a:pt x="411" y="674"/>
                    <a:pt x="382" y="708"/>
                    <a:pt x="354" y="743"/>
                  </a:cubicBezTo>
                  <a:cubicBezTo>
                    <a:pt x="360" y="733"/>
                    <a:pt x="366" y="724"/>
                    <a:pt x="372" y="714"/>
                  </a:cubicBezTo>
                  <a:close/>
                  <a:moveTo>
                    <a:pt x="394" y="682"/>
                  </a:moveTo>
                  <a:cubicBezTo>
                    <a:pt x="433" y="625"/>
                    <a:pt x="474" y="570"/>
                    <a:pt x="516" y="515"/>
                  </a:cubicBezTo>
                  <a:cubicBezTo>
                    <a:pt x="477" y="572"/>
                    <a:pt x="437" y="629"/>
                    <a:pt x="394" y="682"/>
                  </a:cubicBezTo>
                  <a:close/>
                  <a:moveTo>
                    <a:pt x="798" y="148"/>
                  </a:moveTo>
                  <a:cubicBezTo>
                    <a:pt x="809" y="134"/>
                    <a:pt x="821" y="120"/>
                    <a:pt x="834" y="107"/>
                  </a:cubicBezTo>
                  <a:cubicBezTo>
                    <a:pt x="831" y="113"/>
                    <a:pt x="826" y="118"/>
                    <a:pt x="820" y="122"/>
                  </a:cubicBezTo>
                  <a:cubicBezTo>
                    <a:pt x="811" y="133"/>
                    <a:pt x="802" y="143"/>
                    <a:pt x="794" y="154"/>
                  </a:cubicBezTo>
                  <a:cubicBezTo>
                    <a:pt x="795" y="152"/>
                    <a:pt x="796" y="150"/>
                    <a:pt x="798" y="148"/>
                  </a:cubicBezTo>
                  <a:close/>
                  <a:moveTo>
                    <a:pt x="817" y="119"/>
                  </a:moveTo>
                  <a:cubicBezTo>
                    <a:pt x="809" y="129"/>
                    <a:pt x="801" y="139"/>
                    <a:pt x="793" y="148"/>
                  </a:cubicBezTo>
                  <a:cubicBezTo>
                    <a:pt x="785" y="157"/>
                    <a:pt x="778" y="165"/>
                    <a:pt x="771" y="174"/>
                  </a:cubicBezTo>
                  <a:cubicBezTo>
                    <a:pt x="730" y="222"/>
                    <a:pt x="696" y="277"/>
                    <a:pt x="658" y="327"/>
                  </a:cubicBezTo>
                  <a:cubicBezTo>
                    <a:pt x="630" y="363"/>
                    <a:pt x="602" y="398"/>
                    <a:pt x="574" y="434"/>
                  </a:cubicBezTo>
                  <a:cubicBezTo>
                    <a:pt x="615" y="371"/>
                    <a:pt x="657" y="307"/>
                    <a:pt x="703" y="246"/>
                  </a:cubicBezTo>
                  <a:cubicBezTo>
                    <a:pt x="731" y="208"/>
                    <a:pt x="761" y="171"/>
                    <a:pt x="790" y="133"/>
                  </a:cubicBezTo>
                  <a:cubicBezTo>
                    <a:pt x="790" y="133"/>
                    <a:pt x="790" y="133"/>
                    <a:pt x="790" y="133"/>
                  </a:cubicBezTo>
                  <a:cubicBezTo>
                    <a:pt x="802" y="121"/>
                    <a:pt x="814" y="109"/>
                    <a:pt x="824" y="97"/>
                  </a:cubicBezTo>
                  <a:cubicBezTo>
                    <a:pt x="829" y="93"/>
                    <a:pt x="834" y="89"/>
                    <a:pt x="840" y="85"/>
                  </a:cubicBezTo>
                  <a:cubicBezTo>
                    <a:pt x="840" y="85"/>
                    <a:pt x="840" y="85"/>
                    <a:pt x="840" y="85"/>
                  </a:cubicBezTo>
                  <a:cubicBezTo>
                    <a:pt x="833" y="97"/>
                    <a:pt x="826" y="109"/>
                    <a:pt x="817" y="119"/>
                  </a:cubicBezTo>
                  <a:close/>
                  <a:moveTo>
                    <a:pt x="433" y="549"/>
                  </a:moveTo>
                  <a:cubicBezTo>
                    <a:pt x="456" y="515"/>
                    <a:pt x="479" y="481"/>
                    <a:pt x="503" y="448"/>
                  </a:cubicBezTo>
                  <a:cubicBezTo>
                    <a:pt x="543" y="393"/>
                    <a:pt x="586" y="340"/>
                    <a:pt x="630" y="288"/>
                  </a:cubicBezTo>
                  <a:cubicBezTo>
                    <a:pt x="601" y="328"/>
                    <a:pt x="572" y="367"/>
                    <a:pt x="543" y="407"/>
                  </a:cubicBezTo>
                  <a:cubicBezTo>
                    <a:pt x="508" y="456"/>
                    <a:pt x="471" y="503"/>
                    <a:pt x="433" y="549"/>
                  </a:cubicBezTo>
                  <a:close/>
                  <a:moveTo>
                    <a:pt x="475" y="503"/>
                  </a:moveTo>
                  <a:cubicBezTo>
                    <a:pt x="484" y="492"/>
                    <a:pt x="492" y="482"/>
                    <a:pt x="501" y="471"/>
                  </a:cubicBezTo>
                  <a:cubicBezTo>
                    <a:pt x="505" y="464"/>
                    <a:pt x="510" y="458"/>
                    <a:pt x="515" y="452"/>
                  </a:cubicBezTo>
                  <a:cubicBezTo>
                    <a:pt x="530" y="433"/>
                    <a:pt x="546" y="413"/>
                    <a:pt x="562" y="394"/>
                  </a:cubicBezTo>
                  <a:cubicBezTo>
                    <a:pt x="556" y="402"/>
                    <a:pt x="551" y="409"/>
                    <a:pt x="545" y="417"/>
                  </a:cubicBezTo>
                  <a:cubicBezTo>
                    <a:pt x="495" y="482"/>
                    <a:pt x="442" y="547"/>
                    <a:pt x="394" y="614"/>
                  </a:cubicBezTo>
                  <a:cubicBezTo>
                    <a:pt x="349" y="677"/>
                    <a:pt x="307" y="743"/>
                    <a:pt x="254" y="800"/>
                  </a:cubicBezTo>
                  <a:cubicBezTo>
                    <a:pt x="260" y="792"/>
                    <a:pt x="266" y="784"/>
                    <a:pt x="271" y="777"/>
                  </a:cubicBezTo>
                  <a:cubicBezTo>
                    <a:pt x="294" y="746"/>
                    <a:pt x="316" y="715"/>
                    <a:pt x="338" y="685"/>
                  </a:cubicBezTo>
                  <a:cubicBezTo>
                    <a:pt x="382" y="623"/>
                    <a:pt x="429" y="563"/>
                    <a:pt x="475" y="503"/>
                  </a:cubicBezTo>
                  <a:close/>
                  <a:moveTo>
                    <a:pt x="558" y="394"/>
                  </a:moveTo>
                  <a:cubicBezTo>
                    <a:pt x="594" y="344"/>
                    <a:pt x="630" y="295"/>
                    <a:pt x="665" y="246"/>
                  </a:cubicBezTo>
                  <a:cubicBezTo>
                    <a:pt x="668" y="243"/>
                    <a:pt x="670" y="240"/>
                    <a:pt x="673" y="237"/>
                  </a:cubicBezTo>
                  <a:cubicBezTo>
                    <a:pt x="691" y="215"/>
                    <a:pt x="708" y="194"/>
                    <a:pt x="726" y="174"/>
                  </a:cubicBezTo>
                  <a:cubicBezTo>
                    <a:pt x="681" y="230"/>
                    <a:pt x="638" y="289"/>
                    <a:pt x="596" y="348"/>
                  </a:cubicBezTo>
                  <a:cubicBezTo>
                    <a:pt x="583" y="363"/>
                    <a:pt x="570" y="378"/>
                    <a:pt x="558" y="394"/>
                  </a:cubicBezTo>
                  <a:close/>
                  <a:moveTo>
                    <a:pt x="823" y="60"/>
                  </a:moveTo>
                  <a:cubicBezTo>
                    <a:pt x="825" y="61"/>
                    <a:pt x="826" y="62"/>
                    <a:pt x="828" y="63"/>
                  </a:cubicBezTo>
                  <a:cubicBezTo>
                    <a:pt x="822" y="69"/>
                    <a:pt x="816" y="75"/>
                    <a:pt x="810" y="81"/>
                  </a:cubicBezTo>
                  <a:cubicBezTo>
                    <a:pt x="815" y="74"/>
                    <a:pt x="820" y="67"/>
                    <a:pt x="823" y="60"/>
                  </a:cubicBezTo>
                  <a:close/>
                  <a:moveTo>
                    <a:pt x="839" y="68"/>
                  </a:moveTo>
                  <a:cubicBezTo>
                    <a:pt x="834" y="70"/>
                    <a:pt x="829" y="73"/>
                    <a:pt x="824" y="76"/>
                  </a:cubicBezTo>
                  <a:cubicBezTo>
                    <a:pt x="827" y="72"/>
                    <a:pt x="829" y="69"/>
                    <a:pt x="832" y="66"/>
                  </a:cubicBezTo>
                  <a:cubicBezTo>
                    <a:pt x="833" y="66"/>
                    <a:pt x="836" y="67"/>
                    <a:pt x="839" y="68"/>
                  </a:cubicBezTo>
                  <a:close/>
                  <a:moveTo>
                    <a:pt x="804" y="87"/>
                  </a:moveTo>
                  <a:cubicBezTo>
                    <a:pt x="790" y="101"/>
                    <a:pt x="777" y="115"/>
                    <a:pt x="764" y="129"/>
                  </a:cubicBezTo>
                  <a:cubicBezTo>
                    <a:pt x="752" y="141"/>
                    <a:pt x="741" y="151"/>
                    <a:pt x="732" y="162"/>
                  </a:cubicBezTo>
                  <a:cubicBezTo>
                    <a:pt x="718" y="178"/>
                    <a:pt x="704" y="195"/>
                    <a:pt x="690" y="212"/>
                  </a:cubicBezTo>
                  <a:cubicBezTo>
                    <a:pt x="711" y="183"/>
                    <a:pt x="733" y="155"/>
                    <a:pt x="757" y="128"/>
                  </a:cubicBezTo>
                  <a:cubicBezTo>
                    <a:pt x="775" y="109"/>
                    <a:pt x="806" y="89"/>
                    <a:pt x="816" y="67"/>
                  </a:cubicBezTo>
                  <a:cubicBezTo>
                    <a:pt x="813" y="74"/>
                    <a:pt x="809" y="80"/>
                    <a:pt x="804" y="87"/>
                  </a:cubicBezTo>
                  <a:close/>
                  <a:moveTo>
                    <a:pt x="810" y="86"/>
                  </a:moveTo>
                  <a:cubicBezTo>
                    <a:pt x="825" y="70"/>
                    <a:pt x="823" y="73"/>
                    <a:pt x="817" y="81"/>
                  </a:cubicBezTo>
                  <a:cubicBezTo>
                    <a:pt x="786" y="105"/>
                    <a:pt x="762" y="144"/>
                    <a:pt x="741" y="173"/>
                  </a:cubicBezTo>
                  <a:cubicBezTo>
                    <a:pt x="719" y="199"/>
                    <a:pt x="698" y="224"/>
                    <a:pt x="677" y="250"/>
                  </a:cubicBezTo>
                  <a:cubicBezTo>
                    <a:pt x="655" y="277"/>
                    <a:pt x="633" y="303"/>
                    <a:pt x="612" y="329"/>
                  </a:cubicBezTo>
                  <a:cubicBezTo>
                    <a:pt x="674" y="244"/>
                    <a:pt x="737" y="160"/>
                    <a:pt x="810" y="86"/>
                  </a:cubicBezTo>
                  <a:close/>
                  <a:moveTo>
                    <a:pt x="811" y="94"/>
                  </a:moveTo>
                  <a:cubicBezTo>
                    <a:pt x="821" y="85"/>
                    <a:pt x="836" y="73"/>
                    <a:pt x="833" y="79"/>
                  </a:cubicBezTo>
                  <a:cubicBezTo>
                    <a:pt x="821" y="92"/>
                    <a:pt x="809" y="105"/>
                    <a:pt x="797" y="118"/>
                  </a:cubicBezTo>
                  <a:cubicBezTo>
                    <a:pt x="795" y="120"/>
                    <a:pt x="793" y="122"/>
                    <a:pt x="791" y="124"/>
                  </a:cubicBezTo>
                  <a:cubicBezTo>
                    <a:pt x="768" y="150"/>
                    <a:pt x="745" y="176"/>
                    <a:pt x="724" y="203"/>
                  </a:cubicBezTo>
                  <a:cubicBezTo>
                    <a:pt x="728" y="196"/>
                    <a:pt x="733" y="190"/>
                    <a:pt x="738" y="184"/>
                  </a:cubicBezTo>
                  <a:cubicBezTo>
                    <a:pt x="763" y="154"/>
                    <a:pt x="788" y="125"/>
                    <a:pt x="811" y="94"/>
                  </a:cubicBezTo>
                  <a:close/>
                  <a:moveTo>
                    <a:pt x="815" y="48"/>
                  </a:moveTo>
                  <a:cubicBezTo>
                    <a:pt x="816" y="52"/>
                    <a:pt x="818" y="55"/>
                    <a:pt x="820" y="57"/>
                  </a:cubicBezTo>
                  <a:cubicBezTo>
                    <a:pt x="798" y="88"/>
                    <a:pt x="769" y="110"/>
                    <a:pt x="744" y="138"/>
                  </a:cubicBezTo>
                  <a:cubicBezTo>
                    <a:pt x="722" y="162"/>
                    <a:pt x="702" y="188"/>
                    <a:pt x="683" y="215"/>
                  </a:cubicBezTo>
                  <a:cubicBezTo>
                    <a:pt x="674" y="226"/>
                    <a:pt x="666" y="238"/>
                    <a:pt x="657" y="250"/>
                  </a:cubicBezTo>
                  <a:cubicBezTo>
                    <a:pt x="654" y="254"/>
                    <a:pt x="651" y="258"/>
                    <a:pt x="647" y="262"/>
                  </a:cubicBezTo>
                  <a:cubicBezTo>
                    <a:pt x="597" y="322"/>
                    <a:pt x="547" y="383"/>
                    <a:pt x="500" y="446"/>
                  </a:cubicBezTo>
                  <a:cubicBezTo>
                    <a:pt x="464" y="494"/>
                    <a:pt x="432" y="544"/>
                    <a:pt x="397" y="593"/>
                  </a:cubicBezTo>
                  <a:cubicBezTo>
                    <a:pt x="388" y="605"/>
                    <a:pt x="378" y="616"/>
                    <a:pt x="369" y="627"/>
                  </a:cubicBezTo>
                  <a:cubicBezTo>
                    <a:pt x="419" y="557"/>
                    <a:pt x="468" y="486"/>
                    <a:pt x="520" y="418"/>
                  </a:cubicBezTo>
                  <a:cubicBezTo>
                    <a:pt x="582" y="336"/>
                    <a:pt x="648" y="257"/>
                    <a:pt x="710" y="175"/>
                  </a:cubicBezTo>
                  <a:cubicBezTo>
                    <a:pt x="714" y="171"/>
                    <a:pt x="717" y="166"/>
                    <a:pt x="721" y="162"/>
                  </a:cubicBezTo>
                  <a:cubicBezTo>
                    <a:pt x="752" y="127"/>
                    <a:pt x="784" y="91"/>
                    <a:pt x="806" y="52"/>
                  </a:cubicBezTo>
                  <a:cubicBezTo>
                    <a:pt x="806" y="51"/>
                    <a:pt x="805" y="49"/>
                    <a:pt x="804" y="49"/>
                  </a:cubicBezTo>
                  <a:cubicBezTo>
                    <a:pt x="805" y="48"/>
                    <a:pt x="807" y="46"/>
                    <a:pt x="808" y="45"/>
                  </a:cubicBezTo>
                  <a:cubicBezTo>
                    <a:pt x="810" y="46"/>
                    <a:pt x="812" y="47"/>
                    <a:pt x="815" y="48"/>
                  </a:cubicBezTo>
                  <a:close/>
                  <a:moveTo>
                    <a:pt x="454" y="493"/>
                  </a:moveTo>
                  <a:cubicBezTo>
                    <a:pt x="471" y="468"/>
                    <a:pt x="488" y="444"/>
                    <a:pt x="506" y="420"/>
                  </a:cubicBezTo>
                  <a:cubicBezTo>
                    <a:pt x="535" y="380"/>
                    <a:pt x="568" y="342"/>
                    <a:pt x="601" y="304"/>
                  </a:cubicBezTo>
                  <a:cubicBezTo>
                    <a:pt x="553" y="368"/>
                    <a:pt x="503" y="431"/>
                    <a:pt x="454" y="493"/>
                  </a:cubicBezTo>
                  <a:close/>
                  <a:moveTo>
                    <a:pt x="678" y="206"/>
                  </a:moveTo>
                  <a:cubicBezTo>
                    <a:pt x="689" y="190"/>
                    <a:pt x="701" y="175"/>
                    <a:pt x="712" y="159"/>
                  </a:cubicBezTo>
                  <a:cubicBezTo>
                    <a:pt x="726" y="140"/>
                    <a:pt x="742" y="122"/>
                    <a:pt x="758" y="105"/>
                  </a:cubicBezTo>
                  <a:cubicBezTo>
                    <a:pt x="740" y="128"/>
                    <a:pt x="722" y="150"/>
                    <a:pt x="705" y="173"/>
                  </a:cubicBezTo>
                  <a:cubicBezTo>
                    <a:pt x="704" y="175"/>
                    <a:pt x="703" y="176"/>
                    <a:pt x="702" y="177"/>
                  </a:cubicBezTo>
                  <a:cubicBezTo>
                    <a:pt x="694" y="187"/>
                    <a:pt x="686" y="196"/>
                    <a:pt x="678" y="206"/>
                  </a:cubicBezTo>
                  <a:close/>
                  <a:moveTo>
                    <a:pt x="805" y="43"/>
                  </a:moveTo>
                  <a:cubicBezTo>
                    <a:pt x="780" y="79"/>
                    <a:pt x="747" y="108"/>
                    <a:pt x="721" y="142"/>
                  </a:cubicBezTo>
                  <a:cubicBezTo>
                    <a:pt x="694" y="176"/>
                    <a:pt x="669" y="212"/>
                    <a:pt x="643" y="248"/>
                  </a:cubicBezTo>
                  <a:cubicBezTo>
                    <a:pt x="643" y="248"/>
                    <a:pt x="643" y="248"/>
                    <a:pt x="643" y="248"/>
                  </a:cubicBezTo>
                  <a:cubicBezTo>
                    <a:pt x="604" y="295"/>
                    <a:pt x="564" y="342"/>
                    <a:pt x="525" y="390"/>
                  </a:cubicBezTo>
                  <a:cubicBezTo>
                    <a:pt x="487" y="437"/>
                    <a:pt x="452" y="488"/>
                    <a:pt x="417" y="538"/>
                  </a:cubicBezTo>
                  <a:cubicBezTo>
                    <a:pt x="404" y="550"/>
                    <a:pt x="392" y="562"/>
                    <a:pt x="380" y="575"/>
                  </a:cubicBezTo>
                  <a:cubicBezTo>
                    <a:pt x="387" y="566"/>
                    <a:pt x="393" y="557"/>
                    <a:pt x="399" y="548"/>
                  </a:cubicBezTo>
                  <a:cubicBezTo>
                    <a:pt x="441" y="494"/>
                    <a:pt x="484" y="441"/>
                    <a:pt x="523" y="385"/>
                  </a:cubicBezTo>
                  <a:cubicBezTo>
                    <a:pt x="531" y="375"/>
                    <a:pt x="538" y="364"/>
                    <a:pt x="546" y="354"/>
                  </a:cubicBezTo>
                  <a:cubicBezTo>
                    <a:pt x="585" y="304"/>
                    <a:pt x="624" y="253"/>
                    <a:pt x="663" y="203"/>
                  </a:cubicBezTo>
                  <a:cubicBezTo>
                    <a:pt x="710" y="150"/>
                    <a:pt x="757" y="97"/>
                    <a:pt x="800" y="42"/>
                  </a:cubicBezTo>
                  <a:cubicBezTo>
                    <a:pt x="802" y="42"/>
                    <a:pt x="803" y="43"/>
                    <a:pt x="805" y="43"/>
                  </a:cubicBezTo>
                  <a:close/>
                  <a:moveTo>
                    <a:pt x="548" y="331"/>
                  </a:moveTo>
                  <a:cubicBezTo>
                    <a:pt x="537" y="346"/>
                    <a:pt x="526" y="360"/>
                    <a:pt x="516" y="375"/>
                  </a:cubicBezTo>
                  <a:cubicBezTo>
                    <a:pt x="509" y="383"/>
                    <a:pt x="502" y="391"/>
                    <a:pt x="496" y="399"/>
                  </a:cubicBezTo>
                  <a:cubicBezTo>
                    <a:pt x="482" y="416"/>
                    <a:pt x="468" y="432"/>
                    <a:pt x="454" y="448"/>
                  </a:cubicBezTo>
                  <a:cubicBezTo>
                    <a:pt x="456" y="446"/>
                    <a:pt x="457" y="443"/>
                    <a:pt x="459" y="441"/>
                  </a:cubicBezTo>
                  <a:cubicBezTo>
                    <a:pt x="489" y="405"/>
                    <a:pt x="519" y="369"/>
                    <a:pt x="548" y="331"/>
                  </a:cubicBezTo>
                  <a:close/>
                  <a:moveTo>
                    <a:pt x="484" y="406"/>
                  </a:moveTo>
                  <a:cubicBezTo>
                    <a:pt x="505" y="378"/>
                    <a:pt x="526" y="351"/>
                    <a:pt x="549" y="324"/>
                  </a:cubicBezTo>
                  <a:cubicBezTo>
                    <a:pt x="528" y="351"/>
                    <a:pt x="507" y="378"/>
                    <a:pt x="485" y="405"/>
                  </a:cubicBezTo>
                  <a:cubicBezTo>
                    <a:pt x="485" y="405"/>
                    <a:pt x="484" y="406"/>
                    <a:pt x="484" y="406"/>
                  </a:cubicBezTo>
                  <a:close/>
                  <a:moveTo>
                    <a:pt x="534" y="357"/>
                  </a:moveTo>
                  <a:cubicBezTo>
                    <a:pt x="546" y="343"/>
                    <a:pt x="557" y="329"/>
                    <a:pt x="569" y="314"/>
                  </a:cubicBezTo>
                  <a:cubicBezTo>
                    <a:pt x="565" y="320"/>
                    <a:pt x="561" y="326"/>
                    <a:pt x="557" y="332"/>
                  </a:cubicBezTo>
                  <a:cubicBezTo>
                    <a:pt x="551" y="341"/>
                    <a:pt x="545" y="350"/>
                    <a:pt x="538" y="359"/>
                  </a:cubicBezTo>
                  <a:cubicBezTo>
                    <a:pt x="529" y="370"/>
                    <a:pt x="520" y="382"/>
                    <a:pt x="510" y="394"/>
                  </a:cubicBezTo>
                  <a:cubicBezTo>
                    <a:pt x="499" y="407"/>
                    <a:pt x="488" y="421"/>
                    <a:pt x="476" y="435"/>
                  </a:cubicBezTo>
                  <a:cubicBezTo>
                    <a:pt x="495" y="409"/>
                    <a:pt x="514" y="383"/>
                    <a:pt x="534" y="357"/>
                  </a:cubicBezTo>
                  <a:close/>
                  <a:moveTo>
                    <a:pt x="668" y="193"/>
                  </a:moveTo>
                  <a:cubicBezTo>
                    <a:pt x="664" y="198"/>
                    <a:pt x="659" y="203"/>
                    <a:pt x="655" y="208"/>
                  </a:cubicBezTo>
                  <a:cubicBezTo>
                    <a:pt x="639" y="226"/>
                    <a:pt x="623" y="245"/>
                    <a:pt x="607" y="264"/>
                  </a:cubicBezTo>
                  <a:cubicBezTo>
                    <a:pt x="608" y="263"/>
                    <a:pt x="609" y="261"/>
                    <a:pt x="610" y="259"/>
                  </a:cubicBezTo>
                  <a:cubicBezTo>
                    <a:pt x="644" y="218"/>
                    <a:pt x="678" y="177"/>
                    <a:pt x="713" y="136"/>
                  </a:cubicBezTo>
                  <a:cubicBezTo>
                    <a:pt x="698" y="155"/>
                    <a:pt x="683" y="174"/>
                    <a:pt x="668" y="193"/>
                  </a:cubicBezTo>
                  <a:close/>
                  <a:moveTo>
                    <a:pt x="762" y="81"/>
                  </a:moveTo>
                  <a:cubicBezTo>
                    <a:pt x="753" y="93"/>
                    <a:pt x="744" y="106"/>
                    <a:pt x="735" y="116"/>
                  </a:cubicBezTo>
                  <a:cubicBezTo>
                    <a:pt x="723" y="131"/>
                    <a:pt x="711" y="145"/>
                    <a:pt x="698" y="159"/>
                  </a:cubicBezTo>
                  <a:cubicBezTo>
                    <a:pt x="719" y="132"/>
                    <a:pt x="740" y="106"/>
                    <a:pt x="762" y="81"/>
                  </a:cubicBezTo>
                  <a:close/>
                  <a:moveTo>
                    <a:pt x="635" y="236"/>
                  </a:moveTo>
                  <a:cubicBezTo>
                    <a:pt x="612" y="265"/>
                    <a:pt x="590" y="294"/>
                    <a:pt x="567" y="322"/>
                  </a:cubicBezTo>
                  <a:cubicBezTo>
                    <a:pt x="574" y="312"/>
                    <a:pt x="582" y="301"/>
                    <a:pt x="589" y="290"/>
                  </a:cubicBezTo>
                  <a:cubicBezTo>
                    <a:pt x="604" y="272"/>
                    <a:pt x="619" y="254"/>
                    <a:pt x="635" y="236"/>
                  </a:cubicBezTo>
                  <a:close/>
                  <a:moveTo>
                    <a:pt x="490" y="423"/>
                  </a:moveTo>
                  <a:cubicBezTo>
                    <a:pt x="497" y="415"/>
                    <a:pt x="503" y="407"/>
                    <a:pt x="510" y="398"/>
                  </a:cubicBezTo>
                  <a:cubicBezTo>
                    <a:pt x="481" y="438"/>
                    <a:pt x="451" y="476"/>
                    <a:pt x="421" y="515"/>
                  </a:cubicBezTo>
                  <a:cubicBezTo>
                    <a:pt x="432" y="499"/>
                    <a:pt x="443" y="483"/>
                    <a:pt x="453" y="467"/>
                  </a:cubicBezTo>
                  <a:cubicBezTo>
                    <a:pt x="466" y="453"/>
                    <a:pt x="478" y="438"/>
                    <a:pt x="490" y="423"/>
                  </a:cubicBezTo>
                  <a:close/>
                  <a:moveTo>
                    <a:pt x="766" y="62"/>
                  </a:moveTo>
                  <a:cubicBezTo>
                    <a:pt x="767" y="60"/>
                    <a:pt x="768" y="58"/>
                    <a:pt x="768" y="55"/>
                  </a:cubicBezTo>
                  <a:cubicBezTo>
                    <a:pt x="770" y="41"/>
                    <a:pt x="779" y="36"/>
                    <a:pt x="796" y="40"/>
                  </a:cubicBezTo>
                  <a:cubicBezTo>
                    <a:pt x="794" y="42"/>
                    <a:pt x="792" y="43"/>
                    <a:pt x="790" y="45"/>
                  </a:cubicBezTo>
                  <a:cubicBezTo>
                    <a:pt x="790" y="45"/>
                    <a:pt x="789" y="45"/>
                    <a:pt x="789" y="45"/>
                  </a:cubicBezTo>
                  <a:cubicBezTo>
                    <a:pt x="788" y="46"/>
                    <a:pt x="786" y="48"/>
                    <a:pt x="785" y="49"/>
                  </a:cubicBezTo>
                  <a:cubicBezTo>
                    <a:pt x="778" y="55"/>
                    <a:pt x="772" y="61"/>
                    <a:pt x="765" y="67"/>
                  </a:cubicBezTo>
                  <a:cubicBezTo>
                    <a:pt x="765" y="66"/>
                    <a:pt x="766" y="65"/>
                    <a:pt x="766" y="62"/>
                  </a:cubicBezTo>
                  <a:close/>
                  <a:moveTo>
                    <a:pt x="772" y="64"/>
                  </a:moveTo>
                  <a:cubicBezTo>
                    <a:pt x="732" y="109"/>
                    <a:pt x="692" y="154"/>
                    <a:pt x="653" y="200"/>
                  </a:cubicBezTo>
                  <a:cubicBezTo>
                    <a:pt x="689" y="151"/>
                    <a:pt x="727" y="105"/>
                    <a:pt x="772" y="64"/>
                  </a:cubicBezTo>
                  <a:close/>
                  <a:moveTo>
                    <a:pt x="747" y="81"/>
                  </a:moveTo>
                  <a:cubicBezTo>
                    <a:pt x="748" y="81"/>
                    <a:pt x="750" y="80"/>
                    <a:pt x="752" y="80"/>
                  </a:cubicBezTo>
                  <a:cubicBezTo>
                    <a:pt x="705" y="125"/>
                    <a:pt x="665" y="176"/>
                    <a:pt x="628" y="229"/>
                  </a:cubicBezTo>
                  <a:cubicBezTo>
                    <a:pt x="616" y="243"/>
                    <a:pt x="605" y="257"/>
                    <a:pt x="594" y="271"/>
                  </a:cubicBezTo>
                  <a:cubicBezTo>
                    <a:pt x="593" y="272"/>
                    <a:pt x="592" y="273"/>
                    <a:pt x="591" y="274"/>
                  </a:cubicBezTo>
                  <a:cubicBezTo>
                    <a:pt x="619" y="237"/>
                    <a:pt x="646" y="199"/>
                    <a:pt x="675" y="163"/>
                  </a:cubicBezTo>
                  <a:cubicBezTo>
                    <a:pt x="699" y="136"/>
                    <a:pt x="723" y="108"/>
                    <a:pt x="747" y="81"/>
                  </a:cubicBezTo>
                  <a:cubicBezTo>
                    <a:pt x="747" y="81"/>
                    <a:pt x="747" y="81"/>
                    <a:pt x="747" y="81"/>
                  </a:cubicBezTo>
                  <a:close/>
                  <a:moveTo>
                    <a:pt x="686" y="95"/>
                  </a:moveTo>
                  <a:cubicBezTo>
                    <a:pt x="695" y="85"/>
                    <a:pt x="709" y="51"/>
                    <a:pt x="727" y="64"/>
                  </a:cubicBezTo>
                  <a:cubicBezTo>
                    <a:pt x="726" y="64"/>
                    <a:pt x="726" y="64"/>
                    <a:pt x="726" y="65"/>
                  </a:cubicBezTo>
                  <a:cubicBezTo>
                    <a:pt x="719" y="70"/>
                    <a:pt x="712" y="77"/>
                    <a:pt x="706" y="83"/>
                  </a:cubicBezTo>
                  <a:cubicBezTo>
                    <a:pt x="710" y="77"/>
                    <a:pt x="713" y="71"/>
                    <a:pt x="716" y="65"/>
                  </a:cubicBezTo>
                  <a:cubicBezTo>
                    <a:pt x="717" y="63"/>
                    <a:pt x="715" y="62"/>
                    <a:pt x="714" y="63"/>
                  </a:cubicBezTo>
                  <a:cubicBezTo>
                    <a:pt x="696" y="89"/>
                    <a:pt x="670" y="109"/>
                    <a:pt x="652" y="135"/>
                  </a:cubicBezTo>
                  <a:cubicBezTo>
                    <a:pt x="649" y="113"/>
                    <a:pt x="675" y="108"/>
                    <a:pt x="686" y="95"/>
                  </a:cubicBezTo>
                  <a:close/>
                  <a:moveTo>
                    <a:pt x="723" y="70"/>
                  </a:moveTo>
                  <a:cubicBezTo>
                    <a:pt x="725" y="69"/>
                    <a:pt x="711" y="84"/>
                    <a:pt x="713" y="82"/>
                  </a:cubicBezTo>
                  <a:cubicBezTo>
                    <a:pt x="702" y="95"/>
                    <a:pt x="690" y="106"/>
                    <a:pt x="678" y="117"/>
                  </a:cubicBezTo>
                  <a:cubicBezTo>
                    <a:pt x="683" y="112"/>
                    <a:pt x="687" y="107"/>
                    <a:pt x="692" y="101"/>
                  </a:cubicBezTo>
                  <a:cubicBezTo>
                    <a:pt x="699" y="94"/>
                    <a:pt x="706" y="86"/>
                    <a:pt x="714" y="79"/>
                  </a:cubicBezTo>
                  <a:cubicBezTo>
                    <a:pt x="717" y="76"/>
                    <a:pt x="720" y="73"/>
                    <a:pt x="723" y="70"/>
                  </a:cubicBezTo>
                  <a:close/>
                  <a:moveTo>
                    <a:pt x="652" y="139"/>
                  </a:moveTo>
                  <a:cubicBezTo>
                    <a:pt x="652" y="139"/>
                    <a:pt x="652" y="139"/>
                    <a:pt x="652" y="139"/>
                  </a:cubicBezTo>
                  <a:cubicBezTo>
                    <a:pt x="653" y="138"/>
                    <a:pt x="654" y="137"/>
                    <a:pt x="655" y="136"/>
                  </a:cubicBezTo>
                  <a:cubicBezTo>
                    <a:pt x="663" y="122"/>
                    <a:pt x="674" y="111"/>
                    <a:pt x="685" y="100"/>
                  </a:cubicBezTo>
                  <a:cubicBezTo>
                    <a:pt x="693" y="92"/>
                    <a:pt x="701" y="84"/>
                    <a:pt x="709" y="75"/>
                  </a:cubicBezTo>
                  <a:cubicBezTo>
                    <a:pt x="706" y="79"/>
                    <a:pt x="703" y="83"/>
                    <a:pt x="700" y="87"/>
                  </a:cubicBezTo>
                  <a:cubicBezTo>
                    <a:pt x="699" y="89"/>
                    <a:pt x="698" y="91"/>
                    <a:pt x="697" y="92"/>
                  </a:cubicBezTo>
                  <a:cubicBezTo>
                    <a:pt x="688" y="102"/>
                    <a:pt x="679" y="113"/>
                    <a:pt x="669" y="123"/>
                  </a:cubicBezTo>
                  <a:cubicBezTo>
                    <a:pt x="665" y="127"/>
                    <a:pt x="660" y="132"/>
                    <a:pt x="656" y="136"/>
                  </a:cubicBezTo>
                  <a:cubicBezTo>
                    <a:pt x="654" y="138"/>
                    <a:pt x="653" y="139"/>
                    <a:pt x="652" y="139"/>
                  </a:cubicBezTo>
                  <a:close/>
                  <a:moveTo>
                    <a:pt x="690" y="112"/>
                  </a:moveTo>
                  <a:cubicBezTo>
                    <a:pt x="684" y="118"/>
                    <a:pt x="679" y="124"/>
                    <a:pt x="674" y="130"/>
                  </a:cubicBezTo>
                  <a:cubicBezTo>
                    <a:pt x="669" y="135"/>
                    <a:pt x="659" y="141"/>
                    <a:pt x="656" y="147"/>
                  </a:cubicBezTo>
                  <a:cubicBezTo>
                    <a:pt x="659" y="142"/>
                    <a:pt x="662" y="138"/>
                    <a:pt x="665" y="133"/>
                  </a:cubicBezTo>
                  <a:cubicBezTo>
                    <a:pt x="677" y="120"/>
                    <a:pt x="692" y="108"/>
                    <a:pt x="705" y="95"/>
                  </a:cubicBezTo>
                  <a:cubicBezTo>
                    <a:pt x="699" y="100"/>
                    <a:pt x="694" y="106"/>
                    <a:pt x="690" y="112"/>
                  </a:cubicBezTo>
                  <a:close/>
                  <a:moveTo>
                    <a:pt x="709" y="90"/>
                  </a:moveTo>
                  <a:cubicBezTo>
                    <a:pt x="716" y="83"/>
                    <a:pt x="722" y="75"/>
                    <a:pt x="728" y="66"/>
                  </a:cubicBezTo>
                  <a:cubicBezTo>
                    <a:pt x="728" y="66"/>
                    <a:pt x="728" y="66"/>
                    <a:pt x="728" y="65"/>
                  </a:cubicBezTo>
                  <a:cubicBezTo>
                    <a:pt x="729" y="66"/>
                    <a:pt x="730" y="67"/>
                    <a:pt x="731" y="68"/>
                  </a:cubicBezTo>
                  <a:cubicBezTo>
                    <a:pt x="730" y="68"/>
                    <a:pt x="730" y="68"/>
                    <a:pt x="730" y="68"/>
                  </a:cubicBezTo>
                  <a:cubicBezTo>
                    <a:pt x="728" y="71"/>
                    <a:pt x="726" y="74"/>
                    <a:pt x="724" y="77"/>
                  </a:cubicBezTo>
                  <a:cubicBezTo>
                    <a:pt x="723" y="77"/>
                    <a:pt x="723" y="77"/>
                    <a:pt x="723" y="78"/>
                  </a:cubicBezTo>
                  <a:cubicBezTo>
                    <a:pt x="718" y="82"/>
                    <a:pt x="713" y="86"/>
                    <a:pt x="709" y="90"/>
                  </a:cubicBezTo>
                  <a:close/>
                  <a:moveTo>
                    <a:pt x="733" y="70"/>
                  </a:moveTo>
                  <a:cubicBezTo>
                    <a:pt x="734" y="71"/>
                    <a:pt x="735" y="73"/>
                    <a:pt x="736" y="74"/>
                  </a:cubicBezTo>
                  <a:cubicBezTo>
                    <a:pt x="736" y="74"/>
                    <a:pt x="735" y="74"/>
                    <a:pt x="735" y="74"/>
                  </a:cubicBezTo>
                  <a:cubicBezTo>
                    <a:pt x="728" y="82"/>
                    <a:pt x="720" y="90"/>
                    <a:pt x="713" y="98"/>
                  </a:cubicBezTo>
                  <a:cubicBezTo>
                    <a:pt x="720" y="89"/>
                    <a:pt x="726" y="79"/>
                    <a:pt x="733" y="70"/>
                  </a:cubicBezTo>
                  <a:close/>
                  <a:moveTo>
                    <a:pt x="680" y="139"/>
                  </a:moveTo>
                  <a:cubicBezTo>
                    <a:pt x="691" y="126"/>
                    <a:pt x="703" y="113"/>
                    <a:pt x="714" y="100"/>
                  </a:cubicBezTo>
                  <a:cubicBezTo>
                    <a:pt x="746" y="65"/>
                    <a:pt x="704" y="117"/>
                    <a:pt x="697" y="126"/>
                  </a:cubicBezTo>
                  <a:cubicBezTo>
                    <a:pt x="681" y="144"/>
                    <a:pt x="665" y="161"/>
                    <a:pt x="649" y="179"/>
                  </a:cubicBezTo>
                  <a:cubicBezTo>
                    <a:pt x="659" y="165"/>
                    <a:pt x="670" y="152"/>
                    <a:pt x="680" y="139"/>
                  </a:cubicBezTo>
                  <a:close/>
                  <a:moveTo>
                    <a:pt x="406" y="452"/>
                  </a:moveTo>
                  <a:cubicBezTo>
                    <a:pt x="429" y="423"/>
                    <a:pt x="453" y="395"/>
                    <a:pt x="477" y="367"/>
                  </a:cubicBezTo>
                  <a:cubicBezTo>
                    <a:pt x="476" y="368"/>
                    <a:pt x="476" y="369"/>
                    <a:pt x="475" y="371"/>
                  </a:cubicBezTo>
                  <a:cubicBezTo>
                    <a:pt x="441" y="420"/>
                    <a:pt x="401" y="465"/>
                    <a:pt x="363" y="511"/>
                  </a:cubicBezTo>
                  <a:cubicBezTo>
                    <a:pt x="354" y="521"/>
                    <a:pt x="345" y="532"/>
                    <a:pt x="336" y="542"/>
                  </a:cubicBezTo>
                  <a:cubicBezTo>
                    <a:pt x="359" y="512"/>
                    <a:pt x="382" y="482"/>
                    <a:pt x="406" y="452"/>
                  </a:cubicBezTo>
                  <a:close/>
                  <a:moveTo>
                    <a:pt x="264" y="630"/>
                  </a:moveTo>
                  <a:cubicBezTo>
                    <a:pt x="240" y="658"/>
                    <a:pt x="216" y="685"/>
                    <a:pt x="194" y="714"/>
                  </a:cubicBezTo>
                  <a:cubicBezTo>
                    <a:pt x="214" y="683"/>
                    <a:pt x="239" y="657"/>
                    <a:pt x="264" y="630"/>
                  </a:cubicBezTo>
                  <a:close/>
                  <a:moveTo>
                    <a:pt x="240" y="672"/>
                  </a:moveTo>
                  <a:cubicBezTo>
                    <a:pt x="233" y="680"/>
                    <a:pt x="225" y="689"/>
                    <a:pt x="218" y="696"/>
                  </a:cubicBezTo>
                  <a:cubicBezTo>
                    <a:pt x="214" y="701"/>
                    <a:pt x="177" y="740"/>
                    <a:pt x="204" y="707"/>
                  </a:cubicBezTo>
                  <a:cubicBezTo>
                    <a:pt x="226" y="680"/>
                    <a:pt x="251" y="655"/>
                    <a:pt x="272" y="628"/>
                  </a:cubicBezTo>
                  <a:cubicBezTo>
                    <a:pt x="285" y="611"/>
                    <a:pt x="298" y="593"/>
                    <a:pt x="311" y="576"/>
                  </a:cubicBezTo>
                  <a:cubicBezTo>
                    <a:pt x="333" y="550"/>
                    <a:pt x="355" y="524"/>
                    <a:pt x="377" y="498"/>
                  </a:cubicBezTo>
                  <a:cubicBezTo>
                    <a:pt x="404" y="465"/>
                    <a:pt x="432" y="432"/>
                    <a:pt x="458" y="398"/>
                  </a:cubicBezTo>
                  <a:cubicBezTo>
                    <a:pt x="470" y="382"/>
                    <a:pt x="480" y="367"/>
                    <a:pt x="491" y="351"/>
                  </a:cubicBezTo>
                  <a:cubicBezTo>
                    <a:pt x="510" y="330"/>
                    <a:pt x="528" y="309"/>
                    <a:pt x="547" y="288"/>
                  </a:cubicBezTo>
                  <a:cubicBezTo>
                    <a:pt x="526" y="316"/>
                    <a:pt x="505" y="344"/>
                    <a:pt x="484" y="371"/>
                  </a:cubicBezTo>
                  <a:cubicBezTo>
                    <a:pt x="404" y="472"/>
                    <a:pt x="326" y="577"/>
                    <a:pt x="240" y="672"/>
                  </a:cubicBezTo>
                  <a:close/>
                  <a:moveTo>
                    <a:pt x="456" y="412"/>
                  </a:moveTo>
                  <a:cubicBezTo>
                    <a:pt x="438" y="434"/>
                    <a:pt x="419" y="457"/>
                    <a:pt x="401" y="480"/>
                  </a:cubicBezTo>
                  <a:cubicBezTo>
                    <a:pt x="422" y="453"/>
                    <a:pt x="443" y="426"/>
                    <a:pt x="464" y="400"/>
                  </a:cubicBezTo>
                  <a:cubicBezTo>
                    <a:pt x="512" y="342"/>
                    <a:pt x="555" y="280"/>
                    <a:pt x="604" y="223"/>
                  </a:cubicBezTo>
                  <a:cubicBezTo>
                    <a:pt x="610" y="216"/>
                    <a:pt x="616" y="210"/>
                    <a:pt x="622" y="203"/>
                  </a:cubicBezTo>
                  <a:cubicBezTo>
                    <a:pt x="566" y="272"/>
                    <a:pt x="513" y="345"/>
                    <a:pt x="456" y="412"/>
                  </a:cubicBezTo>
                  <a:close/>
                  <a:moveTo>
                    <a:pt x="232" y="720"/>
                  </a:moveTo>
                  <a:cubicBezTo>
                    <a:pt x="205" y="751"/>
                    <a:pt x="241" y="699"/>
                    <a:pt x="247" y="692"/>
                  </a:cubicBezTo>
                  <a:cubicBezTo>
                    <a:pt x="257" y="680"/>
                    <a:pt x="268" y="668"/>
                    <a:pt x="278" y="657"/>
                  </a:cubicBezTo>
                  <a:cubicBezTo>
                    <a:pt x="293" y="638"/>
                    <a:pt x="308" y="620"/>
                    <a:pt x="324" y="602"/>
                  </a:cubicBezTo>
                  <a:cubicBezTo>
                    <a:pt x="294" y="642"/>
                    <a:pt x="264" y="683"/>
                    <a:pt x="232" y="720"/>
                  </a:cubicBezTo>
                  <a:close/>
                  <a:moveTo>
                    <a:pt x="340" y="576"/>
                  </a:moveTo>
                  <a:cubicBezTo>
                    <a:pt x="382" y="523"/>
                    <a:pt x="424" y="470"/>
                    <a:pt x="464" y="416"/>
                  </a:cubicBezTo>
                  <a:cubicBezTo>
                    <a:pt x="480" y="394"/>
                    <a:pt x="496" y="372"/>
                    <a:pt x="512" y="350"/>
                  </a:cubicBezTo>
                  <a:cubicBezTo>
                    <a:pt x="545" y="312"/>
                    <a:pt x="576" y="273"/>
                    <a:pt x="607" y="233"/>
                  </a:cubicBezTo>
                  <a:cubicBezTo>
                    <a:pt x="618" y="219"/>
                    <a:pt x="629" y="204"/>
                    <a:pt x="640" y="190"/>
                  </a:cubicBezTo>
                  <a:cubicBezTo>
                    <a:pt x="674" y="154"/>
                    <a:pt x="710" y="119"/>
                    <a:pt x="737" y="76"/>
                  </a:cubicBezTo>
                  <a:cubicBezTo>
                    <a:pt x="739" y="78"/>
                    <a:pt x="741" y="80"/>
                    <a:pt x="744" y="80"/>
                  </a:cubicBezTo>
                  <a:cubicBezTo>
                    <a:pt x="717" y="108"/>
                    <a:pt x="693" y="137"/>
                    <a:pt x="668" y="167"/>
                  </a:cubicBezTo>
                  <a:cubicBezTo>
                    <a:pt x="658" y="179"/>
                    <a:pt x="647" y="192"/>
                    <a:pt x="637" y="204"/>
                  </a:cubicBezTo>
                  <a:cubicBezTo>
                    <a:pt x="541" y="315"/>
                    <a:pt x="452" y="430"/>
                    <a:pt x="364" y="548"/>
                  </a:cubicBezTo>
                  <a:cubicBezTo>
                    <a:pt x="356" y="557"/>
                    <a:pt x="348" y="567"/>
                    <a:pt x="340" y="576"/>
                  </a:cubicBezTo>
                  <a:close/>
                  <a:moveTo>
                    <a:pt x="441" y="448"/>
                  </a:moveTo>
                  <a:cubicBezTo>
                    <a:pt x="502" y="367"/>
                    <a:pt x="567" y="288"/>
                    <a:pt x="634" y="211"/>
                  </a:cubicBezTo>
                  <a:cubicBezTo>
                    <a:pt x="612" y="239"/>
                    <a:pt x="591" y="268"/>
                    <a:pt x="569" y="296"/>
                  </a:cubicBezTo>
                  <a:cubicBezTo>
                    <a:pt x="531" y="338"/>
                    <a:pt x="497" y="384"/>
                    <a:pt x="464" y="430"/>
                  </a:cubicBezTo>
                  <a:cubicBezTo>
                    <a:pt x="439" y="461"/>
                    <a:pt x="413" y="491"/>
                    <a:pt x="387" y="521"/>
                  </a:cubicBezTo>
                  <a:cubicBezTo>
                    <a:pt x="405" y="497"/>
                    <a:pt x="423" y="472"/>
                    <a:pt x="441" y="448"/>
                  </a:cubicBezTo>
                  <a:close/>
                  <a:moveTo>
                    <a:pt x="400" y="510"/>
                  </a:moveTo>
                  <a:cubicBezTo>
                    <a:pt x="415" y="493"/>
                    <a:pt x="429" y="476"/>
                    <a:pt x="444" y="459"/>
                  </a:cubicBezTo>
                  <a:cubicBezTo>
                    <a:pt x="442" y="460"/>
                    <a:pt x="441" y="462"/>
                    <a:pt x="440" y="463"/>
                  </a:cubicBezTo>
                  <a:cubicBezTo>
                    <a:pt x="427" y="479"/>
                    <a:pt x="414" y="494"/>
                    <a:pt x="400" y="510"/>
                  </a:cubicBezTo>
                  <a:close/>
                  <a:moveTo>
                    <a:pt x="243" y="734"/>
                  </a:moveTo>
                  <a:cubicBezTo>
                    <a:pt x="205" y="768"/>
                    <a:pt x="261" y="699"/>
                    <a:pt x="255" y="706"/>
                  </a:cubicBezTo>
                  <a:cubicBezTo>
                    <a:pt x="293" y="659"/>
                    <a:pt x="332" y="612"/>
                    <a:pt x="369" y="564"/>
                  </a:cubicBezTo>
                  <a:cubicBezTo>
                    <a:pt x="394" y="532"/>
                    <a:pt x="418" y="499"/>
                    <a:pt x="441" y="466"/>
                  </a:cubicBezTo>
                  <a:cubicBezTo>
                    <a:pt x="460" y="444"/>
                    <a:pt x="478" y="423"/>
                    <a:pt x="497" y="401"/>
                  </a:cubicBezTo>
                  <a:cubicBezTo>
                    <a:pt x="480" y="425"/>
                    <a:pt x="463" y="448"/>
                    <a:pt x="446" y="472"/>
                  </a:cubicBezTo>
                  <a:cubicBezTo>
                    <a:pt x="380" y="553"/>
                    <a:pt x="314" y="635"/>
                    <a:pt x="255" y="722"/>
                  </a:cubicBezTo>
                  <a:cubicBezTo>
                    <a:pt x="251" y="726"/>
                    <a:pt x="247" y="730"/>
                    <a:pt x="243" y="734"/>
                  </a:cubicBezTo>
                  <a:close/>
                  <a:moveTo>
                    <a:pt x="275" y="699"/>
                  </a:moveTo>
                  <a:cubicBezTo>
                    <a:pt x="272" y="703"/>
                    <a:pt x="270" y="707"/>
                    <a:pt x="267" y="711"/>
                  </a:cubicBezTo>
                  <a:cubicBezTo>
                    <a:pt x="266" y="712"/>
                    <a:pt x="265" y="713"/>
                    <a:pt x="264" y="714"/>
                  </a:cubicBezTo>
                  <a:cubicBezTo>
                    <a:pt x="286" y="680"/>
                    <a:pt x="311" y="648"/>
                    <a:pt x="335" y="615"/>
                  </a:cubicBezTo>
                  <a:cubicBezTo>
                    <a:pt x="364" y="577"/>
                    <a:pt x="394" y="540"/>
                    <a:pt x="425" y="502"/>
                  </a:cubicBezTo>
                  <a:cubicBezTo>
                    <a:pt x="415" y="517"/>
                    <a:pt x="404" y="531"/>
                    <a:pt x="394" y="545"/>
                  </a:cubicBezTo>
                  <a:cubicBezTo>
                    <a:pt x="375" y="569"/>
                    <a:pt x="356" y="593"/>
                    <a:pt x="339" y="618"/>
                  </a:cubicBezTo>
                  <a:cubicBezTo>
                    <a:pt x="318" y="645"/>
                    <a:pt x="296" y="672"/>
                    <a:pt x="275" y="699"/>
                  </a:cubicBezTo>
                  <a:close/>
                  <a:moveTo>
                    <a:pt x="321" y="656"/>
                  </a:moveTo>
                  <a:cubicBezTo>
                    <a:pt x="335" y="638"/>
                    <a:pt x="349" y="620"/>
                    <a:pt x="362" y="601"/>
                  </a:cubicBezTo>
                  <a:cubicBezTo>
                    <a:pt x="375" y="585"/>
                    <a:pt x="389" y="570"/>
                    <a:pt x="403" y="556"/>
                  </a:cubicBezTo>
                  <a:cubicBezTo>
                    <a:pt x="366" y="603"/>
                    <a:pt x="330" y="650"/>
                    <a:pt x="294" y="697"/>
                  </a:cubicBezTo>
                  <a:cubicBezTo>
                    <a:pt x="303" y="683"/>
                    <a:pt x="312" y="670"/>
                    <a:pt x="321" y="656"/>
                  </a:cubicBezTo>
                  <a:close/>
                  <a:moveTo>
                    <a:pt x="167" y="919"/>
                  </a:moveTo>
                  <a:cubicBezTo>
                    <a:pt x="165" y="923"/>
                    <a:pt x="162" y="927"/>
                    <a:pt x="160" y="930"/>
                  </a:cubicBezTo>
                  <a:cubicBezTo>
                    <a:pt x="164" y="924"/>
                    <a:pt x="168" y="917"/>
                    <a:pt x="173" y="911"/>
                  </a:cubicBezTo>
                  <a:cubicBezTo>
                    <a:pt x="178" y="903"/>
                    <a:pt x="183" y="896"/>
                    <a:pt x="188" y="888"/>
                  </a:cubicBezTo>
                  <a:cubicBezTo>
                    <a:pt x="191" y="884"/>
                    <a:pt x="195" y="879"/>
                    <a:pt x="198" y="875"/>
                  </a:cubicBezTo>
                  <a:cubicBezTo>
                    <a:pt x="188" y="890"/>
                    <a:pt x="177" y="905"/>
                    <a:pt x="167" y="919"/>
                  </a:cubicBezTo>
                  <a:close/>
                  <a:moveTo>
                    <a:pt x="207" y="851"/>
                  </a:moveTo>
                  <a:cubicBezTo>
                    <a:pt x="203" y="859"/>
                    <a:pt x="200" y="866"/>
                    <a:pt x="196" y="873"/>
                  </a:cubicBezTo>
                  <a:cubicBezTo>
                    <a:pt x="179" y="895"/>
                    <a:pt x="164" y="919"/>
                    <a:pt x="148" y="942"/>
                  </a:cubicBezTo>
                  <a:cubicBezTo>
                    <a:pt x="153" y="937"/>
                    <a:pt x="157" y="932"/>
                    <a:pt x="161" y="927"/>
                  </a:cubicBezTo>
                  <a:cubicBezTo>
                    <a:pt x="156" y="933"/>
                    <a:pt x="152" y="939"/>
                    <a:pt x="147" y="945"/>
                  </a:cubicBezTo>
                  <a:cubicBezTo>
                    <a:pt x="143" y="950"/>
                    <a:pt x="140" y="955"/>
                    <a:pt x="137" y="960"/>
                  </a:cubicBezTo>
                  <a:cubicBezTo>
                    <a:pt x="122" y="983"/>
                    <a:pt x="107" y="1005"/>
                    <a:pt x="92" y="1027"/>
                  </a:cubicBezTo>
                  <a:cubicBezTo>
                    <a:pt x="80" y="1044"/>
                    <a:pt x="67" y="1060"/>
                    <a:pt x="53" y="1077"/>
                  </a:cubicBezTo>
                  <a:cubicBezTo>
                    <a:pt x="43" y="1089"/>
                    <a:pt x="36" y="1097"/>
                    <a:pt x="47" y="1076"/>
                  </a:cubicBezTo>
                  <a:cubicBezTo>
                    <a:pt x="60" y="1052"/>
                    <a:pt x="76" y="1030"/>
                    <a:pt x="93" y="1009"/>
                  </a:cubicBezTo>
                  <a:cubicBezTo>
                    <a:pt x="84" y="1020"/>
                    <a:pt x="76" y="1030"/>
                    <a:pt x="68" y="1042"/>
                  </a:cubicBezTo>
                  <a:cubicBezTo>
                    <a:pt x="85" y="1016"/>
                    <a:pt x="102" y="992"/>
                    <a:pt x="120" y="967"/>
                  </a:cubicBezTo>
                  <a:cubicBezTo>
                    <a:pt x="131" y="952"/>
                    <a:pt x="141" y="937"/>
                    <a:pt x="152" y="922"/>
                  </a:cubicBezTo>
                  <a:cubicBezTo>
                    <a:pt x="161" y="910"/>
                    <a:pt x="170" y="899"/>
                    <a:pt x="178" y="887"/>
                  </a:cubicBezTo>
                  <a:cubicBezTo>
                    <a:pt x="188" y="873"/>
                    <a:pt x="199" y="859"/>
                    <a:pt x="210" y="844"/>
                  </a:cubicBezTo>
                  <a:cubicBezTo>
                    <a:pt x="209" y="846"/>
                    <a:pt x="208" y="848"/>
                    <a:pt x="207" y="851"/>
                  </a:cubicBezTo>
                  <a:close/>
                  <a:moveTo>
                    <a:pt x="206" y="844"/>
                  </a:moveTo>
                  <a:cubicBezTo>
                    <a:pt x="197" y="855"/>
                    <a:pt x="189" y="867"/>
                    <a:pt x="180" y="878"/>
                  </a:cubicBezTo>
                  <a:cubicBezTo>
                    <a:pt x="182" y="874"/>
                    <a:pt x="184" y="871"/>
                    <a:pt x="187" y="867"/>
                  </a:cubicBezTo>
                  <a:cubicBezTo>
                    <a:pt x="190" y="860"/>
                    <a:pt x="209" y="834"/>
                    <a:pt x="211" y="836"/>
                  </a:cubicBezTo>
                  <a:cubicBezTo>
                    <a:pt x="209" y="839"/>
                    <a:pt x="208" y="841"/>
                    <a:pt x="206" y="844"/>
                  </a:cubicBezTo>
                  <a:close/>
                  <a:moveTo>
                    <a:pt x="218" y="825"/>
                  </a:moveTo>
                  <a:cubicBezTo>
                    <a:pt x="208" y="833"/>
                    <a:pt x="200" y="843"/>
                    <a:pt x="192" y="853"/>
                  </a:cubicBezTo>
                  <a:cubicBezTo>
                    <a:pt x="198" y="843"/>
                    <a:pt x="204" y="833"/>
                    <a:pt x="210" y="823"/>
                  </a:cubicBezTo>
                  <a:cubicBezTo>
                    <a:pt x="212" y="821"/>
                    <a:pt x="214" y="818"/>
                    <a:pt x="215" y="816"/>
                  </a:cubicBezTo>
                  <a:cubicBezTo>
                    <a:pt x="222" y="806"/>
                    <a:pt x="229" y="796"/>
                    <a:pt x="236" y="786"/>
                  </a:cubicBezTo>
                  <a:cubicBezTo>
                    <a:pt x="233" y="792"/>
                    <a:pt x="230" y="799"/>
                    <a:pt x="227" y="806"/>
                  </a:cubicBezTo>
                  <a:cubicBezTo>
                    <a:pt x="227" y="808"/>
                    <a:pt x="229" y="808"/>
                    <a:pt x="230" y="807"/>
                  </a:cubicBezTo>
                  <a:cubicBezTo>
                    <a:pt x="235" y="793"/>
                    <a:pt x="241" y="781"/>
                    <a:pt x="248" y="768"/>
                  </a:cubicBezTo>
                  <a:cubicBezTo>
                    <a:pt x="259" y="752"/>
                    <a:pt x="269" y="735"/>
                    <a:pt x="280" y="718"/>
                  </a:cubicBezTo>
                  <a:cubicBezTo>
                    <a:pt x="308" y="681"/>
                    <a:pt x="339" y="647"/>
                    <a:pt x="367" y="612"/>
                  </a:cubicBezTo>
                  <a:cubicBezTo>
                    <a:pt x="384" y="589"/>
                    <a:pt x="401" y="566"/>
                    <a:pt x="418" y="543"/>
                  </a:cubicBezTo>
                  <a:cubicBezTo>
                    <a:pt x="444" y="509"/>
                    <a:pt x="470" y="477"/>
                    <a:pt x="496" y="444"/>
                  </a:cubicBezTo>
                  <a:cubicBezTo>
                    <a:pt x="467" y="483"/>
                    <a:pt x="438" y="523"/>
                    <a:pt x="410" y="564"/>
                  </a:cubicBezTo>
                  <a:cubicBezTo>
                    <a:pt x="380" y="607"/>
                    <a:pt x="349" y="650"/>
                    <a:pt x="318" y="692"/>
                  </a:cubicBezTo>
                  <a:cubicBezTo>
                    <a:pt x="316" y="695"/>
                    <a:pt x="314" y="697"/>
                    <a:pt x="312" y="700"/>
                  </a:cubicBezTo>
                  <a:cubicBezTo>
                    <a:pt x="284" y="732"/>
                    <a:pt x="257" y="764"/>
                    <a:pt x="237" y="801"/>
                  </a:cubicBezTo>
                  <a:cubicBezTo>
                    <a:pt x="231" y="809"/>
                    <a:pt x="226" y="817"/>
                    <a:pt x="220" y="824"/>
                  </a:cubicBezTo>
                  <a:cubicBezTo>
                    <a:pt x="219" y="824"/>
                    <a:pt x="218" y="824"/>
                    <a:pt x="218" y="825"/>
                  </a:cubicBezTo>
                  <a:close/>
                  <a:moveTo>
                    <a:pt x="235" y="811"/>
                  </a:moveTo>
                  <a:cubicBezTo>
                    <a:pt x="240" y="804"/>
                    <a:pt x="244" y="798"/>
                    <a:pt x="249" y="791"/>
                  </a:cubicBezTo>
                  <a:cubicBezTo>
                    <a:pt x="270" y="762"/>
                    <a:pt x="292" y="733"/>
                    <a:pt x="313" y="704"/>
                  </a:cubicBezTo>
                  <a:cubicBezTo>
                    <a:pt x="314" y="703"/>
                    <a:pt x="315" y="702"/>
                    <a:pt x="315" y="702"/>
                  </a:cubicBezTo>
                  <a:cubicBezTo>
                    <a:pt x="333" y="681"/>
                    <a:pt x="350" y="660"/>
                    <a:pt x="367" y="639"/>
                  </a:cubicBezTo>
                  <a:cubicBezTo>
                    <a:pt x="326" y="693"/>
                    <a:pt x="276" y="751"/>
                    <a:pt x="243" y="812"/>
                  </a:cubicBezTo>
                  <a:cubicBezTo>
                    <a:pt x="232" y="823"/>
                    <a:pt x="232" y="818"/>
                    <a:pt x="235" y="811"/>
                  </a:cubicBezTo>
                  <a:close/>
                  <a:moveTo>
                    <a:pt x="272" y="802"/>
                  </a:moveTo>
                  <a:cubicBezTo>
                    <a:pt x="268" y="808"/>
                    <a:pt x="240" y="825"/>
                    <a:pt x="239" y="826"/>
                  </a:cubicBezTo>
                  <a:cubicBezTo>
                    <a:pt x="241" y="822"/>
                    <a:pt x="244" y="817"/>
                    <a:pt x="246" y="813"/>
                  </a:cubicBezTo>
                  <a:cubicBezTo>
                    <a:pt x="287" y="772"/>
                    <a:pt x="320" y="726"/>
                    <a:pt x="353" y="679"/>
                  </a:cubicBezTo>
                  <a:cubicBezTo>
                    <a:pt x="397" y="616"/>
                    <a:pt x="443" y="555"/>
                    <a:pt x="490" y="493"/>
                  </a:cubicBezTo>
                  <a:cubicBezTo>
                    <a:pt x="521" y="453"/>
                    <a:pt x="551" y="412"/>
                    <a:pt x="582" y="370"/>
                  </a:cubicBezTo>
                  <a:cubicBezTo>
                    <a:pt x="614" y="331"/>
                    <a:pt x="647" y="292"/>
                    <a:pt x="679" y="253"/>
                  </a:cubicBezTo>
                  <a:cubicBezTo>
                    <a:pt x="687" y="244"/>
                    <a:pt x="694" y="235"/>
                    <a:pt x="701" y="226"/>
                  </a:cubicBezTo>
                  <a:cubicBezTo>
                    <a:pt x="665" y="275"/>
                    <a:pt x="630" y="324"/>
                    <a:pt x="594" y="374"/>
                  </a:cubicBezTo>
                  <a:cubicBezTo>
                    <a:pt x="521" y="466"/>
                    <a:pt x="447" y="559"/>
                    <a:pt x="383" y="658"/>
                  </a:cubicBezTo>
                  <a:cubicBezTo>
                    <a:pt x="382" y="660"/>
                    <a:pt x="381" y="662"/>
                    <a:pt x="380" y="663"/>
                  </a:cubicBezTo>
                  <a:cubicBezTo>
                    <a:pt x="344" y="710"/>
                    <a:pt x="308" y="757"/>
                    <a:pt x="272" y="802"/>
                  </a:cubicBezTo>
                  <a:close/>
                  <a:moveTo>
                    <a:pt x="540" y="447"/>
                  </a:moveTo>
                  <a:cubicBezTo>
                    <a:pt x="499" y="504"/>
                    <a:pt x="458" y="560"/>
                    <a:pt x="416" y="616"/>
                  </a:cubicBezTo>
                  <a:cubicBezTo>
                    <a:pt x="455" y="559"/>
                    <a:pt x="497" y="503"/>
                    <a:pt x="540" y="447"/>
                  </a:cubicBezTo>
                  <a:close/>
                  <a:moveTo>
                    <a:pt x="377" y="674"/>
                  </a:moveTo>
                  <a:cubicBezTo>
                    <a:pt x="386" y="661"/>
                    <a:pt x="395" y="648"/>
                    <a:pt x="403" y="635"/>
                  </a:cubicBezTo>
                  <a:cubicBezTo>
                    <a:pt x="427" y="605"/>
                    <a:pt x="450" y="575"/>
                    <a:pt x="473" y="546"/>
                  </a:cubicBezTo>
                  <a:cubicBezTo>
                    <a:pt x="478" y="539"/>
                    <a:pt x="483" y="532"/>
                    <a:pt x="488" y="525"/>
                  </a:cubicBezTo>
                  <a:cubicBezTo>
                    <a:pt x="459" y="567"/>
                    <a:pt x="431" y="609"/>
                    <a:pt x="402" y="650"/>
                  </a:cubicBezTo>
                  <a:cubicBezTo>
                    <a:pt x="388" y="670"/>
                    <a:pt x="372" y="689"/>
                    <a:pt x="357" y="707"/>
                  </a:cubicBezTo>
                  <a:cubicBezTo>
                    <a:pt x="364" y="696"/>
                    <a:pt x="370" y="685"/>
                    <a:pt x="377" y="674"/>
                  </a:cubicBezTo>
                  <a:close/>
                  <a:moveTo>
                    <a:pt x="261" y="834"/>
                  </a:moveTo>
                  <a:cubicBezTo>
                    <a:pt x="283" y="811"/>
                    <a:pt x="300" y="779"/>
                    <a:pt x="321" y="754"/>
                  </a:cubicBezTo>
                  <a:cubicBezTo>
                    <a:pt x="324" y="751"/>
                    <a:pt x="326" y="748"/>
                    <a:pt x="329" y="745"/>
                  </a:cubicBezTo>
                  <a:cubicBezTo>
                    <a:pt x="308" y="777"/>
                    <a:pt x="286" y="808"/>
                    <a:pt x="261" y="834"/>
                  </a:cubicBezTo>
                  <a:close/>
                  <a:moveTo>
                    <a:pt x="346" y="725"/>
                  </a:moveTo>
                  <a:cubicBezTo>
                    <a:pt x="360" y="710"/>
                    <a:pt x="373" y="694"/>
                    <a:pt x="385" y="678"/>
                  </a:cubicBezTo>
                  <a:cubicBezTo>
                    <a:pt x="467" y="572"/>
                    <a:pt x="540" y="458"/>
                    <a:pt x="618" y="348"/>
                  </a:cubicBezTo>
                  <a:cubicBezTo>
                    <a:pt x="647" y="312"/>
                    <a:pt x="675" y="276"/>
                    <a:pt x="703" y="240"/>
                  </a:cubicBezTo>
                  <a:cubicBezTo>
                    <a:pt x="705" y="238"/>
                    <a:pt x="706" y="236"/>
                    <a:pt x="707" y="235"/>
                  </a:cubicBezTo>
                  <a:cubicBezTo>
                    <a:pt x="655" y="305"/>
                    <a:pt x="609" y="378"/>
                    <a:pt x="560" y="450"/>
                  </a:cubicBezTo>
                  <a:cubicBezTo>
                    <a:pt x="557" y="455"/>
                    <a:pt x="554" y="459"/>
                    <a:pt x="551" y="464"/>
                  </a:cubicBezTo>
                  <a:cubicBezTo>
                    <a:pt x="539" y="479"/>
                    <a:pt x="527" y="493"/>
                    <a:pt x="516" y="508"/>
                  </a:cubicBezTo>
                  <a:cubicBezTo>
                    <a:pt x="464" y="575"/>
                    <a:pt x="416" y="644"/>
                    <a:pt x="368" y="714"/>
                  </a:cubicBezTo>
                  <a:cubicBezTo>
                    <a:pt x="345" y="740"/>
                    <a:pt x="322" y="766"/>
                    <a:pt x="301" y="794"/>
                  </a:cubicBezTo>
                  <a:cubicBezTo>
                    <a:pt x="317" y="772"/>
                    <a:pt x="332" y="748"/>
                    <a:pt x="346" y="725"/>
                  </a:cubicBezTo>
                  <a:close/>
                  <a:moveTo>
                    <a:pt x="273" y="842"/>
                  </a:moveTo>
                  <a:cubicBezTo>
                    <a:pt x="293" y="802"/>
                    <a:pt x="324" y="769"/>
                    <a:pt x="354" y="736"/>
                  </a:cubicBezTo>
                  <a:cubicBezTo>
                    <a:pt x="350" y="741"/>
                    <a:pt x="346" y="747"/>
                    <a:pt x="342" y="753"/>
                  </a:cubicBezTo>
                  <a:cubicBezTo>
                    <a:pt x="333" y="766"/>
                    <a:pt x="324" y="780"/>
                    <a:pt x="316" y="793"/>
                  </a:cubicBezTo>
                  <a:cubicBezTo>
                    <a:pt x="308" y="804"/>
                    <a:pt x="300" y="815"/>
                    <a:pt x="292" y="826"/>
                  </a:cubicBezTo>
                  <a:cubicBezTo>
                    <a:pt x="278" y="845"/>
                    <a:pt x="262" y="864"/>
                    <a:pt x="273" y="842"/>
                  </a:cubicBezTo>
                  <a:close/>
                  <a:moveTo>
                    <a:pt x="282" y="848"/>
                  </a:moveTo>
                  <a:cubicBezTo>
                    <a:pt x="306" y="823"/>
                    <a:pt x="326" y="791"/>
                    <a:pt x="344" y="760"/>
                  </a:cubicBezTo>
                  <a:cubicBezTo>
                    <a:pt x="370" y="728"/>
                    <a:pt x="396" y="697"/>
                    <a:pt x="421" y="665"/>
                  </a:cubicBezTo>
                  <a:cubicBezTo>
                    <a:pt x="474" y="597"/>
                    <a:pt x="520" y="523"/>
                    <a:pt x="571" y="454"/>
                  </a:cubicBezTo>
                  <a:cubicBezTo>
                    <a:pt x="593" y="425"/>
                    <a:pt x="615" y="396"/>
                    <a:pt x="637" y="366"/>
                  </a:cubicBezTo>
                  <a:cubicBezTo>
                    <a:pt x="611" y="404"/>
                    <a:pt x="585" y="441"/>
                    <a:pt x="560" y="479"/>
                  </a:cubicBezTo>
                  <a:cubicBezTo>
                    <a:pt x="511" y="550"/>
                    <a:pt x="461" y="621"/>
                    <a:pt x="411" y="692"/>
                  </a:cubicBezTo>
                  <a:cubicBezTo>
                    <a:pt x="390" y="721"/>
                    <a:pt x="368" y="751"/>
                    <a:pt x="347" y="781"/>
                  </a:cubicBezTo>
                  <a:cubicBezTo>
                    <a:pt x="331" y="802"/>
                    <a:pt x="315" y="822"/>
                    <a:pt x="297" y="841"/>
                  </a:cubicBezTo>
                  <a:cubicBezTo>
                    <a:pt x="290" y="849"/>
                    <a:pt x="264" y="878"/>
                    <a:pt x="282" y="848"/>
                  </a:cubicBezTo>
                  <a:close/>
                  <a:moveTo>
                    <a:pt x="457" y="633"/>
                  </a:moveTo>
                  <a:cubicBezTo>
                    <a:pt x="532" y="527"/>
                    <a:pt x="605" y="419"/>
                    <a:pt x="679" y="312"/>
                  </a:cubicBezTo>
                  <a:cubicBezTo>
                    <a:pt x="685" y="303"/>
                    <a:pt x="691" y="295"/>
                    <a:pt x="697" y="286"/>
                  </a:cubicBezTo>
                  <a:cubicBezTo>
                    <a:pt x="705" y="276"/>
                    <a:pt x="713" y="265"/>
                    <a:pt x="720" y="255"/>
                  </a:cubicBezTo>
                  <a:cubicBezTo>
                    <a:pt x="748" y="218"/>
                    <a:pt x="776" y="181"/>
                    <a:pt x="806" y="144"/>
                  </a:cubicBezTo>
                  <a:cubicBezTo>
                    <a:pt x="814" y="134"/>
                    <a:pt x="823" y="125"/>
                    <a:pt x="830" y="115"/>
                  </a:cubicBezTo>
                  <a:cubicBezTo>
                    <a:pt x="821" y="127"/>
                    <a:pt x="812" y="142"/>
                    <a:pt x="803" y="152"/>
                  </a:cubicBezTo>
                  <a:cubicBezTo>
                    <a:pt x="728" y="250"/>
                    <a:pt x="657" y="353"/>
                    <a:pt x="585" y="454"/>
                  </a:cubicBezTo>
                  <a:cubicBezTo>
                    <a:pt x="554" y="495"/>
                    <a:pt x="526" y="538"/>
                    <a:pt x="499" y="581"/>
                  </a:cubicBezTo>
                  <a:cubicBezTo>
                    <a:pt x="451" y="648"/>
                    <a:pt x="405" y="715"/>
                    <a:pt x="355" y="780"/>
                  </a:cubicBezTo>
                  <a:cubicBezTo>
                    <a:pt x="352" y="784"/>
                    <a:pt x="348" y="788"/>
                    <a:pt x="345" y="792"/>
                  </a:cubicBezTo>
                  <a:cubicBezTo>
                    <a:pt x="385" y="741"/>
                    <a:pt x="421" y="685"/>
                    <a:pt x="457" y="633"/>
                  </a:cubicBezTo>
                  <a:close/>
                  <a:moveTo>
                    <a:pt x="383" y="770"/>
                  </a:moveTo>
                  <a:cubicBezTo>
                    <a:pt x="365" y="798"/>
                    <a:pt x="346" y="825"/>
                    <a:pt x="324" y="849"/>
                  </a:cubicBezTo>
                  <a:cubicBezTo>
                    <a:pt x="317" y="856"/>
                    <a:pt x="309" y="863"/>
                    <a:pt x="302" y="870"/>
                  </a:cubicBezTo>
                  <a:cubicBezTo>
                    <a:pt x="272" y="899"/>
                    <a:pt x="303" y="846"/>
                    <a:pt x="307" y="841"/>
                  </a:cubicBezTo>
                  <a:cubicBezTo>
                    <a:pt x="339" y="803"/>
                    <a:pt x="371" y="765"/>
                    <a:pt x="401" y="726"/>
                  </a:cubicBezTo>
                  <a:cubicBezTo>
                    <a:pt x="418" y="703"/>
                    <a:pt x="435" y="680"/>
                    <a:pt x="452" y="657"/>
                  </a:cubicBezTo>
                  <a:cubicBezTo>
                    <a:pt x="429" y="695"/>
                    <a:pt x="406" y="732"/>
                    <a:pt x="383" y="770"/>
                  </a:cubicBezTo>
                  <a:close/>
                  <a:moveTo>
                    <a:pt x="536" y="530"/>
                  </a:moveTo>
                  <a:cubicBezTo>
                    <a:pt x="534" y="532"/>
                    <a:pt x="533" y="535"/>
                    <a:pt x="531" y="537"/>
                  </a:cubicBezTo>
                  <a:cubicBezTo>
                    <a:pt x="539" y="525"/>
                    <a:pt x="547" y="513"/>
                    <a:pt x="556" y="500"/>
                  </a:cubicBezTo>
                  <a:cubicBezTo>
                    <a:pt x="608" y="425"/>
                    <a:pt x="665" y="354"/>
                    <a:pt x="717" y="279"/>
                  </a:cubicBezTo>
                  <a:cubicBezTo>
                    <a:pt x="742" y="243"/>
                    <a:pt x="770" y="209"/>
                    <a:pt x="797" y="174"/>
                  </a:cubicBezTo>
                  <a:cubicBezTo>
                    <a:pt x="708" y="291"/>
                    <a:pt x="623" y="411"/>
                    <a:pt x="536" y="530"/>
                  </a:cubicBezTo>
                  <a:close/>
                  <a:moveTo>
                    <a:pt x="860" y="77"/>
                  </a:moveTo>
                  <a:cubicBezTo>
                    <a:pt x="855" y="81"/>
                    <a:pt x="851" y="85"/>
                    <a:pt x="846" y="89"/>
                  </a:cubicBezTo>
                  <a:cubicBezTo>
                    <a:pt x="848" y="86"/>
                    <a:pt x="850" y="82"/>
                    <a:pt x="851" y="77"/>
                  </a:cubicBezTo>
                  <a:cubicBezTo>
                    <a:pt x="852" y="76"/>
                    <a:pt x="850" y="74"/>
                    <a:pt x="849" y="75"/>
                  </a:cubicBezTo>
                  <a:cubicBezTo>
                    <a:pt x="848" y="75"/>
                    <a:pt x="848" y="76"/>
                    <a:pt x="848" y="76"/>
                  </a:cubicBezTo>
                  <a:cubicBezTo>
                    <a:pt x="849" y="74"/>
                    <a:pt x="849" y="72"/>
                    <a:pt x="850" y="71"/>
                  </a:cubicBezTo>
                  <a:cubicBezTo>
                    <a:pt x="855" y="72"/>
                    <a:pt x="859" y="74"/>
                    <a:pt x="861" y="77"/>
                  </a:cubicBezTo>
                  <a:cubicBezTo>
                    <a:pt x="860" y="77"/>
                    <a:pt x="860" y="77"/>
                    <a:pt x="86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743700" y="4640263"/>
              <a:ext cx="87313" cy="112712"/>
            </a:xfrm>
            <a:custGeom>
              <a:avLst/>
              <a:gdLst>
                <a:gd name="T0" fmla="*/ 7 w 35"/>
                <a:gd name="T1" fmla="*/ 11 h 46"/>
                <a:gd name="T2" fmla="*/ 20 w 35"/>
                <a:gd name="T3" fmla="*/ 45 h 46"/>
                <a:gd name="T4" fmla="*/ 22 w 35"/>
                <a:gd name="T5" fmla="*/ 42 h 46"/>
                <a:gd name="T6" fmla="*/ 9 w 35"/>
                <a:gd name="T7" fmla="*/ 14 h 46"/>
                <a:gd name="T8" fmla="*/ 34 w 35"/>
                <a:gd name="T9" fmla="*/ 24 h 46"/>
                <a:gd name="T10" fmla="*/ 35 w 35"/>
                <a:gd name="T11" fmla="*/ 23 h 46"/>
                <a:gd name="T12" fmla="*/ 7 w 35"/>
                <a:gd name="T13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6">
                  <a:moveTo>
                    <a:pt x="7" y="11"/>
                  </a:moveTo>
                  <a:cubicBezTo>
                    <a:pt x="0" y="21"/>
                    <a:pt x="13" y="38"/>
                    <a:pt x="20" y="45"/>
                  </a:cubicBezTo>
                  <a:cubicBezTo>
                    <a:pt x="21" y="46"/>
                    <a:pt x="23" y="44"/>
                    <a:pt x="22" y="42"/>
                  </a:cubicBezTo>
                  <a:cubicBezTo>
                    <a:pt x="16" y="36"/>
                    <a:pt x="6" y="24"/>
                    <a:pt x="9" y="14"/>
                  </a:cubicBezTo>
                  <a:cubicBezTo>
                    <a:pt x="12" y="3"/>
                    <a:pt x="31" y="21"/>
                    <a:pt x="34" y="24"/>
                  </a:cubicBezTo>
                  <a:cubicBezTo>
                    <a:pt x="34" y="24"/>
                    <a:pt x="35" y="23"/>
                    <a:pt x="35" y="23"/>
                  </a:cubicBezTo>
                  <a:cubicBezTo>
                    <a:pt x="31" y="18"/>
                    <a:pt x="14" y="0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902450" y="4579938"/>
              <a:ext cx="179388" cy="328612"/>
            </a:xfrm>
            <a:custGeom>
              <a:avLst/>
              <a:gdLst>
                <a:gd name="T0" fmla="*/ 64 w 73"/>
                <a:gd name="T1" fmla="*/ 120 h 133"/>
                <a:gd name="T2" fmla="*/ 34 w 73"/>
                <a:gd name="T3" fmla="*/ 82 h 133"/>
                <a:gd name="T4" fmla="*/ 15 w 73"/>
                <a:gd name="T5" fmla="*/ 51 h 133"/>
                <a:gd name="T6" fmla="*/ 8 w 73"/>
                <a:gd name="T7" fmla="*/ 32 h 133"/>
                <a:gd name="T8" fmla="*/ 32 w 73"/>
                <a:gd name="T9" fmla="*/ 27 h 133"/>
                <a:gd name="T10" fmla="*/ 34 w 73"/>
                <a:gd name="T11" fmla="*/ 28 h 133"/>
                <a:gd name="T12" fmla="*/ 46 w 73"/>
                <a:gd name="T13" fmla="*/ 12 h 133"/>
                <a:gd name="T14" fmla="*/ 43 w 73"/>
                <a:gd name="T15" fmla="*/ 10 h 133"/>
                <a:gd name="T16" fmla="*/ 16 w 73"/>
                <a:gd name="T17" fmla="*/ 2 h 133"/>
                <a:gd name="T18" fmla="*/ 0 w 73"/>
                <a:gd name="T19" fmla="*/ 11 h 133"/>
                <a:gd name="T20" fmla="*/ 16 w 73"/>
                <a:gd name="T21" fmla="*/ 63 h 133"/>
                <a:gd name="T22" fmla="*/ 61 w 73"/>
                <a:gd name="T23" fmla="*/ 126 h 133"/>
                <a:gd name="T24" fmla="*/ 62 w 73"/>
                <a:gd name="T25" fmla="*/ 127 h 133"/>
                <a:gd name="T26" fmla="*/ 73 w 73"/>
                <a:gd name="T27" fmla="*/ 133 h 133"/>
                <a:gd name="T28" fmla="*/ 64 w 73"/>
                <a:gd name="T29" fmla="*/ 12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33">
                  <a:moveTo>
                    <a:pt x="64" y="120"/>
                  </a:moveTo>
                  <a:cubicBezTo>
                    <a:pt x="60" y="105"/>
                    <a:pt x="44" y="92"/>
                    <a:pt x="34" y="82"/>
                  </a:cubicBezTo>
                  <a:cubicBezTo>
                    <a:pt x="26" y="73"/>
                    <a:pt x="19" y="62"/>
                    <a:pt x="15" y="51"/>
                  </a:cubicBezTo>
                  <a:cubicBezTo>
                    <a:pt x="12" y="44"/>
                    <a:pt x="10" y="38"/>
                    <a:pt x="8" y="32"/>
                  </a:cubicBezTo>
                  <a:cubicBezTo>
                    <a:pt x="0" y="17"/>
                    <a:pt x="8" y="15"/>
                    <a:pt x="32" y="27"/>
                  </a:cubicBezTo>
                  <a:cubicBezTo>
                    <a:pt x="32" y="29"/>
                    <a:pt x="33" y="29"/>
                    <a:pt x="34" y="28"/>
                  </a:cubicBezTo>
                  <a:cubicBezTo>
                    <a:pt x="44" y="19"/>
                    <a:pt x="41" y="24"/>
                    <a:pt x="46" y="12"/>
                  </a:cubicBezTo>
                  <a:cubicBezTo>
                    <a:pt x="47" y="10"/>
                    <a:pt x="44" y="9"/>
                    <a:pt x="43" y="10"/>
                  </a:cubicBezTo>
                  <a:cubicBezTo>
                    <a:pt x="33" y="33"/>
                    <a:pt x="26" y="2"/>
                    <a:pt x="16" y="2"/>
                  </a:cubicBezTo>
                  <a:cubicBezTo>
                    <a:pt x="10" y="1"/>
                    <a:pt x="0" y="0"/>
                    <a:pt x="0" y="11"/>
                  </a:cubicBezTo>
                  <a:cubicBezTo>
                    <a:pt x="0" y="29"/>
                    <a:pt x="10" y="47"/>
                    <a:pt x="16" y="63"/>
                  </a:cubicBezTo>
                  <a:cubicBezTo>
                    <a:pt x="25" y="87"/>
                    <a:pt x="60" y="98"/>
                    <a:pt x="61" y="126"/>
                  </a:cubicBezTo>
                  <a:cubicBezTo>
                    <a:pt x="61" y="127"/>
                    <a:pt x="61" y="127"/>
                    <a:pt x="62" y="127"/>
                  </a:cubicBezTo>
                  <a:cubicBezTo>
                    <a:pt x="66" y="129"/>
                    <a:pt x="69" y="131"/>
                    <a:pt x="73" y="133"/>
                  </a:cubicBezTo>
                  <a:cubicBezTo>
                    <a:pt x="69" y="129"/>
                    <a:pt x="65" y="125"/>
                    <a:pt x="6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7081838" y="4908550"/>
              <a:ext cx="93663" cy="31750"/>
            </a:xfrm>
            <a:custGeom>
              <a:avLst/>
              <a:gdLst>
                <a:gd name="T0" fmla="*/ 38 w 38"/>
                <a:gd name="T1" fmla="*/ 13 h 13"/>
                <a:gd name="T2" fmla="*/ 0 w 38"/>
                <a:gd name="T3" fmla="*/ 0 h 13"/>
                <a:gd name="T4" fmla="*/ 38 w 3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3">
                  <a:moveTo>
                    <a:pt x="38" y="13"/>
                  </a:moveTo>
                  <a:cubicBezTo>
                    <a:pt x="25" y="9"/>
                    <a:pt x="13" y="5"/>
                    <a:pt x="0" y="0"/>
                  </a:cubicBezTo>
                  <a:cubicBezTo>
                    <a:pt x="9" y="6"/>
                    <a:pt x="23" y="1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770688" y="4738688"/>
              <a:ext cx="758825" cy="285750"/>
            </a:xfrm>
            <a:custGeom>
              <a:avLst/>
              <a:gdLst>
                <a:gd name="T0" fmla="*/ 304 w 307"/>
                <a:gd name="T1" fmla="*/ 85 h 116"/>
                <a:gd name="T2" fmla="*/ 294 w 307"/>
                <a:gd name="T3" fmla="*/ 90 h 116"/>
                <a:gd name="T4" fmla="*/ 245 w 307"/>
                <a:gd name="T5" fmla="*/ 81 h 116"/>
                <a:gd name="T6" fmla="*/ 164 w 307"/>
                <a:gd name="T7" fmla="*/ 82 h 116"/>
                <a:gd name="T8" fmla="*/ 186 w 307"/>
                <a:gd name="T9" fmla="*/ 87 h 116"/>
                <a:gd name="T10" fmla="*/ 292 w 307"/>
                <a:gd name="T11" fmla="*/ 90 h 116"/>
                <a:gd name="T12" fmla="*/ 123 w 307"/>
                <a:gd name="T13" fmla="*/ 86 h 116"/>
                <a:gd name="T14" fmla="*/ 1 w 307"/>
                <a:gd name="T15" fmla="*/ 1 h 116"/>
                <a:gd name="T16" fmla="*/ 0 w 307"/>
                <a:gd name="T17" fmla="*/ 2 h 116"/>
                <a:gd name="T18" fmla="*/ 138 w 307"/>
                <a:gd name="T19" fmla="*/ 93 h 116"/>
                <a:gd name="T20" fmla="*/ 305 w 307"/>
                <a:gd name="T21" fmla="*/ 88 h 116"/>
                <a:gd name="T22" fmla="*/ 304 w 307"/>
                <a:gd name="T23" fmla="*/ 8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7" h="116">
                  <a:moveTo>
                    <a:pt x="304" y="85"/>
                  </a:moveTo>
                  <a:cubicBezTo>
                    <a:pt x="300" y="87"/>
                    <a:pt x="297" y="88"/>
                    <a:pt x="294" y="90"/>
                  </a:cubicBezTo>
                  <a:cubicBezTo>
                    <a:pt x="278" y="80"/>
                    <a:pt x="265" y="78"/>
                    <a:pt x="245" y="81"/>
                  </a:cubicBezTo>
                  <a:cubicBezTo>
                    <a:pt x="232" y="84"/>
                    <a:pt x="195" y="86"/>
                    <a:pt x="164" y="82"/>
                  </a:cubicBezTo>
                  <a:cubicBezTo>
                    <a:pt x="171" y="84"/>
                    <a:pt x="178" y="85"/>
                    <a:pt x="186" y="87"/>
                  </a:cubicBezTo>
                  <a:cubicBezTo>
                    <a:pt x="221" y="92"/>
                    <a:pt x="260" y="74"/>
                    <a:pt x="292" y="90"/>
                  </a:cubicBezTo>
                  <a:cubicBezTo>
                    <a:pt x="234" y="114"/>
                    <a:pt x="183" y="102"/>
                    <a:pt x="123" y="86"/>
                  </a:cubicBezTo>
                  <a:cubicBezTo>
                    <a:pt x="75" y="73"/>
                    <a:pt x="41" y="28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46" y="36"/>
                    <a:pt x="80" y="78"/>
                    <a:pt x="138" y="93"/>
                  </a:cubicBezTo>
                  <a:cubicBezTo>
                    <a:pt x="198" y="109"/>
                    <a:pt x="247" y="116"/>
                    <a:pt x="305" y="88"/>
                  </a:cubicBezTo>
                  <a:cubicBezTo>
                    <a:pt x="307" y="87"/>
                    <a:pt x="305" y="85"/>
                    <a:pt x="3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7046913" y="4587875"/>
              <a:ext cx="7938" cy="6350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3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3" y="3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845300" y="4140200"/>
              <a:ext cx="498475" cy="531812"/>
            </a:xfrm>
            <a:custGeom>
              <a:avLst/>
              <a:gdLst>
                <a:gd name="T0" fmla="*/ 201 w 202"/>
                <a:gd name="T1" fmla="*/ 48 h 215"/>
                <a:gd name="T2" fmla="*/ 187 w 202"/>
                <a:gd name="T3" fmla="*/ 23 h 215"/>
                <a:gd name="T4" fmla="*/ 199 w 202"/>
                <a:gd name="T5" fmla="*/ 3 h 215"/>
                <a:gd name="T6" fmla="*/ 197 w 202"/>
                <a:gd name="T7" fmla="*/ 2 h 215"/>
                <a:gd name="T8" fmla="*/ 169 w 202"/>
                <a:gd name="T9" fmla="*/ 42 h 215"/>
                <a:gd name="T10" fmla="*/ 171 w 202"/>
                <a:gd name="T11" fmla="*/ 45 h 215"/>
                <a:gd name="T12" fmla="*/ 195 w 202"/>
                <a:gd name="T13" fmla="*/ 58 h 215"/>
                <a:gd name="T14" fmla="*/ 174 w 202"/>
                <a:gd name="T15" fmla="*/ 78 h 215"/>
                <a:gd name="T16" fmla="*/ 155 w 202"/>
                <a:gd name="T17" fmla="*/ 62 h 215"/>
                <a:gd name="T18" fmla="*/ 126 w 202"/>
                <a:gd name="T19" fmla="*/ 80 h 215"/>
                <a:gd name="T20" fmla="*/ 118 w 202"/>
                <a:gd name="T21" fmla="*/ 86 h 215"/>
                <a:gd name="T22" fmla="*/ 77 w 202"/>
                <a:gd name="T23" fmla="*/ 105 h 215"/>
                <a:gd name="T24" fmla="*/ 75 w 202"/>
                <a:gd name="T25" fmla="*/ 106 h 215"/>
                <a:gd name="T26" fmla="*/ 88 w 202"/>
                <a:gd name="T27" fmla="*/ 127 h 215"/>
                <a:gd name="T28" fmla="*/ 97 w 202"/>
                <a:gd name="T29" fmla="*/ 150 h 215"/>
                <a:gd name="T30" fmla="*/ 94 w 202"/>
                <a:gd name="T31" fmla="*/ 150 h 215"/>
                <a:gd name="T32" fmla="*/ 77 w 202"/>
                <a:gd name="T33" fmla="*/ 173 h 215"/>
                <a:gd name="T34" fmla="*/ 94 w 202"/>
                <a:gd name="T35" fmla="*/ 141 h 215"/>
                <a:gd name="T36" fmla="*/ 91 w 202"/>
                <a:gd name="T37" fmla="*/ 139 h 215"/>
                <a:gd name="T38" fmla="*/ 70 w 202"/>
                <a:gd name="T39" fmla="*/ 163 h 215"/>
                <a:gd name="T40" fmla="*/ 70 w 202"/>
                <a:gd name="T41" fmla="*/ 163 h 215"/>
                <a:gd name="T42" fmla="*/ 84 w 202"/>
                <a:gd name="T43" fmla="*/ 134 h 215"/>
                <a:gd name="T44" fmla="*/ 81 w 202"/>
                <a:gd name="T45" fmla="*/ 132 h 215"/>
                <a:gd name="T46" fmla="*/ 73 w 202"/>
                <a:gd name="T47" fmla="*/ 140 h 215"/>
                <a:gd name="T48" fmla="*/ 79 w 202"/>
                <a:gd name="T49" fmla="*/ 124 h 215"/>
                <a:gd name="T50" fmla="*/ 76 w 202"/>
                <a:gd name="T51" fmla="*/ 123 h 215"/>
                <a:gd name="T52" fmla="*/ 39 w 202"/>
                <a:gd name="T53" fmla="*/ 165 h 215"/>
                <a:gd name="T54" fmla="*/ 17 w 202"/>
                <a:gd name="T55" fmla="*/ 194 h 215"/>
                <a:gd name="T56" fmla="*/ 9 w 202"/>
                <a:gd name="T57" fmla="*/ 203 h 215"/>
                <a:gd name="T58" fmla="*/ 7 w 202"/>
                <a:gd name="T59" fmla="*/ 206 h 215"/>
                <a:gd name="T60" fmla="*/ 6 w 202"/>
                <a:gd name="T61" fmla="*/ 206 h 215"/>
                <a:gd name="T62" fmla="*/ 1 w 202"/>
                <a:gd name="T63" fmla="*/ 212 h 215"/>
                <a:gd name="T64" fmla="*/ 2 w 202"/>
                <a:gd name="T65" fmla="*/ 213 h 215"/>
                <a:gd name="T66" fmla="*/ 57 w 202"/>
                <a:gd name="T67" fmla="*/ 147 h 215"/>
                <a:gd name="T68" fmla="*/ 70 w 202"/>
                <a:gd name="T69" fmla="*/ 133 h 215"/>
                <a:gd name="T70" fmla="*/ 67 w 202"/>
                <a:gd name="T71" fmla="*/ 144 h 215"/>
                <a:gd name="T72" fmla="*/ 52 w 202"/>
                <a:gd name="T73" fmla="*/ 165 h 215"/>
                <a:gd name="T74" fmla="*/ 46 w 202"/>
                <a:gd name="T75" fmla="*/ 173 h 215"/>
                <a:gd name="T76" fmla="*/ 42 w 202"/>
                <a:gd name="T77" fmla="*/ 178 h 215"/>
                <a:gd name="T78" fmla="*/ 45 w 202"/>
                <a:gd name="T79" fmla="*/ 180 h 215"/>
                <a:gd name="T80" fmla="*/ 79 w 202"/>
                <a:gd name="T81" fmla="*/ 138 h 215"/>
                <a:gd name="T82" fmla="*/ 65 w 202"/>
                <a:gd name="T83" fmla="*/ 164 h 215"/>
                <a:gd name="T84" fmla="*/ 48 w 202"/>
                <a:gd name="T85" fmla="*/ 189 h 215"/>
                <a:gd name="T86" fmla="*/ 51 w 202"/>
                <a:gd name="T87" fmla="*/ 191 h 215"/>
                <a:gd name="T88" fmla="*/ 84 w 202"/>
                <a:gd name="T89" fmla="*/ 151 h 215"/>
                <a:gd name="T90" fmla="*/ 60 w 202"/>
                <a:gd name="T91" fmla="*/ 196 h 215"/>
                <a:gd name="T92" fmla="*/ 63 w 202"/>
                <a:gd name="T93" fmla="*/ 198 h 215"/>
                <a:gd name="T94" fmla="*/ 95 w 202"/>
                <a:gd name="T95" fmla="*/ 154 h 215"/>
                <a:gd name="T96" fmla="*/ 83 w 202"/>
                <a:gd name="T97" fmla="*/ 173 h 215"/>
                <a:gd name="T98" fmla="*/ 83 w 202"/>
                <a:gd name="T99" fmla="*/ 174 h 215"/>
                <a:gd name="T100" fmla="*/ 102 w 202"/>
                <a:gd name="T101" fmla="*/ 144 h 215"/>
                <a:gd name="T102" fmla="*/ 92 w 202"/>
                <a:gd name="T103" fmla="*/ 106 h 215"/>
                <a:gd name="T104" fmla="*/ 139 w 202"/>
                <a:gd name="T105" fmla="*/ 83 h 215"/>
                <a:gd name="T106" fmla="*/ 145 w 202"/>
                <a:gd name="T107" fmla="*/ 79 h 215"/>
                <a:gd name="T108" fmla="*/ 171 w 202"/>
                <a:gd name="T109" fmla="*/ 81 h 215"/>
                <a:gd name="T110" fmla="*/ 174 w 202"/>
                <a:gd name="T111" fmla="*/ 83 h 215"/>
                <a:gd name="T112" fmla="*/ 202 w 202"/>
                <a:gd name="T113" fmla="*/ 51 h 215"/>
                <a:gd name="T114" fmla="*/ 201 w 202"/>
                <a:gd name="T115" fmla="*/ 4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215">
                  <a:moveTo>
                    <a:pt x="201" y="48"/>
                  </a:moveTo>
                  <a:cubicBezTo>
                    <a:pt x="181" y="45"/>
                    <a:pt x="169" y="43"/>
                    <a:pt x="187" y="23"/>
                  </a:cubicBezTo>
                  <a:cubicBezTo>
                    <a:pt x="193" y="17"/>
                    <a:pt x="197" y="11"/>
                    <a:pt x="199" y="3"/>
                  </a:cubicBezTo>
                  <a:cubicBezTo>
                    <a:pt x="200" y="1"/>
                    <a:pt x="197" y="0"/>
                    <a:pt x="197" y="2"/>
                  </a:cubicBezTo>
                  <a:cubicBezTo>
                    <a:pt x="190" y="17"/>
                    <a:pt x="176" y="27"/>
                    <a:pt x="169" y="42"/>
                  </a:cubicBezTo>
                  <a:cubicBezTo>
                    <a:pt x="169" y="43"/>
                    <a:pt x="169" y="45"/>
                    <a:pt x="171" y="45"/>
                  </a:cubicBezTo>
                  <a:cubicBezTo>
                    <a:pt x="177" y="46"/>
                    <a:pt x="200" y="47"/>
                    <a:pt x="195" y="58"/>
                  </a:cubicBezTo>
                  <a:cubicBezTo>
                    <a:pt x="195" y="58"/>
                    <a:pt x="179" y="84"/>
                    <a:pt x="174" y="78"/>
                  </a:cubicBezTo>
                  <a:cubicBezTo>
                    <a:pt x="170" y="72"/>
                    <a:pt x="163" y="62"/>
                    <a:pt x="155" y="62"/>
                  </a:cubicBezTo>
                  <a:cubicBezTo>
                    <a:pt x="144" y="62"/>
                    <a:pt x="140" y="80"/>
                    <a:pt x="126" y="80"/>
                  </a:cubicBezTo>
                  <a:cubicBezTo>
                    <a:pt x="123" y="80"/>
                    <a:pt x="114" y="90"/>
                    <a:pt x="118" y="86"/>
                  </a:cubicBezTo>
                  <a:cubicBezTo>
                    <a:pt x="104" y="99"/>
                    <a:pt x="96" y="103"/>
                    <a:pt x="77" y="105"/>
                  </a:cubicBezTo>
                  <a:cubicBezTo>
                    <a:pt x="76" y="105"/>
                    <a:pt x="75" y="105"/>
                    <a:pt x="75" y="106"/>
                  </a:cubicBezTo>
                  <a:cubicBezTo>
                    <a:pt x="78" y="115"/>
                    <a:pt x="82" y="120"/>
                    <a:pt x="88" y="127"/>
                  </a:cubicBezTo>
                  <a:cubicBezTo>
                    <a:pt x="96" y="136"/>
                    <a:pt x="98" y="143"/>
                    <a:pt x="97" y="150"/>
                  </a:cubicBezTo>
                  <a:cubicBezTo>
                    <a:pt x="96" y="149"/>
                    <a:pt x="95" y="149"/>
                    <a:pt x="94" y="150"/>
                  </a:cubicBezTo>
                  <a:cubicBezTo>
                    <a:pt x="88" y="157"/>
                    <a:pt x="82" y="165"/>
                    <a:pt x="77" y="173"/>
                  </a:cubicBezTo>
                  <a:cubicBezTo>
                    <a:pt x="83" y="163"/>
                    <a:pt x="89" y="152"/>
                    <a:pt x="94" y="141"/>
                  </a:cubicBezTo>
                  <a:cubicBezTo>
                    <a:pt x="95" y="139"/>
                    <a:pt x="92" y="137"/>
                    <a:pt x="91" y="139"/>
                  </a:cubicBezTo>
                  <a:cubicBezTo>
                    <a:pt x="83" y="146"/>
                    <a:pt x="76" y="154"/>
                    <a:pt x="70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75" y="154"/>
                    <a:pt x="81" y="144"/>
                    <a:pt x="84" y="134"/>
                  </a:cubicBezTo>
                  <a:cubicBezTo>
                    <a:pt x="85" y="132"/>
                    <a:pt x="82" y="131"/>
                    <a:pt x="81" y="132"/>
                  </a:cubicBezTo>
                  <a:cubicBezTo>
                    <a:pt x="78" y="135"/>
                    <a:pt x="75" y="138"/>
                    <a:pt x="73" y="140"/>
                  </a:cubicBezTo>
                  <a:cubicBezTo>
                    <a:pt x="75" y="135"/>
                    <a:pt x="78" y="130"/>
                    <a:pt x="79" y="124"/>
                  </a:cubicBezTo>
                  <a:cubicBezTo>
                    <a:pt x="80" y="123"/>
                    <a:pt x="78" y="122"/>
                    <a:pt x="76" y="123"/>
                  </a:cubicBezTo>
                  <a:cubicBezTo>
                    <a:pt x="63" y="135"/>
                    <a:pt x="51" y="150"/>
                    <a:pt x="39" y="165"/>
                  </a:cubicBezTo>
                  <a:cubicBezTo>
                    <a:pt x="32" y="174"/>
                    <a:pt x="25" y="184"/>
                    <a:pt x="17" y="194"/>
                  </a:cubicBezTo>
                  <a:cubicBezTo>
                    <a:pt x="14" y="197"/>
                    <a:pt x="12" y="200"/>
                    <a:pt x="9" y="203"/>
                  </a:cubicBezTo>
                  <a:cubicBezTo>
                    <a:pt x="9" y="203"/>
                    <a:pt x="1" y="215"/>
                    <a:pt x="7" y="206"/>
                  </a:cubicBezTo>
                  <a:cubicBezTo>
                    <a:pt x="7" y="206"/>
                    <a:pt x="6" y="206"/>
                    <a:pt x="6" y="206"/>
                  </a:cubicBezTo>
                  <a:cubicBezTo>
                    <a:pt x="4" y="208"/>
                    <a:pt x="3" y="210"/>
                    <a:pt x="1" y="212"/>
                  </a:cubicBezTo>
                  <a:cubicBezTo>
                    <a:pt x="0" y="213"/>
                    <a:pt x="1" y="214"/>
                    <a:pt x="2" y="213"/>
                  </a:cubicBezTo>
                  <a:cubicBezTo>
                    <a:pt x="23" y="194"/>
                    <a:pt x="39" y="169"/>
                    <a:pt x="57" y="147"/>
                  </a:cubicBezTo>
                  <a:cubicBezTo>
                    <a:pt x="61" y="142"/>
                    <a:pt x="65" y="138"/>
                    <a:pt x="70" y="133"/>
                  </a:cubicBezTo>
                  <a:cubicBezTo>
                    <a:pt x="81" y="121"/>
                    <a:pt x="69" y="140"/>
                    <a:pt x="67" y="144"/>
                  </a:cubicBezTo>
                  <a:cubicBezTo>
                    <a:pt x="63" y="152"/>
                    <a:pt x="57" y="158"/>
                    <a:pt x="52" y="165"/>
                  </a:cubicBezTo>
                  <a:cubicBezTo>
                    <a:pt x="47" y="170"/>
                    <a:pt x="45" y="172"/>
                    <a:pt x="46" y="173"/>
                  </a:cubicBezTo>
                  <a:cubicBezTo>
                    <a:pt x="45" y="175"/>
                    <a:pt x="43" y="176"/>
                    <a:pt x="42" y="178"/>
                  </a:cubicBezTo>
                  <a:cubicBezTo>
                    <a:pt x="41" y="180"/>
                    <a:pt x="43" y="182"/>
                    <a:pt x="45" y="180"/>
                  </a:cubicBezTo>
                  <a:cubicBezTo>
                    <a:pt x="56" y="166"/>
                    <a:pt x="66" y="151"/>
                    <a:pt x="79" y="138"/>
                  </a:cubicBezTo>
                  <a:cubicBezTo>
                    <a:pt x="73" y="144"/>
                    <a:pt x="69" y="157"/>
                    <a:pt x="65" y="164"/>
                  </a:cubicBezTo>
                  <a:cubicBezTo>
                    <a:pt x="59" y="172"/>
                    <a:pt x="54" y="181"/>
                    <a:pt x="48" y="189"/>
                  </a:cubicBezTo>
                  <a:cubicBezTo>
                    <a:pt x="47" y="191"/>
                    <a:pt x="50" y="193"/>
                    <a:pt x="51" y="191"/>
                  </a:cubicBezTo>
                  <a:cubicBezTo>
                    <a:pt x="62" y="178"/>
                    <a:pt x="73" y="164"/>
                    <a:pt x="84" y="151"/>
                  </a:cubicBezTo>
                  <a:cubicBezTo>
                    <a:pt x="77" y="166"/>
                    <a:pt x="67" y="181"/>
                    <a:pt x="60" y="196"/>
                  </a:cubicBezTo>
                  <a:cubicBezTo>
                    <a:pt x="59" y="198"/>
                    <a:pt x="61" y="200"/>
                    <a:pt x="63" y="198"/>
                  </a:cubicBezTo>
                  <a:cubicBezTo>
                    <a:pt x="74" y="184"/>
                    <a:pt x="84" y="169"/>
                    <a:pt x="95" y="154"/>
                  </a:cubicBezTo>
                  <a:cubicBezTo>
                    <a:pt x="93" y="160"/>
                    <a:pt x="88" y="166"/>
                    <a:pt x="83" y="173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7" y="169"/>
                    <a:pt x="105" y="152"/>
                    <a:pt x="102" y="144"/>
                  </a:cubicBezTo>
                  <a:cubicBezTo>
                    <a:pt x="98" y="132"/>
                    <a:pt x="72" y="110"/>
                    <a:pt x="92" y="106"/>
                  </a:cubicBezTo>
                  <a:cubicBezTo>
                    <a:pt x="112" y="103"/>
                    <a:pt x="120" y="83"/>
                    <a:pt x="139" y="83"/>
                  </a:cubicBezTo>
                  <a:cubicBezTo>
                    <a:pt x="141" y="83"/>
                    <a:pt x="146" y="78"/>
                    <a:pt x="145" y="79"/>
                  </a:cubicBezTo>
                  <a:cubicBezTo>
                    <a:pt x="152" y="73"/>
                    <a:pt x="169" y="60"/>
                    <a:pt x="171" y="81"/>
                  </a:cubicBezTo>
                  <a:cubicBezTo>
                    <a:pt x="172" y="83"/>
                    <a:pt x="173" y="84"/>
                    <a:pt x="174" y="83"/>
                  </a:cubicBezTo>
                  <a:cubicBezTo>
                    <a:pt x="189" y="75"/>
                    <a:pt x="195" y="66"/>
                    <a:pt x="202" y="51"/>
                  </a:cubicBezTo>
                  <a:cubicBezTo>
                    <a:pt x="202" y="50"/>
                    <a:pt x="202" y="48"/>
                    <a:pt x="20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7258050" y="3937000"/>
              <a:ext cx="231775" cy="188912"/>
            </a:xfrm>
            <a:custGeom>
              <a:avLst/>
              <a:gdLst>
                <a:gd name="T0" fmla="*/ 89 w 94"/>
                <a:gd name="T1" fmla="*/ 26 h 76"/>
                <a:gd name="T2" fmla="*/ 86 w 94"/>
                <a:gd name="T3" fmla="*/ 26 h 76"/>
                <a:gd name="T4" fmla="*/ 80 w 94"/>
                <a:gd name="T5" fmla="*/ 47 h 76"/>
                <a:gd name="T6" fmla="*/ 67 w 94"/>
                <a:gd name="T7" fmla="*/ 34 h 76"/>
                <a:gd name="T8" fmla="*/ 48 w 94"/>
                <a:gd name="T9" fmla="*/ 8 h 76"/>
                <a:gd name="T10" fmla="*/ 47 w 94"/>
                <a:gd name="T11" fmla="*/ 6 h 76"/>
                <a:gd name="T12" fmla="*/ 31 w 94"/>
                <a:gd name="T13" fmla="*/ 12 h 76"/>
                <a:gd name="T14" fmla="*/ 4 w 94"/>
                <a:gd name="T15" fmla="*/ 43 h 76"/>
                <a:gd name="T16" fmla="*/ 3 w 94"/>
                <a:gd name="T17" fmla="*/ 45 h 76"/>
                <a:gd name="T18" fmla="*/ 28 w 94"/>
                <a:gd name="T19" fmla="*/ 76 h 76"/>
                <a:gd name="T20" fmla="*/ 29 w 94"/>
                <a:gd name="T21" fmla="*/ 75 h 76"/>
                <a:gd name="T22" fmla="*/ 11 w 94"/>
                <a:gd name="T23" fmla="*/ 44 h 76"/>
                <a:gd name="T24" fmla="*/ 26 w 94"/>
                <a:gd name="T25" fmla="*/ 27 h 76"/>
                <a:gd name="T26" fmla="*/ 46 w 94"/>
                <a:gd name="T27" fmla="*/ 11 h 76"/>
                <a:gd name="T28" fmla="*/ 56 w 94"/>
                <a:gd name="T29" fmla="*/ 26 h 76"/>
                <a:gd name="T30" fmla="*/ 83 w 94"/>
                <a:gd name="T31" fmla="*/ 51 h 76"/>
                <a:gd name="T32" fmla="*/ 89 w 94"/>
                <a:gd name="T33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76">
                  <a:moveTo>
                    <a:pt x="89" y="26"/>
                  </a:moveTo>
                  <a:cubicBezTo>
                    <a:pt x="88" y="24"/>
                    <a:pt x="86" y="24"/>
                    <a:pt x="86" y="26"/>
                  </a:cubicBezTo>
                  <a:cubicBezTo>
                    <a:pt x="86" y="30"/>
                    <a:pt x="90" y="51"/>
                    <a:pt x="80" y="47"/>
                  </a:cubicBezTo>
                  <a:cubicBezTo>
                    <a:pt x="75" y="44"/>
                    <a:pt x="71" y="38"/>
                    <a:pt x="67" y="34"/>
                  </a:cubicBezTo>
                  <a:cubicBezTo>
                    <a:pt x="61" y="27"/>
                    <a:pt x="51" y="17"/>
                    <a:pt x="48" y="8"/>
                  </a:cubicBezTo>
                  <a:cubicBezTo>
                    <a:pt x="48" y="7"/>
                    <a:pt x="48" y="7"/>
                    <a:pt x="47" y="6"/>
                  </a:cubicBezTo>
                  <a:cubicBezTo>
                    <a:pt x="40" y="5"/>
                    <a:pt x="35" y="7"/>
                    <a:pt x="31" y="12"/>
                  </a:cubicBezTo>
                  <a:cubicBezTo>
                    <a:pt x="22" y="24"/>
                    <a:pt x="20" y="38"/>
                    <a:pt x="4" y="43"/>
                  </a:cubicBezTo>
                  <a:cubicBezTo>
                    <a:pt x="2" y="43"/>
                    <a:pt x="2" y="44"/>
                    <a:pt x="3" y="45"/>
                  </a:cubicBezTo>
                  <a:cubicBezTo>
                    <a:pt x="8" y="57"/>
                    <a:pt x="16" y="70"/>
                    <a:pt x="28" y="76"/>
                  </a:cubicBezTo>
                  <a:cubicBezTo>
                    <a:pt x="29" y="76"/>
                    <a:pt x="30" y="76"/>
                    <a:pt x="29" y="75"/>
                  </a:cubicBezTo>
                  <a:cubicBezTo>
                    <a:pt x="23" y="71"/>
                    <a:pt x="0" y="48"/>
                    <a:pt x="11" y="44"/>
                  </a:cubicBezTo>
                  <a:cubicBezTo>
                    <a:pt x="18" y="41"/>
                    <a:pt x="23" y="33"/>
                    <a:pt x="26" y="27"/>
                  </a:cubicBezTo>
                  <a:cubicBezTo>
                    <a:pt x="29" y="23"/>
                    <a:pt x="41" y="0"/>
                    <a:pt x="46" y="11"/>
                  </a:cubicBezTo>
                  <a:cubicBezTo>
                    <a:pt x="49" y="16"/>
                    <a:pt x="53" y="21"/>
                    <a:pt x="56" y="26"/>
                  </a:cubicBezTo>
                  <a:cubicBezTo>
                    <a:pt x="62" y="34"/>
                    <a:pt x="71" y="50"/>
                    <a:pt x="83" y="51"/>
                  </a:cubicBezTo>
                  <a:cubicBezTo>
                    <a:pt x="94" y="53"/>
                    <a:pt x="90" y="31"/>
                    <a:pt x="8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7450138" y="3668713"/>
              <a:ext cx="230188" cy="347662"/>
            </a:xfrm>
            <a:custGeom>
              <a:avLst/>
              <a:gdLst>
                <a:gd name="T0" fmla="*/ 88 w 93"/>
                <a:gd name="T1" fmla="*/ 2 h 141"/>
                <a:gd name="T2" fmla="*/ 18 w 93"/>
                <a:gd name="T3" fmla="*/ 84 h 141"/>
                <a:gd name="T4" fmla="*/ 2 w 93"/>
                <a:gd name="T5" fmla="*/ 139 h 141"/>
                <a:gd name="T6" fmla="*/ 3 w 93"/>
                <a:gd name="T7" fmla="*/ 140 h 141"/>
                <a:gd name="T8" fmla="*/ 10 w 93"/>
                <a:gd name="T9" fmla="*/ 117 h 141"/>
                <a:gd name="T10" fmla="*/ 33 w 93"/>
                <a:gd name="T11" fmla="*/ 78 h 141"/>
                <a:gd name="T12" fmla="*/ 92 w 93"/>
                <a:gd name="T13" fmla="*/ 3 h 141"/>
                <a:gd name="T14" fmla="*/ 88 w 93"/>
                <a:gd name="T15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41">
                  <a:moveTo>
                    <a:pt x="88" y="2"/>
                  </a:moveTo>
                  <a:cubicBezTo>
                    <a:pt x="77" y="37"/>
                    <a:pt x="49" y="64"/>
                    <a:pt x="18" y="84"/>
                  </a:cubicBezTo>
                  <a:cubicBezTo>
                    <a:pt x="0" y="95"/>
                    <a:pt x="14" y="125"/>
                    <a:pt x="2" y="139"/>
                  </a:cubicBezTo>
                  <a:cubicBezTo>
                    <a:pt x="1" y="140"/>
                    <a:pt x="2" y="141"/>
                    <a:pt x="3" y="140"/>
                  </a:cubicBezTo>
                  <a:cubicBezTo>
                    <a:pt x="10" y="132"/>
                    <a:pt x="11" y="128"/>
                    <a:pt x="10" y="117"/>
                  </a:cubicBezTo>
                  <a:cubicBezTo>
                    <a:pt x="8" y="95"/>
                    <a:pt x="19" y="90"/>
                    <a:pt x="33" y="78"/>
                  </a:cubicBezTo>
                  <a:cubicBezTo>
                    <a:pt x="59" y="55"/>
                    <a:pt x="81" y="36"/>
                    <a:pt x="92" y="3"/>
                  </a:cubicBezTo>
                  <a:cubicBezTo>
                    <a:pt x="93" y="1"/>
                    <a:pt x="89" y="0"/>
                    <a:pt x="8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7450138" y="3686175"/>
              <a:ext cx="412750" cy="506412"/>
            </a:xfrm>
            <a:custGeom>
              <a:avLst/>
              <a:gdLst>
                <a:gd name="T0" fmla="*/ 163 w 167"/>
                <a:gd name="T1" fmla="*/ 26 h 205"/>
                <a:gd name="T2" fmla="*/ 122 w 167"/>
                <a:gd name="T3" fmla="*/ 66 h 205"/>
                <a:gd name="T4" fmla="*/ 95 w 167"/>
                <a:gd name="T5" fmla="*/ 129 h 205"/>
                <a:gd name="T6" fmla="*/ 52 w 167"/>
                <a:gd name="T7" fmla="*/ 164 h 205"/>
                <a:gd name="T8" fmla="*/ 7 w 167"/>
                <a:gd name="T9" fmla="*/ 173 h 205"/>
                <a:gd name="T10" fmla="*/ 76 w 167"/>
                <a:gd name="T11" fmla="*/ 109 h 205"/>
                <a:gd name="T12" fmla="*/ 91 w 167"/>
                <a:gd name="T13" fmla="*/ 39 h 205"/>
                <a:gd name="T14" fmla="*/ 96 w 167"/>
                <a:gd name="T15" fmla="*/ 2 h 205"/>
                <a:gd name="T16" fmla="*/ 93 w 167"/>
                <a:gd name="T17" fmla="*/ 2 h 205"/>
                <a:gd name="T18" fmla="*/ 70 w 167"/>
                <a:gd name="T19" fmla="*/ 83 h 205"/>
                <a:gd name="T20" fmla="*/ 71 w 167"/>
                <a:gd name="T21" fmla="*/ 92 h 205"/>
                <a:gd name="T22" fmla="*/ 43 w 167"/>
                <a:gd name="T23" fmla="*/ 134 h 205"/>
                <a:gd name="T24" fmla="*/ 0 w 167"/>
                <a:gd name="T25" fmla="*/ 191 h 205"/>
                <a:gd name="T26" fmla="*/ 2 w 167"/>
                <a:gd name="T27" fmla="*/ 193 h 205"/>
                <a:gd name="T28" fmla="*/ 93 w 167"/>
                <a:gd name="T29" fmla="*/ 136 h 205"/>
                <a:gd name="T30" fmla="*/ 117 w 167"/>
                <a:gd name="T31" fmla="*/ 88 h 205"/>
                <a:gd name="T32" fmla="*/ 166 w 167"/>
                <a:gd name="T33" fmla="*/ 27 h 205"/>
                <a:gd name="T34" fmla="*/ 163 w 167"/>
                <a:gd name="T35" fmla="*/ 2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" h="205">
                  <a:moveTo>
                    <a:pt x="163" y="26"/>
                  </a:moveTo>
                  <a:cubicBezTo>
                    <a:pt x="154" y="52"/>
                    <a:pt x="132" y="48"/>
                    <a:pt x="122" y="66"/>
                  </a:cubicBezTo>
                  <a:cubicBezTo>
                    <a:pt x="111" y="87"/>
                    <a:pt x="112" y="111"/>
                    <a:pt x="95" y="129"/>
                  </a:cubicBezTo>
                  <a:cubicBezTo>
                    <a:pt x="82" y="142"/>
                    <a:pt x="67" y="154"/>
                    <a:pt x="52" y="164"/>
                  </a:cubicBezTo>
                  <a:cubicBezTo>
                    <a:pt x="43" y="171"/>
                    <a:pt x="0" y="205"/>
                    <a:pt x="7" y="173"/>
                  </a:cubicBezTo>
                  <a:cubicBezTo>
                    <a:pt x="15" y="142"/>
                    <a:pt x="61" y="136"/>
                    <a:pt x="76" y="109"/>
                  </a:cubicBezTo>
                  <a:cubicBezTo>
                    <a:pt x="87" y="90"/>
                    <a:pt x="82" y="61"/>
                    <a:pt x="91" y="39"/>
                  </a:cubicBezTo>
                  <a:cubicBezTo>
                    <a:pt x="97" y="26"/>
                    <a:pt x="98" y="16"/>
                    <a:pt x="96" y="2"/>
                  </a:cubicBezTo>
                  <a:cubicBezTo>
                    <a:pt x="96" y="0"/>
                    <a:pt x="93" y="1"/>
                    <a:pt x="93" y="2"/>
                  </a:cubicBezTo>
                  <a:cubicBezTo>
                    <a:pt x="96" y="31"/>
                    <a:pt x="78" y="56"/>
                    <a:pt x="70" y="83"/>
                  </a:cubicBezTo>
                  <a:cubicBezTo>
                    <a:pt x="70" y="85"/>
                    <a:pt x="70" y="89"/>
                    <a:pt x="71" y="92"/>
                  </a:cubicBezTo>
                  <a:cubicBezTo>
                    <a:pt x="78" y="114"/>
                    <a:pt x="58" y="126"/>
                    <a:pt x="43" y="134"/>
                  </a:cubicBezTo>
                  <a:cubicBezTo>
                    <a:pt x="18" y="149"/>
                    <a:pt x="4" y="161"/>
                    <a:pt x="0" y="191"/>
                  </a:cubicBezTo>
                  <a:cubicBezTo>
                    <a:pt x="0" y="192"/>
                    <a:pt x="1" y="193"/>
                    <a:pt x="2" y="193"/>
                  </a:cubicBezTo>
                  <a:cubicBezTo>
                    <a:pt x="34" y="195"/>
                    <a:pt x="72" y="156"/>
                    <a:pt x="93" y="136"/>
                  </a:cubicBezTo>
                  <a:cubicBezTo>
                    <a:pt x="109" y="122"/>
                    <a:pt x="112" y="109"/>
                    <a:pt x="117" y="88"/>
                  </a:cubicBezTo>
                  <a:cubicBezTo>
                    <a:pt x="124" y="58"/>
                    <a:pt x="157" y="54"/>
                    <a:pt x="166" y="27"/>
                  </a:cubicBezTo>
                  <a:cubicBezTo>
                    <a:pt x="167" y="25"/>
                    <a:pt x="163" y="24"/>
                    <a:pt x="16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7593013" y="3181350"/>
              <a:ext cx="585788" cy="660400"/>
            </a:xfrm>
            <a:custGeom>
              <a:avLst/>
              <a:gdLst>
                <a:gd name="T0" fmla="*/ 235 w 237"/>
                <a:gd name="T1" fmla="*/ 0 h 267"/>
                <a:gd name="T2" fmla="*/ 189 w 237"/>
                <a:gd name="T3" fmla="*/ 9 h 267"/>
                <a:gd name="T4" fmla="*/ 186 w 237"/>
                <a:gd name="T5" fmla="*/ 9 h 267"/>
                <a:gd name="T6" fmla="*/ 113 w 237"/>
                <a:gd name="T7" fmla="*/ 52 h 267"/>
                <a:gd name="T8" fmla="*/ 75 w 237"/>
                <a:gd name="T9" fmla="*/ 53 h 267"/>
                <a:gd name="T10" fmla="*/ 21 w 237"/>
                <a:gd name="T11" fmla="*/ 119 h 267"/>
                <a:gd name="T12" fmla="*/ 75 w 237"/>
                <a:gd name="T13" fmla="*/ 158 h 267"/>
                <a:gd name="T14" fmla="*/ 68 w 237"/>
                <a:gd name="T15" fmla="*/ 226 h 267"/>
                <a:gd name="T16" fmla="*/ 105 w 237"/>
                <a:gd name="T17" fmla="*/ 227 h 267"/>
                <a:gd name="T18" fmla="*/ 104 w 237"/>
                <a:gd name="T19" fmla="*/ 226 h 267"/>
                <a:gd name="T20" fmla="*/ 79 w 237"/>
                <a:gd name="T21" fmla="*/ 158 h 267"/>
                <a:gd name="T22" fmla="*/ 53 w 237"/>
                <a:gd name="T23" fmla="*/ 129 h 267"/>
                <a:gd name="T24" fmla="*/ 24 w 237"/>
                <a:gd name="T25" fmla="*/ 104 h 267"/>
                <a:gd name="T26" fmla="*/ 119 w 237"/>
                <a:gd name="T27" fmla="*/ 59 h 267"/>
                <a:gd name="T28" fmla="*/ 160 w 237"/>
                <a:gd name="T29" fmla="*/ 52 h 267"/>
                <a:gd name="T30" fmla="*/ 203 w 237"/>
                <a:gd name="T31" fmla="*/ 20 h 267"/>
                <a:gd name="T32" fmla="*/ 211 w 237"/>
                <a:gd name="T33" fmla="*/ 21 h 267"/>
                <a:gd name="T34" fmla="*/ 216 w 237"/>
                <a:gd name="T35" fmla="*/ 18 h 267"/>
                <a:gd name="T36" fmla="*/ 217 w 237"/>
                <a:gd name="T37" fmla="*/ 17 h 267"/>
                <a:gd name="T38" fmla="*/ 218 w 237"/>
                <a:gd name="T39" fmla="*/ 31 h 267"/>
                <a:gd name="T40" fmla="*/ 158 w 237"/>
                <a:gd name="T41" fmla="*/ 87 h 267"/>
                <a:gd name="T42" fmla="*/ 145 w 237"/>
                <a:gd name="T43" fmla="*/ 199 h 267"/>
                <a:gd name="T44" fmla="*/ 149 w 237"/>
                <a:gd name="T45" fmla="*/ 200 h 267"/>
                <a:gd name="T46" fmla="*/ 157 w 237"/>
                <a:gd name="T47" fmla="*/ 147 h 267"/>
                <a:gd name="T48" fmla="*/ 189 w 237"/>
                <a:gd name="T49" fmla="*/ 60 h 267"/>
                <a:gd name="T50" fmla="*/ 236 w 237"/>
                <a:gd name="T51" fmla="*/ 1 h 267"/>
                <a:gd name="T52" fmla="*/ 235 w 237"/>
                <a:gd name="T5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7" h="267">
                  <a:moveTo>
                    <a:pt x="235" y="0"/>
                  </a:moveTo>
                  <a:cubicBezTo>
                    <a:pt x="216" y="1"/>
                    <a:pt x="209" y="27"/>
                    <a:pt x="189" y="9"/>
                  </a:cubicBezTo>
                  <a:cubicBezTo>
                    <a:pt x="188" y="9"/>
                    <a:pt x="187" y="8"/>
                    <a:pt x="186" y="9"/>
                  </a:cubicBezTo>
                  <a:cubicBezTo>
                    <a:pt x="162" y="26"/>
                    <a:pt x="156" y="73"/>
                    <a:pt x="113" y="52"/>
                  </a:cubicBezTo>
                  <a:cubicBezTo>
                    <a:pt x="101" y="47"/>
                    <a:pt x="86" y="48"/>
                    <a:pt x="75" y="53"/>
                  </a:cubicBezTo>
                  <a:cubicBezTo>
                    <a:pt x="62" y="59"/>
                    <a:pt x="0" y="95"/>
                    <a:pt x="21" y="119"/>
                  </a:cubicBezTo>
                  <a:cubicBezTo>
                    <a:pt x="36" y="136"/>
                    <a:pt x="71" y="128"/>
                    <a:pt x="75" y="158"/>
                  </a:cubicBezTo>
                  <a:cubicBezTo>
                    <a:pt x="78" y="179"/>
                    <a:pt x="67" y="204"/>
                    <a:pt x="68" y="226"/>
                  </a:cubicBezTo>
                  <a:cubicBezTo>
                    <a:pt x="69" y="255"/>
                    <a:pt x="93" y="239"/>
                    <a:pt x="105" y="227"/>
                  </a:cubicBezTo>
                  <a:cubicBezTo>
                    <a:pt x="106" y="226"/>
                    <a:pt x="104" y="225"/>
                    <a:pt x="104" y="226"/>
                  </a:cubicBezTo>
                  <a:cubicBezTo>
                    <a:pt x="54" y="267"/>
                    <a:pt x="77" y="175"/>
                    <a:pt x="79" y="158"/>
                  </a:cubicBezTo>
                  <a:cubicBezTo>
                    <a:pt x="80" y="144"/>
                    <a:pt x="63" y="134"/>
                    <a:pt x="53" y="129"/>
                  </a:cubicBezTo>
                  <a:cubicBezTo>
                    <a:pt x="43" y="124"/>
                    <a:pt x="20" y="126"/>
                    <a:pt x="24" y="104"/>
                  </a:cubicBezTo>
                  <a:cubicBezTo>
                    <a:pt x="32" y="66"/>
                    <a:pt x="88" y="45"/>
                    <a:pt x="119" y="59"/>
                  </a:cubicBezTo>
                  <a:cubicBezTo>
                    <a:pt x="136" y="67"/>
                    <a:pt x="146" y="65"/>
                    <a:pt x="160" y="52"/>
                  </a:cubicBezTo>
                  <a:cubicBezTo>
                    <a:pt x="179" y="35"/>
                    <a:pt x="172" y="8"/>
                    <a:pt x="203" y="20"/>
                  </a:cubicBezTo>
                  <a:cubicBezTo>
                    <a:pt x="201" y="19"/>
                    <a:pt x="209" y="22"/>
                    <a:pt x="211" y="21"/>
                  </a:cubicBezTo>
                  <a:cubicBezTo>
                    <a:pt x="213" y="20"/>
                    <a:pt x="215" y="19"/>
                    <a:pt x="216" y="18"/>
                  </a:cubicBezTo>
                  <a:cubicBezTo>
                    <a:pt x="216" y="18"/>
                    <a:pt x="217" y="18"/>
                    <a:pt x="217" y="17"/>
                  </a:cubicBezTo>
                  <a:cubicBezTo>
                    <a:pt x="222" y="7"/>
                    <a:pt x="223" y="11"/>
                    <a:pt x="218" y="31"/>
                  </a:cubicBezTo>
                  <a:cubicBezTo>
                    <a:pt x="200" y="52"/>
                    <a:pt x="174" y="63"/>
                    <a:pt x="158" y="87"/>
                  </a:cubicBezTo>
                  <a:cubicBezTo>
                    <a:pt x="137" y="117"/>
                    <a:pt x="159" y="165"/>
                    <a:pt x="145" y="199"/>
                  </a:cubicBezTo>
                  <a:cubicBezTo>
                    <a:pt x="144" y="201"/>
                    <a:pt x="148" y="202"/>
                    <a:pt x="149" y="200"/>
                  </a:cubicBezTo>
                  <a:cubicBezTo>
                    <a:pt x="156" y="181"/>
                    <a:pt x="158" y="167"/>
                    <a:pt x="157" y="147"/>
                  </a:cubicBezTo>
                  <a:cubicBezTo>
                    <a:pt x="154" y="109"/>
                    <a:pt x="160" y="84"/>
                    <a:pt x="189" y="60"/>
                  </a:cubicBezTo>
                  <a:cubicBezTo>
                    <a:pt x="210" y="43"/>
                    <a:pt x="233" y="30"/>
                    <a:pt x="236" y="1"/>
                  </a:cubicBezTo>
                  <a:cubicBezTo>
                    <a:pt x="237" y="1"/>
                    <a:pt x="236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7975600" y="3011488"/>
              <a:ext cx="536575" cy="688975"/>
            </a:xfrm>
            <a:custGeom>
              <a:avLst/>
              <a:gdLst>
                <a:gd name="T0" fmla="*/ 213 w 217"/>
                <a:gd name="T1" fmla="*/ 2 h 279"/>
                <a:gd name="T2" fmla="*/ 195 w 217"/>
                <a:gd name="T3" fmla="*/ 35 h 279"/>
                <a:gd name="T4" fmla="*/ 195 w 217"/>
                <a:gd name="T5" fmla="*/ 38 h 279"/>
                <a:gd name="T6" fmla="*/ 143 w 217"/>
                <a:gd name="T7" fmla="*/ 85 h 279"/>
                <a:gd name="T8" fmla="*/ 101 w 217"/>
                <a:gd name="T9" fmla="*/ 118 h 279"/>
                <a:gd name="T10" fmla="*/ 90 w 217"/>
                <a:gd name="T11" fmla="*/ 120 h 279"/>
                <a:gd name="T12" fmla="*/ 1 w 217"/>
                <a:gd name="T13" fmla="*/ 261 h 279"/>
                <a:gd name="T14" fmla="*/ 1 w 217"/>
                <a:gd name="T15" fmla="*/ 262 h 279"/>
                <a:gd name="T16" fmla="*/ 46 w 217"/>
                <a:gd name="T17" fmla="*/ 231 h 279"/>
                <a:gd name="T18" fmla="*/ 71 w 217"/>
                <a:gd name="T19" fmla="*/ 171 h 279"/>
                <a:gd name="T20" fmla="*/ 116 w 217"/>
                <a:gd name="T21" fmla="*/ 126 h 279"/>
                <a:gd name="T22" fmla="*/ 139 w 217"/>
                <a:gd name="T23" fmla="*/ 105 h 279"/>
                <a:gd name="T24" fmla="*/ 197 w 217"/>
                <a:gd name="T25" fmla="*/ 71 h 279"/>
                <a:gd name="T26" fmla="*/ 206 w 217"/>
                <a:gd name="T27" fmla="*/ 55 h 279"/>
                <a:gd name="T28" fmla="*/ 216 w 217"/>
                <a:gd name="T29" fmla="*/ 3 h 279"/>
                <a:gd name="T30" fmla="*/ 213 w 217"/>
                <a:gd name="T31" fmla="*/ 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279">
                  <a:moveTo>
                    <a:pt x="213" y="2"/>
                  </a:moveTo>
                  <a:cubicBezTo>
                    <a:pt x="207" y="13"/>
                    <a:pt x="201" y="24"/>
                    <a:pt x="195" y="35"/>
                  </a:cubicBezTo>
                  <a:cubicBezTo>
                    <a:pt x="195" y="36"/>
                    <a:pt x="195" y="37"/>
                    <a:pt x="195" y="38"/>
                  </a:cubicBezTo>
                  <a:cubicBezTo>
                    <a:pt x="214" y="78"/>
                    <a:pt x="158" y="66"/>
                    <a:pt x="143" y="85"/>
                  </a:cubicBezTo>
                  <a:cubicBezTo>
                    <a:pt x="132" y="99"/>
                    <a:pt x="124" y="126"/>
                    <a:pt x="101" y="118"/>
                  </a:cubicBezTo>
                  <a:cubicBezTo>
                    <a:pt x="96" y="116"/>
                    <a:pt x="93" y="117"/>
                    <a:pt x="90" y="120"/>
                  </a:cubicBezTo>
                  <a:cubicBezTo>
                    <a:pt x="63" y="145"/>
                    <a:pt x="51" y="279"/>
                    <a:pt x="1" y="261"/>
                  </a:cubicBezTo>
                  <a:cubicBezTo>
                    <a:pt x="0" y="261"/>
                    <a:pt x="0" y="262"/>
                    <a:pt x="1" y="262"/>
                  </a:cubicBezTo>
                  <a:cubicBezTo>
                    <a:pt x="22" y="276"/>
                    <a:pt x="37" y="246"/>
                    <a:pt x="46" y="231"/>
                  </a:cubicBezTo>
                  <a:cubicBezTo>
                    <a:pt x="56" y="212"/>
                    <a:pt x="63" y="191"/>
                    <a:pt x="71" y="171"/>
                  </a:cubicBezTo>
                  <a:cubicBezTo>
                    <a:pt x="81" y="145"/>
                    <a:pt x="82" y="119"/>
                    <a:pt x="116" y="126"/>
                  </a:cubicBezTo>
                  <a:cubicBezTo>
                    <a:pt x="128" y="128"/>
                    <a:pt x="135" y="113"/>
                    <a:pt x="139" y="105"/>
                  </a:cubicBezTo>
                  <a:cubicBezTo>
                    <a:pt x="153" y="74"/>
                    <a:pt x="171" y="79"/>
                    <a:pt x="197" y="71"/>
                  </a:cubicBezTo>
                  <a:cubicBezTo>
                    <a:pt x="204" y="68"/>
                    <a:pt x="205" y="62"/>
                    <a:pt x="206" y="55"/>
                  </a:cubicBezTo>
                  <a:cubicBezTo>
                    <a:pt x="207" y="37"/>
                    <a:pt x="213" y="22"/>
                    <a:pt x="216" y="3"/>
                  </a:cubicBezTo>
                  <a:cubicBezTo>
                    <a:pt x="217" y="1"/>
                    <a:pt x="213" y="0"/>
                    <a:pt x="2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7024688" y="2954338"/>
              <a:ext cx="168275" cy="212725"/>
            </a:xfrm>
            <a:custGeom>
              <a:avLst/>
              <a:gdLst>
                <a:gd name="T0" fmla="*/ 68 w 68"/>
                <a:gd name="T1" fmla="*/ 0 h 86"/>
                <a:gd name="T2" fmla="*/ 57 w 68"/>
                <a:gd name="T3" fmla="*/ 13 h 86"/>
                <a:gd name="T4" fmla="*/ 5 w 68"/>
                <a:gd name="T5" fmla="*/ 80 h 86"/>
                <a:gd name="T6" fmla="*/ 0 w 68"/>
                <a:gd name="T7" fmla="*/ 86 h 86"/>
                <a:gd name="T8" fmla="*/ 68 w 6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6">
                  <a:moveTo>
                    <a:pt x="68" y="0"/>
                  </a:moveTo>
                  <a:cubicBezTo>
                    <a:pt x="64" y="4"/>
                    <a:pt x="61" y="9"/>
                    <a:pt x="57" y="13"/>
                  </a:cubicBezTo>
                  <a:cubicBezTo>
                    <a:pt x="39" y="35"/>
                    <a:pt x="22" y="58"/>
                    <a:pt x="5" y="80"/>
                  </a:cubicBezTo>
                  <a:cubicBezTo>
                    <a:pt x="3" y="82"/>
                    <a:pt x="2" y="84"/>
                    <a:pt x="0" y="86"/>
                  </a:cubicBezTo>
                  <a:cubicBezTo>
                    <a:pt x="23" y="58"/>
                    <a:pt x="46" y="29"/>
                    <a:pt x="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964363" y="3198813"/>
              <a:ext cx="36513" cy="49212"/>
            </a:xfrm>
            <a:custGeom>
              <a:avLst/>
              <a:gdLst>
                <a:gd name="T0" fmla="*/ 13 w 15"/>
                <a:gd name="T1" fmla="*/ 4 h 20"/>
                <a:gd name="T2" fmla="*/ 15 w 15"/>
                <a:gd name="T3" fmla="*/ 0 h 20"/>
                <a:gd name="T4" fmla="*/ 0 w 15"/>
                <a:gd name="T5" fmla="*/ 20 h 20"/>
                <a:gd name="T6" fmla="*/ 13 w 15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13" y="4"/>
                  </a:moveTo>
                  <a:cubicBezTo>
                    <a:pt x="13" y="3"/>
                    <a:pt x="14" y="1"/>
                    <a:pt x="15" y="0"/>
                  </a:cubicBezTo>
                  <a:cubicBezTo>
                    <a:pt x="10" y="7"/>
                    <a:pt x="5" y="13"/>
                    <a:pt x="0" y="20"/>
                  </a:cubicBezTo>
                  <a:cubicBezTo>
                    <a:pt x="4" y="14"/>
                    <a:pt x="8" y="9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6415088" y="4422775"/>
              <a:ext cx="4763" cy="476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6704013" y="4083050"/>
              <a:ext cx="53975" cy="71437"/>
            </a:xfrm>
            <a:custGeom>
              <a:avLst/>
              <a:gdLst>
                <a:gd name="T0" fmla="*/ 22 w 22"/>
                <a:gd name="T1" fmla="*/ 0 h 29"/>
                <a:gd name="T2" fmla="*/ 0 w 22"/>
                <a:gd name="T3" fmla="*/ 29 h 29"/>
                <a:gd name="T4" fmla="*/ 8 w 22"/>
                <a:gd name="T5" fmla="*/ 19 h 29"/>
                <a:gd name="T6" fmla="*/ 22 w 22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9">
                  <a:moveTo>
                    <a:pt x="22" y="0"/>
                  </a:moveTo>
                  <a:cubicBezTo>
                    <a:pt x="14" y="10"/>
                    <a:pt x="7" y="19"/>
                    <a:pt x="0" y="29"/>
                  </a:cubicBezTo>
                  <a:cubicBezTo>
                    <a:pt x="3" y="26"/>
                    <a:pt x="5" y="22"/>
                    <a:pt x="8" y="19"/>
                  </a:cubicBezTo>
                  <a:cubicBezTo>
                    <a:pt x="13" y="13"/>
                    <a:pt x="17" y="6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7396163" y="2986088"/>
              <a:ext cx="71438" cy="96837"/>
            </a:xfrm>
            <a:custGeom>
              <a:avLst/>
              <a:gdLst>
                <a:gd name="T0" fmla="*/ 29 w 29"/>
                <a:gd name="T1" fmla="*/ 0 h 39"/>
                <a:gd name="T2" fmla="*/ 0 w 29"/>
                <a:gd name="T3" fmla="*/ 39 h 39"/>
                <a:gd name="T4" fmla="*/ 12 w 29"/>
                <a:gd name="T5" fmla="*/ 23 h 39"/>
                <a:gd name="T6" fmla="*/ 29 w 29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9">
                  <a:moveTo>
                    <a:pt x="29" y="0"/>
                  </a:moveTo>
                  <a:cubicBezTo>
                    <a:pt x="19" y="13"/>
                    <a:pt x="9" y="26"/>
                    <a:pt x="0" y="39"/>
                  </a:cubicBezTo>
                  <a:cubicBezTo>
                    <a:pt x="4" y="34"/>
                    <a:pt x="8" y="28"/>
                    <a:pt x="12" y="23"/>
                  </a:cubicBezTo>
                  <a:cubicBezTo>
                    <a:pt x="18" y="15"/>
                    <a:pt x="23" y="8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7521575" y="3048000"/>
              <a:ext cx="177800" cy="252412"/>
            </a:xfrm>
            <a:custGeom>
              <a:avLst/>
              <a:gdLst>
                <a:gd name="T0" fmla="*/ 69 w 72"/>
                <a:gd name="T1" fmla="*/ 5 h 102"/>
                <a:gd name="T2" fmla="*/ 72 w 72"/>
                <a:gd name="T3" fmla="*/ 0 h 102"/>
                <a:gd name="T4" fmla="*/ 0 w 72"/>
                <a:gd name="T5" fmla="*/ 102 h 102"/>
                <a:gd name="T6" fmla="*/ 69 w 72"/>
                <a:gd name="T7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02">
                  <a:moveTo>
                    <a:pt x="69" y="5"/>
                  </a:moveTo>
                  <a:cubicBezTo>
                    <a:pt x="70" y="3"/>
                    <a:pt x="71" y="2"/>
                    <a:pt x="72" y="0"/>
                  </a:cubicBezTo>
                  <a:cubicBezTo>
                    <a:pt x="47" y="34"/>
                    <a:pt x="23" y="68"/>
                    <a:pt x="0" y="102"/>
                  </a:cubicBezTo>
                  <a:cubicBezTo>
                    <a:pt x="23" y="70"/>
                    <a:pt x="47" y="38"/>
                    <a:pt x="6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7558088" y="3086100"/>
              <a:ext cx="304800" cy="404812"/>
            </a:xfrm>
            <a:custGeom>
              <a:avLst/>
              <a:gdLst>
                <a:gd name="T0" fmla="*/ 123 w 123"/>
                <a:gd name="T1" fmla="*/ 0 h 164"/>
                <a:gd name="T2" fmla="*/ 75 w 123"/>
                <a:gd name="T3" fmla="*/ 60 h 164"/>
                <a:gd name="T4" fmla="*/ 0 w 123"/>
                <a:gd name="T5" fmla="*/ 164 h 164"/>
                <a:gd name="T6" fmla="*/ 67 w 123"/>
                <a:gd name="T7" fmla="*/ 75 h 164"/>
                <a:gd name="T8" fmla="*/ 123 w 123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4">
                  <a:moveTo>
                    <a:pt x="123" y="0"/>
                  </a:moveTo>
                  <a:cubicBezTo>
                    <a:pt x="106" y="19"/>
                    <a:pt x="89" y="39"/>
                    <a:pt x="75" y="60"/>
                  </a:cubicBezTo>
                  <a:cubicBezTo>
                    <a:pt x="50" y="95"/>
                    <a:pt x="25" y="129"/>
                    <a:pt x="0" y="164"/>
                  </a:cubicBezTo>
                  <a:cubicBezTo>
                    <a:pt x="22" y="134"/>
                    <a:pt x="45" y="105"/>
                    <a:pt x="67" y="75"/>
                  </a:cubicBezTo>
                  <a:cubicBezTo>
                    <a:pt x="86" y="50"/>
                    <a:pt x="104" y="24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7862888" y="2990850"/>
              <a:ext cx="77788" cy="95250"/>
            </a:xfrm>
            <a:custGeom>
              <a:avLst/>
              <a:gdLst>
                <a:gd name="T0" fmla="*/ 25 w 32"/>
                <a:gd name="T1" fmla="*/ 7 h 38"/>
                <a:gd name="T2" fmla="*/ 0 w 32"/>
                <a:gd name="T3" fmla="*/ 38 h 38"/>
                <a:gd name="T4" fmla="*/ 32 w 32"/>
                <a:gd name="T5" fmla="*/ 0 h 38"/>
                <a:gd name="T6" fmla="*/ 25 w 32"/>
                <a:gd name="T7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25" y="7"/>
                  </a:moveTo>
                  <a:cubicBezTo>
                    <a:pt x="17" y="17"/>
                    <a:pt x="8" y="27"/>
                    <a:pt x="0" y="38"/>
                  </a:cubicBezTo>
                  <a:cubicBezTo>
                    <a:pt x="11" y="25"/>
                    <a:pt x="22" y="13"/>
                    <a:pt x="32" y="0"/>
                  </a:cubicBezTo>
                  <a:cubicBezTo>
                    <a:pt x="30" y="2"/>
                    <a:pt x="28" y="5"/>
                    <a:pt x="2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7424738" y="3490913"/>
              <a:ext cx="133350" cy="196850"/>
            </a:xfrm>
            <a:custGeom>
              <a:avLst/>
              <a:gdLst>
                <a:gd name="T0" fmla="*/ 0 w 54"/>
                <a:gd name="T1" fmla="*/ 80 h 80"/>
                <a:gd name="T2" fmla="*/ 54 w 54"/>
                <a:gd name="T3" fmla="*/ 0 h 80"/>
                <a:gd name="T4" fmla="*/ 0 w 54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80">
                  <a:moveTo>
                    <a:pt x="0" y="80"/>
                  </a:moveTo>
                  <a:cubicBezTo>
                    <a:pt x="18" y="53"/>
                    <a:pt x="36" y="27"/>
                    <a:pt x="54" y="0"/>
                  </a:cubicBezTo>
                  <a:cubicBezTo>
                    <a:pt x="35" y="26"/>
                    <a:pt x="17" y="53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7645400" y="4011613"/>
              <a:ext cx="23813" cy="34925"/>
            </a:xfrm>
            <a:custGeom>
              <a:avLst/>
              <a:gdLst>
                <a:gd name="T0" fmla="*/ 4 w 10"/>
                <a:gd name="T1" fmla="*/ 12 h 14"/>
                <a:gd name="T2" fmla="*/ 9 w 10"/>
                <a:gd name="T3" fmla="*/ 4 h 14"/>
                <a:gd name="T4" fmla="*/ 6 w 10"/>
                <a:gd name="T5" fmla="*/ 2 h 14"/>
                <a:gd name="T6" fmla="*/ 1 w 10"/>
                <a:gd name="T7" fmla="*/ 10 h 14"/>
                <a:gd name="T8" fmla="*/ 4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4" y="12"/>
                  </a:moveTo>
                  <a:cubicBezTo>
                    <a:pt x="6" y="9"/>
                    <a:pt x="7" y="6"/>
                    <a:pt x="9" y="4"/>
                  </a:cubicBezTo>
                  <a:cubicBezTo>
                    <a:pt x="10" y="2"/>
                    <a:pt x="7" y="0"/>
                    <a:pt x="6" y="2"/>
                  </a:cubicBezTo>
                  <a:cubicBezTo>
                    <a:pt x="4" y="5"/>
                    <a:pt x="2" y="8"/>
                    <a:pt x="1" y="10"/>
                  </a:cubicBezTo>
                  <a:cubicBezTo>
                    <a:pt x="0" y="12"/>
                    <a:pt x="3" y="14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7659688" y="4011613"/>
              <a:ext cx="3175" cy="476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7273925" y="4330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7931150" y="3186113"/>
              <a:ext cx="3175" cy="476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5730875" y="2489200"/>
              <a:ext cx="2941638" cy="2520950"/>
            </a:xfrm>
            <a:custGeom>
              <a:avLst/>
              <a:gdLst>
                <a:gd name="T0" fmla="*/ 690 w 1191"/>
                <a:gd name="T1" fmla="*/ 38 h 1020"/>
                <a:gd name="T2" fmla="*/ 513 w 1191"/>
                <a:gd name="T3" fmla="*/ 64 h 1020"/>
                <a:gd name="T4" fmla="*/ 38 w 1191"/>
                <a:gd name="T5" fmla="*/ 804 h 1020"/>
                <a:gd name="T6" fmla="*/ 109 w 1191"/>
                <a:gd name="T7" fmla="*/ 745 h 1020"/>
                <a:gd name="T8" fmla="*/ 320 w 1191"/>
                <a:gd name="T9" fmla="*/ 886 h 1020"/>
                <a:gd name="T10" fmla="*/ 431 w 1191"/>
                <a:gd name="T11" fmla="*/ 911 h 1020"/>
                <a:gd name="T12" fmla="*/ 530 w 1191"/>
                <a:gd name="T13" fmla="*/ 993 h 1020"/>
                <a:gd name="T14" fmla="*/ 704 w 1191"/>
                <a:gd name="T15" fmla="*/ 1002 h 1020"/>
                <a:gd name="T16" fmla="*/ 548 w 1191"/>
                <a:gd name="T17" fmla="*/ 976 h 1020"/>
                <a:gd name="T18" fmla="*/ 445 w 1191"/>
                <a:gd name="T19" fmla="*/ 832 h 1020"/>
                <a:gd name="T20" fmla="*/ 609 w 1191"/>
                <a:gd name="T21" fmla="*/ 745 h 1020"/>
                <a:gd name="T22" fmla="*/ 560 w 1191"/>
                <a:gd name="T23" fmla="*/ 736 h 1020"/>
                <a:gd name="T24" fmla="*/ 686 w 1191"/>
                <a:gd name="T25" fmla="*/ 623 h 1020"/>
                <a:gd name="T26" fmla="*/ 781 w 1191"/>
                <a:gd name="T27" fmla="*/ 532 h 1020"/>
                <a:gd name="T28" fmla="*/ 801 w 1191"/>
                <a:gd name="T29" fmla="*/ 580 h 1020"/>
                <a:gd name="T30" fmla="*/ 750 w 1191"/>
                <a:gd name="T31" fmla="*/ 481 h 1020"/>
                <a:gd name="T32" fmla="*/ 858 w 1191"/>
                <a:gd name="T33" fmla="*/ 307 h 1020"/>
                <a:gd name="T34" fmla="*/ 1082 w 1191"/>
                <a:gd name="T35" fmla="*/ 159 h 1020"/>
                <a:gd name="T36" fmla="*/ 996 w 1191"/>
                <a:gd name="T37" fmla="*/ 338 h 1020"/>
                <a:gd name="T38" fmla="*/ 918 w 1191"/>
                <a:gd name="T39" fmla="*/ 457 h 1020"/>
                <a:gd name="T40" fmla="*/ 1084 w 1191"/>
                <a:gd name="T41" fmla="*/ 276 h 1020"/>
                <a:gd name="T42" fmla="*/ 1160 w 1191"/>
                <a:gd name="T43" fmla="*/ 213 h 1020"/>
                <a:gd name="T44" fmla="*/ 889 w 1191"/>
                <a:gd name="T45" fmla="*/ 172 h 1020"/>
                <a:gd name="T46" fmla="*/ 785 w 1191"/>
                <a:gd name="T47" fmla="*/ 270 h 1020"/>
                <a:gd name="T48" fmla="*/ 881 w 1191"/>
                <a:gd name="T49" fmla="*/ 133 h 1020"/>
                <a:gd name="T50" fmla="*/ 624 w 1191"/>
                <a:gd name="T51" fmla="*/ 411 h 1020"/>
                <a:gd name="T52" fmla="*/ 864 w 1191"/>
                <a:gd name="T53" fmla="*/ 86 h 1020"/>
                <a:gd name="T54" fmla="*/ 720 w 1191"/>
                <a:gd name="T55" fmla="*/ 104 h 1020"/>
                <a:gd name="T56" fmla="*/ 559 w 1191"/>
                <a:gd name="T57" fmla="*/ 302 h 1020"/>
                <a:gd name="T58" fmla="*/ 254 w 1191"/>
                <a:gd name="T59" fmla="*/ 777 h 1020"/>
                <a:gd name="T60" fmla="*/ 697 w 1191"/>
                <a:gd name="T61" fmla="*/ 155 h 1020"/>
                <a:gd name="T62" fmla="*/ 303 w 1191"/>
                <a:gd name="T63" fmla="*/ 582 h 1020"/>
                <a:gd name="T64" fmla="*/ 259 w 1191"/>
                <a:gd name="T65" fmla="*/ 643 h 1020"/>
                <a:gd name="T66" fmla="*/ 608 w 1191"/>
                <a:gd name="T67" fmla="*/ 150 h 1020"/>
                <a:gd name="T68" fmla="*/ 525 w 1191"/>
                <a:gd name="T69" fmla="*/ 156 h 1020"/>
                <a:gd name="T70" fmla="*/ 154 w 1191"/>
                <a:gd name="T71" fmla="*/ 695 h 1020"/>
                <a:gd name="T72" fmla="*/ 25 w 1191"/>
                <a:gd name="T73" fmla="*/ 752 h 1020"/>
                <a:gd name="T74" fmla="*/ 353 w 1191"/>
                <a:gd name="T75" fmla="*/ 344 h 1020"/>
                <a:gd name="T76" fmla="*/ 449 w 1191"/>
                <a:gd name="T77" fmla="*/ 232 h 1020"/>
                <a:gd name="T78" fmla="*/ 224 w 1191"/>
                <a:gd name="T79" fmla="*/ 551 h 1020"/>
                <a:gd name="T80" fmla="*/ 130 w 1191"/>
                <a:gd name="T81" fmla="*/ 720 h 1020"/>
                <a:gd name="T82" fmla="*/ 164 w 1191"/>
                <a:gd name="T83" fmla="*/ 737 h 1020"/>
                <a:gd name="T84" fmla="*/ 212 w 1191"/>
                <a:gd name="T85" fmla="*/ 751 h 1020"/>
                <a:gd name="T86" fmla="*/ 269 w 1191"/>
                <a:gd name="T87" fmla="*/ 742 h 1020"/>
                <a:gd name="T88" fmla="*/ 359 w 1191"/>
                <a:gd name="T89" fmla="*/ 671 h 1020"/>
                <a:gd name="T90" fmla="*/ 390 w 1191"/>
                <a:gd name="T91" fmla="*/ 635 h 1020"/>
                <a:gd name="T92" fmla="*/ 292 w 1191"/>
                <a:gd name="T93" fmla="*/ 870 h 1020"/>
                <a:gd name="T94" fmla="*/ 301 w 1191"/>
                <a:gd name="T95" fmla="*/ 828 h 1020"/>
                <a:gd name="T96" fmla="*/ 570 w 1191"/>
                <a:gd name="T97" fmla="*/ 431 h 1020"/>
                <a:gd name="T98" fmla="*/ 481 w 1191"/>
                <a:gd name="T99" fmla="*/ 593 h 1020"/>
                <a:gd name="T100" fmla="*/ 413 w 1191"/>
                <a:gd name="T101" fmla="*/ 786 h 1020"/>
                <a:gd name="T102" fmla="*/ 502 w 1191"/>
                <a:gd name="T103" fmla="*/ 741 h 1020"/>
                <a:gd name="T104" fmla="*/ 473 w 1191"/>
                <a:gd name="T105" fmla="*/ 827 h 1020"/>
                <a:gd name="T106" fmla="*/ 753 w 1191"/>
                <a:gd name="T107" fmla="*/ 442 h 1020"/>
                <a:gd name="T108" fmla="*/ 682 w 1191"/>
                <a:gd name="T109" fmla="*/ 487 h 1020"/>
                <a:gd name="T110" fmla="*/ 840 w 1191"/>
                <a:gd name="T111" fmla="*/ 306 h 1020"/>
                <a:gd name="T112" fmla="*/ 870 w 1191"/>
                <a:gd name="T113" fmla="*/ 312 h 1020"/>
                <a:gd name="T114" fmla="*/ 936 w 1191"/>
                <a:gd name="T115" fmla="*/ 279 h 1020"/>
                <a:gd name="T116" fmla="*/ 991 w 1191"/>
                <a:gd name="T117" fmla="*/ 266 h 1020"/>
                <a:gd name="T118" fmla="*/ 1086 w 1191"/>
                <a:gd name="T119" fmla="*/ 240 h 1020"/>
                <a:gd name="T120" fmla="*/ 1157 w 1191"/>
                <a:gd name="T121" fmla="*/ 20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1" h="1020">
                  <a:moveTo>
                    <a:pt x="1185" y="228"/>
                  </a:moveTo>
                  <a:cubicBezTo>
                    <a:pt x="1175" y="207"/>
                    <a:pt x="1149" y="193"/>
                    <a:pt x="1134" y="175"/>
                  </a:cubicBezTo>
                  <a:cubicBezTo>
                    <a:pt x="1120" y="158"/>
                    <a:pt x="1098" y="126"/>
                    <a:pt x="1073" y="127"/>
                  </a:cubicBezTo>
                  <a:cubicBezTo>
                    <a:pt x="1060" y="127"/>
                    <a:pt x="1058" y="135"/>
                    <a:pt x="1052" y="146"/>
                  </a:cubicBezTo>
                  <a:cubicBezTo>
                    <a:pt x="1041" y="167"/>
                    <a:pt x="1013" y="165"/>
                    <a:pt x="994" y="165"/>
                  </a:cubicBezTo>
                  <a:cubicBezTo>
                    <a:pt x="964" y="165"/>
                    <a:pt x="961" y="137"/>
                    <a:pt x="948" y="120"/>
                  </a:cubicBezTo>
                  <a:cubicBezTo>
                    <a:pt x="943" y="114"/>
                    <a:pt x="932" y="112"/>
                    <a:pt x="925" y="109"/>
                  </a:cubicBezTo>
                  <a:cubicBezTo>
                    <a:pt x="844" y="84"/>
                    <a:pt x="905" y="97"/>
                    <a:pt x="873" y="78"/>
                  </a:cubicBezTo>
                  <a:cubicBezTo>
                    <a:pt x="856" y="68"/>
                    <a:pt x="846" y="76"/>
                    <a:pt x="832" y="83"/>
                  </a:cubicBezTo>
                  <a:cubicBezTo>
                    <a:pt x="831" y="82"/>
                    <a:pt x="831" y="81"/>
                    <a:pt x="830" y="80"/>
                  </a:cubicBezTo>
                  <a:cubicBezTo>
                    <a:pt x="830" y="80"/>
                    <a:pt x="830" y="79"/>
                    <a:pt x="831" y="79"/>
                  </a:cubicBezTo>
                  <a:cubicBezTo>
                    <a:pt x="831" y="78"/>
                    <a:pt x="830" y="77"/>
                    <a:pt x="829" y="77"/>
                  </a:cubicBezTo>
                  <a:cubicBezTo>
                    <a:pt x="827" y="71"/>
                    <a:pt x="824" y="65"/>
                    <a:pt x="818" y="61"/>
                  </a:cubicBezTo>
                  <a:cubicBezTo>
                    <a:pt x="806" y="54"/>
                    <a:pt x="792" y="64"/>
                    <a:pt x="783" y="71"/>
                  </a:cubicBezTo>
                  <a:cubicBezTo>
                    <a:pt x="780" y="73"/>
                    <a:pt x="777" y="76"/>
                    <a:pt x="773" y="79"/>
                  </a:cubicBezTo>
                  <a:cubicBezTo>
                    <a:pt x="773" y="79"/>
                    <a:pt x="772" y="78"/>
                    <a:pt x="771" y="79"/>
                  </a:cubicBezTo>
                  <a:cubicBezTo>
                    <a:pt x="771" y="80"/>
                    <a:pt x="770" y="80"/>
                    <a:pt x="770" y="81"/>
                  </a:cubicBezTo>
                  <a:cubicBezTo>
                    <a:pt x="765" y="85"/>
                    <a:pt x="759" y="87"/>
                    <a:pt x="752" y="86"/>
                  </a:cubicBezTo>
                  <a:cubicBezTo>
                    <a:pt x="751" y="86"/>
                    <a:pt x="750" y="86"/>
                    <a:pt x="750" y="86"/>
                  </a:cubicBezTo>
                  <a:cubicBezTo>
                    <a:pt x="750" y="84"/>
                    <a:pt x="749" y="83"/>
                    <a:pt x="747" y="84"/>
                  </a:cubicBezTo>
                  <a:cubicBezTo>
                    <a:pt x="747" y="84"/>
                    <a:pt x="747" y="84"/>
                    <a:pt x="746" y="85"/>
                  </a:cubicBezTo>
                  <a:cubicBezTo>
                    <a:pt x="742" y="84"/>
                    <a:pt x="739" y="82"/>
                    <a:pt x="734" y="82"/>
                  </a:cubicBezTo>
                  <a:cubicBezTo>
                    <a:pt x="726" y="82"/>
                    <a:pt x="722" y="90"/>
                    <a:pt x="719" y="97"/>
                  </a:cubicBezTo>
                  <a:cubicBezTo>
                    <a:pt x="718" y="96"/>
                    <a:pt x="717" y="96"/>
                    <a:pt x="717" y="97"/>
                  </a:cubicBezTo>
                  <a:cubicBezTo>
                    <a:pt x="716" y="97"/>
                    <a:pt x="716" y="97"/>
                    <a:pt x="716" y="98"/>
                  </a:cubicBezTo>
                  <a:cubicBezTo>
                    <a:pt x="706" y="74"/>
                    <a:pt x="716" y="54"/>
                    <a:pt x="690" y="38"/>
                  </a:cubicBezTo>
                  <a:cubicBezTo>
                    <a:pt x="688" y="38"/>
                    <a:pt x="687" y="37"/>
                    <a:pt x="685" y="36"/>
                  </a:cubicBezTo>
                  <a:cubicBezTo>
                    <a:pt x="685" y="35"/>
                    <a:pt x="684" y="35"/>
                    <a:pt x="683" y="35"/>
                  </a:cubicBezTo>
                  <a:cubicBezTo>
                    <a:pt x="672" y="31"/>
                    <a:pt x="660" y="33"/>
                    <a:pt x="652" y="42"/>
                  </a:cubicBezTo>
                  <a:cubicBezTo>
                    <a:pt x="649" y="46"/>
                    <a:pt x="640" y="39"/>
                    <a:pt x="637" y="38"/>
                  </a:cubicBezTo>
                  <a:cubicBezTo>
                    <a:pt x="624" y="36"/>
                    <a:pt x="610" y="37"/>
                    <a:pt x="599" y="30"/>
                  </a:cubicBezTo>
                  <a:cubicBezTo>
                    <a:pt x="600" y="29"/>
                    <a:pt x="600" y="27"/>
                    <a:pt x="601" y="26"/>
                  </a:cubicBezTo>
                  <a:cubicBezTo>
                    <a:pt x="602" y="24"/>
                    <a:pt x="600" y="23"/>
                    <a:pt x="598" y="24"/>
                  </a:cubicBezTo>
                  <a:cubicBezTo>
                    <a:pt x="597" y="25"/>
                    <a:pt x="597" y="26"/>
                    <a:pt x="596" y="27"/>
                  </a:cubicBezTo>
                  <a:cubicBezTo>
                    <a:pt x="593" y="25"/>
                    <a:pt x="590" y="22"/>
                    <a:pt x="588" y="18"/>
                  </a:cubicBezTo>
                  <a:cubicBezTo>
                    <a:pt x="581" y="5"/>
                    <a:pt x="573" y="7"/>
                    <a:pt x="561" y="13"/>
                  </a:cubicBezTo>
                  <a:cubicBezTo>
                    <a:pt x="560" y="13"/>
                    <a:pt x="560" y="15"/>
                    <a:pt x="562" y="15"/>
                  </a:cubicBezTo>
                  <a:cubicBezTo>
                    <a:pt x="564" y="14"/>
                    <a:pt x="567" y="13"/>
                    <a:pt x="569" y="13"/>
                  </a:cubicBezTo>
                  <a:cubicBezTo>
                    <a:pt x="561" y="24"/>
                    <a:pt x="553" y="36"/>
                    <a:pt x="546" y="48"/>
                  </a:cubicBezTo>
                  <a:cubicBezTo>
                    <a:pt x="536" y="60"/>
                    <a:pt x="526" y="71"/>
                    <a:pt x="516" y="82"/>
                  </a:cubicBezTo>
                  <a:cubicBezTo>
                    <a:pt x="532" y="60"/>
                    <a:pt x="547" y="36"/>
                    <a:pt x="556" y="11"/>
                  </a:cubicBezTo>
                  <a:cubicBezTo>
                    <a:pt x="557" y="10"/>
                    <a:pt x="554" y="9"/>
                    <a:pt x="553" y="10"/>
                  </a:cubicBezTo>
                  <a:cubicBezTo>
                    <a:pt x="506" y="53"/>
                    <a:pt x="473" y="115"/>
                    <a:pt x="435" y="165"/>
                  </a:cubicBezTo>
                  <a:cubicBezTo>
                    <a:pt x="383" y="233"/>
                    <a:pt x="331" y="300"/>
                    <a:pt x="282" y="368"/>
                  </a:cubicBezTo>
                  <a:cubicBezTo>
                    <a:pt x="231" y="440"/>
                    <a:pt x="183" y="514"/>
                    <a:pt x="129" y="584"/>
                  </a:cubicBezTo>
                  <a:cubicBezTo>
                    <a:pt x="85" y="640"/>
                    <a:pt x="35" y="691"/>
                    <a:pt x="1" y="754"/>
                  </a:cubicBezTo>
                  <a:cubicBezTo>
                    <a:pt x="0" y="755"/>
                    <a:pt x="1" y="756"/>
                    <a:pt x="2" y="755"/>
                  </a:cubicBezTo>
                  <a:cubicBezTo>
                    <a:pt x="40" y="688"/>
                    <a:pt x="95" y="633"/>
                    <a:pt x="143" y="572"/>
                  </a:cubicBezTo>
                  <a:cubicBezTo>
                    <a:pt x="189" y="512"/>
                    <a:pt x="231" y="447"/>
                    <a:pt x="275" y="385"/>
                  </a:cubicBezTo>
                  <a:cubicBezTo>
                    <a:pt x="320" y="320"/>
                    <a:pt x="368" y="259"/>
                    <a:pt x="415" y="196"/>
                  </a:cubicBezTo>
                  <a:cubicBezTo>
                    <a:pt x="440" y="163"/>
                    <a:pt x="465" y="131"/>
                    <a:pt x="489" y="98"/>
                  </a:cubicBezTo>
                  <a:cubicBezTo>
                    <a:pt x="497" y="87"/>
                    <a:pt x="505" y="75"/>
                    <a:pt x="513" y="64"/>
                  </a:cubicBezTo>
                  <a:cubicBezTo>
                    <a:pt x="519" y="54"/>
                    <a:pt x="560" y="0"/>
                    <a:pt x="542" y="36"/>
                  </a:cubicBezTo>
                  <a:cubicBezTo>
                    <a:pt x="528" y="62"/>
                    <a:pt x="506" y="83"/>
                    <a:pt x="488" y="107"/>
                  </a:cubicBezTo>
                  <a:cubicBezTo>
                    <a:pt x="465" y="140"/>
                    <a:pt x="442" y="173"/>
                    <a:pt x="418" y="207"/>
                  </a:cubicBezTo>
                  <a:cubicBezTo>
                    <a:pt x="367" y="280"/>
                    <a:pt x="312" y="351"/>
                    <a:pt x="257" y="421"/>
                  </a:cubicBezTo>
                  <a:cubicBezTo>
                    <a:pt x="216" y="475"/>
                    <a:pt x="178" y="529"/>
                    <a:pt x="143" y="586"/>
                  </a:cubicBezTo>
                  <a:cubicBezTo>
                    <a:pt x="101" y="654"/>
                    <a:pt x="46" y="712"/>
                    <a:pt x="3" y="780"/>
                  </a:cubicBezTo>
                  <a:cubicBezTo>
                    <a:pt x="2" y="781"/>
                    <a:pt x="4" y="783"/>
                    <a:pt x="6" y="782"/>
                  </a:cubicBezTo>
                  <a:cubicBezTo>
                    <a:pt x="24" y="765"/>
                    <a:pt x="40" y="746"/>
                    <a:pt x="56" y="727"/>
                  </a:cubicBezTo>
                  <a:cubicBezTo>
                    <a:pt x="42" y="746"/>
                    <a:pt x="28" y="765"/>
                    <a:pt x="15" y="785"/>
                  </a:cubicBezTo>
                  <a:cubicBezTo>
                    <a:pt x="13" y="786"/>
                    <a:pt x="16" y="787"/>
                    <a:pt x="17" y="786"/>
                  </a:cubicBezTo>
                  <a:cubicBezTo>
                    <a:pt x="27" y="778"/>
                    <a:pt x="37" y="769"/>
                    <a:pt x="46" y="759"/>
                  </a:cubicBezTo>
                  <a:cubicBezTo>
                    <a:pt x="37" y="773"/>
                    <a:pt x="28" y="787"/>
                    <a:pt x="19" y="801"/>
                  </a:cubicBezTo>
                  <a:cubicBezTo>
                    <a:pt x="18" y="802"/>
                    <a:pt x="21" y="804"/>
                    <a:pt x="22" y="803"/>
                  </a:cubicBezTo>
                  <a:cubicBezTo>
                    <a:pt x="64" y="760"/>
                    <a:pt x="99" y="711"/>
                    <a:pt x="132" y="661"/>
                  </a:cubicBezTo>
                  <a:cubicBezTo>
                    <a:pt x="174" y="599"/>
                    <a:pt x="219" y="539"/>
                    <a:pt x="263" y="478"/>
                  </a:cubicBezTo>
                  <a:cubicBezTo>
                    <a:pt x="319" y="399"/>
                    <a:pt x="374" y="320"/>
                    <a:pt x="431" y="242"/>
                  </a:cubicBezTo>
                  <a:cubicBezTo>
                    <a:pt x="442" y="226"/>
                    <a:pt x="454" y="211"/>
                    <a:pt x="467" y="196"/>
                  </a:cubicBezTo>
                  <a:cubicBezTo>
                    <a:pt x="494" y="162"/>
                    <a:pt x="522" y="127"/>
                    <a:pt x="546" y="90"/>
                  </a:cubicBezTo>
                  <a:cubicBezTo>
                    <a:pt x="556" y="78"/>
                    <a:pt x="567" y="65"/>
                    <a:pt x="577" y="53"/>
                  </a:cubicBezTo>
                  <a:cubicBezTo>
                    <a:pt x="589" y="39"/>
                    <a:pt x="596" y="30"/>
                    <a:pt x="582" y="53"/>
                  </a:cubicBezTo>
                  <a:cubicBezTo>
                    <a:pt x="562" y="87"/>
                    <a:pt x="535" y="117"/>
                    <a:pt x="510" y="147"/>
                  </a:cubicBezTo>
                  <a:cubicBezTo>
                    <a:pt x="466" y="202"/>
                    <a:pt x="424" y="260"/>
                    <a:pt x="383" y="318"/>
                  </a:cubicBezTo>
                  <a:cubicBezTo>
                    <a:pt x="341" y="378"/>
                    <a:pt x="300" y="440"/>
                    <a:pt x="259" y="502"/>
                  </a:cubicBezTo>
                  <a:cubicBezTo>
                    <a:pt x="228" y="541"/>
                    <a:pt x="196" y="581"/>
                    <a:pt x="166" y="621"/>
                  </a:cubicBezTo>
                  <a:cubicBezTo>
                    <a:pt x="138" y="658"/>
                    <a:pt x="111" y="696"/>
                    <a:pt x="82" y="733"/>
                  </a:cubicBezTo>
                  <a:cubicBezTo>
                    <a:pt x="64" y="755"/>
                    <a:pt x="48" y="777"/>
                    <a:pt x="38" y="804"/>
                  </a:cubicBezTo>
                  <a:cubicBezTo>
                    <a:pt x="38" y="806"/>
                    <a:pt x="40" y="807"/>
                    <a:pt x="41" y="806"/>
                  </a:cubicBezTo>
                  <a:cubicBezTo>
                    <a:pt x="47" y="800"/>
                    <a:pt x="52" y="794"/>
                    <a:pt x="57" y="788"/>
                  </a:cubicBezTo>
                  <a:cubicBezTo>
                    <a:pt x="52" y="796"/>
                    <a:pt x="48" y="805"/>
                    <a:pt x="43" y="814"/>
                  </a:cubicBezTo>
                  <a:cubicBezTo>
                    <a:pt x="43" y="815"/>
                    <a:pt x="45" y="817"/>
                    <a:pt x="46" y="816"/>
                  </a:cubicBezTo>
                  <a:cubicBezTo>
                    <a:pt x="59" y="805"/>
                    <a:pt x="70" y="793"/>
                    <a:pt x="81" y="780"/>
                  </a:cubicBezTo>
                  <a:cubicBezTo>
                    <a:pt x="80" y="782"/>
                    <a:pt x="79" y="784"/>
                    <a:pt x="78" y="786"/>
                  </a:cubicBezTo>
                  <a:cubicBezTo>
                    <a:pt x="75" y="791"/>
                    <a:pt x="72" y="796"/>
                    <a:pt x="69" y="801"/>
                  </a:cubicBezTo>
                  <a:cubicBezTo>
                    <a:pt x="68" y="802"/>
                    <a:pt x="71" y="804"/>
                    <a:pt x="72" y="803"/>
                  </a:cubicBezTo>
                  <a:cubicBezTo>
                    <a:pt x="72" y="802"/>
                    <a:pt x="73" y="802"/>
                    <a:pt x="73" y="801"/>
                  </a:cubicBezTo>
                  <a:cubicBezTo>
                    <a:pt x="74" y="802"/>
                    <a:pt x="74" y="802"/>
                    <a:pt x="75" y="801"/>
                  </a:cubicBezTo>
                  <a:cubicBezTo>
                    <a:pt x="78" y="800"/>
                    <a:pt x="81" y="797"/>
                    <a:pt x="84" y="795"/>
                  </a:cubicBezTo>
                  <a:cubicBezTo>
                    <a:pt x="83" y="797"/>
                    <a:pt x="82" y="799"/>
                    <a:pt x="81" y="801"/>
                  </a:cubicBezTo>
                  <a:cubicBezTo>
                    <a:pt x="80" y="802"/>
                    <a:pt x="82" y="804"/>
                    <a:pt x="83" y="803"/>
                  </a:cubicBezTo>
                  <a:cubicBezTo>
                    <a:pt x="90" y="795"/>
                    <a:pt x="97" y="786"/>
                    <a:pt x="104" y="778"/>
                  </a:cubicBezTo>
                  <a:cubicBezTo>
                    <a:pt x="126" y="749"/>
                    <a:pt x="108" y="782"/>
                    <a:pt x="105" y="789"/>
                  </a:cubicBezTo>
                  <a:cubicBezTo>
                    <a:pt x="104" y="791"/>
                    <a:pt x="106" y="793"/>
                    <a:pt x="108" y="791"/>
                  </a:cubicBezTo>
                  <a:cubicBezTo>
                    <a:pt x="112" y="787"/>
                    <a:pt x="116" y="783"/>
                    <a:pt x="119" y="779"/>
                  </a:cubicBezTo>
                  <a:cubicBezTo>
                    <a:pt x="120" y="777"/>
                    <a:pt x="118" y="774"/>
                    <a:pt x="116" y="776"/>
                  </a:cubicBezTo>
                  <a:cubicBezTo>
                    <a:pt x="102" y="794"/>
                    <a:pt x="122" y="760"/>
                    <a:pt x="124" y="753"/>
                  </a:cubicBezTo>
                  <a:cubicBezTo>
                    <a:pt x="125" y="752"/>
                    <a:pt x="123" y="751"/>
                    <a:pt x="122" y="751"/>
                  </a:cubicBezTo>
                  <a:cubicBezTo>
                    <a:pt x="124" y="749"/>
                    <a:pt x="126" y="746"/>
                    <a:pt x="127" y="743"/>
                  </a:cubicBezTo>
                  <a:cubicBezTo>
                    <a:pt x="128" y="741"/>
                    <a:pt x="126" y="739"/>
                    <a:pt x="125" y="741"/>
                  </a:cubicBezTo>
                  <a:cubicBezTo>
                    <a:pt x="120" y="746"/>
                    <a:pt x="115" y="751"/>
                    <a:pt x="111" y="756"/>
                  </a:cubicBezTo>
                  <a:cubicBezTo>
                    <a:pt x="113" y="751"/>
                    <a:pt x="116" y="746"/>
                    <a:pt x="118" y="741"/>
                  </a:cubicBezTo>
                  <a:cubicBezTo>
                    <a:pt x="118" y="739"/>
                    <a:pt x="116" y="738"/>
                    <a:pt x="115" y="739"/>
                  </a:cubicBezTo>
                  <a:cubicBezTo>
                    <a:pt x="113" y="741"/>
                    <a:pt x="111" y="743"/>
                    <a:pt x="109" y="745"/>
                  </a:cubicBezTo>
                  <a:cubicBezTo>
                    <a:pt x="113" y="739"/>
                    <a:pt x="118" y="733"/>
                    <a:pt x="122" y="726"/>
                  </a:cubicBezTo>
                  <a:cubicBezTo>
                    <a:pt x="127" y="727"/>
                    <a:pt x="131" y="729"/>
                    <a:pt x="136" y="730"/>
                  </a:cubicBezTo>
                  <a:cubicBezTo>
                    <a:pt x="137" y="730"/>
                    <a:pt x="137" y="730"/>
                    <a:pt x="137" y="730"/>
                  </a:cubicBezTo>
                  <a:cubicBezTo>
                    <a:pt x="151" y="735"/>
                    <a:pt x="165" y="741"/>
                    <a:pt x="178" y="746"/>
                  </a:cubicBezTo>
                  <a:cubicBezTo>
                    <a:pt x="178" y="746"/>
                    <a:pt x="178" y="747"/>
                    <a:pt x="177" y="748"/>
                  </a:cubicBezTo>
                  <a:cubicBezTo>
                    <a:pt x="177" y="749"/>
                    <a:pt x="179" y="751"/>
                    <a:pt x="180" y="749"/>
                  </a:cubicBezTo>
                  <a:cubicBezTo>
                    <a:pt x="181" y="749"/>
                    <a:pt x="182" y="748"/>
                    <a:pt x="182" y="747"/>
                  </a:cubicBezTo>
                  <a:cubicBezTo>
                    <a:pt x="202" y="754"/>
                    <a:pt x="221" y="758"/>
                    <a:pt x="241" y="753"/>
                  </a:cubicBezTo>
                  <a:cubicBezTo>
                    <a:pt x="241" y="753"/>
                    <a:pt x="241" y="753"/>
                    <a:pt x="241" y="753"/>
                  </a:cubicBezTo>
                  <a:cubicBezTo>
                    <a:pt x="227" y="770"/>
                    <a:pt x="231" y="790"/>
                    <a:pt x="241" y="810"/>
                  </a:cubicBezTo>
                  <a:cubicBezTo>
                    <a:pt x="240" y="811"/>
                    <a:pt x="239" y="813"/>
                    <a:pt x="238" y="814"/>
                  </a:cubicBezTo>
                  <a:cubicBezTo>
                    <a:pt x="237" y="815"/>
                    <a:pt x="239" y="816"/>
                    <a:pt x="240" y="815"/>
                  </a:cubicBezTo>
                  <a:cubicBezTo>
                    <a:pt x="241" y="814"/>
                    <a:pt x="241" y="813"/>
                    <a:pt x="242" y="812"/>
                  </a:cubicBezTo>
                  <a:cubicBezTo>
                    <a:pt x="249" y="826"/>
                    <a:pt x="259" y="839"/>
                    <a:pt x="269" y="850"/>
                  </a:cubicBezTo>
                  <a:cubicBezTo>
                    <a:pt x="269" y="851"/>
                    <a:pt x="269" y="851"/>
                    <a:pt x="269" y="851"/>
                  </a:cubicBezTo>
                  <a:cubicBezTo>
                    <a:pt x="268" y="852"/>
                    <a:pt x="270" y="854"/>
                    <a:pt x="271" y="852"/>
                  </a:cubicBezTo>
                  <a:cubicBezTo>
                    <a:pt x="275" y="857"/>
                    <a:pt x="279" y="861"/>
                    <a:pt x="283" y="865"/>
                  </a:cubicBezTo>
                  <a:cubicBezTo>
                    <a:pt x="281" y="869"/>
                    <a:pt x="280" y="872"/>
                    <a:pt x="279" y="876"/>
                  </a:cubicBezTo>
                  <a:cubicBezTo>
                    <a:pt x="279" y="876"/>
                    <a:pt x="280" y="877"/>
                    <a:pt x="280" y="876"/>
                  </a:cubicBezTo>
                  <a:cubicBezTo>
                    <a:pt x="281" y="873"/>
                    <a:pt x="282" y="870"/>
                    <a:pt x="284" y="866"/>
                  </a:cubicBezTo>
                  <a:cubicBezTo>
                    <a:pt x="284" y="867"/>
                    <a:pt x="285" y="868"/>
                    <a:pt x="286" y="868"/>
                  </a:cubicBezTo>
                  <a:cubicBezTo>
                    <a:pt x="287" y="870"/>
                    <a:pt x="289" y="872"/>
                    <a:pt x="291" y="874"/>
                  </a:cubicBezTo>
                  <a:cubicBezTo>
                    <a:pt x="290" y="875"/>
                    <a:pt x="290" y="876"/>
                    <a:pt x="289" y="877"/>
                  </a:cubicBezTo>
                  <a:cubicBezTo>
                    <a:pt x="289" y="878"/>
                    <a:pt x="291" y="880"/>
                    <a:pt x="292" y="879"/>
                  </a:cubicBezTo>
                  <a:cubicBezTo>
                    <a:pt x="292" y="878"/>
                    <a:pt x="293" y="877"/>
                    <a:pt x="294" y="876"/>
                  </a:cubicBezTo>
                  <a:cubicBezTo>
                    <a:pt x="301" y="883"/>
                    <a:pt x="312" y="891"/>
                    <a:pt x="320" y="886"/>
                  </a:cubicBezTo>
                  <a:cubicBezTo>
                    <a:pt x="332" y="879"/>
                    <a:pt x="327" y="857"/>
                    <a:pt x="320" y="848"/>
                  </a:cubicBezTo>
                  <a:cubicBezTo>
                    <a:pt x="286" y="804"/>
                    <a:pt x="345" y="809"/>
                    <a:pt x="358" y="784"/>
                  </a:cubicBezTo>
                  <a:cubicBezTo>
                    <a:pt x="360" y="781"/>
                    <a:pt x="361" y="775"/>
                    <a:pt x="361" y="772"/>
                  </a:cubicBezTo>
                  <a:cubicBezTo>
                    <a:pt x="364" y="759"/>
                    <a:pt x="381" y="760"/>
                    <a:pt x="389" y="768"/>
                  </a:cubicBezTo>
                  <a:cubicBezTo>
                    <a:pt x="389" y="769"/>
                    <a:pt x="388" y="769"/>
                    <a:pt x="388" y="770"/>
                  </a:cubicBezTo>
                  <a:cubicBezTo>
                    <a:pt x="387" y="772"/>
                    <a:pt x="390" y="773"/>
                    <a:pt x="391" y="772"/>
                  </a:cubicBezTo>
                  <a:cubicBezTo>
                    <a:pt x="391" y="771"/>
                    <a:pt x="391" y="771"/>
                    <a:pt x="391" y="771"/>
                  </a:cubicBezTo>
                  <a:cubicBezTo>
                    <a:pt x="392" y="773"/>
                    <a:pt x="393" y="775"/>
                    <a:pt x="393" y="778"/>
                  </a:cubicBezTo>
                  <a:cubicBezTo>
                    <a:pt x="393" y="781"/>
                    <a:pt x="394" y="786"/>
                    <a:pt x="397" y="788"/>
                  </a:cubicBezTo>
                  <a:cubicBezTo>
                    <a:pt x="399" y="790"/>
                    <a:pt x="403" y="794"/>
                    <a:pt x="408" y="798"/>
                  </a:cubicBezTo>
                  <a:cubicBezTo>
                    <a:pt x="406" y="801"/>
                    <a:pt x="404" y="805"/>
                    <a:pt x="402" y="809"/>
                  </a:cubicBezTo>
                  <a:cubicBezTo>
                    <a:pt x="402" y="810"/>
                    <a:pt x="404" y="813"/>
                    <a:pt x="405" y="811"/>
                  </a:cubicBezTo>
                  <a:cubicBezTo>
                    <a:pt x="408" y="808"/>
                    <a:pt x="410" y="805"/>
                    <a:pt x="412" y="802"/>
                  </a:cubicBezTo>
                  <a:cubicBezTo>
                    <a:pt x="416" y="806"/>
                    <a:pt x="420" y="809"/>
                    <a:pt x="422" y="809"/>
                  </a:cubicBezTo>
                  <a:cubicBezTo>
                    <a:pt x="440" y="809"/>
                    <a:pt x="438" y="815"/>
                    <a:pt x="441" y="833"/>
                  </a:cubicBezTo>
                  <a:cubicBezTo>
                    <a:pt x="444" y="852"/>
                    <a:pt x="449" y="876"/>
                    <a:pt x="445" y="895"/>
                  </a:cubicBezTo>
                  <a:cubicBezTo>
                    <a:pt x="445" y="895"/>
                    <a:pt x="445" y="895"/>
                    <a:pt x="445" y="895"/>
                  </a:cubicBezTo>
                  <a:cubicBezTo>
                    <a:pt x="437" y="902"/>
                    <a:pt x="433" y="907"/>
                    <a:pt x="436" y="894"/>
                  </a:cubicBezTo>
                  <a:cubicBezTo>
                    <a:pt x="436" y="893"/>
                    <a:pt x="436" y="892"/>
                    <a:pt x="435" y="892"/>
                  </a:cubicBezTo>
                  <a:cubicBezTo>
                    <a:pt x="432" y="892"/>
                    <a:pt x="430" y="892"/>
                    <a:pt x="428" y="891"/>
                  </a:cubicBezTo>
                  <a:cubicBezTo>
                    <a:pt x="429" y="888"/>
                    <a:pt x="430" y="886"/>
                    <a:pt x="431" y="883"/>
                  </a:cubicBezTo>
                  <a:cubicBezTo>
                    <a:pt x="431" y="882"/>
                    <a:pt x="430" y="881"/>
                    <a:pt x="429" y="882"/>
                  </a:cubicBezTo>
                  <a:cubicBezTo>
                    <a:pt x="426" y="886"/>
                    <a:pt x="423" y="890"/>
                    <a:pt x="420" y="895"/>
                  </a:cubicBezTo>
                  <a:cubicBezTo>
                    <a:pt x="420" y="896"/>
                    <a:pt x="421" y="897"/>
                    <a:pt x="422" y="897"/>
                  </a:cubicBezTo>
                  <a:cubicBezTo>
                    <a:pt x="432" y="898"/>
                    <a:pt x="434" y="902"/>
                    <a:pt x="428" y="909"/>
                  </a:cubicBezTo>
                  <a:cubicBezTo>
                    <a:pt x="428" y="911"/>
                    <a:pt x="430" y="912"/>
                    <a:pt x="431" y="911"/>
                  </a:cubicBezTo>
                  <a:cubicBezTo>
                    <a:pt x="439" y="904"/>
                    <a:pt x="442" y="905"/>
                    <a:pt x="443" y="906"/>
                  </a:cubicBezTo>
                  <a:cubicBezTo>
                    <a:pt x="440" y="910"/>
                    <a:pt x="437" y="915"/>
                    <a:pt x="435" y="919"/>
                  </a:cubicBezTo>
                  <a:cubicBezTo>
                    <a:pt x="434" y="921"/>
                    <a:pt x="437" y="922"/>
                    <a:pt x="438" y="920"/>
                  </a:cubicBezTo>
                  <a:cubicBezTo>
                    <a:pt x="445" y="910"/>
                    <a:pt x="445" y="910"/>
                    <a:pt x="446" y="906"/>
                  </a:cubicBezTo>
                  <a:cubicBezTo>
                    <a:pt x="448" y="904"/>
                    <a:pt x="450" y="902"/>
                    <a:pt x="454" y="896"/>
                  </a:cubicBezTo>
                  <a:cubicBezTo>
                    <a:pt x="475" y="864"/>
                    <a:pt x="446" y="919"/>
                    <a:pt x="443" y="925"/>
                  </a:cubicBezTo>
                  <a:cubicBezTo>
                    <a:pt x="442" y="927"/>
                    <a:pt x="445" y="929"/>
                    <a:pt x="446" y="927"/>
                  </a:cubicBezTo>
                  <a:cubicBezTo>
                    <a:pt x="453" y="917"/>
                    <a:pt x="460" y="907"/>
                    <a:pt x="467" y="898"/>
                  </a:cubicBezTo>
                  <a:cubicBezTo>
                    <a:pt x="461" y="905"/>
                    <a:pt x="456" y="924"/>
                    <a:pt x="451" y="933"/>
                  </a:cubicBezTo>
                  <a:cubicBezTo>
                    <a:pt x="450" y="935"/>
                    <a:pt x="453" y="937"/>
                    <a:pt x="454" y="935"/>
                  </a:cubicBezTo>
                  <a:cubicBezTo>
                    <a:pt x="488" y="890"/>
                    <a:pt x="467" y="925"/>
                    <a:pt x="461" y="940"/>
                  </a:cubicBezTo>
                  <a:cubicBezTo>
                    <a:pt x="460" y="942"/>
                    <a:pt x="462" y="943"/>
                    <a:pt x="463" y="942"/>
                  </a:cubicBezTo>
                  <a:cubicBezTo>
                    <a:pt x="470" y="936"/>
                    <a:pt x="476" y="930"/>
                    <a:pt x="482" y="923"/>
                  </a:cubicBezTo>
                  <a:cubicBezTo>
                    <a:pt x="480" y="934"/>
                    <a:pt x="476" y="945"/>
                    <a:pt x="470" y="954"/>
                  </a:cubicBezTo>
                  <a:cubicBezTo>
                    <a:pt x="469" y="956"/>
                    <a:pt x="472" y="958"/>
                    <a:pt x="474" y="956"/>
                  </a:cubicBezTo>
                  <a:cubicBezTo>
                    <a:pt x="503" y="915"/>
                    <a:pt x="484" y="949"/>
                    <a:pt x="478" y="959"/>
                  </a:cubicBezTo>
                  <a:cubicBezTo>
                    <a:pt x="477" y="961"/>
                    <a:pt x="480" y="963"/>
                    <a:pt x="481" y="961"/>
                  </a:cubicBezTo>
                  <a:cubicBezTo>
                    <a:pt x="491" y="952"/>
                    <a:pt x="522" y="920"/>
                    <a:pt x="487" y="964"/>
                  </a:cubicBezTo>
                  <a:cubicBezTo>
                    <a:pt x="485" y="965"/>
                    <a:pt x="488" y="968"/>
                    <a:pt x="489" y="966"/>
                  </a:cubicBezTo>
                  <a:cubicBezTo>
                    <a:pt x="509" y="946"/>
                    <a:pt x="510" y="950"/>
                    <a:pt x="496" y="974"/>
                  </a:cubicBezTo>
                  <a:cubicBezTo>
                    <a:pt x="495" y="976"/>
                    <a:pt x="497" y="977"/>
                    <a:pt x="499" y="976"/>
                  </a:cubicBezTo>
                  <a:cubicBezTo>
                    <a:pt x="526" y="955"/>
                    <a:pt x="515" y="968"/>
                    <a:pt x="504" y="985"/>
                  </a:cubicBezTo>
                  <a:cubicBezTo>
                    <a:pt x="503" y="987"/>
                    <a:pt x="506" y="989"/>
                    <a:pt x="507" y="987"/>
                  </a:cubicBezTo>
                  <a:cubicBezTo>
                    <a:pt x="519" y="970"/>
                    <a:pt x="521" y="971"/>
                    <a:pt x="514" y="990"/>
                  </a:cubicBezTo>
                  <a:cubicBezTo>
                    <a:pt x="513" y="992"/>
                    <a:pt x="515" y="993"/>
                    <a:pt x="517" y="992"/>
                  </a:cubicBezTo>
                  <a:cubicBezTo>
                    <a:pt x="532" y="979"/>
                    <a:pt x="537" y="980"/>
                    <a:pt x="530" y="993"/>
                  </a:cubicBezTo>
                  <a:cubicBezTo>
                    <a:pt x="529" y="995"/>
                    <a:pt x="532" y="997"/>
                    <a:pt x="533" y="995"/>
                  </a:cubicBezTo>
                  <a:cubicBezTo>
                    <a:pt x="544" y="983"/>
                    <a:pt x="548" y="984"/>
                    <a:pt x="543" y="997"/>
                  </a:cubicBezTo>
                  <a:cubicBezTo>
                    <a:pt x="543" y="998"/>
                    <a:pt x="545" y="1000"/>
                    <a:pt x="546" y="999"/>
                  </a:cubicBezTo>
                  <a:cubicBezTo>
                    <a:pt x="551" y="988"/>
                    <a:pt x="554" y="988"/>
                    <a:pt x="556" y="997"/>
                  </a:cubicBezTo>
                  <a:cubicBezTo>
                    <a:pt x="556" y="999"/>
                    <a:pt x="557" y="1000"/>
                    <a:pt x="559" y="999"/>
                  </a:cubicBezTo>
                  <a:cubicBezTo>
                    <a:pt x="566" y="991"/>
                    <a:pt x="569" y="992"/>
                    <a:pt x="567" y="1002"/>
                  </a:cubicBezTo>
                  <a:cubicBezTo>
                    <a:pt x="567" y="1004"/>
                    <a:pt x="569" y="1005"/>
                    <a:pt x="570" y="1003"/>
                  </a:cubicBezTo>
                  <a:cubicBezTo>
                    <a:pt x="582" y="993"/>
                    <a:pt x="586" y="993"/>
                    <a:pt x="583" y="1004"/>
                  </a:cubicBezTo>
                  <a:cubicBezTo>
                    <a:pt x="583" y="1005"/>
                    <a:pt x="585" y="1006"/>
                    <a:pt x="586" y="1005"/>
                  </a:cubicBezTo>
                  <a:cubicBezTo>
                    <a:pt x="597" y="999"/>
                    <a:pt x="595" y="999"/>
                    <a:pt x="588" y="1009"/>
                  </a:cubicBezTo>
                  <a:cubicBezTo>
                    <a:pt x="587" y="1011"/>
                    <a:pt x="590" y="1013"/>
                    <a:pt x="591" y="1012"/>
                  </a:cubicBezTo>
                  <a:cubicBezTo>
                    <a:pt x="596" y="1006"/>
                    <a:pt x="606" y="990"/>
                    <a:pt x="603" y="1006"/>
                  </a:cubicBezTo>
                  <a:cubicBezTo>
                    <a:pt x="602" y="1008"/>
                    <a:pt x="604" y="1009"/>
                    <a:pt x="605" y="1009"/>
                  </a:cubicBezTo>
                  <a:cubicBezTo>
                    <a:pt x="614" y="1005"/>
                    <a:pt x="625" y="997"/>
                    <a:pt x="616" y="1016"/>
                  </a:cubicBezTo>
                  <a:cubicBezTo>
                    <a:pt x="615" y="1018"/>
                    <a:pt x="617" y="1020"/>
                    <a:pt x="619" y="1018"/>
                  </a:cubicBezTo>
                  <a:cubicBezTo>
                    <a:pt x="624" y="1013"/>
                    <a:pt x="635" y="992"/>
                    <a:pt x="630" y="1011"/>
                  </a:cubicBezTo>
                  <a:cubicBezTo>
                    <a:pt x="630" y="1013"/>
                    <a:pt x="632" y="1014"/>
                    <a:pt x="633" y="1013"/>
                  </a:cubicBezTo>
                  <a:cubicBezTo>
                    <a:pt x="644" y="1005"/>
                    <a:pt x="655" y="994"/>
                    <a:pt x="650" y="1015"/>
                  </a:cubicBezTo>
                  <a:cubicBezTo>
                    <a:pt x="649" y="1016"/>
                    <a:pt x="652" y="1018"/>
                    <a:pt x="653" y="1016"/>
                  </a:cubicBezTo>
                  <a:cubicBezTo>
                    <a:pt x="653" y="1016"/>
                    <a:pt x="674" y="986"/>
                    <a:pt x="663" y="1009"/>
                  </a:cubicBezTo>
                  <a:cubicBezTo>
                    <a:pt x="662" y="1011"/>
                    <a:pt x="664" y="1013"/>
                    <a:pt x="666" y="1012"/>
                  </a:cubicBezTo>
                  <a:cubicBezTo>
                    <a:pt x="670" y="1008"/>
                    <a:pt x="683" y="990"/>
                    <a:pt x="677" y="1005"/>
                  </a:cubicBezTo>
                  <a:cubicBezTo>
                    <a:pt x="676" y="1006"/>
                    <a:pt x="678" y="1008"/>
                    <a:pt x="680" y="1007"/>
                  </a:cubicBezTo>
                  <a:cubicBezTo>
                    <a:pt x="685" y="1004"/>
                    <a:pt x="702" y="988"/>
                    <a:pt x="696" y="1003"/>
                  </a:cubicBezTo>
                  <a:cubicBezTo>
                    <a:pt x="696" y="1005"/>
                    <a:pt x="698" y="1006"/>
                    <a:pt x="699" y="1005"/>
                  </a:cubicBezTo>
                  <a:cubicBezTo>
                    <a:pt x="701" y="1004"/>
                    <a:pt x="702" y="1003"/>
                    <a:pt x="704" y="1002"/>
                  </a:cubicBezTo>
                  <a:cubicBezTo>
                    <a:pt x="705" y="1001"/>
                    <a:pt x="705" y="1000"/>
                    <a:pt x="704" y="999"/>
                  </a:cubicBezTo>
                  <a:cubicBezTo>
                    <a:pt x="704" y="998"/>
                    <a:pt x="703" y="998"/>
                    <a:pt x="703" y="997"/>
                  </a:cubicBezTo>
                  <a:cubicBezTo>
                    <a:pt x="704" y="996"/>
                    <a:pt x="704" y="994"/>
                    <a:pt x="703" y="991"/>
                  </a:cubicBezTo>
                  <a:cubicBezTo>
                    <a:pt x="704" y="990"/>
                    <a:pt x="702" y="988"/>
                    <a:pt x="701" y="989"/>
                  </a:cubicBezTo>
                  <a:cubicBezTo>
                    <a:pt x="696" y="992"/>
                    <a:pt x="680" y="1008"/>
                    <a:pt x="686" y="993"/>
                  </a:cubicBezTo>
                  <a:cubicBezTo>
                    <a:pt x="686" y="991"/>
                    <a:pt x="684" y="990"/>
                    <a:pt x="682" y="991"/>
                  </a:cubicBezTo>
                  <a:cubicBezTo>
                    <a:pt x="675" y="999"/>
                    <a:pt x="667" y="1011"/>
                    <a:pt x="674" y="993"/>
                  </a:cubicBezTo>
                  <a:cubicBezTo>
                    <a:pt x="675" y="991"/>
                    <a:pt x="673" y="989"/>
                    <a:pt x="671" y="991"/>
                  </a:cubicBezTo>
                  <a:cubicBezTo>
                    <a:pt x="659" y="1002"/>
                    <a:pt x="655" y="1011"/>
                    <a:pt x="658" y="993"/>
                  </a:cubicBezTo>
                  <a:cubicBezTo>
                    <a:pt x="658" y="991"/>
                    <a:pt x="656" y="990"/>
                    <a:pt x="655" y="991"/>
                  </a:cubicBezTo>
                  <a:cubicBezTo>
                    <a:pt x="648" y="997"/>
                    <a:pt x="634" y="1013"/>
                    <a:pt x="639" y="995"/>
                  </a:cubicBezTo>
                  <a:cubicBezTo>
                    <a:pt x="639" y="993"/>
                    <a:pt x="637" y="991"/>
                    <a:pt x="635" y="993"/>
                  </a:cubicBezTo>
                  <a:cubicBezTo>
                    <a:pt x="625" y="1006"/>
                    <a:pt x="622" y="1013"/>
                    <a:pt x="629" y="995"/>
                  </a:cubicBezTo>
                  <a:cubicBezTo>
                    <a:pt x="630" y="992"/>
                    <a:pt x="627" y="992"/>
                    <a:pt x="626" y="993"/>
                  </a:cubicBezTo>
                  <a:cubicBezTo>
                    <a:pt x="610" y="1004"/>
                    <a:pt x="605" y="1004"/>
                    <a:pt x="610" y="993"/>
                  </a:cubicBezTo>
                  <a:cubicBezTo>
                    <a:pt x="610" y="991"/>
                    <a:pt x="608" y="990"/>
                    <a:pt x="606" y="991"/>
                  </a:cubicBezTo>
                  <a:cubicBezTo>
                    <a:pt x="599" y="997"/>
                    <a:pt x="593" y="1010"/>
                    <a:pt x="601" y="995"/>
                  </a:cubicBezTo>
                  <a:cubicBezTo>
                    <a:pt x="602" y="993"/>
                    <a:pt x="600" y="991"/>
                    <a:pt x="599" y="992"/>
                  </a:cubicBezTo>
                  <a:cubicBezTo>
                    <a:pt x="592" y="997"/>
                    <a:pt x="588" y="1001"/>
                    <a:pt x="587" y="991"/>
                  </a:cubicBezTo>
                  <a:cubicBezTo>
                    <a:pt x="587" y="989"/>
                    <a:pt x="585" y="988"/>
                    <a:pt x="584" y="989"/>
                  </a:cubicBezTo>
                  <a:cubicBezTo>
                    <a:pt x="585" y="989"/>
                    <a:pt x="571" y="1001"/>
                    <a:pt x="574" y="990"/>
                  </a:cubicBezTo>
                  <a:cubicBezTo>
                    <a:pt x="574" y="988"/>
                    <a:pt x="573" y="987"/>
                    <a:pt x="571" y="988"/>
                  </a:cubicBezTo>
                  <a:cubicBezTo>
                    <a:pt x="565" y="993"/>
                    <a:pt x="562" y="992"/>
                    <a:pt x="561" y="983"/>
                  </a:cubicBezTo>
                  <a:cubicBezTo>
                    <a:pt x="561" y="981"/>
                    <a:pt x="559" y="980"/>
                    <a:pt x="558" y="981"/>
                  </a:cubicBezTo>
                  <a:cubicBezTo>
                    <a:pt x="549" y="990"/>
                    <a:pt x="547" y="992"/>
                    <a:pt x="551" y="978"/>
                  </a:cubicBezTo>
                  <a:cubicBezTo>
                    <a:pt x="552" y="976"/>
                    <a:pt x="550" y="975"/>
                    <a:pt x="548" y="976"/>
                  </a:cubicBezTo>
                  <a:cubicBezTo>
                    <a:pt x="539" y="983"/>
                    <a:pt x="535" y="990"/>
                    <a:pt x="538" y="977"/>
                  </a:cubicBezTo>
                  <a:cubicBezTo>
                    <a:pt x="539" y="975"/>
                    <a:pt x="537" y="974"/>
                    <a:pt x="536" y="975"/>
                  </a:cubicBezTo>
                  <a:cubicBezTo>
                    <a:pt x="519" y="984"/>
                    <a:pt x="523" y="981"/>
                    <a:pt x="529" y="964"/>
                  </a:cubicBezTo>
                  <a:cubicBezTo>
                    <a:pt x="529" y="962"/>
                    <a:pt x="527" y="961"/>
                    <a:pt x="526" y="962"/>
                  </a:cubicBezTo>
                  <a:cubicBezTo>
                    <a:pt x="503" y="985"/>
                    <a:pt x="519" y="969"/>
                    <a:pt x="525" y="955"/>
                  </a:cubicBezTo>
                  <a:cubicBezTo>
                    <a:pt x="526" y="953"/>
                    <a:pt x="524" y="951"/>
                    <a:pt x="522" y="952"/>
                  </a:cubicBezTo>
                  <a:cubicBezTo>
                    <a:pt x="496" y="975"/>
                    <a:pt x="512" y="955"/>
                    <a:pt x="517" y="940"/>
                  </a:cubicBezTo>
                  <a:cubicBezTo>
                    <a:pt x="518" y="938"/>
                    <a:pt x="516" y="937"/>
                    <a:pt x="514" y="938"/>
                  </a:cubicBezTo>
                  <a:cubicBezTo>
                    <a:pt x="509" y="942"/>
                    <a:pt x="506" y="945"/>
                    <a:pt x="503" y="948"/>
                  </a:cubicBezTo>
                  <a:cubicBezTo>
                    <a:pt x="505" y="944"/>
                    <a:pt x="508" y="940"/>
                    <a:pt x="511" y="933"/>
                  </a:cubicBezTo>
                  <a:cubicBezTo>
                    <a:pt x="512" y="932"/>
                    <a:pt x="509" y="930"/>
                    <a:pt x="508" y="931"/>
                  </a:cubicBezTo>
                  <a:cubicBezTo>
                    <a:pt x="484" y="952"/>
                    <a:pt x="488" y="954"/>
                    <a:pt x="498" y="928"/>
                  </a:cubicBezTo>
                  <a:cubicBezTo>
                    <a:pt x="499" y="926"/>
                    <a:pt x="496" y="925"/>
                    <a:pt x="495" y="926"/>
                  </a:cubicBezTo>
                  <a:cubicBezTo>
                    <a:pt x="465" y="954"/>
                    <a:pt x="482" y="939"/>
                    <a:pt x="491" y="914"/>
                  </a:cubicBezTo>
                  <a:cubicBezTo>
                    <a:pt x="492" y="912"/>
                    <a:pt x="490" y="911"/>
                    <a:pt x="488" y="912"/>
                  </a:cubicBezTo>
                  <a:cubicBezTo>
                    <a:pt x="462" y="937"/>
                    <a:pt x="472" y="927"/>
                    <a:pt x="480" y="902"/>
                  </a:cubicBezTo>
                  <a:cubicBezTo>
                    <a:pt x="481" y="901"/>
                    <a:pt x="478" y="899"/>
                    <a:pt x="477" y="901"/>
                  </a:cubicBezTo>
                  <a:cubicBezTo>
                    <a:pt x="445" y="939"/>
                    <a:pt x="469" y="913"/>
                    <a:pt x="477" y="888"/>
                  </a:cubicBezTo>
                  <a:cubicBezTo>
                    <a:pt x="477" y="886"/>
                    <a:pt x="475" y="885"/>
                    <a:pt x="474" y="886"/>
                  </a:cubicBezTo>
                  <a:cubicBezTo>
                    <a:pt x="465" y="895"/>
                    <a:pt x="457" y="905"/>
                    <a:pt x="450" y="915"/>
                  </a:cubicBezTo>
                  <a:cubicBezTo>
                    <a:pt x="459" y="902"/>
                    <a:pt x="465" y="887"/>
                    <a:pt x="472" y="872"/>
                  </a:cubicBezTo>
                  <a:cubicBezTo>
                    <a:pt x="472" y="870"/>
                    <a:pt x="470" y="868"/>
                    <a:pt x="469" y="870"/>
                  </a:cubicBezTo>
                  <a:cubicBezTo>
                    <a:pt x="462" y="879"/>
                    <a:pt x="455" y="888"/>
                    <a:pt x="449" y="898"/>
                  </a:cubicBezTo>
                  <a:cubicBezTo>
                    <a:pt x="449" y="897"/>
                    <a:pt x="449" y="897"/>
                    <a:pt x="449" y="896"/>
                  </a:cubicBezTo>
                  <a:cubicBezTo>
                    <a:pt x="450" y="895"/>
                    <a:pt x="449" y="894"/>
                    <a:pt x="449" y="894"/>
                  </a:cubicBezTo>
                  <a:cubicBezTo>
                    <a:pt x="452" y="875"/>
                    <a:pt x="450" y="853"/>
                    <a:pt x="445" y="832"/>
                  </a:cubicBezTo>
                  <a:cubicBezTo>
                    <a:pt x="451" y="819"/>
                    <a:pt x="457" y="807"/>
                    <a:pt x="464" y="795"/>
                  </a:cubicBezTo>
                  <a:cubicBezTo>
                    <a:pt x="471" y="786"/>
                    <a:pt x="478" y="778"/>
                    <a:pt x="485" y="769"/>
                  </a:cubicBezTo>
                  <a:cubicBezTo>
                    <a:pt x="473" y="788"/>
                    <a:pt x="463" y="808"/>
                    <a:pt x="454" y="829"/>
                  </a:cubicBezTo>
                  <a:cubicBezTo>
                    <a:pt x="453" y="829"/>
                    <a:pt x="453" y="830"/>
                    <a:pt x="452" y="830"/>
                  </a:cubicBezTo>
                  <a:cubicBezTo>
                    <a:pt x="452" y="831"/>
                    <a:pt x="452" y="831"/>
                    <a:pt x="453" y="831"/>
                  </a:cubicBezTo>
                  <a:cubicBezTo>
                    <a:pt x="453" y="831"/>
                    <a:pt x="453" y="831"/>
                    <a:pt x="453" y="830"/>
                  </a:cubicBezTo>
                  <a:cubicBezTo>
                    <a:pt x="453" y="831"/>
                    <a:pt x="453" y="831"/>
                    <a:pt x="453" y="832"/>
                  </a:cubicBezTo>
                  <a:cubicBezTo>
                    <a:pt x="452" y="833"/>
                    <a:pt x="454" y="834"/>
                    <a:pt x="455" y="833"/>
                  </a:cubicBezTo>
                  <a:cubicBezTo>
                    <a:pt x="457" y="831"/>
                    <a:pt x="460" y="828"/>
                    <a:pt x="462" y="826"/>
                  </a:cubicBezTo>
                  <a:cubicBezTo>
                    <a:pt x="457" y="835"/>
                    <a:pt x="453" y="845"/>
                    <a:pt x="449" y="855"/>
                  </a:cubicBezTo>
                  <a:cubicBezTo>
                    <a:pt x="449" y="856"/>
                    <a:pt x="451" y="857"/>
                    <a:pt x="452" y="856"/>
                  </a:cubicBezTo>
                  <a:cubicBezTo>
                    <a:pt x="468" y="838"/>
                    <a:pt x="483" y="820"/>
                    <a:pt x="498" y="801"/>
                  </a:cubicBezTo>
                  <a:cubicBezTo>
                    <a:pt x="482" y="824"/>
                    <a:pt x="467" y="848"/>
                    <a:pt x="453" y="872"/>
                  </a:cubicBezTo>
                  <a:cubicBezTo>
                    <a:pt x="452" y="874"/>
                    <a:pt x="454" y="875"/>
                    <a:pt x="455" y="873"/>
                  </a:cubicBezTo>
                  <a:cubicBezTo>
                    <a:pt x="481" y="834"/>
                    <a:pt x="512" y="799"/>
                    <a:pt x="543" y="763"/>
                  </a:cubicBezTo>
                  <a:cubicBezTo>
                    <a:pt x="548" y="757"/>
                    <a:pt x="553" y="750"/>
                    <a:pt x="558" y="744"/>
                  </a:cubicBezTo>
                  <a:cubicBezTo>
                    <a:pt x="553" y="752"/>
                    <a:pt x="547" y="759"/>
                    <a:pt x="542" y="767"/>
                  </a:cubicBezTo>
                  <a:cubicBezTo>
                    <a:pt x="541" y="768"/>
                    <a:pt x="543" y="770"/>
                    <a:pt x="544" y="769"/>
                  </a:cubicBezTo>
                  <a:cubicBezTo>
                    <a:pt x="561" y="752"/>
                    <a:pt x="577" y="734"/>
                    <a:pt x="592" y="716"/>
                  </a:cubicBezTo>
                  <a:cubicBezTo>
                    <a:pt x="583" y="728"/>
                    <a:pt x="575" y="741"/>
                    <a:pt x="568" y="754"/>
                  </a:cubicBezTo>
                  <a:cubicBezTo>
                    <a:pt x="567" y="755"/>
                    <a:pt x="569" y="757"/>
                    <a:pt x="570" y="756"/>
                  </a:cubicBezTo>
                  <a:cubicBezTo>
                    <a:pt x="593" y="732"/>
                    <a:pt x="611" y="705"/>
                    <a:pt x="632" y="679"/>
                  </a:cubicBezTo>
                  <a:cubicBezTo>
                    <a:pt x="624" y="688"/>
                    <a:pt x="603" y="718"/>
                    <a:pt x="593" y="736"/>
                  </a:cubicBezTo>
                  <a:cubicBezTo>
                    <a:pt x="592" y="738"/>
                    <a:pt x="595" y="739"/>
                    <a:pt x="596" y="738"/>
                  </a:cubicBezTo>
                  <a:cubicBezTo>
                    <a:pt x="618" y="720"/>
                    <a:pt x="620" y="714"/>
                    <a:pt x="606" y="742"/>
                  </a:cubicBezTo>
                  <a:cubicBezTo>
                    <a:pt x="605" y="744"/>
                    <a:pt x="607" y="746"/>
                    <a:pt x="609" y="745"/>
                  </a:cubicBezTo>
                  <a:cubicBezTo>
                    <a:pt x="617" y="737"/>
                    <a:pt x="631" y="717"/>
                    <a:pt x="622" y="743"/>
                  </a:cubicBezTo>
                  <a:cubicBezTo>
                    <a:pt x="622" y="744"/>
                    <a:pt x="624" y="746"/>
                    <a:pt x="625" y="745"/>
                  </a:cubicBezTo>
                  <a:cubicBezTo>
                    <a:pt x="626" y="743"/>
                    <a:pt x="632" y="736"/>
                    <a:pt x="636" y="730"/>
                  </a:cubicBezTo>
                  <a:cubicBezTo>
                    <a:pt x="636" y="730"/>
                    <a:pt x="636" y="730"/>
                    <a:pt x="636" y="730"/>
                  </a:cubicBezTo>
                  <a:cubicBezTo>
                    <a:pt x="639" y="728"/>
                    <a:pt x="641" y="726"/>
                    <a:pt x="643" y="724"/>
                  </a:cubicBezTo>
                  <a:cubicBezTo>
                    <a:pt x="644" y="722"/>
                    <a:pt x="642" y="719"/>
                    <a:pt x="640" y="721"/>
                  </a:cubicBezTo>
                  <a:cubicBezTo>
                    <a:pt x="639" y="723"/>
                    <a:pt x="638" y="724"/>
                    <a:pt x="637" y="726"/>
                  </a:cubicBezTo>
                  <a:cubicBezTo>
                    <a:pt x="636" y="726"/>
                    <a:pt x="635" y="727"/>
                    <a:pt x="634" y="728"/>
                  </a:cubicBezTo>
                  <a:cubicBezTo>
                    <a:pt x="633" y="728"/>
                    <a:pt x="633" y="729"/>
                    <a:pt x="634" y="729"/>
                  </a:cubicBezTo>
                  <a:cubicBezTo>
                    <a:pt x="630" y="734"/>
                    <a:pt x="629" y="734"/>
                    <a:pt x="634" y="721"/>
                  </a:cubicBezTo>
                  <a:cubicBezTo>
                    <a:pt x="634" y="719"/>
                    <a:pt x="632" y="718"/>
                    <a:pt x="631" y="719"/>
                  </a:cubicBezTo>
                  <a:cubicBezTo>
                    <a:pt x="608" y="738"/>
                    <a:pt x="613" y="735"/>
                    <a:pt x="627" y="712"/>
                  </a:cubicBezTo>
                  <a:cubicBezTo>
                    <a:pt x="628" y="710"/>
                    <a:pt x="626" y="709"/>
                    <a:pt x="624" y="710"/>
                  </a:cubicBezTo>
                  <a:cubicBezTo>
                    <a:pt x="616" y="717"/>
                    <a:pt x="591" y="743"/>
                    <a:pt x="611" y="713"/>
                  </a:cubicBezTo>
                  <a:cubicBezTo>
                    <a:pt x="622" y="698"/>
                    <a:pt x="634" y="684"/>
                    <a:pt x="643" y="667"/>
                  </a:cubicBezTo>
                  <a:cubicBezTo>
                    <a:pt x="644" y="665"/>
                    <a:pt x="642" y="663"/>
                    <a:pt x="641" y="665"/>
                  </a:cubicBezTo>
                  <a:cubicBezTo>
                    <a:pt x="621" y="685"/>
                    <a:pt x="605" y="708"/>
                    <a:pt x="588" y="731"/>
                  </a:cubicBezTo>
                  <a:cubicBezTo>
                    <a:pt x="604" y="709"/>
                    <a:pt x="621" y="684"/>
                    <a:pt x="635" y="662"/>
                  </a:cubicBezTo>
                  <a:cubicBezTo>
                    <a:pt x="636" y="660"/>
                    <a:pt x="633" y="659"/>
                    <a:pt x="632" y="660"/>
                  </a:cubicBezTo>
                  <a:cubicBezTo>
                    <a:pt x="610" y="689"/>
                    <a:pt x="588" y="718"/>
                    <a:pt x="564" y="745"/>
                  </a:cubicBezTo>
                  <a:cubicBezTo>
                    <a:pt x="547" y="764"/>
                    <a:pt x="554" y="756"/>
                    <a:pt x="562" y="744"/>
                  </a:cubicBezTo>
                  <a:cubicBezTo>
                    <a:pt x="569" y="733"/>
                    <a:pt x="575" y="722"/>
                    <a:pt x="582" y="711"/>
                  </a:cubicBezTo>
                  <a:cubicBezTo>
                    <a:pt x="595" y="693"/>
                    <a:pt x="607" y="674"/>
                    <a:pt x="620" y="655"/>
                  </a:cubicBezTo>
                  <a:cubicBezTo>
                    <a:pt x="621" y="654"/>
                    <a:pt x="619" y="652"/>
                    <a:pt x="618" y="653"/>
                  </a:cubicBezTo>
                  <a:cubicBezTo>
                    <a:pt x="602" y="673"/>
                    <a:pt x="589" y="694"/>
                    <a:pt x="576" y="715"/>
                  </a:cubicBezTo>
                  <a:cubicBezTo>
                    <a:pt x="571" y="722"/>
                    <a:pt x="566" y="729"/>
                    <a:pt x="560" y="736"/>
                  </a:cubicBezTo>
                  <a:cubicBezTo>
                    <a:pt x="538" y="765"/>
                    <a:pt x="513" y="792"/>
                    <a:pt x="490" y="821"/>
                  </a:cubicBezTo>
                  <a:cubicBezTo>
                    <a:pt x="486" y="825"/>
                    <a:pt x="475" y="841"/>
                    <a:pt x="469" y="851"/>
                  </a:cubicBezTo>
                  <a:cubicBezTo>
                    <a:pt x="470" y="850"/>
                    <a:pt x="471" y="849"/>
                    <a:pt x="472" y="847"/>
                  </a:cubicBezTo>
                  <a:cubicBezTo>
                    <a:pt x="492" y="815"/>
                    <a:pt x="514" y="783"/>
                    <a:pt x="537" y="753"/>
                  </a:cubicBezTo>
                  <a:cubicBezTo>
                    <a:pt x="538" y="751"/>
                    <a:pt x="539" y="750"/>
                    <a:pt x="540" y="749"/>
                  </a:cubicBezTo>
                  <a:cubicBezTo>
                    <a:pt x="569" y="710"/>
                    <a:pt x="598" y="670"/>
                    <a:pt x="627" y="630"/>
                  </a:cubicBezTo>
                  <a:cubicBezTo>
                    <a:pt x="634" y="620"/>
                    <a:pt x="641" y="610"/>
                    <a:pt x="648" y="600"/>
                  </a:cubicBezTo>
                  <a:cubicBezTo>
                    <a:pt x="649" y="601"/>
                    <a:pt x="650" y="601"/>
                    <a:pt x="651" y="600"/>
                  </a:cubicBezTo>
                  <a:cubicBezTo>
                    <a:pt x="674" y="570"/>
                    <a:pt x="692" y="538"/>
                    <a:pt x="714" y="508"/>
                  </a:cubicBezTo>
                  <a:cubicBezTo>
                    <a:pt x="734" y="479"/>
                    <a:pt x="756" y="452"/>
                    <a:pt x="773" y="421"/>
                  </a:cubicBezTo>
                  <a:cubicBezTo>
                    <a:pt x="774" y="423"/>
                    <a:pt x="773" y="427"/>
                    <a:pt x="771" y="434"/>
                  </a:cubicBezTo>
                  <a:cubicBezTo>
                    <a:pt x="761" y="452"/>
                    <a:pt x="747" y="469"/>
                    <a:pt x="734" y="485"/>
                  </a:cubicBezTo>
                  <a:cubicBezTo>
                    <a:pt x="707" y="520"/>
                    <a:pt x="680" y="555"/>
                    <a:pt x="660" y="594"/>
                  </a:cubicBezTo>
                  <a:cubicBezTo>
                    <a:pt x="659" y="595"/>
                    <a:pt x="661" y="597"/>
                    <a:pt x="662" y="596"/>
                  </a:cubicBezTo>
                  <a:cubicBezTo>
                    <a:pt x="680" y="572"/>
                    <a:pt x="699" y="549"/>
                    <a:pt x="717" y="526"/>
                  </a:cubicBezTo>
                  <a:cubicBezTo>
                    <a:pt x="699" y="551"/>
                    <a:pt x="680" y="576"/>
                    <a:pt x="663" y="602"/>
                  </a:cubicBezTo>
                  <a:cubicBezTo>
                    <a:pt x="662" y="603"/>
                    <a:pt x="664" y="605"/>
                    <a:pt x="665" y="604"/>
                  </a:cubicBezTo>
                  <a:cubicBezTo>
                    <a:pt x="712" y="550"/>
                    <a:pt x="747" y="486"/>
                    <a:pt x="798" y="437"/>
                  </a:cubicBezTo>
                  <a:cubicBezTo>
                    <a:pt x="797" y="441"/>
                    <a:pt x="796" y="446"/>
                    <a:pt x="796" y="451"/>
                  </a:cubicBezTo>
                  <a:cubicBezTo>
                    <a:pt x="788" y="463"/>
                    <a:pt x="779" y="475"/>
                    <a:pt x="769" y="487"/>
                  </a:cubicBezTo>
                  <a:cubicBezTo>
                    <a:pt x="757" y="502"/>
                    <a:pt x="743" y="516"/>
                    <a:pt x="730" y="531"/>
                  </a:cubicBezTo>
                  <a:cubicBezTo>
                    <a:pt x="708" y="556"/>
                    <a:pt x="688" y="582"/>
                    <a:pt x="668" y="608"/>
                  </a:cubicBezTo>
                  <a:cubicBezTo>
                    <a:pt x="667" y="610"/>
                    <a:pt x="669" y="611"/>
                    <a:pt x="670" y="610"/>
                  </a:cubicBezTo>
                  <a:cubicBezTo>
                    <a:pt x="690" y="592"/>
                    <a:pt x="693" y="587"/>
                    <a:pt x="679" y="615"/>
                  </a:cubicBezTo>
                  <a:cubicBezTo>
                    <a:pt x="678" y="617"/>
                    <a:pt x="681" y="618"/>
                    <a:pt x="682" y="616"/>
                  </a:cubicBezTo>
                  <a:cubicBezTo>
                    <a:pt x="711" y="577"/>
                    <a:pt x="690" y="613"/>
                    <a:pt x="686" y="623"/>
                  </a:cubicBezTo>
                  <a:cubicBezTo>
                    <a:pt x="685" y="625"/>
                    <a:pt x="687" y="626"/>
                    <a:pt x="688" y="624"/>
                  </a:cubicBezTo>
                  <a:cubicBezTo>
                    <a:pt x="704" y="603"/>
                    <a:pt x="692" y="626"/>
                    <a:pt x="694" y="632"/>
                  </a:cubicBezTo>
                  <a:cubicBezTo>
                    <a:pt x="694" y="633"/>
                    <a:pt x="696" y="634"/>
                    <a:pt x="697" y="633"/>
                  </a:cubicBezTo>
                  <a:cubicBezTo>
                    <a:pt x="697" y="632"/>
                    <a:pt x="698" y="631"/>
                    <a:pt x="699" y="630"/>
                  </a:cubicBezTo>
                  <a:cubicBezTo>
                    <a:pt x="701" y="628"/>
                    <a:pt x="699" y="626"/>
                    <a:pt x="697" y="627"/>
                  </a:cubicBezTo>
                  <a:cubicBezTo>
                    <a:pt x="700" y="620"/>
                    <a:pt x="703" y="612"/>
                    <a:pt x="705" y="605"/>
                  </a:cubicBezTo>
                  <a:cubicBezTo>
                    <a:pt x="705" y="603"/>
                    <a:pt x="703" y="602"/>
                    <a:pt x="702" y="603"/>
                  </a:cubicBezTo>
                  <a:cubicBezTo>
                    <a:pt x="681" y="627"/>
                    <a:pt x="701" y="597"/>
                    <a:pt x="704" y="589"/>
                  </a:cubicBezTo>
                  <a:cubicBezTo>
                    <a:pt x="705" y="587"/>
                    <a:pt x="703" y="586"/>
                    <a:pt x="702" y="587"/>
                  </a:cubicBezTo>
                  <a:cubicBezTo>
                    <a:pt x="679" y="613"/>
                    <a:pt x="691" y="599"/>
                    <a:pt x="698" y="580"/>
                  </a:cubicBezTo>
                  <a:cubicBezTo>
                    <a:pt x="699" y="579"/>
                    <a:pt x="697" y="578"/>
                    <a:pt x="696" y="579"/>
                  </a:cubicBezTo>
                  <a:cubicBezTo>
                    <a:pt x="690" y="586"/>
                    <a:pt x="684" y="593"/>
                    <a:pt x="678" y="599"/>
                  </a:cubicBezTo>
                  <a:cubicBezTo>
                    <a:pt x="686" y="590"/>
                    <a:pt x="694" y="580"/>
                    <a:pt x="702" y="570"/>
                  </a:cubicBezTo>
                  <a:cubicBezTo>
                    <a:pt x="718" y="551"/>
                    <a:pt x="734" y="531"/>
                    <a:pt x="751" y="512"/>
                  </a:cubicBezTo>
                  <a:cubicBezTo>
                    <a:pt x="755" y="508"/>
                    <a:pt x="758" y="504"/>
                    <a:pt x="761" y="500"/>
                  </a:cubicBezTo>
                  <a:cubicBezTo>
                    <a:pt x="748" y="517"/>
                    <a:pt x="736" y="533"/>
                    <a:pt x="723" y="550"/>
                  </a:cubicBezTo>
                  <a:cubicBezTo>
                    <a:pt x="723" y="551"/>
                    <a:pt x="724" y="552"/>
                    <a:pt x="725" y="551"/>
                  </a:cubicBezTo>
                  <a:cubicBezTo>
                    <a:pt x="747" y="523"/>
                    <a:pt x="769" y="494"/>
                    <a:pt x="792" y="466"/>
                  </a:cubicBezTo>
                  <a:cubicBezTo>
                    <a:pt x="799" y="458"/>
                    <a:pt x="812" y="446"/>
                    <a:pt x="816" y="436"/>
                  </a:cubicBezTo>
                  <a:cubicBezTo>
                    <a:pt x="808" y="454"/>
                    <a:pt x="794" y="470"/>
                    <a:pt x="783" y="487"/>
                  </a:cubicBezTo>
                  <a:cubicBezTo>
                    <a:pt x="781" y="489"/>
                    <a:pt x="784" y="490"/>
                    <a:pt x="785" y="489"/>
                  </a:cubicBezTo>
                  <a:cubicBezTo>
                    <a:pt x="795" y="479"/>
                    <a:pt x="805" y="468"/>
                    <a:pt x="814" y="458"/>
                  </a:cubicBezTo>
                  <a:cubicBezTo>
                    <a:pt x="804" y="469"/>
                    <a:pt x="797" y="487"/>
                    <a:pt x="791" y="500"/>
                  </a:cubicBezTo>
                  <a:cubicBezTo>
                    <a:pt x="790" y="501"/>
                    <a:pt x="792" y="503"/>
                    <a:pt x="793" y="502"/>
                  </a:cubicBezTo>
                  <a:cubicBezTo>
                    <a:pt x="797" y="497"/>
                    <a:pt x="823" y="460"/>
                    <a:pt x="805" y="495"/>
                  </a:cubicBezTo>
                  <a:cubicBezTo>
                    <a:pt x="798" y="508"/>
                    <a:pt x="789" y="520"/>
                    <a:pt x="781" y="532"/>
                  </a:cubicBezTo>
                  <a:cubicBezTo>
                    <a:pt x="780" y="534"/>
                    <a:pt x="782" y="536"/>
                    <a:pt x="784" y="534"/>
                  </a:cubicBezTo>
                  <a:cubicBezTo>
                    <a:pt x="789" y="528"/>
                    <a:pt x="812" y="508"/>
                    <a:pt x="812" y="506"/>
                  </a:cubicBezTo>
                  <a:cubicBezTo>
                    <a:pt x="803" y="528"/>
                    <a:pt x="785" y="547"/>
                    <a:pt x="771" y="566"/>
                  </a:cubicBezTo>
                  <a:cubicBezTo>
                    <a:pt x="770" y="568"/>
                    <a:pt x="773" y="570"/>
                    <a:pt x="774" y="568"/>
                  </a:cubicBezTo>
                  <a:cubicBezTo>
                    <a:pt x="786" y="555"/>
                    <a:pt x="824" y="509"/>
                    <a:pt x="799" y="553"/>
                  </a:cubicBezTo>
                  <a:cubicBezTo>
                    <a:pt x="781" y="584"/>
                    <a:pt x="756" y="611"/>
                    <a:pt x="733" y="638"/>
                  </a:cubicBezTo>
                  <a:cubicBezTo>
                    <a:pt x="729" y="642"/>
                    <a:pt x="725" y="646"/>
                    <a:pt x="722" y="650"/>
                  </a:cubicBezTo>
                  <a:cubicBezTo>
                    <a:pt x="722" y="648"/>
                    <a:pt x="722" y="647"/>
                    <a:pt x="722" y="646"/>
                  </a:cubicBezTo>
                  <a:cubicBezTo>
                    <a:pt x="724" y="641"/>
                    <a:pt x="727" y="637"/>
                    <a:pt x="729" y="633"/>
                  </a:cubicBezTo>
                  <a:cubicBezTo>
                    <a:pt x="735" y="625"/>
                    <a:pt x="743" y="614"/>
                    <a:pt x="743" y="613"/>
                  </a:cubicBezTo>
                  <a:cubicBezTo>
                    <a:pt x="744" y="612"/>
                    <a:pt x="742" y="610"/>
                    <a:pt x="741" y="611"/>
                  </a:cubicBezTo>
                  <a:cubicBezTo>
                    <a:pt x="726" y="630"/>
                    <a:pt x="711" y="647"/>
                    <a:pt x="703" y="670"/>
                  </a:cubicBezTo>
                  <a:cubicBezTo>
                    <a:pt x="703" y="672"/>
                    <a:pt x="705" y="673"/>
                    <a:pt x="706" y="672"/>
                  </a:cubicBezTo>
                  <a:cubicBezTo>
                    <a:pt x="709" y="669"/>
                    <a:pt x="712" y="665"/>
                    <a:pt x="715" y="662"/>
                  </a:cubicBezTo>
                  <a:cubicBezTo>
                    <a:pt x="715" y="662"/>
                    <a:pt x="715" y="662"/>
                    <a:pt x="715" y="662"/>
                  </a:cubicBezTo>
                  <a:cubicBezTo>
                    <a:pt x="738" y="652"/>
                    <a:pt x="752" y="634"/>
                    <a:pt x="766" y="614"/>
                  </a:cubicBezTo>
                  <a:cubicBezTo>
                    <a:pt x="775" y="600"/>
                    <a:pt x="783" y="586"/>
                    <a:pt x="792" y="572"/>
                  </a:cubicBezTo>
                  <a:cubicBezTo>
                    <a:pt x="803" y="555"/>
                    <a:pt x="823" y="542"/>
                    <a:pt x="833" y="526"/>
                  </a:cubicBezTo>
                  <a:cubicBezTo>
                    <a:pt x="812" y="559"/>
                    <a:pt x="789" y="590"/>
                    <a:pt x="764" y="621"/>
                  </a:cubicBezTo>
                  <a:cubicBezTo>
                    <a:pt x="754" y="631"/>
                    <a:pt x="744" y="642"/>
                    <a:pt x="734" y="653"/>
                  </a:cubicBezTo>
                  <a:cubicBezTo>
                    <a:pt x="733" y="655"/>
                    <a:pt x="735" y="657"/>
                    <a:pt x="737" y="656"/>
                  </a:cubicBezTo>
                  <a:cubicBezTo>
                    <a:pt x="749" y="643"/>
                    <a:pt x="761" y="629"/>
                    <a:pt x="772" y="616"/>
                  </a:cubicBezTo>
                  <a:cubicBezTo>
                    <a:pt x="775" y="613"/>
                    <a:pt x="778" y="610"/>
                    <a:pt x="780" y="607"/>
                  </a:cubicBezTo>
                  <a:cubicBezTo>
                    <a:pt x="801" y="585"/>
                    <a:pt x="790" y="603"/>
                    <a:pt x="782" y="616"/>
                  </a:cubicBezTo>
                  <a:cubicBezTo>
                    <a:pt x="788" y="606"/>
                    <a:pt x="798" y="595"/>
                    <a:pt x="803" y="582"/>
                  </a:cubicBezTo>
                  <a:cubicBezTo>
                    <a:pt x="804" y="580"/>
                    <a:pt x="802" y="579"/>
                    <a:pt x="801" y="580"/>
                  </a:cubicBezTo>
                  <a:cubicBezTo>
                    <a:pt x="799" y="582"/>
                    <a:pt x="797" y="585"/>
                    <a:pt x="795" y="587"/>
                  </a:cubicBezTo>
                  <a:cubicBezTo>
                    <a:pt x="812" y="563"/>
                    <a:pt x="829" y="539"/>
                    <a:pt x="845" y="515"/>
                  </a:cubicBezTo>
                  <a:cubicBezTo>
                    <a:pt x="847" y="513"/>
                    <a:pt x="844" y="511"/>
                    <a:pt x="843" y="512"/>
                  </a:cubicBezTo>
                  <a:cubicBezTo>
                    <a:pt x="826" y="527"/>
                    <a:pt x="812" y="542"/>
                    <a:pt x="799" y="559"/>
                  </a:cubicBezTo>
                  <a:cubicBezTo>
                    <a:pt x="807" y="546"/>
                    <a:pt x="814" y="532"/>
                    <a:pt x="820" y="517"/>
                  </a:cubicBezTo>
                  <a:cubicBezTo>
                    <a:pt x="820" y="516"/>
                    <a:pt x="818" y="515"/>
                    <a:pt x="817" y="516"/>
                  </a:cubicBezTo>
                  <a:cubicBezTo>
                    <a:pt x="805" y="529"/>
                    <a:pt x="792" y="542"/>
                    <a:pt x="782" y="556"/>
                  </a:cubicBezTo>
                  <a:cubicBezTo>
                    <a:pt x="796" y="536"/>
                    <a:pt x="811" y="518"/>
                    <a:pt x="821" y="495"/>
                  </a:cubicBezTo>
                  <a:cubicBezTo>
                    <a:pt x="822" y="493"/>
                    <a:pt x="820" y="492"/>
                    <a:pt x="818" y="493"/>
                  </a:cubicBezTo>
                  <a:cubicBezTo>
                    <a:pt x="810" y="501"/>
                    <a:pt x="795" y="515"/>
                    <a:pt x="791" y="521"/>
                  </a:cubicBezTo>
                  <a:cubicBezTo>
                    <a:pt x="802" y="504"/>
                    <a:pt x="813" y="489"/>
                    <a:pt x="820" y="469"/>
                  </a:cubicBezTo>
                  <a:cubicBezTo>
                    <a:pt x="820" y="467"/>
                    <a:pt x="818" y="466"/>
                    <a:pt x="817" y="467"/>
                  </a:cubicBezTo>
                  <a:cubicBezTo>
                    <a:pt x="782" y="510"/>
                    <a:pt x="813" y="467"/>
                    <a:pt x="824" y="447"/>
                  </a:cubicBezTo>
                  <a:cubicBezTo>
                    <a:pt x="825" y="445"/>
                    <a:pt x="823" y="443"/>
                    <a:pt x="822" y="445"/>
                  </a:cubicBezTo>
                  <a:cubicBezTo>
                    <a:pt x="814" y="453"/>
                    <a:pt x="798" y="471"/>
                    <a:pt x="794" y="476"/>
                  </a:cubicBezTo>
                  <a:cubicBezTo>
                    <a:pt x="806" y="459"/>
                    <a:pt x="817" y="442"/>
                    <a:pt x="826" y="424"/>
                  </a:cubicBezTo>
                  <a:cubicBezTo>
                    <a:pt x="827" y="422"/>
                    <a:pt x="825" y="420"/>
                    <a:pt x="823" y="422"/>
                  </a:cubicBezTo>
                  <a:cubicBezTo>
                    <a:pt x="813" y="435"/>
                    <a:pt x="802" y="448"/>
                    <a:pt x="792" y="461"/>
                  </a:cubicBezTo>
                  <a:cubicBezTo>
                    <a:pt x="799" y="451"/>
                    <a:pt x="805" y="439"/>
                    <a:pt x="810" y="427"/>
                  </a:cubicBezTo>
                  <a:cubicBezTo>
                    <a:pt x="810" y="425"/>
                    <a:pt x="808" y="424"/>
                    <a:pt x="807" y="425"/>
                  </a:cubicBezTo>
                  <a:cubicBezTo>
                    <a:pt x="760" y="465"/>
                    <a:pt x="728" y="518"/>
                    <a:pt x="691" y="567"/>
                  </a:cubicBezTo>
                  <a:cubicBezTo>
                    <a:pt x="647" y="628"/>
                    <a:pt x="707" y="544"/>
                    <a:pt x="716" y="532"/>
                  </a:cubicBezTo>
                  <a:cubicBezTo>
                    <a:pt x="729" y="515"/>
                    <a:pt x="741" y="498"/>
                    <a:pt x="753" y="481"/>
                  </a:cubicBezTo>
                  <a:cubicBezTo>
                    <a:pt x="770" y="461"/>
                    <a:pt x="790" y="443"/>
                    <a:pt x="798" y="417"/>
                  </a:cubicBezTo>
                  <a:cubicBezTo>
                    <a:pt x="799" y="415"/>
                    <a:pt x="797" y="415"/>
                    <a:pt x="796" y="416"/>
                  </a:cubicBezTo>
                  <a:cubicBezTo>
                    <a:pt x="781" y="438"/>
                    <a:pt x="765" y="459"/>
                    <a:pt x="750" y="481"/>
                  </a:cubicBezTo>
                  <a:cubicBezTo>
                    <a:pt x="742" y="490"/>
                    <a:pt x="734" y="500"/>
                    <a:pt x="726" y="509"/>
                  </a:cubicBezTo>
                  <a:cubicBezTo>
                    <a:pt x="715" y="523"/>
                    <a:pt x="704" y="537"/>
                    <a:pt x="693" y="551"/>
                  </a:cubicBezTo>
                  <a:cubicBezTo>
                    <a:pt x="689" y="557"/>
                    <a:pt x="655" y="604"/>
                    <a:pt x="680" y="565"/>
                  </a:cubicBezTo>
                  <a:cubicBezTo>
                    <a:pt x="713" y="512"/>
                    <a:pt x="762" y="468"/>
                    <a:pt x="785" y="409"/>
                  </a:cubicBezTo>
                  <a:cubicBezTo>
                    <a:pt x="786" y="407"/>
                    <a:pt x="784" y="407"/>
                    <a:pt x="783" y="407"/>
                  </a:cubicBezTo>
                  <a:cubicBezTo>
                    <a:pt x="782" y="409"/>
                    <a:pt x="780" y="410"/>
                    <a:pt x="779" y="411"/>
                  </a:cubicBezTo>
                  <a:cubicBezTo>
                    <a:pt x="779" y="411"/>
                    <a:pt x="779" y="411"/>
                    <a:pt x="779" y="411"/>
                  </a:cubicBezTo>
                  <a:cubicBezTo>
                    <a:pt x="780" y="409"/>
                    <a:pt x="777" y="408"/>
                    <a:pt x="776" y="409"/>
                  </a:cubicBezTo>
                  <a:cubicBezTo>
                    <a:pt x="773" y="413"/>
                    <a:pt x="770" y="417"/>
                    <a:pt x="768" y="421"/>
                  </a:cubicBezTo>
                  <a:cubicBezTo>
                    <a:pt x="756" y="432"/>
                    <a:pt x="745" y="444"/>
                    <a:pt x="733" y="456"/>
                  </a:cubicBezTo>
                  <a:cubicBezTo>
                    <a:pt x="750" y="435"/>
                    <a:pt x="766" y="413"/>
                    <a:pt x="776" y="388"/>
                  </a:cubicBezTo>
                  <a:cubicBezTo>
                    <a:pt x="776" y="386"/>
                    <a:pt x="774" y="385"/>
                    <a:pt x="773" y="386"/>
                  </a:cubicBezTo>
                  <a:cubicBezTo>
                    <a:pt x="769" y="391"/>
                    <a:pt x="765" y="396"/>
                    <a:pt x="761" y="400"/>
                  </a:cubicBezTo>
                  <a:cubicBezTo>
                    <a:pt x="793" y="356"/>
                    <a:pt x="825" y="311"/>
                    <a:pt x="857" y="266"/>
                  </a:cubicBezTo>
                  <a:cubicBezTo>
                    <a:pt x="874" y="242"/>
                    <a:pt x="891" y="218"/>
                    <a:pt x="907" y="194"/>
                  </a:cubicBezTo>
                  <a:cubicBezTo>
                    <a:pt x="908" y="192"/>
                    <a:pt x="913" y="183"/>
                    <a:pt x="919" y="174"/>
                  </a:cubicBezTo>
                  <a:cubicBezTo>
                    <a:pt x="927" y="163"/>
                    <a:pt x="935" y="151"/>
                    <a:pt x="941" y="139"/>
                  </a:cubicBezTo>
                  <a:cubicBezTo>
                    <a:pt x="945" y="140"/>
                    <a:pt x="932" y="170"/>
                    <a:pt x="927" y="177"/>
                  </a:cubicBezTo>
                  <a:cubicBezTo>
                    <a:pt x="924" y="184"/>
                    <a:pt x="920" y="190"/>
                    <a:pt x="915" y="196"/>
                  </a:cubicBezTo>
                  <a:cubicBezTo>
                    <a:pt x="902" y="212"/>
                    <a:pt x="889" y="228"/>
                    <a:pt x="878" y="244"/>
                  </a:cubicBezTo>
                  <a:cubicBezTo>
                    <a:pt x="856" y="270"/>
                    <a:pt x="835" y="295"/>
                    <a:pt x="817" y="324"/>
                  </a:cubicBezTo>
                  <a:cubicBezTo>
                    <a:pt x="816" y="325"/>
                    <a:pt x="817" y="327"/>
                    <a:pt x="819" y="326"/>
                  </a:cubicBezTo>
                  <a:cubicBezTo>
                    <a:pt x="827" y="320"/>
                    <a:pt x="835" y="314"/>
                    <a:pt x="843" y="307"/>
                  </a:cubicBezTo>
                  <a:cubicBezTo>
                    <a:pt x="841" y="311"/>
                    <a:pt x="839" y="316"/>
                    <a:pt x="837" y="321"/>
                  </a:cubicBezTo>
                  <a:cubicBezTo>
                    <a:pt x="837" y="322"/>
                    <a:pt x="839" y="323"/>
                    <a:pt x="840" y="323"/>
                  </a:cubicBezTo>
                  <a:cubicBezTo>
                    <a:pt x="846" y="318"/>
                    <a:pt x="852" y="313"/>
                    <a:pt x="858" y="307"/>
                  </a:cubicBezTo>
                  <a:cubicBezTo>
                    <a:pt x="855" y="314"/>
                    <a:pt x="851" y="321"/>
                    <a:pt x="849" y="329"/>
                  </a:cubicBezTo>
                  <a:cubicBezTo>
                    <a:pt x="848" y="330"/>
                    <a:pt x="850" y="332"/>
                    <a:pt x="851" y="330"/>
                  </a:cubicBezTo>
                  <a:cubicBezTo>
                    <a:pt x="855" y="327"/>
                    <a:pt x="859" y="323"/>
                    <a:pt x="863" y="319"/>
                  </a:cubicBezTo>
                  <a:cubicBezTo>
                    <a:pt x="862" y="321"/>
                    <a:pt x="861" y="323"/>
                    <a:pt x="860" y="326"/>
                  </a:cubicBezTo>
                  <a:cubicBezTo>
                    <a:pt x="859" y="327"/>
                    <a:pt x="862" y="328"/>
                    <a:pt x="863" y="327"/>
                  </a:cubicBezTo>
                  <a:cubicBezTo>
                    <a:pt x="911" y="286"/>
                    <a:pt x="943" y="232"/>
                    <a:pt x="985" y="185"/>
                  </a:cubicBezTo>
                  <a:cubicBezTo>
                    <a:pt x="967" y="205"/>
                    <a:pt x="950" y="237"/>
                    <a:pt x="931" y="260"/>
                  </a:cubicBezTo>
                  <a:cubicBezTo>
                    <a:pt x="911" y="284"/>
                    <a:pt x="890" y="308"/>
                    <a:pt x="872" y="333"/>
                  </a:cubicBezTo>
                  <a:cubicBezTo>
                    <a:pt x="870" y="335"/>
                    <a:pt x="873" y="337"/>
                    <a:pt x="874" y="335"/>
                  </a:cubicBezTo>
                  <a:cubicBezTo>
                    <a:pt x="897" y="310"/>
                    <a:pt x="918" y="283"/>
                    <a:pt x="939" y="256"/>
                  </a:cubicBezTo>
                  <a:cubicBezTo>
                    <a:pt x="946" y="247"/>
                    <a:pt x="955" y="237"/>
                    <a:pt x="964" y="227"/>
                  </a:cubicBezTo>
                  <a:cubicBezTo>
                    <a:pt x="953" y="242"/>
                    <a:pt x="943" y="257"/>
                    <a:pt x="934" y="273"/>
                  </a:cubicBezTo>
                  <a:cubicBezTo>
                    <a:pt x="917" y="293"/>
                    <a:pt x="900" y="314"/>
                    <a:pt x="886" y="337"/>
                  </a:cubicBezTo>
                  <a:cubicBezTo>
                    <a:pt x="885" y="338"/>
                    <a:pt x="887" y="340"/>
                    <a:pt x="889" y="339"/>
                  </a:cubicBezTo>
                  <a:cubicBezTo>
                    <a:pt x="906" y="321"/>
                    <a:pt x="923" y="303"/>
                    <a:pt x="939" y="284"/>
                  </a:cubicBezTo>
                  <a:cubicBezTo>
                    <a:pt x="947" y="278"/>
                    <a:pt x="955" y="272"/>
                    <a:pt x="963" y="265"/>
                  </a:cubicBezTo>
                  <a:cubicBezTo>
                    <a:pt x="958" y="272"/>
                    <a:pt x="953" y="279"/>
                    <a:pt x="949" y="286"/>
                  </a:cubicBezTo>
                  <a:cubicBezTo>
                    <a:pt x="948" y="288"/>
                    <a:pt x="950" y="290"/>
                    <a:pt x="952" y="289"/>
                  </a:cubicBezTo>
                  <a:cubicBezTo>
                    <a:pt x="964" y="279"/>
                    <a:pt x="975" y="269"/>
                    <a:pt x="986" y="258"/>
                  </a:cubicBezTo>
                  <a:cubicBezTo>
                    <a:pt x="978" y="269"/>
                    <a:pt x="970" y="279"/>
                    <a:pt x="962" y="290"/>
                  </a:cubicBezTo>
                  <a:cubicBezTo>
                    <a:pt x="961" y="291"/>
                    <a:pt x="963" y="293"/>
                    <a:pt x="964" y="292"/>
                  </a:cubicBezTo>
                  <a:cubicBezTo>
                    <a:pt x="971" y="287"/>
                    <a:pt x="978" y="282"/>
                    <a:pt x="984" y="277"/>
                  </a:cubicBezTo>
                  <a:cubicBezTo>
                    <a:pt x="982" y="279"/>
                    <a:pt x="981" y="281"/>
                    <a:pt x="980" y="283"/>
                  </a:cubicBezTo>
                  <a:cubicBezTo>
                    <a:pt x="979" y="285"/>
                    <a:pt x="981" y="287"/>
                    <a:pt x="983" y="285"/>
                  </a:cubicBezTo>
                  <a:cubicBezTo>
                    <a:pt x="997" y="272"/>
                    <a:pt x="1009" y="257"/>
                    <a:pt x="1020" y="241"/>
                  </a:cubicBezTo>
                  <a:cubicBezTo>
                    <a:pt x="1043" y="216"/>
                    <a:pt x="1063" y="187"/>
                    <a:pt x="1082" y="159"/>
                  </a:cubicBezTo>
                  <a:cubicBezTo>
                    <a:pt x="1102" y="139"/>
                    <a:pt x="1077" y="179"/>
                    <a:pt x="1076" y="181"/>
                  </a:cubicBezTo>
                  <a:cubicBezTo>
                    <a:pt x="1065" y="197"/>
                    <a:pt x="1051" y="212"/>
                    <a:pt x="1038" y="226"/>
                  </a:cubicBezTo>
                  <a:cubicBezTo>
                    <a:pt x="1018" y="249"/>
                    <a:pt x="998" y="271"/>
                    <a:pt x="981" y="296"/>
                  </a:cubicBezTo>
                  <a:cubicBezTo>
                    <a:pt x="980" y="298"/>
                    <a:pt x="983" y="300"/>
                    <a:pt x="984" y="298"/>
                  </a:cubicBezTo>
                  <a:cubicBezTo>
                    <a:pt x="1016" y="266"/>
                    <a:pt x="1045" y="231"/>
                    <a:pt x="1075" y="196"/>
                  </a:cubicBezTo>
                  <a:cubicBezTo>
                    <a:pt x="1080" y="191"/>
                    <a:pt x="1111" y="148"/>
                    <a:pt x="1092" y="181"/>
                  </a:cubicBezTo>
                  <a:cubicBezTo>
                    <a:pt x="1091" y="183"/>
                    <a:pt x="1089" y="186"/>
                    <a:pt x="1087" y="188"/>
                  </a:cubicBezTo>
                  <a:cubicBezTo>
                    <a:pt x="1059" y="218"/>
                    <a:pt x="1036" y="251"/>
                    <a:pt x="1010" y="281"/>
                  </a:cubicBezTo>
                  <a:cubicBezTo>
                    <a:pt x="988" y="307"/>
                    <a:pt x="966" y="332"/>
                    <a:pt x="946" y="359"/>
                  </a:cubicBezTo>
                  <a:cubicBezTo>
                    <a:pt x="945" y="360"/>
                    <a:pt x="943" y="362"/>
                    <a:pt x="942" y="363"/>
                  </a:cubicBezTo>
                  <a:cubicBezTo>
                    <a:pt x="937" y="369"/>
                    <a:pt x="904" y="414"/>
                    <a:pt x="924" y="380"/>
                  </a:cubicBezTo>
                  <a:cubicBezTo>
                    <a:pt x="939" y="354"/>
                    <a:pt x="961" y="333"/>
                    <a:pt x="981" y="311"/>
                  </a:cubicBezTo>
                  <a:cubicBezTo>
                    <a:pt x="983" y="309"/>
                    <a:pt x="980" y="307"/>
                    <a:pt x="978" y="309"/>
                  </a:cubicBezTo>
                  <a:cubicBezTo>
                    <a:pt x="958" y="330"/>
                    <a:pt x="937" y="351"/>
                    <a:pt x="919" y="373"/>
                  </a:cubicBezTo>
                  <a:cubicBezTo>
                    <a:pt x="917" y="375"/>
                    <a:pt x="920" y="378"/>
                    <a:pt x="921" y="376"/>
                  </a:cubicBezTo>
                  <a:cubicBezTo>
                    <a:pt x="923" y="373"/>
                    <a:pt x="926" y="370"/>
                    <a:pt x="928" y="367"/>
                  </a:cubicBezTo>
                  <a:cubicBezTo>
                    <a:pt x="920" y="379"/>
                    <a:pt x="913" y="391"/>
                    <a:pt x="907" y="404"/>
                  </a:cubicBezTo>
                  <a:cubicBezTo>
                    <a:pt x="906" y="406"/>
                    <a:pt x="908" y="408"/>
                    <a:pt x="910" y="407"/>
                  </a:cubicBezTo>
                  <a:cubicBezTo>
                    <a:pt x="913" y="402"/>
                    <a:pt x="917" y="398"/>
                    <a:pt x="921" y="394"/>
                  </a:cubicBezTo>
                  <a:cubicBezTo>
                    <a:pt x="916" y="401"/>
                    <a:pt x="911" y="408"/>
                    <a:pt x="906" y="416"/>
                  </a:cubicBezTo>
                  <a:cubicBezTo>
                    <a:pt x="906" y="417"/>
                    <a:pt x="907" y="418"/>
                    <a:pt x="907" y="418"/>
                  </a:cubicBezTo>
                  <a:cubicBezTo>
                    <a:pt x="909" y="416"/>
                    <a:pt x="910" y="415"/>
                    <a:pt x="912" y="414"/>
                  </a:cubicBezTo>
                  <a:cubicBezTo>
                    <a:pt x="912" y="415"/>
                    <a:pt x="914" y="416"/>
                    <a:pt x="915" y="415"/>
                  </a:cubicBezTo>
                  <a:cubicBezTo>
                    <a:pt x="947" y="379"/>
                    <a:pt x="978" y="343"/>
                    <a:pt x="1010" y="307"/>
                  </a:cubicBezTo>
                  <a:cubicBezTo>
                    <a:pt x="1004" y="316"/>
                    <a:pt x="999" y="325"/>
                    <a:pt x="994" y="335"/>
                  </a:cubicBezTo>
                  <a:cubicBezTo>
                    <a:pt x="994" y="336"/>
                    <a:pt x="994" y="337"/>
                    <a:pt x="996" y="338"/>
                  </a:cubicBezTo>
                  <a:cubicBezTo>
                    <a:pt x="998" y="338"/>
                    <a:pt x="1000" y="337"/>
                    <a:pt x="1002" y="337"/>
                  </a:cubicBezTo>
                  <a:cubicBezTo>
                    <a:pt x="992" y="350"/>
                    <a:pt x="981" y="362"/>
                    <a:pt x="971" y="375"/>
                  </a:cubicBezTo>
                  <a:cubicBezTo>
                    <a:pt x="964" y="384"/>
                    <a:pt x="954" y="392"/>
                    <a:pt x="945" y="401"/>
                  </a:cubicBezTo>
                  <a:cubicBezTo>
                    <a:pt x="959" y="380"/>
                    <a:pt x="976" y="359"/>
                    <a:pt x="991" y="338"/>
                  </a:cubicBezTo>
                  <a:cubicBezTo>
                    <a:pt x="992" y="337"/>
                    <a:pt x="989" y="335"/>
                    <a:pt x="988" y="336"/>
                  </a:cubicBezTo>
                  <a:cubicBezTo>
                    <a:pt x="960" y="367"/>
                    <a:pt x="934" y="399"/>
                    <a:pt x="910" y="434"/>
                  </a:cubicBezTo>
                  <a:cubicBezTo>
                    <a:pt x="909" y="435"/>
                    <a:pt x="912" y="437"/>
                    <a:pt x="913" y="436"/>
                  </a:cubicBezTo>
                  <a:cubicBezTo>
                    <a:pt x="915" y="434"/>
                    <a:pt x="917" y="432"/>
                    <a:pt x="918" y="430"/>
                  </a:cubicBezTo>
                  <a:cubicBezTo>
                    <a:pt x="918" y="432"/>
                    <a:pt x="920" y="434"/>
                    <a:pt x="921" y="432"/>
                  </a:cubicBezTo>
                  <a:cubicBezTo>
                    <a:pt x="921" y="432"/>
                    <a:pt x="921" y="432"/>
                    <a:pt x="921" y="432"/>
                  </a:cubicBezTo>
                  <a:cubicBezTo>
                    <a:pt x="918" y="437"/>
                    <a:pt x="915" y="443"/>
                    <a:pt x="912" y="448"/>
                  </a:cubicBezTo>
                  <a:cubicBezTo>
                    <a:pt x="911" y="450"/>
                    <a:pt x="913" y="452"/>
                    <a:pt x="915" y="450"/>
                  </a:cubicBezTo>
                  <a:cubicBezTo>
                    <a:pt x="921" y="443"/>
                    <a:pt x="928" y="436"/>
                    <a:pt x="934" y="428"/>
                  </a:cubicBezTo>
                  <a:cubicBezTo>
                    <a:pt x="925" y="441"/>
                    <a:pt x="916" y="455"/>
                    <a:pt x="907" y="469"/>
                  </a:cubicBezTo>
                  <a:cubicBezTo>
                    <a:pt x="906" y="471"/>
                    <a:pt x="908" y="472"/>
                    <a:pt x="910" y="471"/>
                  </a:cubicBezTo>
                  <a:cubicBezTo>
                    <a:pt x="925" y="456"/>
                    <a:pt x="938" y="441"/>
                    <a:pt x="952" y="425"/>
                  </a:cubicBezTo>
                  <a:cubicBezTo>
                    <a:pt x="940" y="438"/>
                    <a:pt x="927" y="458"/>
                    <a:pt x="915" y="474"/>
                  </a:cubicBezTo>
                  <a:cubicBezTo>
                    <a:pt x="914" y="476"/>
                    <a:pt x="917" y="477"/>
                    <a:pt x="918" y="476"/>
                  </a:cubicBezTo>
                  <a:cubicBezTo>
                    <a:pt x="920" y="473"/>
                    <a:pt x="933" y="459"/>
                    <a:pt x="940" y="450"/>
                  </a:cubicBezTo>
                  <a:cubicBezTo>
                    <a:pt x="946" y="446"/>
                    <a:pt x="952" y="441"/>
                    <a:pt x="957" y="436"/>
                  </a:cubicBezTo>
                  <a:cubicBezTo>
                    <a:pt x="958" y="434"/>
                    <a:pt x="956" y="432"/>
                    <a:pt x="954" y="433"/>
                  </a:cubicBezTo>
                  <a:cubicBezTo>
                    <a:pt x="951" y="436"/>
                    <a:pt x="947" y="440"/>
                    <a:pt x="944" y="444"/>
                  </a:cubicBezTo>
                  <a:cubicBezTo>
                    <a:pt x="943" y="445"/>
                    <a:pt x="941" y="446"/>
                    <a:pt x="939" y="448"/>
                  </a:cubicBezTo>
                  <a:cubicBezTo>
                    <a:pt x="947" y="436"/>
                    <a:pt x="956" y="425"/>
                    <a:pt x="963" y="413"/>
                  </a:cubicBezTo>
                  <a:cubicBezTo>
                    <a:pt x="964" y="411"/>
                    <a:pt x="962" y="409"/>
                    <a:pt x="961" y="411"/>
                  </a:cubicBezTo>
                  <a:cubicBezTo>
                    <a:pt x="948" y="424"/>
                    <a:pt x="927" y="442"/>
                    <a:pt x="918" y="457"/>
                  </a:cubicBezTo>
                  <a:cubicBezTo>
                    <a:pt x="934" y="430"/>
                    <a:pt x="956" y="407"/>
                    <a:pt x="976" y="384"/>
                  </a:cubicBezTo>
                  <a:cubicBezTo>
                    <a:pt x="977" y="382"/>
                    <a:pt x="975" y="380"/>
                    <a:pt x="974" y="382"/>
                  </a:cubicBezTo>
                  <a:cubicBezTo>
                    <a:pt x="961" y="395"/>
                    <a:pt x="949" y="408"/>
                    <a:pt x="936" y="421"/>
                  </a:cubicBezTo>
                  <a:cubicBezTo>
                    <a:pt x="923" y="435"/>
                    <a:pt x="919" y="442"/>
                    <a:pt x="930" y="424"/>
                  </a:cubicBezTo>
                  <a:cubicBezTo>
                    <a:pt x="958" y="397"/>
                    <a:pt x="983" y="366"/>
                    <a:pt x="1009" y="335"/>
                  </a:cubicBezTo>
                  <a:cubicBezTo>
                    <a:pt x="1009" y="335"/>
                    <a:pt x="1010" y="335"/>
                    <a:pt x="1010" y="334"/>
                  </a:cubicBezTo>
                  <a:cubicBezTo>
                    <a:pt x="1010" y="335"/>
                    <a:pt x="1011" y="335"/>
                    <a:pt x="1011" y="334"/>
                  </a:cubicBezTo>
                  <a:cubicBezTo>
                    <a:pt x="1011" y="334"/>
                    <a:pt x="1011" y="334"/>
                    <a:pt x="1012" y="333"/>
                  </a:cubicBezTo>
                  <a:cubicBezTo>
                    <a:pt x="1029" y="324"/>
                    <a:pt x="1042" y="300"/>
                    <a:pt x="1053" y="287"/>
                  </a:cubicBezTo>
                  <a:cubicBezTo>
                    <a:pt x="1068" y="271"/>
                    <a:pt x="1082" y="253"/>
                    <a:pt x="1096" y="236"/>
                  </a:cubicBezTo>
                  <a:cubicBezTo>
                    <a:pt x="1103" y="227"/>
                    <a:pt x="1111" y="219"/>
                    <a:pt x="1119" y="211"/>
                  </a:cubicBezTo>
                  <a:cubicBezTo>
                    <a:pt x="1119" y="211"/>
                    <a:pt x="1120" y="211"/>
                    <a:pt x="1120" y="210"/>
                  </a:cubicBezTo>
                  <a:cubicBezTo>
                    <a:pt x="1097" y="257"/>
                    <a:pt x="1051" y="291"/>
                    <a:pt x="1020" y="333"/>
                  </a:cubicBezTo>
                  <a:cubicBezTo>
                    <a:pt x="1019" y="335"/>
                    <a:pt x="1022" y="337"/>
                    <a:pt x="1023" y="335"/>
                  </a:cubicBezTo>
                  <a:cubicBezTo>
                    <a:pt x="1040" y="315"/>
                    <a:pt x="1057" y="296"/>
                    <a:pt x="1075" y="277"/>
                  </a:cubicBezTo>
                  <a:cubicBezTo>
                    <a:pt x="1081" y="270"/>
                    <a:pt x="1090" y="260"/>
                    <a:pt x="1095" y="254"/>
                  </a:cubicBezTo>
                  <a:cubicBezTo>
                    <a:pt x="1087" y="265"/>
                    <a:pt x="1079" y="277"/>
                    <a:pt x="1070" y="288"/>
                  </a:cubicBezTo>
                  <a:cubicBezTo>
                    <a:pt x="1069" y="290"/>
                    <a:pt x="1072" y="291"/>
                    <a:pt x="1073" y="290"/>
                  </a:cubicBezTo>
                  <a:cubicBezTo>
                    <a:pt x="1080" y="284"/>
                    <a:pt x="1104" y="255"/>
                    <a:pt x="1087" y="285"/>
                  </a:cubicBezTo>
                  <a:cubicBezTo>
                    <a:pt x="1085" y="287"/>
                    <a:pt x="1088" y="288"/>
                    <a:pt x="1089" y="287"/>
                  </a:cubicBezTo>
                  <a:cubicBezTo>
                    <a:pt x="1092" y="284"/>
                    <a:pt x="1092" y="285"/>
                    <a:pt x="1094" y="281"/>
                  </a:cubicBezTo>
                  <a:cubicBezTo>
                    <a:pt x="1095" y="280"/>
                    <a:pt x="1093" y="279"/>
                    <a:pt x="1092" y="280"/>
                  </a:cubicBezTo>
                  <a:cubicBezTo>
                    <a:pt x="1095" y="277"/>
                    <a:pt x="1097" y="270"/>
                    <a:pt x="1099" y="265"/>
                  </a:cubicBezTo>
                  <a:cubicBezTo>
                    <a:pt x="1100" y="263"/>
                    <a:pt x="1098" y="262"/>
                    <a:pt x="1097" y="263"/>
                  </a:cubicBezTo>
                  <a:cubicBezTo>
                    <a:pt x="1092" y="267"/>
                    <a:pt x="1088" y="272"/>
                    <a:pt x="1084" y="276"/>
                  </a:cubicBezTo>
                  <a:cubicBezTo>
                    <a:pt x="1084" y="276"/>
                    <a:pt x="1084" y="276"/>
                    <a:pt x="1084" y="276"/>
                  </a:cubicBezTo>
                  <a:cubicBezTo>
                    <a:pt x="1092" y="265"/>
                    <a:pt x="1099" y="254"/>
                    <a:pt x="1106" y="243"/>
                  </a:cubicBezTo>
                  <a:cubicBezTo>
                    <a:pt x="1106" y="242"/>
                    <a:pt x="1105" y="240"/>
                    <a:pt x="1104" y="240"/>
                  </a:cubicBezTo>
                  <a:cubicBezTo>
                    <a:pt x="1113" y="229"/>
                    <a:pt x="1120" y="217"/>
                    <a:pt x="1126" y="204"/>
                  </a:cubicBezTo>
                  <a:cubicBezTo>
                    <a:pt x="1137" y="195"/>
                    <a:pt x="1127" y="208"/>
                    <a:pt x="1120" y="222"/>
                  </a:cubicBezTo>
                  <a:cubicBezTo>
                    <a:pt x="1120" y="223"/>
                    <a:pt x="1122" y="225"/>
                    <a:pt x="1123" y="224"/>
                  </a:cubicBezTo>
                  <a:cubicBezTo>
                    <a:pt x="1144" y="205"/>
                    <a:pt x="1146" y="201"/>
                    <a:pt x="1130" y="225"/>
                  </a:cubicBezTo>
                  <a:cubicBezTo>
                    <a:pt x="1129" y="224"/>
                    <a:pt x="1129" y="224"/>
                    <a:pt x="1128" y="224"/>
                  </a:cubicBezTo>
                  <a:cubicBezTo>
                    <a:pt x="1127" y="224"/>
                    <a:pt x="1126" y="226"/>
                    <a:pt x="1127" y="226"/>
                  </a:cubicBezTo>
                  <a:cubicBezTo>
                    <a:pt x="1128" y="226"/>
                    <a:pt x="1128" y="227"/>
                    <a:pt x="1128" y="227"/>
                  </a:cubicBezTo>
                  <a:cubicBezTo>
                    <a:pt x="1128" y="228"/>
                    <a:pt x="1130" y="230"/>
                    <a:pt x="1131" y="229"/>
                  </a:cubicBezTo>
                  <a:cubicBezTo>
                    <a:pt x="1131" y="229"/>
                    <a:pt x="1131" y="229"/>
                    <a:pt x="1131" y="229"/>
                  </a:cubicBezTo>
                  <a:cubicBezTo>
                    <a:pt x="1142" y="236"/>
                    <a:pt x="1161" y="254"/>
                    <a:pt x="1169" y="249"/>
                  </a:cubicBezTo>
                  <a:cubicBezTo>
                    <a:pt x="1176" y="246"/>
                    <a:pt x="1191" y="239"/>
                    <a:pt x="1185" y="228"/>
                  </a:cubicBezTo>
                  <a:close/>
                  <a:moveTo>
                    <a:pt x="740" y="642"/>
                  </a:moveTo>
                  <a:cubicBezTo>
                    <a:pt x="730" y="655"/>
                    <a:pt x="725" y="659"/>
                    <a:pt x="722" y="654"/>
                  </a:cubicBezTo>
                  <a:cubicBezTo>
                    <a:pt x="740" y="635"/>
                    <a:pt x="757" y="616"/>
                    <a:pt x="773" y="596"/>
                  </a:cubicBezTo>
                  <a:cubicBezTo>
                    <a:pt x="763" y="612"/>
                    <a:pt x="753" y="627"/>
                    <a:pt x="740" y="642"/>
                  </a:cubicBezTo>
                  <a:close/>
                  <a:moveTo>
                    <a:pt x="924" y="426"/>
                  </a:moveTo>
                  <a:cubicBezTo>
                    <a:pt x="925" y="424"/>
                    <a:pt x="924" y="422"/>
                    <a:pt x="922" y="423"/>
                  </a:cubicBezTo>
                  <a:cubicBezTo>
                    <a:pt x="911" y="432"/>
                    <a:pt x="919" y="427"/>
                    <a:pt x="923" y="420"/>
                  </a:cubicBezTo>
                  <a:cubicBezTo>
                    <a:pt x="939" y="396"/>
                    <a:pt x="959" y="374"/>
                    <a:pt x="979" y="352"/>
                  </a:cubicBezTo>
                  <a:cubicBezTo>
                    <a:pt x="963" y="369"/>
                    <a:pt x="947" y="391"/>
                    <a:pt x="933" y="413"/>
                  </a:cubicBezTo>
                  <a:cubicBezTo>
                    <a:pt x="929" y="417"/>
                    <a:pt x="927" y="421"/>
                    <a:pt x="924" y="426"/>
                  </a:cubicBezTo>
                  <a:close/>
                  <a:moveTo>
                    <a:pt x="1173" y="220"/>
                  </a:moveTo>
                  <a:cubicBezTo>
                    <a:pt x="1162" y="227"/>
                    <a:pt x="1150" y="236"/>
                    <a:pt x="1162" y="215"/>
                  </a:cubicBezTo>
                  <a:cubicBezTo>
                    <a:pt x="1163" y="214"/>
                    <a:pt x="1161" y="212"/>
                    <a:pt x="1160" y="213"/>
                  </a:cubicBezTo>
                  <a:cubicBezTo>
                    <a:pt x="1133" y="235"/>
                    <a:pt x="1153" y="214"/>
                    <a:pt x="1159" y="206"/>
                  </a:cubicBezTo>
                  <a:cubicBezTo>
                    <a:pt x="1159" y="205"/>
                    <a:pt x="1159" y="205"/>
                    <a:pt x="1159" y="205"/>
                  </a:cubicBezTo>
                  <a:cubicBezTo>
                    <a:pt x="1162" y="207"/>
                    <a:pt x="1164" y="209"/>
                    <a:pt x="1167" y="211"/>
                  </a:cubicBezTo>
                  <a:cubicBezTo>
                    <a:pt x="1171" y="214"/>
                    <a:pt x="1172" y="217"/>
                    <a:pt x="1173" y="220"/>
                  </a:cubicBezTo>
                  <a:close/>
                  <a:moveTo>
                    <a:pt x="1061" y="136"/>
                  </a:moveTo>
                  <a:cubicBezTo>
                    <a:pt x="1063" y="131"/>
                    <a:pt x="1067" y="129"/>
                    <a:pt x="1072" y="130"/>
                  </a:cubicBezTo>
                  <a:cubicBezTo>
                    <a:pt x="1065" y="137"/>
                    <a:pt x="1058" y="145"/>
                    <a:pt x="1052" y="152"/>
                  </a:cubicBezTo>
                  <a:cubicBezTo>
                    <a:pt x="1055" y="147"/>
                    <a:pt x="1058" y="142"/>
                    <a:pt x="1061" y="136"/>
                  </a:cubicBezTo>
                  <a:close/>
                  <a:moveTo>
                    <a:pt x="1064" y="143"/>
                  </a:moveTo>
                  <a:cubicBezTo>
                    <a:pt x="1054" y="159"/>
                    <a:pt x="1041" y="174"/>
                    <a:pt x="1028" y="188"/>
                  </a:cubicBezTo>
                  <a:cubicBezTo>
                    <a:pt x="1035" y="179"/>
                    <a:pt x="1041" y="170"/>
                    <a:pt x="1048" y="162"/>
                  </a:cubicBezTo>
                  <a:cubicBezTo>
                    <a:pt x="1045" y="165"/>
                    <a:pt x="1071" y="132"/>
                    <a:pt x="1064" y="143"/>
                  </a:cubicBezTo>
                  <a:close/>
                  <a:moveTo>
                    <a:pt x="924" y="120"/>
                  </a:moveTo>
                  <a:cubicBezTo>
                    <a:pt x="915" y="128"/>
                    <a:pt x="907" y="137"/>
                    <a:pt x="898" y="146"/>
                  </a:cubicBezTo>
                  <a:cubicBezTo>
                    <a:pt x="904" y="136"/>
                    <a:pt x="909" y="126"/>
                    <a:pt x="913" y="116"/>
                  </a:cubicBezTo>
                  <a:cubicBezTo>
                    <a:pt x="917" y="117"/>
                    <a:pt x="920" y="119"/>
                    <a:pt x="924" y="120"/>
                  </a:cubicBezTo>
                  <a:close/>
                  <a:moveTo>
                    <a:pt x="889" y="172"/>
                  </a:moveTo>
                  <a:cubicBezTo>
                    <a:pt x="807" y="277"/>
                    <a:pt x="731" y="388"/>
                    <a:pt x="656" y="498"/>
                  </a:cubicBezTo>
                  <a:cubicBezTo>
                    <a:pt x="616" y="557"/>
                    <a:pt x="579" y="620"/>
                    <a:pt x="535" y="677"/>
                  </a:cubicBezTo>
                  <a:cubicBezTo>
                    <a:pt x="529" y="685"/>
                    <a:pt x="522" y="694"/>
                    <a:pt x="515" y="702"/>
                  </a:cubicBezTo>
                  <a:cubicBezTo>
                    <a:pt x="576" y="606"/>
                    <a:pt x="645" y="515"/>
                    <a:pt x="709" y="421"/>
                  </a:cubicBezTo>
                  <a:cubicBezTo>
                    <a:pt x="745" y="367"/>
                    <a:pt x="780" y="313"/>
                    <a:pt x="816" y="259"/>
                  </a:cubicBezTo>
                  <a:cubicBezTo>
                    <a:pt x="820" y="253"/>
                    <a:pt x="824" y="248"/>
                    <a:pt x="827" y="242"/>
                  </a:cubicBezTo>
                  <a:cubicBezTo>
                    <a:pt x="849" y="215"/>
                    <a:pt x="871" y="189"/>
                    <a:pt x="889" y="160"/>
                  </a:cubicBezTo>
                  <a:cubicBezTo>
                    <a:pt x="898" y="151"/>
                    <a:pt x="907" y="142"/>
                    <a:pt x="916" y="133"/>
                  </a:cubicBezTo>
                  <a:cubicBezTo>
                    <a:pt x="927" y="121"/>
                    <a:pt x="867" y="200"/>
                    <a:pt x="889" y="172"/>
                  </a:cubicBezTo>
                  <a:close/>
                  <a:moveTo>
                    <a:pt x="441" y="774"/>
                  </a:moveTo>
                  <a:cubicBezTo>
                    <a:pt x="450" y="755"/>
                    <a:pt x="462" y="737"/>
                    <a:pt x="473" y="720"/>
                  </a:cubicBezTo>
                  <a:cubicBezTo>
                    <a:pt x="509" y="665"/>
                    <a:pt x="552" y="616"/>
                    <a:pt x="590" y="562"/>
                  </a:cubicBezTo>
                  <a:cubicBezTo>
                    <a:pt x="591" y="561"/>
                    <a:pt x="592" y="560"/>
                    <a:pt x="593" y="558"/>
                  </a:cubicBezTo>
                  <a:cubicBezTo>
                    <a:pt x="582" y="576"/>
                    <a:pt x="571" y="593"/>
                    <a:pt x="560" y="610"/>
                  </a:cubicBezTo>
                  <a:cubicBezTo>
                    <a:pt x="546" y="631"/>
                    <a:pt x="533" y="652"/>
                    <a:pt x="520" y="673"/>
                  </a:cubicBezTo>
                  <a:cubicBezTo>
                    <a:pt x="503" y="699"/>
                    <a:pt x="485" y="724"/>
                    <a:pt x="467" y="749"/>
                  </a:cubicBezTo>
                  <a:cubicBezTo>
                    <a:pt x="473" y="740"/>
                    <a:pt x="420" y="818"/>
                    <a:pt x="441" y="774"/>
                  </a:cubicBezTo>
                  <a:close/>
                  <a:moveTo>
                    <a:pt x="886" y="140"/>
                  </a:moveTo>
                  <a:cubicBezTo>
                    <a:pt x="885" y="140"/>
                    <a:pt x="885" y="141"/>
                    <a:pt x="885" y="141"/>
                  </a:cubicBezTo>
                  <a:cubicBezTo>
                    <a:pt x="877" y="150"/>
                    <a:pt x="869" y="159"/>
                    <a:pt x="862" y="169"/>
                  </a:cubicBezTo>
                  <a:cubicBezTo>
                    <a:pt x="864" y="166"/>
                    <a:pt x="865" y="162"/>
                    <a:pt x="867" y="159"/>
                  </a:cubicBezTo>
                  <a:cubicBezTo>
                    <a:pt x="874" y="148"/>
                    <a:pt x="908" y="100"/>
                    <a:pt x="886" y="140"/>
                  </a:cubicBezTo>
                  <a:close/>
                  <a:moveTo>
                    <a:pt x="898" y="140"/>
                  </a:moveTo>
                  <a:cubicBezTo>
                    <a:pt x="896" y="144"/>
                    <a:pt x="893" y="149"/>
                    <a:pt x="891" y="153"/>
                  </a:cubicBezTo>
                  <a:cubicBezTo>
                    <a:pt x="859" y="188"/>
                    <a:pt x="830" y="227"/>
                    <a:pt x="804" y="266"/>
                  </a:cubicBezTo>
                  <a:cubicBezTo>
                    <a:pt x="785" y="289"/>
                    <a:pt x="768" y="312"/>
                    <a:pt x="750" y="335"/>
                  </a:cubicBezTo>
                  <a:cubicBezTo>
                    <a:pt x="760" y="321"/>
                    <a:pt x="770" y="307"/>
                    <a:pt x="780" y="293"/>
                  </a:cubicBezTo>
                  <a:cubicBezTo>
                    <a:pt x="816" y="243"/>
                    <a:pt x="857" y="195"/>
                    <a:pt x="888" y="142"/>
                  </a:cubicBezTo>
                  <a:cubicBezTo>
                    <a:pt x="897" y="131"/>
                    <a:pt x="909" y="118"/>
                    <a:pt x="898" y="140"/>
                  </a:cubicBezTo>
                  <a:close/>
                  <a:moveTo>
                    <a:pt x="875" y="158"/>
                  </a:moveTo>
                  <a:cubicBezTo>
                    <a:pt x="845" y="206"/>
                    <a:pt x="808" y="249"/>
                    <a:pt x="775" y="295"/>
                  </a:cubicBezTo>
                  <a:cubicBezTo>
                    <a:pt x="796" y="264"/>
                    <a:pt x="817" y="234"/>
                    <a:pt x="838" y="205"/>
                  </a:cubicBezTo>
                  <a:cubicBezTo>
                    <a:pt x="850" y="189"/>
                    <a:pt x="862" y="173"/>
                    <a:pt x="875" y="158"/>
                  </a:cubicBezTo>
                  <a:close/>
                  <a:moveTo>
                    <a:pt x="813" y="230"/>
                  </a:moveTo>
                  <a:cubicBezTo>
                    <a:pt x="804" y="243"/>
                    <a:pt x="794" y="257"/>
                    <a:pt x="785" y="270"/>
                  </a:cubicBezTo>
                  <a:cubicBezTo>
                    <a:pt x="742" y="327"/>
                    <a:pt x="699" y="384"/>
                    <a:pt x="658" y="442"/>
                  </a:cubicBezTo>
                  <a:cubicBezTo>
                    <a:pt x="629" y="482"/>
                    <a:pt x="601" y="522"/>
                    <a:pt x="572" y="561"/>
                  </a:cubicBezTo>
                  <a:cubicBezTo>
                    <a:pt x="586" y="538"/>
                    <a:pt x="601" y="514"/>
                    <a:pt x="616" y="491"/>
                  </a:cubicBezTo>
                  <a:cubicBezTo>
                    <a:pt x="625" y="477"/>
                    <a:pt x="635" y="463"/>
                    <a:pt x="644" y="448"/>
                  </a:cubicBezTo>
                  <a:cubicBezTo>
                    <a:pt x="709" y="364"/>
                    <a:pt x="774" y="280"/>
                    <a:pt x="836" y="195"/>
                  </a:cubicBezTo>
                  <a:cubicBezTo>
                    <a:pt x="829" y="207"/>
                    <a:pt x="821" y="219"/>
                    <a:pt x="813" y="230"/>
                  </a:cubicBezTo>
                  <a:close/>
                  <a:moveTo>
                    <a:pt x="649" y="460"/>
                  </a:moveTo>
                  <a:cubicBezTo>
                    <a:pt x="678" y="419"/>
                    <a:pt x="708" y="379"/>
                    <a:pt x="737" y="339"/>
                  </a:cubicBezTo>
                  <a:cubicBezTo>
                    <a:pt x="711" y="379"/>
                    <a:pt x="685" y="418"/>
                    <a:pt x="658" y="457"/>
                  </a:cubicBezTo>
                  <a:cubicBezTo>
                    <a:pt x="613" y="523"/>
                    <a:pt x="568" y="589"/>
                    <a:pt x="519" y="652"/>
                  </a:cubicBezTo>
                  <a:cubicBezTo>
                    <a:pt x="514" y="659"/>
                    <a:pt x="509" y="666"/>
                    <a:pt x="503" y="673"/>
                  </a:cubicBezTo>
                  <a:cubicBezTo>
                    <a:pt x="519" y="647"/>
                    <a:pt x="535" y="622"/>
                    <a:pt x="551" y="596"/>
                  </a:cubicBezTo>
                  <a:cubicBezTo>
                    <a:pt x="584" y="551"/>
                    <a:pt x="617" y="505"/>
                    <a:pt x="649" y="460"/>
                  </a:cubicBezTo>
                  <a:close/>
                  <a:moveTo>
                    <a:pt x="565" y="610"/>
                  </a:moveTo>
                  <a:cubicBezTo>
                    <a:pt x="610" y="542"/>
                    <a:pt x="656" y="474"/>
                    <a:pt x="705" y="408"/>
                  </a:cubicBezTo>
                  <a:cubicBezTo>
                    <a:pt x="728" y="376"/>
                    <a:pt x="750" y="345"/>
                    <a:pt x="773" y="313"/>
                  </a:cubicBezTo>
                  <a:cubicBezTo>
                    <a:pt x="747" y="354"/>
                    <a:pt x="722" y="396"/>
                    <a:pt x="696" y="435"/>
                  </a:cubicBezTo>
                  <a:cubicBezTo>
                    <a:pt x="631" y="531"/>
                    <a:pt x="560" y="624"/>
                    <a:pt x="499" y="722"/>
                  </a:cubicBezTo>
                  <a:cubicBezTo>
                    <a:pt x="490" y="733"/>
                    <a:pt x="481" y="744"/>
                    <a:pt x="472" y="756"/>
                  </a:cubicBezTo>
                  <a:cubicBezTo>
                    <a:pt x="487" y="730"/>
                    <a:pt x="503" y="705"/>
                    <a:pt x="519" y="680"/>
                  </a:cubicBezTo>
                  <a:cubicBezTo>
                    <a:pt x="535" y="657"/>
                    <a:pt x="550" y="634"/>
                    <a:pt x="565" y="610"/>
                  </a:cubicBezTo>
                  <a:close/>
                  <a:moveTo>
                    <a:pt x="909" y="114"/>
                  </a:moveTo>
                  <a:cubicBezTo>
                    <a:pt x="904" y="120"/>
                    <a:pt x="899" y="126"/>
                    <a:pt x="894" y="131"/>
                  </a:cubicBezTo>
                  <a:cubicBezTo>
                    <a:pt x="897" y="125"/>
                    <a:pt x="901" y="119"/>
                    <a:pt x="904" y="113"/>
                  </a:cubicBezTo>
                  <a:cubicBezTo>
                    <a:pt x="904" y="112"/>
                    <a:pt x="902" y="110"/>
                    <a:pt x="901" y="111"/>
                  </a:cubicBezTo>
                  <a:cubicBezTo>
                    <a:pt x="894" y="118"/>
                    <a:pt x="887" y="125"/>
                    <a:pt x="881" y="133"/>
                  </a:cubicBezTo>
                  <a:cubicBezTo>
                    <a:pt x="886" y="125"/>
                    <a:pt x="892" y="116"/>
                    <a:pt x="898" y="108"/>
                  </a:cubicBezTo>
                  <a:cubicBezTo>
                    <a:pt x="902" y="110"/>
                    <a:pt x="905" y="112"/>
                    <a:pt x="909" y="114"/>
                  </a:cubicBezTo>
                  <a:close/>
                  <a:moveTo>
                    <a:pt x="874" y="92"/>
                  </a:moveTo>
                  <a:cubicBezTo>
                    <a:pt x="875" y="92"/>
                    <a:pt x="875" y="92"/>
                    <a:pt x="875" y="91"/>
                  </a:cubicBezTo>
                  <a:cubicBezTo>
                    <a:pt x="881" y="95"/>
                    <a:pt x="888" y="100"/>
                    <a:pt x="895" y="106"/>
                  </a:cubicBezTo>
                  <a:cubicBezTo>
                    <a:pt x="854" y="139"/>
                    <a:pt x="826" y="183"/>
                    <a:pt x="797" y="226"/>
                  </a:cubicBezTo>
                  <a:cubicBezTo>
                    <a:pt x="817" y="200"/>
                    <a:pt x="837" y="173"/>
                    <a:pt x="858" y="147"/>
                  </a:cubicBezTo>
                  <a:cubicBezTo>
                    <a:pt x="867" y="136"/>
                    <a:pt x="877" y="126"/>
                    <a:pt x="888" y="116"/>
                  </a:cubicBezTo>
                  <a:cubicBezTo>
                    <a:pt x="879" y="124"/>
                    <a:pt x="871" y="141"/>
                    <a:pt x="864" y="150"/>
                  </a:cubicBezTo>
                  <a:cubicBezTo>
                    <a:pt x="842" y="181"/>
                    <a:pt x="819" y="210"/>
                    <a:pt x="797" y="240"/>
                  </a:cubicBezTo>
                  <a:cubicBezTo>
                    <a:pt x="759" y="289"/>
                    <a:pt x="722" y="338"/>
                    <a:pt x="685" y="388"/>
                  </a:cubicBezTo>
                  <a:cubicBezTo>
                    <a:pt x="698" y="368"/>
                    <a:pt x="711" y="348"/>
                    <a:pt x="725" y="328"/>
                  </a:cubicBezTo>
                  <a:cubicBezTo>
                    <a:pt x="704" y="357"/>
                    <a:pt x="684" y="385"/>
                    <a:pt x="664" y="414"/>
                  </a:cubicBezTo>
                  <a:cubicBezTo>
                    <a:pt x="660" y="419"/>
                    <a:pt x="657" y="424"/>
                    <a:pt x="654" y="429"/>
                  </a:cubicBezTo>
                  <a:cubicBezTo>
                    <a:pt x="615" y="481"/>
                    <a:pt x="575" y="533"/>
                    <a:pt x="536" y="585"/>
                  </a:cubicBezTo>
                  <a:cubicBezTo>
                    <a:pt x="570" y="534"/>
                    <a:pt x="603" y="483"/>
                    <a:pt x="639" y="433"/>
                  </a:cubicBezTo>
                  <a:cubicBezTo>
                    <a:pt x="718" y="321"/>
                    <a:pt x="811" y="216"/>
                    <a:pt x="883" y="99"/>
                  </a:cubicBezTo>
                  <a:cubicBezTo>
                    <a:pt x="884" y="97"/>
                    <a:pt x="881" y="95"/>
                    <a:pt x="880" y="97"/>
                  </a:cubicBezTo>
                  <a:cubicBezTo>
                    <a:pt x="869" y="108"/>
                    <a:pt x="859" y="119"/>
                    <a:pt x="849" y="131"/>
                  </a:cubicBezTo>
                  <a:cubicBezTo>
                    <a:pt x="858" y="119"/>
                    <a:pt x="866" y="106"/>
                    <a:pt x="874" y="92"/>
                  </a:cubicBezTo>
                  <a:close/>
                  <a:moveTo>
                    <a:pt x="624" y="411"/>
                  </a:moveTo>
                  <a:cubicBezTo>
                    <a:pt x="612" y="426"/>
                    <a:pt x="601" y="441"/>
                    <a:pt x="590" y="457"/>
                  </a:cubicBezTo>
                  <a:cubicBezTo>
                    <a:pt x="602" y="439"/>
                    <a:pt x="614" y="421"/>
                    <a:pt x="627" y="403"/>
                  </a:cubicBezTo>
                  <a:cubicBezTo>
                    <a:pt x="671" y="340"/>
                    <a:pt x="716" y="276"/>
                    <a:pt x="767" y="217"/>
                  </a:cubicBezTo>
                  <a:cubicBezTo>
                    <a:pt x="768" y="216"/>
                    <a:pt x="770" y="214"/>
                    <a:pt x="771" y="212"/>
                  </a:cubicBezTo>
                  <a:cubicBezTo>
                    <a:pt x="721" y="278"/>
                    <a:pt x="673" y="344"/>
                    <a:pt x="624" y="411"/>
                  </a:cubicBezTo>
                  <a:close/>
                  <a:moveTo>
                    <a:pt x="791" y="190"/>
                  </a:moveTo>
                  <a:cubicBezTo>
                    <a:pt x="800" y="180"/>
                    <a:pt x="809" y="169"/>
                    <a:pt x="817" y="159"/>
                  </a:cubicBezTo>
                  <a:cubicBezTo>
                    <a:pt x="834" y="141"/>
                    <a:pt x="852" y="124"/>
                    <a:pt x="863" y="104"/>
                  </a:cubicBezTo>
                  <a:cubicBezTo>
                    <a:pt x="831" y="159"/>
                    <a:pt x="785" y="205"/>
                    <a:pt x="746" y="254"/>
                  </a:cubicBezTo>
                  <a:cubicBezTo>
                    <a:pt x="725" y="280"/>
                    <a:pt x="705" y="306"/>
                    <a:pt x="685" y="332"/>
                  </a:cubicBezTo>
                  <a:cubicBezTo>
                    <a:pt x="700" y="311"/>
                    <a:pt x="715" y="289"/>
                    <a:pt x="731" y="267"/>
                  </a:cubicBezTo>
                  <a:cubicBezTo>
                    <a:pt x="750" y="241"/>
                    <a:pt x="770" y="215"/>
                    <a:pt x="791" y="190"/>
                  </a:cubicBezTo>
                  <a:close/>
                  <a:moveTo>
                    <a:pt x="624" y="419"/>
                  </a:moveTo>
                  <a:cubicBezTo>
                    <a:pt x="671" y="356"/>
                    <a:pt x="718" y="292"/>
                    <a:pt x="768" y="232"/>
                  </a:cubicBezTo>
                  <a:cubicBezTo>
                    <a:pt x="776" y="222"/>
                    <a:pt x="783" y="213"/>
                    <a:pt x="791" y="204"/>
                  </a:cubicBezTo>
                  <a:cubicBezTo>
                    <a:pt x="743" y="269"/>
                    <a:pt x="699" y="338"/>
                    <a:pt x="651" y="403"/>
                  </a:cubicBezTo>
                  <a:cubicBezTo>
                    <a:pt x="607" y="464"/>
                    <a:pt x="564" y="525"/>
                    <a:pt x="520" y="587"/>
                  </a:cubicBezTo>
                  <a:cubicBezTo>
                    <a:pt x="481" y="642"/>
                    <a:pt x="430" y="697"/>
                    <a:pt x="399" y="757"/>
                  </a:cubicBezTo>
                  <a:cubicBezTo>
                    <a:pt x="416" y="724"/>
                    <a:pt x="434" y="692"/>
                    <a:pt x="454" y="660"/>
                  </a:cubicBezTo>
                  <a:cubicBezTo>
                    <a:pt x="478" y="625"/>
                    <a:pt x="501" y="590"/>
                    <a:pt x="524" y="555"/>
                  </a:cubicBezTo>
                  <a:cubicBezTo>
                    <a:pt x="557" y="509"/>
                    <a:pt x="590" y="463"/>
                    <a:pt x="624" y="419"/>
                  </a:cubicBezTo>
                  <a:close/>
                  <a:moveTo>
                    <a:pt x="838" y="150"/>
                  </a:moveTo>
                  <a:cubicBezTo>
                    <a:pt x="847" y="138"/>
                    <a:pt x="864" y="123"/>
                    <a:pt x="870" y="112"/>
                  </a:cubicBezTo>
                  <a:cubicBezTo>
                    <a:pt x="855" y="137"/>
                    <a:pt x="837" y="161"/>
                    <a:pt x="820" y="184"/>
                  </a:cubicBezTo>
                  <a:cubicBezTo>
                    <a:pt x="776" y="242"/>
                    <a:pt x="732" y="300"/>
                    <a:pt x="689" y="358"/>
                  </a:cubicBezTo>
                  <a:cubicBezTo>
                    <a:pt x="709" y="330"/>
                    <a:pt x="728" y="302"/>
                    <a:pt x="748" y="274"/>
                  </a:cubicBezTo>
                  <a:cubicBezTo>
                    <a:pt x="777" y="232"/>
                    <a:pt x="806" y="190"/>
                    <a:pt x="838" y="150"/>
                  </a:cubicBezTo>
                  <a:close/>
                  <a:moveTo>
                    <a:pt x="872" y="90"/>
                  </a:moveTo>
                  <a:cubicBezTo>
                    <a:pt x="872" y="90"/>
                    <a:pt x="872" y="90"/>
                    <a:pt x="872" y="90"/>
                  </a:cubicBezTo>
                  <a:cubicBezTo>
                    <a:pt x="862" y="101"/>
                    <a:pt x="853" y="112"/>
                    <a:pt x="843" y="123"/>
                  </a:cubicBezTo>
                  <a:cubicBezTo>
                    <a:pt x="851" y="111"/>
                    <a:pt x="858" y="99"/>
                    <a:pt x="864" y="86"/>
                  </a:cubicBezTo>
                  <a:cubicBezTo>
                    <a:pt x="867" y="87"/>
                    <a:pt x="870" y="89"/>
                    <a:pt x="872" y="90"/>
                  </a:cubicBezTo>
                  <a:close/>
                  <a:moveTo>
                    <a:pt x="830" y="87"/>
                  </a:moveTo>
                  <a:cubicBezTo>
                    <a:pt x="830" y="87"/>
                    <a:pt x="831" y="87"/>
                    <a:pt x="832" y="86"/>
                  </a:cubicBezTo>
                  <a:cubicBezTo>
                    <a:pt x="832" y="87"/>
                    <a:pt x="833" y="88"/>
                    <a:pt x="833" y="88"/>
                  </a:cubicBezTo>
                  <a:cubicBezTo>
                    <a:pt x="833" y="89"/>
                    <a:pt x="834" y="88"/>
                    <a:pt x="834" y="88"/>
                  </a:cubicBezTo>
                  <a:cubicBezTo>
                    <a:pt x="834" y="87"/>
                    <a:pt x="833" y="87"/>
                    <a:pt x="833" y="86"/>
                  </a:cubicBezTo>
                  <a:cubicBezTo>
                    <a:pt x="842" y="83"/>
                    <a:pt x="850" y="83"/>
                    <a:pt x="858" y="85"/>
                  </a:cubicBezTo>
                  <a:cubicBezTo>
                    <a:pt x="764" y="179"/>
                    <a:pt x="695" y="296"/>
                    <a:pt x="617" y="404"/>
                  </a:cubicBezTo>
                  <a:cubicBezTo>
                    <a:pt x="581" y="455"/>
                    <a:pt x="543" y="505"/>
                    <a:pt x="506" y="555"/>
                  </a:cubicBezTo>
                  <a:cubicBezTo>
                    <a:pt x="526" y="526"/>
                    <a:pt x="546" y="497"/>
                    <a:pt x="566" y="468"/>
                  </a:cubicBezTo>
                  <a:cubicBezTo>
                    <a:pt x="611" y="402"/>
                    <a:pt x="656" y="336"/>
                    <a:pt x="704" y="271"/>
                  </a:cubicBezTo>
                  <a:cubicBezTo>
                    <a:pt x="728" y="238"/>
                    <a:pt x="753" y="205"/>
                    <a:pt x="777" y="171"/>
                  </a:cubicBezTo>
                  <a:cubicBezTo>
                    <a:pt x="796" y="146"/>
                    <a:pt x="815" y="106"/>
                    <a:pt x="841" y="88"/>
                  </a:cubicBezTo>
                  <a:cubicBezTo>
                    <a:pt x="843" y="87"/>
                    <a:pt x="842" y="84"/>
                    <a:pt x="840" y="85"/>
                  </a:cubicBezTo>
                  <a:cubicBezTo>
                    <a:pt x="831" y="91"/>
                    <a:pt x="823" y="99"/>
                    <a:pt x="816" y="107"/>
                  </a:cubicBezTo>
                  <a:cubicBezTo>
                    <a:pt x="820" y="100"/>
                    <a:pt x="824" y="93"/>
                    <a:pt x="827" y="86"/>
                  </a:cubicBezTo>
                  <a:cubicBezTo>
                    <a:pt x="827" y="87"/>
                    <a:pt x="828" y="88"/>
                    <a:pt x="830" y="87"/>
                  </a:cubicBezTo>
                  <a:close/>
                  <a:moveTo>
                    <a:pt x="695" y="261"/>
                  </a:moveTo>
                  <a:cubicBezTo>
                    <a:pt x="695" y="261"/>
                    <a:pt x="694" y="261"/>
                    <a:pt x="694" y="262"/>
                  </a:cubicBezTo>
                  <a:cubicBezTo>
                    <a:pt x="736" y="206"/>
                    <a:pt x="778" y="151"/>
                    <a:pt x="819" y="95"/>
                  </a:cubicBezTo>
                  <a:cubicBezTo>
                    <a:pt x="815" y="101"/>
                    <a:pt x="805" y="119"/>
                    <a:pt x="794" y="136"/>
                  </a:cubicBezTo>
                  <a:cubicBezTo>
                    <a:pt x="790" y="143"/>
                    <a:pt x="785" y="150"/>
                    <a:pt x="780" y="157"/>
                  </a:cubicBezTo>
                  <a:cubicBezTo>
                    <a:pt x="780" y="158"/>
                    <a:pt x="779" y="159"/>
                    <a:pt x="779" y="160"/>
                  </a:cubicBezTo>
                  <a:cubicBezTo>
                    <a:pt x="753" y="195"/>
                    <a:pt x="723" y="228"/>
                    <a:pt x="695" y="261"/>
                  </a:cubicBezTo>
                  <a:close/>
                  <a:moveTo>
                    <a:pt x="718" y="105"/>
                  </a:moveTo>
                  <a:cubicBezTo>
                    <a:pt x="719" y="106"/>
                    <a:pt x="720" y="106"/>
                    <a:pt x="720" y="104"/>
                  </a:cubicBezTo>
                  <a:cubicBezTo>
                    <a:pt x="725" y="90"/>
                    <a:pt x="733" y="89"/>
                    <a:pt x="742" y="89"/>
                  </a:cubicBezTo>
                  <a:cubicBezTo>
                    <a:pt x="727" y="103"/>
                    <a:pt x="711" y="119"/>
                    <a:pt x="697" y="135"/>
                  </a:cubicBezTo>
                  <a:cubicBezTo>
                    <a:pt x="703" y="125"/>
                    <a:pt x="709" y="115"/>
                    <a:pt x="715" y="105"/>
                  </a:cubicBezTo>
                  <a:cubicBezTo>
                    <a:pt x="716" y="106"/>
                    <a:pt x="717" y="106"/>
                    <a:pt x="718" y="105"/>
                  </a:cubicBezTo>
                  <a:close/>
                  <a:moveTo>
                    <a:pt x="345" y="611"/>
                  </a:moveTo>
                  <a:cubicBezTo>
                    <a:pt x="347" y="608"/>
                    <a:pt x="349" y="604"/>
                    <a:pt x="351" y="601"/>
                  </a:cubicBezTo>
                  <a:cubicBezTo>
                    <a:pt x="373" y="570"/>
                    <a:pt x="394" y="539"/>
                    <a:pt x="416" y="508"/>
                  </a:cubicBezTo>
                  <a:cubicBezTo>
                    <a:pt x="433" y="484"/>
                    <a:pt x="451" y="460"/>
                    <a:pt x="469" y="437"/>
                  </a:cubicBezTo>
                  <a:cubicBezTo>
                    <a:pt x="477" y="425"/>
                    <a:pt x="487" y="413"/>
                    <a:pt x="496" y="401"/>
                  </a:cubicBezTo>
                  <a:cubicBezTo>
                    <a:pt x="419" y="512"/>
                    <a:pt x="340" y="620"/>
                    <a:pt x="272" y="737"/>
                  </a:cubicBezTo>
                  <a:cubicBezTo>
                    <a:pt x="264" y="748"/>
                    <a:pt x="255" y="758"/>
                    <a:pt x="247" y="769"/>
                  </a:cubicBezTo>
                  <a:cubicBezTo>
                    <a:pt x="285" y="720"/>
                    <a:pt x="313" y="664"/>
                    <a:pt x="345" y="611"/>
                  </a:cubicBezTo>
                  <a:close/>
                  <a:moveTo>
                    <a:pt x="324" y="632"/>
                  </a:moveTo>
                  <a:cubicBezTo>
                    <a:pt x="329" y="625"/>
                    <a:pt x="333" y="618"/>
                    <a:pt x="338" y="611"/>
                  </a:cubicBezTo>
                  <a:cubicBezTo>
                    <a:pt x="371" y="558"/>
                    <a:pt x="409" y="508"/>
                    <a:pt x="446" y="458"/>
                  </a:cubicBezTo>
                  <a:cubicBezTo>
                    <a:pt x="433" y="476"/>
                    <a:pt x="420" y="495"/>
                    <a:pt x="407" y="514"/>
                  </a:cubicBezTo>
                  <a:cubicBezTo>
                    <a:pt x="389" y="540"/>
                    <a:pt x="370" y="566"/>
                    <a:pt x="352" y="593"/>
                  </a:cubicBezTo>
                  <a:cubicBezTo>
                    <a:pt x="343" y="606"/>
                    <a:pt x="334" y="619"/>
                    <a:pt x="324" y="632"/>
                  </a:cubicBezTo>
                  <a:close/>
                  <a:moveTo>
                    <a:pt x="675" y="146"/>
                  </a:moveTo>
                  <a:cubicBezTo>
                    <a:pt x="688" y="133"/>
                    <a:pt x="703" y="119"/>
                    <a:pt x="708" y="112"/>
                  </a:cubicBezTo>
                  <a:cubicBezTo>
                    <a:pt x="700" y="125"/>
                    <a:pt x="691" y="138"/>
                    <a:pt x="682" y="151"/>
                  </a:cubicBezTo>
                  <a:cubicBezTo>
                    <a:pt x="636" y="203"/>
                    <a:pt x="595" y="258"/>
                    <a:pt x="555" y="315"/>
                  </a:cubicBezTo>
                  <a:cubicBezTo>
                    <a:pt x="525" y="355"/>
                    <a:pt x="495" y="395"/>
                    <a:pt x="466" y="435"/>
                  </a:cubicBezTo>
                  <a:cubicBezTo>
                    <a:pt x="464" y="437"/>
                    <a:pt x="463" y="439"/>
                    <a:pt x="461" y="441"/>
                  </a:cubicBezTo>
                  <a:cubicBezTo>
                    <a:pt x="466" y="434"/>
                    <a:pt x="471" y="427"/>
                    <a:pt x="476" y="420"/>
                  </a:cubicBezTo>
                  <a:cubicBezTo>
                    <a:pt x="504" y="380"/>
                    <a:pt x="531" y="341"/>
                    <a:pt x="559" y="302"/>
                  </a:cubicBezTo>
                  <a:cubicBezTo>
                    <a:pt x="569" y="288"/>
                    <a:pt x="579" y="273"/>
                    <a:pt x="589" y="259"/>
                  </a:cubicBezTo>
                  <a:cubicBezTo>
                    <a:pt x="617" y="220"/>
                    <a:pt x="648" y="184"/>
                    <a:pt x="675" y="146"/>
                  </a:cubicBezTo>
                  <a:close/>
                  <a:moveTo>
                    <a:pt x="613" y="223"/>
                  </a:moveTo>
                  <a:cubicBezTo>
                    <a:pt x="626" y="204"/>
                    <a:pt x="640" y="186"/>
                    <a:pt x="654" y="167"/>
                  </a:cubicBezTo>
                  <a:cubicBezTo>
                    <a:pt x="658" y="163"/>
                    <a:pt x="662" y="158"/>
                    <a:pt x="668" y="153"/>
                  </a:cubicBezTo>
                  <a:cubicBezTo>
                    <a:pt x="651" y="177"/>
                    <a:pt x="632" y="200"/>
                    <a:pt x="613" y="223"/>
                  </a:cubicBezTo>
                  <a:close/>
                  <a:moveTo>
                    <a:pt x="657" y="186"/>
                  </a:moveTo>
                  <a:cubicBezTo>
                    <a:pt x="641" y="206"/>
                    <a:pt x="626" y="225"/>
                    <a:pt x="610" y="245"/>
                  </a:cubicBezTo>
                  <a:cubicBezTo>
                    <a:pt x="625" y="225"/>
                    <a:pt x="641" y="205"/>
                    <a:pt x="657" y="186"/>
                  </a:cubicBezTo>
                  <a:close/>
                  <a:moveTo>
                    <a:pt x="283" y="725"/>
                  </a:moveTo>
                  <a:cubicBezTo>
                    <a:pt x="284" y="723"/>
                    <a:pt x="285" y="721"/>
                    <a:pt x="286" y="720"/>
                  </a:cubicBezTo>
                  <a:cubicBezTo>
                    <a:pt x="276" y="737"/>
                    <a:pt x="266" y="754"/>
                    <a:pt x="256" y="772"/>
                  </a:cubicBezTo>
                  <a:cubicBezTo>
                    <a:pt x="257" y="769"/>
                    <a:pt x="259" y="767"/>
                    <a:pt x="261" y="763"/>
                  </a:cubicBezTo>
                  <a:cubicBezTo>
                    <a:pt x="268" y="750"/>
                    <a:pt x="275" y="737"/>
                    <a:pt x="283" y="725"/>
                  </a:cubicBezTo>
                  <a:close/>
                  <a:moveTo>
                    <a:pt x="259" y="769"/>
                  </a:moveTo>
                  <a:cubicBezTo>
                    <a:pt x="268" y="755"/>
                    <a:pt x="276" y="741"/>
                    <a:pt x="286" y="726"/>
                  </a:cubicBezTo>
                  <a:cubicBezTo>
                    <a:pt x="301" y="702"/>
                    <a:pt x="318" y="678"/>
                    <a:pt x="335" y="655"/>
                  </a:cubicBezTo>
                  <a:cubicBezTo>
                    <a:pt x="337" y="653"/>
                    <a:pt x="338" y="651"/>
                    <a:pt x="339" y="650"/>
                  </a:cubicBezTo>
                  <a:cubicBezTo>
                    <a:pt x="344" y="643"/>
                    <a:pt x="349" y="636"/>
                    <a:pt x="354" y="629"/>
                  </a:cubicBezTo>
                  <a:cubicBezTo>
                    <a:pt x="400" y="568"/>
                    <a:pt x="446" y="506"/>
                    <a:pt x="492" y="444"/>
                  </a:cubicBezTo>
                  <a:cubicBezTo>
                    <a:pt x="530" y="394"/>
                    <a:pt x="566" y="343"/>
                    <a:pt x="603" y="291"/>
                  </a:cubicBezTo>
                  <a:cubicBezTo>
                    <a:pt x="608" y="285"/>
                    <a:pt x="613" y="278"/>
                    <a:pt x="619" y="271"/>
                  </a:cubicBezTo>
                  <a:cubicBezTo>
                    <a:pt x="573" y="337"/>
                    <a:pt x="528" y="403"/>
                    <a:pt x="482" y="468"/>
                  </a:cubicBezTo>
                  <a:cubicBezTo>
                    <a:pt x="443" y="524"/>
                    <a:pt x="406" y="581"/>
                    <a:pt x="367" y="636"/>
                  </a:cubicBezTo>
                  <a:cubicBezTo>
                    <a:pt x="345" y="668"/>
                    <a:pt x="321" y="700"/>
                    <a:pt x="296" y="730"/>
                  </a:cubicBezTo>
                  <a:cubicBezTo>
                    <a:pt x="291" y="737"/>
                    <a:pt x="255" y="784"/>
                    <a:pt x="254" y="777"/>
                  </a:cubicBezTo>
                  <a:cubicBezTo>
                    <a:pt x="255" y="776"/>
                    <a:pt x="257" y="773"/>
                    <a:pt x="259" y="769"/>
                  </a:cubicBezTo>
                  <a:close/>
                  <a:moveTo>
                    <a:pt x="477" y="457"/>
                  </a:moveTo>
                  <a:cubicBezTo>
                    <a:pt x="483" y="449"/>
                    <a:pt x="488" y="441"/>
                    <a:pt x="494" y="434"/>
                  </a:cubicBezTo>
                  <a:cubicBezTo>
                    <a:pt x="517" y="400"/>
                    <a:pt x="543" y="367"/>
                    <a:pt x="569" y="334"/>
                  </a:cubicBezTo>
                  <a:cubicBezTo>
                    <a:pt x="560" y="346"/>
                    <a:pt x="552" y="358"/>
                    <a:pt x="543" y="370"/>
                  </a:cubicBezTo>
                  <a:cubicBezTo>
                    <a:pt x="522" y="399"/>
                    <a:pt x="500" y="428"/>
                    <a:pt x="477" y="457"/>
                  </a:cubicBezTo>
                  <a:close/>
                  <a:moveTo>
                    <a:pt x="607" y="281"/>
                  </a:moveTo>
                  <a:cubicBezTo>
                    <a:pt x="571" y="326"/>
                    <a:pt x="534" y="371"/>
                    <a:pt x="501" y="417"/>
                  </a:cubicBezTo>
                  <a:cubicBezTo>
                    <a:pt x="479" y="449"/>
                    <a:pt x="456" y="481"/>
                    <a:pt x="434" y="513"/>
                  </a:cubicBezTo>
                  <a:cubicBezTo>
                    <a:pt x="384" y="577"/>
                    <a:pt x="335" y="642"/>
                    <a:pt x="292" y="710"/>
                  </a:cubicBezTo>
                  <a:cubicBezTo>
                    <a:pt x="290" y="713"/>
                    <a:pt x="288" y="716"/>
                    <a:pt x="286" y="718"/>
                  </a:cubicBezTo>
                  <a:cubicBezTo>
                    <a:pt x="348" y="613"/>
                    <a:pt x="421" y="514"/>
                    <a:pt x="491" y="414"/>
                  </a:cubicBezTo>
                  <a:cubicBezTo>
                    <a:pt x="505" y="394"/>
                    <a:pt x="519" y="374"/>
                    <a:pt x="532" y="354"/>
                  </a:cubicBezTo>
                  <a:cubicBezTo>
                    <a:pt x="585" y="288"/>
                    <a:pt x="639" y="222"/>
                    <a:pt x="685" y="152"/>
                  </a:cubicBezTo>
                  <a:cubicBezTo>
                    <a:pt x="691" y="147"/>
                    <a:pt x="697" y="141"/>
                    <a:pt x="703" y="135"/>
                  </a:cubicBezTo>
                  <a:cubicBezTo>
                    <a:pt x="695" y="149"/>
                    <a:pt x="688" y="162"/>
                    <a:pt x="684" y="168"/>
                  </a:cubicBezTo>
                  <a:cubicBezTo>
                    <a:pt x="660" y="206"/>
                    <a:pt x="634" y="244"/>
                    <a:pt x="607" y="281"/>
                  </a:cubicBezTo>
                  <a:close/>
                  <a:moveTo>
                    <a:pt x="697" y="155"/>
                  </a:moveTo>
                  <a:cubicBezTo>
                    <a:pt x="700" y="150"/>
                    <a:pt x="707" y="136"/>
                    <a:pt x="715" y="125"/>
                  </a:cubicBezTo>
                  <a:cubicBezTo>
                    <a:pt x="722" y="118"/>
                    <a:pt x="728" y="112"/>
                    <a:pt x="733" y="106"/>
                  </a:cubicBezTo>
                  <a:cubicBezTo>
                    <a:pt x="734" y="106"/>
                    <a:pt x="734" y="106"/>
                    <a:pt x="734" y="106"/>
                  </a:cubicBezTo>
                  <a:cubicBezTo>
                    <a:pt x="734" y="106"/>
                    <a:pt x="734" y="106"/>
                    <a:pt x="734" y="105"/>
                  </a:cubicBezTo>
                  <a:cubicBezTo>
                    <a:pt x="727" y="118"/>
                    <a:pt x="719" y="131"/>
                    <a:pt x="710" y="144"/>
                  </a:cubicBezTo>
                  <a:cubicBezTo>
                    <a:pt x="690" y="171"/>
                    <a:pt x="670" y="198"/>
                    <a:pt x="651" y="226"/>
                  </a:cubicBezTo>
                  <a:cubicBezTo>
                    <a:pt x="645" y="233"/>
                    <a:pt x="639" y="240"/>
                    <a:pt x="634" y="248"/>
                  </a:cubicBezTo>
                  <a:cubicBezTo>
                    <a:pt x="655" y="217"/>
                    <a:pt x="676" y="187"/>
                    <a:pt x="697" y="155"/>
                  </a:cubicBezTo>
                  <a:close/>
                  <a:moveTo>
                    <a:pt x="713" y="100"/>
                  </a:moveTo>
                  <a:cubicBezTo>
                    <a:pt x="705" y="107"/>
                    <a:pt x="698" y="114"/>
                    <a:pt x="691" y="121"/>
                  </a:cubicBezTo>
                  <a:cubicBezTo>
                    <a:pt x="697" y="110"/>
                    <a:pt x="704" y="99"/>
                    <a:pt x="709" y="88"/>
                  </a:cubicBezTo>
                  <a:cubicBezTo>
                    <a:pt x="710" y="92"/>
                    <a:pt x="711" y="96"/>
                    <a:pt x="713" y="100"/>
                  </a:cubicBezTo>
                  <a:close/>
                  <a:moveTo>
                    <a:pt x="698" y="49"/>
                  </a:moveTo>
                  <a:cubicBezTo>
                    <a:pt x="706" y="56"/>
                    <a:pt x="709" y="67"/>
                    <a:pt x="709" y="80"/>
                  </a:cubicBezTo>
                  <a:cubicBezTo>
                    <a:pt x="709" y="81"/>
                    <a:pt x="709" y="81"/>
                    <a:pt x="709" y="82"/>
                  </a:cubicBezTo>
                  <a:cubicBezTo>
                    <a:pt x="709" y="82"/>
                    <a:pt x="709" y="82"/>
                    <a:pt x="708" y="82"/>
                  </a:cubicBezTo>
                  <a:cubicBezTo>
                    <a:pt x="623" y="186"/>
                    <a:pt x="551" y="299"/>
                    <a:pt x="472" y="408"/>
                  </a:cubicBezTo>
                  <a:cubicBezTo>
                    <a:pt x="432" y="463"/>
                    <a:pt x="391" y="517"/>
                    <a:pt x="349" y="572"/>
                  </a:cubicBezTo>
                  <a:cubicBezTo>
                    <a:pt x="330" y="597"/>
                    <a:pt x="310" y="623"/>
                    <a:pt x="290" y="649"/>
                  </a:cubicBezTo>
                  <a:cubicBezTo>
                    <a:pt x="353" y="560"/>
                    <a:pt x="415" y="470"/>
                    <a:pt x="480" y="383"/>
                  </a:cubicBezTo>
                  <a:cubicBezTo>
                    <a:pt x="521" y="330"/>
                    <a:pt x="560" y="275"/>
                    <a:pt x="599" y="221"/>
                  </a:cubicBezTo>
                  <a:cubicBezTo>
                    <a:pt x="637" y="170"/>
                    <a:pt x="679" y="121"/>
                    <a:pt x="705" y="62"/>
                  </a:cubicBezTo>
                  <a:cubicBezTo>
                    <a:pt x="705" y="60"/>
                    <a:pt x="703" y="58"/>
                    <a:pt x="702" y="60"/>
                  </a:cubicBezTo>
                  <a:cubicBezTo>
                    <a:pt x="689" y="75"/>
                    <a:pt x="676" y="91"/>
                    <a:pt x="664" y="106"/>
                  </a:cubicBezTo>
                  <a:cubicBezTo>
                    <a:pt x="676" y="87"/>
                    <a:pt x="687" y="68"/>
                    <a:pt x="698" y="49"/>
                  </a:cubicBezTo>
                  <a:close/>
                  <a:moveTo>
                    <a:pt x="662" y="97"/>
                  </a:moveTo>
                  <a:cubicBezTo>
                    <a:pt x="655" y="110"/>
                    <a:pt x="648" y="122"/>
                    <a:pt x="641" y="132"/>
                  </a:cubicBezTo>
                  <a:cubicBezTo>
                    <a:pt x="618" y="164"/>
                    <a:pt x="593" y="194"/>
                    <a:pt x="569" y="225"/>
                  </a:cubicBezTo>
                  <a:cubicBezTo>
                    <a:pt x="545" y="256"/>
                    <a:pt x="521" y="287"/>
                    <a:pt x="496" y="318"/>
                  </a:cubicBezTo>
                  <a:cubicBezTo>
                    <a:pt x="505" y="303"/>
                    <a:pt x="515" y="289"/>
                    <a:pt x="524" y="274"/>
                  </a:cubicBezTo>
                  <a:cubicBezTo>
                    <a:pt x="520" y="280"/>
                    <a:pt x="516" y="285"/>
                    <a:pt x="512" y="291"/>
                  </a:cubicBezTo>
                  <a:cubicBezTo>
                    <a:pt x="501" y="306"/>
                    <a:pt x="491" y="322"/>
                    <a:pt x="480" y="338"/>
                  </a:cubicBezTo>
                  <a:cubicBezTo>
                    <a:pt x="463" y="360"/>
                    <a:pt x="446" y="382"/>
                    <a:pt x="429" y="404"/>
                  </a:cubicBezTo>
                  <a:cubicBezTo>
                    <a:pt x="384" y="462"/>
                    <a:pt x="342" y="520"/>
                    <a:pt x="303" y="582"/>
                  </a:cubicBezTo>
                  <a:cubicBezTo>
                    <a:pt x="299" y="589"/>
                    <a:pt x="294" y="596"/>
                    <a:pt x="290" y="603"/>
                  </a:cubicBezTo>
                  <a:cubicBezTo>
                    <a:pt x="318" y="559"/>
                    <a:pt x="345" y="515"/>
                    <a:pt x="373" y="471"/>
                  </a:cubicBezTo>
                  <a:cubicBezTo>
                    <a:pt x="396" y="439"/>
                    <a:pt x="420" y="408"/>
                    <a:pt x="444" y="377"/>
                  </a:cubicBezTo>
                  <a:cubicBezTo>
                    <a:pt x="462" y="354"/>
                    <a:pt x="480" y="330"/>
                    <a:pt x="499" y="307"/>
                  </a:cubicBezTo>
                  <a:cubicBezTo>
                    <a:pt x="462" y="352"/>
                    <a:pt x="426" y="397"/>
                    <a:pt x="391" y="443"/>
                  </a:cubicBezTo>
                  <a:cubicBezTo>
                    <a:pt x="394" y="438"/>
                    <a:pt x="396" y="434"/>
                    <a:pt x="399" y="430"/>
                  </a:cubicBezTo>
                  <a:cubicBezTo>
                    <a:pt x="425" y="395"/>
                    <a:pt x="450" y="361"/>
                    <a:pt x="476" y="327"/>
                  </a:cubicBezTo>
                  <a:cubicBezTo>
                    <a:pt x="501" y="293"/>
                    <a:pt x="528" y="260"/>
                    <a:pt x="554" y="226"/>
                  </a:cubicBezTo>
                  <a:cubicBezTo>
                    <a:pt x="541" y="247"/>
                    <a:pt x="527" y="267"/>
                    <a:pt x="514" y="287"/>
                  </a:cubicBezTo>
                  <a:cubicBezTo>
                    <a:pt x="519" y="281"/>
                    <a:pt x="524" y="275"/>
                    <a:pt x="529" y="268"/>
                  </a:cubicBezTo>
                  <a:cubicBezTo>
                    <a:pt x="544" y="244"/>
                    <a:pt x="561" y="221"/>
                    <a:pt x="577" y="198"/>
                  </a:cubicBezTo>
                  <a:cubicBezTo>
                    <a:pt x="585" y="187"/>
                    <a:pt x="594" y="176"/>
                    <a:pt x="602" y="165"/>
                  </a:cubicBezTo>
                  <a:cubicBezTo>
                    <a:pt x="619" y="143"/>
                    <a:pt x="636" y="121"/>
                    <a:pt x="653" y="99"/>
                  </a:cubicBezTo>
                  <a:cubicBezTo>
                    <a:pt x="659" y="91"/>
                    <a:pt x="667" y="83"/>
                    <a:pt x="674" y="75"/>
                  </a:cubicBezTo>
                  <a:cubicBezTo>
                    <a:pt x="665" y="88"/>
                    <a:pt x="652" y="106"/>
                    <a:pt x="649" y="111"/>
                  </a:cubicBezTo>
                  <a:cubicBezTo>
                    <a:pt x="630" y="137"/>
                    <a:pt x="611" y="162"/>
                    <a:pt x="592" y="188"/>
                  </a:cubicBezTo>
                  <a:cubicBezTo>
                    <a:pt x="616" y="158"/>
                    <a:pt x="640" y="129"/>
                    <a:pt x="662" y="97"/>
                  </a:cubicBezTo>
                  <a:close/>
                  <a:moveTo>
                    <a:pt x="205" y="715"/>
                  </a:moveTo>
                  <a:cubicBezTo>
                    <a:pt x="200" y="722"/>
                    <a:pt x="194" y="728"/>
                    <a:pt x="189" y="735"/>
                  </a:cubicBezTo>
                  <a:cubicBezTo>
                    <a:pt x="196" y="726"/>
                    <a:pt x="202" y="704"/>
                    <a:pt x="209" y="693"/>
                  </a:cubicBezTo>
                  <a:cubicBezTo>
                    <a:pt x="221" y="675"/>
                    <a:pt x="235" y="659"/>
                    <a:pt x="247" y="641"/>
                  </a:cubicBezTo>
                  <a:cubicBezTo>
                    <a:pt x="254" y="632"/>
                    <a:pt x="261" y="622"/>
                    <a:pt x="267" y="613"/>
                  </a:cubicBezTo>
                  <a:cubicBezTo>
                    <a:pt x="245" y="646"/>
                    <a:pt x="225" y="680"/>
                    <a:pt x="205" y="715"/>
                  </a:cubicBezTo>
                  <a:close/>
                  <a:moveTo>
                    <a:pt x="301" y="571"/>
                  </a:moveTo>
                  <a:cubicBezTo>
                    <a:pt x="312" y="556"/>
                    <a:pt x="323" y="540"/>
                    <a:pt x="334" y="524"/>
                  </a:cubicBezTo>
                  <a:cubicBezTo>
                    <a:pt x="310" y="564"/>
                    <a:pt x="285" y="604"/>
                    <a:pt x="259" y="643"/>
                  </a:cubicBezTo>
                  <a:cubicBezTo>
                    <a:pt x="249" y="657"/>
                    <a:pt x="239" y="671"/>
                    <a:pt x="229" y="684"/>
                  </a:cubicBezTo>
                  <a:cubicBezTo>
                    <a:pt x="234" y="674"/>
                    <a:pt x="239" y="665"/>
                    <a:pt x="243" y="658"/>
                  </a:cubicBezTo>
                  <a:cubicBezTo>
                    <a:pt x="262" y="628"/>
                    <a:pt x="281" y="600"/>
                    <a:pt x="301" y="571"/>
                  </a:cubicBezTo>
                  <a:close/>
                  <a:moveTo>
                    <a:pt x="209" y="729"/>
                  </a:moveTo>
                  <a:cubicBezTo>
                    <a:pt x="232" y="705"/>
                    <a:pt x="253" y="680"/>
                    <a:pt x="273" y="654"/>
                  </a:cubicBezTo>
                  <a:cubicBezTo>
                    <a:pt x="253" y="682"/>
                    <a:pt x="232" y="709"/>
                    <a:pt x="207" y="735"/>
                  </a:cubicBezTo>
                  <a:cubicBezTo>
                    <a:pt x="208" y="733"/>
                    <a:pt x="208" y="731"/>
                    <a:pt x="209" y="729"/>
                  </a:cubicBezTo>
                  <a:close/>
                  <a:moveTo>
                    <a:pt x="211" y="721"/>
                  </a:moveTo>
                  <a:cubicBezTo>
                    <a:pt x="211" y="721"/>
                    <a:pt x="212" y="721"/>
                    <a:pt x="212" y="720"/>
                  </a:cubicBezTo>
                  <a:cubicBezTo>
                    <a:pt x="220" y="707"/>
                    <a:pt x="229" y="695"/>
                    <a:pt x="239" y="684"/>
                  </a:cubicBezTo>
                  <a:cubicBezTo>
                    <a:pt x="246" y="675"/>
                    <a:pt x="252" y="667"/>
                    <a:pt x="259" y="657"/>
                  </a:cubicBezTo>
                  <a:cubicBezTo>
                    <a:pt x="279" y="629"/>
                    <a:pt x="297" y="598"/>
                    <a:pt x="316" y="569"/>
                  </a:cubicBezTo>
                  <a:cubicBezTo>
                    <a:pt x="357" y="501"/>
                    <a:pt x="405" y="439"/>
                    <a:pt x="454" y="377"/>
                  </a:cubicBezTo>
                  <a:cubicBezTo>
                    <a:pt x="376" y="491"/>
                    <a:pt x="305" y="620"/>
                    <a:pt x="211" y="721"/>
                  </a:cubicBezTo>
                  <a:close/>
                  <a:moveTo>
                    <a:pt x="431" y="416"/>
                  </a:moveTo>
                  <a:cubicBezTo>
                    <a:pt x="446" y="395"/>
                    <a:pt x="460" y="373"/>
                    <a:pt x="474" y="351"/>
                  </a:cubicBezTo>
                  <a:cubicBezTo>
                    <a:pt x="501" y="318"/>
                    <a:pt x="528" y="285"/>
                    <a:pt x="555" y="252"/>
                  </a:cubicBezTo>
                  <a:cubicBezTo>
                    <a:pt x="522" y="298"/>
                    <a:pt x="490" y="345"/>
                    <a:pt x="458" y="391"/>
                  </a:cubicBezTo>
                  <a:cubicBezTo>
                    <a:pt x="419" y="446"/>
                    <a:pt x="380" y="501"/>
                    <a:pt x="341" y="555"/>
                  </a:cubicBezTo>
                  <a:cubicBezTo>
                    <a:pt x="372" y="508"/>
                    <a:pt x="401" y="461"/>
                    <a:pt x="431" y="416"/>
                  </a:cubicBezTo>
                  <a:close/>
                  <a:moveTo>
                    <a:pt x="684" y="40"/>
                  </a:moveTo>
                  <a:cubicBezTo>
                    <a:pt x="685" y="40"/>
                    <a:pt x="686" y="41"/>
                    <a:pt x="688" y="42"/>
                  </a:cubicBezTo>
                  <a:cubicBezTo>
                    <a:pt x="689" y="42"/>
                    <a:pt x="690" y="43"/>
                    <a:pt x="691" y="43"/>
                  </a:cubicBezTo>
                  <a:cubicBezTo>
                    <a:pt x="691" y="44"/>
                    <a:pt x="690" y="44"/>
                    <a:pt x="690" y="44"/>
                  </a:cubicBezTo>
                  <a:cubicBezTo>
                    <a:pt x="674" y="65"/>
                    <a:pt x="658" y="86"/>
                    <a:pt x="641" y="108"/>
                  </a:cubicBezTo>
                  <a:cubicBezTo>
                    <a:pt x="630" y="121"/>
                    <a:pt x="619" y="136"/>
                    <a:pt x="608" y="150"/>
                  </a:cubicBezTo>
                  <a:cubicBezTo>
                    <a:pt x="559" y="212"/>
                    <a:pt x="511" y="274"/>
                    <a:pt x="464" y="337"/>
                  </a:cubicBezTo>
                  <a:cubicBezTo>
                    <a:pt x="495" y="293"/>
                    <a:pt x="528" y="250"/>
                    <a:pt x="559" y="206"/>
                  </a:cubicBezTo>
                  <a:cubicBezTo>
                    <a:pt x="600" y="150"/>
                    <a:pt x="648" y="99"/>
                    <a:pt x="684" y="40"/>
                  </a:cubicBezTo>
                  <a:close/>
                  <a:moveTo>
                    <a:pt x="655" y="48"/>
                  </a:moveTo>
                  <a:cubicBezTo>
                    <a:pt x="663" y="40"/>
                    <a:pt x="671" y="36"/>
                    <a:pt x="679" y="38"/>
                  </a:cubicBezTo>
                  <a:cubicBezTo>
                    <a:pt x="665" y="51"/>
                    <a:pt x="652" y="65"/>
                    <a:pt x="640" y="80"/>
                  </a:cubicBezTo>
                  <a:cubicBezTo>
                    <a:pt x="646" y="70"/>
                    <a:pt x="651" y="60"/>
                    <a:pt x="656" y="50"/>
                  </a:cubicBezTo>
                  <a:cubicBezTo>
                    <a:pt x="657" y="49"/>
                    <a:pt x="656" y="48"/>
                    <a:pt x="655" y="48"/>
                  </a:cubicBezTo>
                  <a:close/>
                  <a:moveTo>
                    <a:pt x="641" y="47"/>
                  </a:moveTo>
                  <a:cubicBezTo>
                    <a:pt x="644" y="48"/>
                    <a:pt x="647" y="49"/>
                    <a:pt x="650" y="51"/>
                  </a:cubicBezTo>
                  <a:cubicBezTo>
                    <a:pt x="650" y="52"/>
                    <a:pt x="651" y="52"/>
                    <a:pt x="651" y="52"/>
                  </a:cubicBezTo>
                  <a:cubicBezTo>
                    <a:pt x="611" y="113"/>
                    <a:pt x="563" y="168"/>
                    <a:pt x="517" y="225"/>
                  </a:cubicBezTo>
                  <a:cubicBezTo>
                    <a:pt x="476" y="277"/>
                    <a:pt x="437" y="331"/>
                    <a:pt x="397" y="384"/>
                  </a:cubicBezTo>
                  <a:cubicBezTo>
                    <a:pt x="357" y="437"/>
                    <a:pt x="316" y="489"/>
                    <a:pt x="278" y="544"/>
                  </a:cubicBezTo>
                  <a:cubicBezTo>
                    <a:pt x="297" y="513"/>
                    <a:pt x="315" y="482"/>
                    <a:pt x="333" y="452"/>
                  </a:cubicBezTo>
                  <a:cubicBezTo>
                    <a:pt x="434" y="316"/>
                    <a:pt x="546" y="187"/>
                    <a:pt x="641" y="47"/>
                  </a:cubicBezTo>
                  <a:close/>
                  <a:moveTo>
                    <a:pt x="584" y="84"/>
                  </a:moveTo>
                  <a:cubicBezTo>
                    <a:pt x="584" y="84"/>
                    <a:pt x="584" y="83"/>
                    <a:pt x="585" y="83"/>
                  </a:cubicBezTo>
                  <a:cubicBezTo>
                    <a:pt x="591" y="76"/>
                    <a:pt x="617" y="57"/>
                    <a:pt x="619" y="52"/>
                  </a:cubicBezTo>
                  <a:cubicBezTo>
                    <a:pt x="616" y="59"/>
                    <a:pt x="612" y="65"/>
                    <a:pt x="609" y="72"/>
                  </a:cubicBezTo>
                  <a:cubicBezTo>
                    <a:pt x="545" y="134"/>
                    <a:pt x="490" y="208"/>
                    <a:pt x="440" y="281"/>
                  </a:cubicBezTo>
                  <a:cubicBezTo>
                    <a:pt x="429" y="295"/>
                    <a:pt x="419" y="308"/>
                    <a:pt x="409" y="322"/>
                  </a:cubicBezTo>
                  <a:cubicBezTo>
                    <a:pt x="436" y="283"/>
                    <a:pt x="463" y="244"/>
                    <a:pt x="490" y="205"/>
                  </a:cubicBezTo>
                  <a:cubicBezTo>
                    <a:pt x="495" y="197"/>
                    <a:pt x="501" y="190"/>
                    <a:pt x="506" y="183"/>
                  </a:cubicBezTo>
                  <a:cubicBezTo>
                    <a:pt x="533" y="151"/>
                    <a:pt x="559" y="118"/>
                    <a:pt x="584" y="84"/>
                  </a:cubicBezTo>
                  <a:close/>
                  <a:moveTo>
                    <a:pt x="525" y="156"/>
                  </a:moveTo>
                  <a:cubicBezTo>
                    <a:pt x="535" y="143"/>
                    <a:pt x="545" y="130"/>
                    <a:pt x="555" y="117"/>
                  </a:cubicBezTo>
                  <a:cubicBezTo>
                    <a:pt x="559" y="112"/>
                    <a:pt x="564" y="106"/>
                    <a:pt x="569" y="100"/>
                  </a:cubicBezTo>
                  <a:cubicBezTo>
                    <a:pt x="555" y="119"/>
                    <a:pt x="540" y="138"/>
                    <a:pt x="525" y="156"/>
                  </a:cubicBezTo>
                  <a:close/>
                  <a:moveTo>
                    <a:pt x="570" y="95"/>
                  </a:moveTo>
                  <a:cubicBezTo>
                    <a:pt x="583" y="78"/>
                    <a:pt x="597" y="60"/>
                    <a:pt x="601" y="53"/>
                  </a:cubicBezTo>
                  <a:cubicBezTo>
                    <a:pt x="596" y="62"/>
                    <a:pt x="590" y="70"/>
                    <a:pt x="584" y="79"/>
                  </a:cubicBezTo>
                  <a:cubicBezTo>
                    <a:pt x="579" y="84"/>
                    <a:pt x="574" y="90"/>
                    <a:pt x="570" y="95"/>
                  </a:cubicBezTo>
                  <a:close/>
                  <a:moveTo>
                    <a:pt x="516" y="191"/>
                  </a:moveTo>
                  <a:cubicBezTo>
                    <a:pt x="547" y="154"/>
                    <a:pt x="580" y="119"/>
                    <a:pt x="606" y="80"/>
                  </a:cubicBezTo>
                  <a:cubicBezTo>
                    <a:pt x="611" y="75"/>
                    <a:pt x="615" y="70"/>
                    <a:pt x="620" y="66"/>
                  </a:cubicBezTo>
                  <a:cubicBezTo>
                    <a:pt x="651" y="34"/>
                    <a:pt x="598" y="104"/>
                    <a:pt x="592" y="111"/>
                  </a:cubicBezTo>
                  <a:cubicBezTo>
                    <a:pt x="573" y="138"/>
                    <a:pt x="552" y="165"/>
                    <a:pt x="532" y="192"/>
                  </a:cubicBezTo>
                  <a:cubicBezTo>
                    <a:pt x="484" y="255"/>
                    <a:pt x="435" y="316"/>
                    <a:pt x="387" y="378"/>
                  </a:cubicBezTo>
                  <a:cubicBezTo>
                    <a:pt x="373" y="396"/>
                    <a:pt x="359" y="414"/>
                    <a:pt x="345" y="433"/>
                  </a:cubicBezTo>
                  <a:cubicBezTo>
                    <a:pt x="348" y="427"/>
                    <a:pt x="351" y="422"/>
                    <a:pt x="355" y="417"/>
                  </a:cubicBezTo>
                  <a:cubicBezTo>
                    <a:pt x="386" y="369"/>
                    <a:pt x="417" y="320"/>
                    <a:pt x="451" y="272"/>
                  </a:cubicBezTo>
                  <a:cubicBezTo>
                    <a:pt x="472" y="245"/>
                    <a:pt x="494" y="218"/>
                    <a:pt x="516" y="191"/>
                  </a:cubicBezTo>
                  <a:close/>
                  <a:moveTo>
                    <a:pt x="488" y="221"/>
                  </a:moveTo>
                  <a:cubicBezTo>
                    <a:pt x="522" y="174"/>
                    <a:pt x="559" y="129"/>
                    <a:pt x="599" y="87"/>
                  </a:cubicBezTo>
                  <a:cubicBezTo>
                    <a:pt x="567" y="135"/>
                    <a:pt x="524" y="177"/>
                    <a:pt x="488" y="221"/>
                  </a:cubicBezTo>
                  <a:close/>
                  <a:moveTo>
                    <a:pt x="414" y="320"/>
                  </a:moveTo>
                  <a:cubicBezTo>
                    <a:pt x="406" y="331"/>
                    <a:pt x="399" y="343"/>
                    <a:pt x="391" y="354"/>
                  </a:cubicBezTo>
                  <a:cubicBezTo>
                    <a:pt x="363" y="397"/>
                    <a:pt x="335" y="440"/>
                    <a:pt x="307" y="484"/>
                  </a:cubicBezTo>
                  <a:cubicBezTo>
                    <a:pt x="259" y="549"/>
                    <a:pt x="215" y="616"/>
                    <a:pt x="175" y="686"/>
                  </a:cubicBezTo>
                  <a:cubicBezTo>
                    <a:pt x="166" y="697"/>
                    <a:pt x="157" y="708"/>
                    <a:pt x="147" y="718"/>
                  </a:cubicBezTo>
                  <a:cubicBezTo>
                    <a:pt x="133" y="732"/>
                    <a:pt x="148" y="705"/>
                    <a:pt x="154" y="695"/>
                  </a:cubicBezTo>
                  <a:cubicBezTo>
                    <a:pt x="188" y="655"/>
                    <a:pt x="214" y="604"/>
                    <a:pt x="242" y="562"/>
                  </a:cubicBezTo>
                  <a:cubicBezTo>
                    <a:pt x="243" y="560"/>
                    <a:pt x="245" y="558"/>
                    <a:pt x="246" y="556"/>
                  </a:cubicBezTo>
                  <a:cubicBezTo>
                    <a:pt x="255" y="543"/>
                    <a:pt x="263" y="530"/>
                    <a:pt x="272" y="517"/>
                  </a:cubicBezTo>
                  <a:cubicBezTo>
                    <a:pt x="302" y="473"/>
                    <a:pt x="333" y="429"/>
                    <a:pt x="364" y="386"/>
                  </a:cubicBezTo>
                  <a:cubicBezTo>
                    <a:pt x="380" y="364"/>
                    <a:pt x="397" y="342"/>
                    <a:pt x="414" y="320"/>
                  </a:cubicBezTo>
                  <a:close/>
                  <a:moveTo>
                    <a:pt x="288" y="514"/>
                  </a:moveTo>
                  <a:cubicBezTo>
                    <a:pt x="282" y="523"/>
                    <a:pt x="276" y="532"/>
                    <a:pt x="271" y="542"/>
                  </a:cubicBezTo>
                  <a:cubicBezTo>
                    <a:pt x="244" y="586"/>
                    <a:pt x="218" y="630"/>
                    <a:pt x="187" y="671"/>
                  </a:cubicBezTo>
                  <a:cubicBezTo>
                    <a:pt x="218" y="617"/>
                    <a:pt x="252" y="565"/>
                    <a:pt x="288" y="514"/>
                  </a:cubicBezTo>
                  <a:close/>
                  <a:moveTo>
                    <a:pt x="637" y="45"/>
                  </a:moveTo>
                  <a:cubicBezTo>
                    <a:pt x="629" y="52"/>
                    <a:pt x="622" y="59"/>
                    <a:pt x="615" y="66"/>
                  </a:cubicBezTo>
                  <a:cubicBezTo>
                    <a:pt x="619" y="58"/>
                    <a:pt x="623" y="51"/>
                    <a:pt x="627" y="43"/>
                  </a:cubicBezTo>
                  <a:cubicBezTo>
                    <a:pt x="630" y="44"/>
                    <a:pt x="634" y="45"/>
                    <a:pt x="637" y="45"/>
                  </a:cubicBezTo>
                  <a:close/>
                  <a:moveTo>
                    <a:pt x="622" y="43"/>
                  </a:moveTo>
                  <a:cubicBezTo>
                    <a:pt x="612" y="51"/>
                    <a:pt x="604" y="59"/>
                    <a:pt x="595" y="68"/>
                  </a:cubicBezTo>
                  <a:cubicBezTo>
                    <a:pt x="601" y="59"/>
                    <a:pt x="607" y="50"/>
                    <a:pt x="612" y="41"/>
                  </a:cubicBezTo>
                  <a:cubicBezTo>
                    <a:pt x="615" y="42"/>
                    <a:pt x="618" y="42"/>
                    <a:pt x="622" y="43"/>
                  </a:cubicBezTo>
                  <a:close/>
                  <a:moveTo>
                    <a:pt x="508" y="96"/>
                  </a:moveTo>
                  <a:cubicBezTo>
                    <a:pt x="516" y="87"/>
                    <a:pt x="524" y="78"/>
                    <a:pt x="531" y="69"/>
                  </a:cubicBezTo>
                  <a:cubicBezTo>
                    <a:pt x="456" y="177"/>
                    <a:pt x="372" y="280"/>
                    <a:pt x="300" y="391"/>
                  </a:cubicBezTo>
                  <a:cubicBezTo>
                    <a:pt x="263" y="447"/>
                    <a:pt x="225" y="501"/>
                    <a:pt x="185" y="553"/>
                  </a:cubicBezTo>
                  <a:cubicBezTo>
                    <a:pt x="206" y="516"/>
                    <a:pt x="228" y="479"/>
                    <a:pt x="252" y="445"/>
                  </a:cubicBezTo>
                  <a:cubicBezTo>
                    <a:pt x="307" y="370"/>
                    <a:pt x="361" y="295"/>
                    <a:pt x="415" y="220"/>
                  </a:cubicBezTo>
                  <a:cubicBezTo>
                    <a:pt x="445" y="178"/>
                    <a:pt x="474" y="135"/>
                    <a:pt x="508" y="96"/>
                  </a:cubicBezTo>
                  <a:close/>
                  <a:moveTo>
                    <a:pt x="38" y="744"/>
                  </a:moveTo>
                  <a:cubicBezTo>
                    <a:pt x="31" y="753"/>
                    <a:pt x="0" y="789"/>
                    <a:pt x="25" y="752"/>
                  </a:cubicBezTo>
                  <a:cubicBezTo>
                    <a:pt x="66" y="690"/>
                    <a:pt x="115" y="637"/>
                    <a:pt x="154" y="574"/>
                  </a:cubicBezTo>
                  <a:cubicBezTo>
                    <a:pt x="196" y="506"/>
                    <a:pt x="244" y="443"/>
                    <a:pt x="293" y="380"/>
                  </a:cubicBezTo>
                  <a:cubicBezTo>
                    <a:pt x="299" y="372"/>
                    <a:pt x="306" y="363"/>
                    <a:pt x="312" y="355"/>
                  </a:cubicBezTo>
                  <a:cubicBezTo>
                    <a:pt x="257" y="430"/>
                    <a:pt x="205" y="507"/>
                    <a:pt x="158" y="587"/>
                  </a:cubicBezTo>
                  <a:cubicBezTo>
                    <a:pt x="153" y="594"/>
                    <a:pt x="148" y="601"/>
                    <a:pt x="143" y="607"/>
                  </a:cubicBezTo>
                  <a:cubicBezTo>
                    <a:pt x="121" y="635"/>
                    <a:pt x="99" y="663"/>
                    <a:pt x="78" y="692"/>
                  </a:cubicBezTo>
                  <a:cubicBezTo>
                    <a:pt x="65" y="710"/>
                    <a:pt x="52" y="727"/>
                    <a:pt x="38" y="744"/>
                  </a:cubicBezTo>
                  <a:close/>
                  <a:moveTo>
                    <a:pt x="148" y="606"/>
                  </a:moveTo>
                  <a:cubicBezTo>
                    <a:pt x="147" y="608"/>
                    <a:pt x="145" y="610"/>
                    <a:pt x="144" y="613"/>
                  </a:cubicBezTo>
                  <a:cubicBezTo>
                    <a:pt x="131" y="630"/>
                    <a:pt x="117" y="647"/>
                    <a:pt x="104" y="664"/>
                  </a:cubicBezTo>
                  <a:cubicBezTo>
                    <a:pt x="114" y="650"/>
                    <a:pt x="123" y="637"/>
                    <a:pt x="134" y="624"/>
                  </a:cubicBezTo>
                  <a:cubicBezTo>
                    <a:pt x="138" y="618"/>
                    <a:pt x="143" y="612"/>
                    <a:pt x="148" y="606"/>
                  </a:cubicBezTo>
                  <a:close/>
                  <a:moveTo>
                    <a:pt x="35" y="767"/>
                  </a:moveTo>
                  <a:cubicBezTo>
                    <a:pt x="12" y="790"/>
                    <a:pt x="35" y="761"/>
                    <a:pt x="37" y="758"/>
                  </a:cubicBezTo>
                  <a:cubicBezTo>
                    <a:pt x="47" y="743"/>
                    <a:pt x="58" y="730"/>
                    <a:pt x="68" y="716"/>
                  </a:cubicBezTo>
                  <a:cubicBezTo>
                    <a:pt x="88" y="689"/>
                    <a:pt x="108" y="664"/>
                    <a:pt x="129" y="638"/>
                  </a:cubicBezTo>
                  <a:cubicBezTo>
                    <a:pt x="104" y="673"/>
                    <a:pt x="80" y="709"/>
                    <a:pt x="56" y="745"/>
                  </a:cubicBezTo>
                  <a:cubicBezTo>
                    <a:pt x="50" y="752"/>
                    <a:pt x="43" y="760"/>
                    <a:pt x="35" y="767"/>
                  </a:cubicBezTo>
                  <a:close/>
                  <a:moveTo>
                    <a:pt x="314" y="400"/>
                  </a:moveTo>
                  <a:cubicBezTo>
                    <a:pt x="268" y="465"/>
                    <a:pt x="221" y="528"/>
                    <a:pt x="175" y="592"/>
                  </a:cubicBezTo>
                  <a:cubicBezTo>
                    <a:pt x="128" y="659"/>
                    <a:pt x="86" y="729"/>
                    <a:pt x="31" y="789"/>
                  </a:cubicBezTo>
                  <a:cubicBezTo>
                    <a:pt x="44" y="774"/>
                    <a:pt x="56" y="755"/>
                    <a:pt x="67" y="737"/>
                  </a:cubicBezTo>
                  <a:cubicBezTo>
                    <a:pt x="92" y="708"/>
                    <a:pt x="113" y="676"/>
                    <a:pt x="133" y="643"/>
                  </a:cubicBezTo>
                  <a:cubicBezTo>
                    <a:pt x="141" y="632"/>
                    <a:pt x="149" y="621"/>
                    <a:pt x="157" y="609"/>
                  </a:cubicBezTo>
                  <a:cubicBezTo>
                    <a:pt x="167" y="594"/>
                    <a:pt x="178" y="580"/>
                    <a:pt x="188" y="565"/>
                  </a:cubicBezTo>
                  <a:cubicBezTo>
                    <a:pt x="245" y="493"/>
                    <a:pt x="299" y="419"/>
                    <a:pt x="353" y="344"/>
                  </a:cubicBezTo>
                  <a:cubicBezTo>
                    <a:pt x="340" y="363"/>
                    <a:pt x="327" y="381"/>
                    <a:pt x="314" y="400"/>
                  </a:cubicBezTo>
                  <a:close/>
                  <a:moveTo>
                    <a:pt x="488" y="165"/>
                  </a:moveTo>
                  <a:cubicBezTo>
                    <a:pt x="499" y="150"/>
                    <a:pt x="510" y="136"/>
                    <a:pt x="521" y="121"/>
                  </a:cubicBezTo>
                  <a:cubicBezTo>
                    <a:pt x="510" y="136"/>
                    <a:pt x="499" y="150"/>
                    <a:pt x="488" y="165"/>
                  </a:cubicBezTo>
                  <a:close/>
                  <a:moveTo>
                    <a:pt x="545" y="86"/>
                  </a:moveTo>
                  <a:cubicBezTo>
                    <a:pt x="501" y="139"/>
                    <a:pt x="460" y="194"/>
                    <a:pt x="419" y="250"/>
                  </a:cubicBezTo>
                  <a:cubicBezTo>
                    <a:pt x="418" y="251"/>
                    <a:pt x="417" y="253"/>
                    <a:pt x="416" y="254"/>
                  </a:cubicBezTo>
                  <a:cubicBezTo>
                    <a:pt x="416" y="254"/>
                    <a:pt x="416" y="254"/>
                    <a:pt x="417" y="253"/>
                  </a:cubicBezTo>
                  <a:cubicBezTo>
                    <a:pt x="457" y="195"/>
                    <a:pt x="501" y="139"/>
                    <a:pt x="541" y="80"/>
                  </a:cubicBezTo>
                  <a:cubicBezTo>
                    <a:pt x="550" y="68"/>
                    <a:pt x="567" y="50"/>
                    <a:pt x="573" y="37"/>
                  </a:cubicBezTo>
                  <a:cubicBezTo>
                    <a:pt x="567" y="51"/>
                    <a:pt x="558" y="64"/>
                    <a:pt x="551" y="78"/>
                  </a:cubicBezTo>
                  <a:cubicBezTo>
                    <a:pt x="549" y="81"/>
                    <a:pt x="547" y="83"/>
                    <a:pt x="545" y="86"/>
                  </a:cubicBezTo>
                  <a:close/>
                  <a:moveTo>
                    <a:pt x="558" y="70"/>
                  </a:moveTo>
                  <a:cubicBezTo>
                    <a:pt x="567" y="55"/>
                    <a:pt x="575" y="40"/>
                    <a:pt x="582" y="24"/>
                  </a:cubicBezTo>
                  <a:cubicBezTo>
                    <a:pt x="582" y="23"/>
                    <a:pt x="580" y="21"/>
                    <a:pt x="579" y="22"/>
                  </a:cubicBezTo>
                  <a:cubicBezTo>
                    <a:pt x="534" y="76"/>
                    <a:pt x="496" y="137"/>
                    <a:pt x="455" y="194"/>
                  </a:cubicBezTo>
                  <a:cubicBezTo>
                    <a:pt x="429" y="229"/>
                    <a:pt x="404" y="266"/>
                    <a:pt x="379" y="302"/>
                  </a:cubicBezTo>
                  <a:cubicBezTo>
                    <a:pt x="337" y="355"/>
                    <a:pt x="297" y="408"/>
                    <a:pt x="257" y="461"/>
                  </a:cubicBezTo>
                  <a:cubicBezTo>
                    <a:pt x="259" y="458"/>
                    <a:pt x="262" y="454"/>
                    <a:pt x="264" y="451"/>
                  </a:cubicBezTo>
                  <a:cubicBezTo>
                    <a:pt x="346" y="331"/>
                    <a:pt x="428" y="213"/>
                    <a:pt x="515" y="97"/>
                  </a:cubicBezTo>
                  <a:cubicBezTo>
                    <a:pt x="525" y="82"/>
                    <a:pt x="536" y="67"/>
                    <a:pt x="545" y="52"/>
                  </a:cubicBezTo>
                  <a:cubicBezTo>
                    <a:pt x="555" y="39"/>
                    <a:pt x="565" y="26"/>
                    <a:pt x="573" y="12"/>
                  </a:cubicBezTo>
                  <a:cubicBezTo>
                    <a:pt x="582" y="13"/>
                    <a:pt x="586" y="22"/>
                    <a:pt x="593" y="31"/>
                  </a:cubicBezTo>
                  <a:cubicBezTo>
                    <a:pt x="581" y="44"/>
                    <a:pt x="570" y="57"/>
                    <a:pt x="558" y="70"/>
                  </a:cubicBezTo>
                  <a:close/>
                  <a:moveTo>
                    <a:pt x="305" y="438"/>
                  </a:moveTo>
                  <a:cubicBezTo>
                    <a:pt x="352" y="369"/>
                    <a:pt x="399" y="299"/>
                    <a:pt x="449" y="232"/>
                  </a:cubicBezTo>
                  <a:cubicBezTo>
                    <a:pt x="497" y="166"/>
                    <a:pt x="557" y="106"/>
                    <a:pt x="596" y="34"/>
                  </a:cubicBezTo>
                  <a:cubicBezTo>
                    <a:pt x="600" y="37"/>
                    <a:pt x="604" y="39"/>
                    <a:pt x="608" y="40"/>
                  </a:cubicBezTo>
                  <a:cubicBezTo>
                    <a:pt x="559" y="88"/>
                    <a:pt x="522" y="151"/>
                    <a:pt x="480" y="206"/>
                  </a:cubicBezTo>
                  <a:cubicBezTo>
                    <a:pt x="472" y="216"/>
                    <a:pt x="464" y="227"/>
                    <a:pt x="456" y="238"/>
                  </a:cubicBezTo>
                  <a:cubicBezTo>
                    <a:pt x="417" y="286"/>
                    <a:pt x="380" y="338"/>
                    <a:pt x="345" y="390"/>
                  </a:cubicBezTo>
                  <a:cubicBezTo>
                    <a:pt x="337" y="402"/>
                    <a:pt x="328" y="413"/>
                    <a:pt x="319" y="425"/>
                  </a:cubicBezTo>
                  <a:cubicBezTo>
                    <a:pt x="307" y="441"/>
                    <a:pt x="295" y="456"/>
                    <a:pt x="283" y="472"/>
                  </a:cubicBezTo>
                  <a:cubicBezTo>
                    <a:pt x="290" y="461"/>
                    <a:pt x="298" y="449"/>
                    <a:pt x="305" y="438"/>
                  </a:cubicBezTo>
                  <a:close/>
                  <a:moveTo>
                    <a:pt x="93" y="776"/>
                  </a:moveTo>
                  <a:cubicBezTo>
                    <a:pt x="93" y="776"/>
                    <a:pt x="92" y="777"/>
                    <a:pt x="92" y="777"/>
                  </a:cubicBezTo>
                  <a:cubicBezTo>
                    <a:pt x="90" y="779"/>
                    <a:pt x="88" y="782"/>
                    <a:pt x="86" y="784"/>
                  </a:cubicBezTo>
                  <a:cubicBezTo>
                    <a:pt x="86" y="783"/>
                    <a:pt x="85" y="782"/>
                    <a:pt x="85" y="781"/>
                  </a:cubicBezTo>
                  <a:cubicBezTo>
                    <a:pt x="85" y="780"/>
                    <a:pt x="86" y="779"/>
                    <a:pt x="86" y="778"/>
                  </a:cubicBezTo>
                  <a:cubicBezTo>
                    <a:pt x="90" y="773"/>
                    <a:pt x="93" y="768"/>
                    <a:pt x="96" y="763"/>
                  </a:cubicBezTo>
                  <a:cubicBezTo>
                    <a:pt x="100" y="758"/>
                    <a:pt x="104" y="753"/>
                    <a:pt x="108" y="749"/>
                  </a:cubicBezTo>
                  <a:cubicBezTo>
                    <a:pt x="103" y="755"/>
                    <a:pt x="98" y="765"/>
                    <a:pt x="93" y="776"/>
                  </a:cubicBezTo>
                  <a:close/>
                  <a:moveTo>
                    <a:pt x="103" y="744"/>
                  </a:moveTo>
                  <a:cubicBezTo>
                    <a:pt x="90" y="761"/>
                    <a:pt x="77" y="778"/>
                    <a:pt x="64" y="794"/>
                  </a:cubicBezTo>
                  <a:cubicBezTo>
                    <a:pt x="50" y="810"/>
                    <a:pt x="51" y="806"/>
                    <a:pt x="58" y="792"/>
                  </a:cubicBezTo>
                  <a:cubicBezTo>
                    <a:pt x="62" y="785"/>
                    <a:pt x="66" y="779"/>
                    <a:pt x="70" y="773"/>
                  </a:cubicBezTo>
                  <a:cubicBezTo>
                    <a:pt x="84" y="758"/>
                    <a:pt x="97" y="742"/>
                    <a:pt x="109" y="726"/>
                  </a:cubicBezTo>
                  <a:cubicBezTo>
                    <a:pt x="112" y="724"/>
                    <a:pt x="107" y="735"/>
                    <a:pt x="103" y="744"/>
                  </a:cubicBezTo>
                  <a:close/>
                  <a:moveTo>
                    <a:pt x="68" y="771"/>
                  </a:moveTo>
                  <a:cubicBezTo>
                    <a:pt x="60" y="782"/>
                    <a:pt x="40" y="805"/>
                    <a:pt x="52" y="781"/>
                  </a:cubicBezTo>
                  <a:cubicBezTo>
                    <a:pt x="60" y="764"/>
                    <a:pt x="73" y="749"/>
                    <a:pt x="85" y="735"/>
                  </a:cubicBezTo>
                  <a:cubicBezTo>
                    <a:pt x="133" y="675"/>
                    <a:pt x="177" y="611"/>
                    <a:pt x="224" y="551"/>
                  </a:cubicBezTo>
                  <a:cubicBezTo>
                    <a:pt x="230" y="543"/>
                    <a:pt x="236" y="536"/>
                    <a:pt x="242" y="528"/>
                  </a:cubicBezTo>
                  <a:cubicBezTo>
                    <a:pt x="209" y="578"/>
                    <a:pt x="176" y="627"/>
                    <a:pt x="142" y="675"/>
                  </a:cubicBezTo>
                  <a:cubicBezTo>
                    <a:pt x="132" y="690"/>
                    <a:pt x="121" y="704"/>
                    <a:pt x="110" y="718"/>
                  </a:cubicBezTo>
                  <a:cubicBezTo>
                    <a:pt x="95" y="735"/>
                    <a:pt x="81" y="753"/>
                    <a:pt x="68" y="771"/>
                  </a:cubicBezTo>
                  <a:close/>
                  <a:moveTo>
                    <a:pt x="118" y="724"/>
                  </a:moveTo>
                  <a:cubicBezTo>
                    <a:pt x="118" y="724"/>
                    <a:pt x="117" y="724"/>
                    <a:pt x="117" y="725"/>
                  </a:cubicBezTo>
                  <a:cubicBezTo>
                    <a:pt x="115" y="727"/>
                    <a:pt x="113" y="730"/>
                    <a:pt x="111" y="733"/>
                  </a:cubicBezTo>
                  <a:cubicBezTo>
                    <a:pt x="114" y="727"/>
                    <a:pt x="116" y="721"/>
                    <a:pt x="118" y="715"/>
                  </a:cubicBezTo>
                  <a:cubicBezTo>
                    <a:pt x="118" y="715"/>
                    <a:pt x="118" y="714"/>
                    <a:pt x="118" y="714"/>
                  </a:cubicBezTo>
                  <a:cubicBezTo>
                    <a:pt x="172" y="643"/>
                    <a:pt x="221" y="566"/>
                    <a:pt x="270" y="491"/>
                  </a:cubicBezTo>
                  <a:cubicBezTo>
                    <a:pt x="293" y="461"/>
                    <a:pt x="315" y="431"/>
                    <a:pt x="338" y="401"/>
                  </a:cubicBezTo>
                  <a:cubicBezTo>
                    <a:pt x="294" y="467"/>
                    <a:pt x="252" y="535"/>
                    <a:pt x="207" y="600"/>
                  </a:cubicBezTo>
                  <a:cubicBezTo>
                    <a:pt x="178" y="641"/>
                    <a:pt x="148" y="683"/>
                    <a:pt x="118" y="724"/>
                  </a:cubicBezTo>
                  <a:close/>
                  <a:moveTo>
                    <a:pt x="136" y="727"/>
                  </a:moveTo>
                  <a:cubicBezTo>
                    <a:pt x="132" y="726"/>
                    <a:pt x="127" y="725"/>
                    <a:pt x="123" y="725"/>
                  </a:cubicBezTo>
                  <a:cubicBezTo>
                    <a:pt x="139" y="702"/>
                    <a:pt x="155" y="678"/>
                    <a:pt x="171" y="657"/>
                  </a:cubicBezTo>
                  <a:cubicBezTo>
                    <a:pt x="221" y="588"/>
                    <a:pt x="268" y="516"/>
                    <a:pt x="315" y="445"/>
                  </a:cubicBezTo>
                  <a:cubicBezTo>
                    <a:pt x="366" y="370"/>
                    <a:pt x="414" y="294"/>
                    <a:pt x="472" y="224"/>
                  </a:cubicBezTo>
                  <a:cubicBezTo>
                    <a:pt x="474" y="221"/>
                    <a:pt x="476" y="219"/>
                    <a:pt x="477" y="217"/>
                  </a:cubicBezTo>
                  <a:cubicBezTo>
                    <a:pt x="449" y="258"/>
                    <a:pt x="421" y="301"/>
                    <a:pt x="391" y="341"/>
                  </a:cubicBezTo>
                  <a:cubicBezTo>
                    <a:pt x="362" y="380"/>
                    <a:pt x="335" y="420"/>
                    <a:pt x="307" y="459"/>
                  </a:cubicBezTo>
                  <a:cubicBezTo>
                    <a:pt x="277" y="503"/>
                    <a:pt x="247" y="548"/>
                    <a:pt x="218" y="592"/>
                  </a:cubicBezTo>
                  <a:cubicBezTo>
                    <a:pt x="201" y="618"/>
                    <a:pt x="186" y="645"/>
                    <a:pt x="168" y="670"/>
                  </a:cubicBezTo>
                  <a:cubicBezTo>
                    <a:pt x="160" y="680"/>
                    <a:pt x="152" y="690"/>
                    <a:pt x="146" y="701"/>
                  </a:cubicBezTo>
                  <a:cubicBezTo>
                    <a:pt x="140" y="707"/>
                    <a:pt x="134" y="713"/>
                    <a:pt x="128" y="718"/>
                  </a:cubicBezTo>
                  <a:cubicBezTo>
                    <a:pt x="127" y="719"/>
                    <a:pt x="129" y="721"/>
                    <a:pt x="130" y="720"/>
                  </a:cubicBezTo>
                  <a:cubicBezTo>
                    <a:pt x="134" y="716"/>
                    <a:pt x="138" y="712"/>
                    <a:pt x="142" y="708"/>
                  </a:cubicBezTo>
                  <a:cubicBezTo>
                    <a:pt x="139" y="714"/>
                    <a:pt x="137" y="720"/>
                    <a:pt x="136" y="727"/>
                  </a:cubicBezTo>
                  <a:close/>
                  <a:moveTo>
                    <a:pt x="140" y="729"/>
                  </a:moveTo>
                  <a:cubicBezTo>
                    <a:pt x="149" y="720"/>
                    <a:pt x="158" y="711"/>
                    <a:pt x="166" y="702"/>
                  </a:cubicBezTo>
                  <a:cubicBezTo>
                    <a:pt x="161" y="710"/>
                    <a:pt x="156" y="719"/>
                    <a:pt x="152" y="728"/>
                  </a:cubicBezTo>
                  <a:cubicBezTo>
                    <a:pt x="151" y="730"/>
                    <a:pt x="153" y="731"/>
                    <a:pt x="155" y="730"/>
                  </a:cubicBezTo>
                  <a:cubicBezTo>
                    <a:pt x="244" y="612"/>
                    <a:pt x="322" y="488"/>
                    <a:pt x="411" y="371"/>
                  </a:cubicBezTo>
                  <a:cubicBezTo>
                    <a:pt x="458" y="310"/>
                    <a:pt x="503" y="247"/>
                    <a:pt x="552" y="188"/>
                  </a:cubicBezTo>
                  <a:cubicBezTo>
                    <a:pt x="570" y="166"/>
                    <a:pt x="587" y="145"/>
                    <a:pt x="605" y="123"/>
                  </a:cubicBezTo>
                  <a:cubicBezTo>
                    <a:pt x="530" y="226"/>
                    <a:pt x="450" y="325"/>
                    <a:pt x="373" y="427"/>
                  </a:cubicBezTo>
                  <a:cubicBezTo>
                    <a:pt x="338" y="475"/>
                    <a:pt x="305" y="524"/>
                    <a:pt x="273" y="574"/>
                  </a:cubicBezTo>
                  <a:cubicBezTo>
                    <a:pt x="234" y="625"/>
                    <a:pt x="190" y="677"/>
                    <a:pt x="162" y="734"/>
                  </a:cubicBezTo>
                  <a:cubicBezTo>
                    <a:pt x="161" y="735"/>
                    <a:pt x="161" y="736"/>
                    <a:pt x="162" y="736"/>
                  </a:cubicBezTo>
                  <a:cubicBezTo>
                    <a:pt x="154" y="733"/>
                    <a:pt x="147" y="731"/>
                    <a:pt x="140" y="729"/>
                  </a:cubicBezTo>
                  <a:close/>
                  <a:moveTo>
                    <a:pt x="529" y="230"/>
                  </a:moveTo>
                  <a:cubicBezTo>
                    <a:pt x="497" y="275"/>
                    <a:pt x="465" y="322"/>
                    <a:pt x="432" y="367"/>
                  </a:cubicBezTo>
                  <a:cubicBezTo>
                    <a:pt x="394" y="420"/>
                    <a:pt x="354" y="471"/>
                    <a:pt x="313" y="523"/>
                  </a:cubicBezTo>
                  <a:cubicBezTo>
                    <a:pt x="340" y="481"/>
                    <a:pt x="368" y="440"/>
                    <a:pt x="398" y="401"/>
                  </a:cubicBezTo>
                  <a:cubicBezTo>
                    <a:pt x="441" y="343"/>
                    <a:pt x="486" y="287"/>
                    <a:pt x="529" y="230"/>
                  </a:cubicBezTo>
                  <a:close/>
                  <a:moveTo>
                    <a:pt x="233" y="637"/>
                  </a:moveTo>
                  <a:cubicBezTo>
                    <a:pt x="223" y="653"/>
                    <a:pt x="212" y="667"/>
                    <a:pt x="202" y="682"/>
                  </a:cubicBezTo>
                  <a:cubicBezTo>
                    <a:pt x="194" y="694"/>
                    <a:pt x="177" y="711"/>
                    <a:pt x="171" y="722"/>
                  </a:cubicBezTo>
                  <a:cubicBezTo>
                    <a:pt x="182" y="700"/>
                    <a:pt x="200" y="679"/>
                    <a:pt x="216" y="660"/>
                  </a:cubicBezTo>
                  <a:cubicBezTo>
                    <a:pt x="221" y="652"/>
                    <a:pt x="227" y="645"/>
                    <a:pt x="233" y="637"/>
                  </a:cubicBezTo>
                  <a:close/>
                  <a:moveTo>
                    <a:pt x="179" y="743"/>
                  </a:moveTo>
                  <a:cubicBezTo>
                    <a:pt x="174" y="741"/>
                    <a:pt x="169" y="739"/>
                    <a:pt x="164" y="737"/>
                  </a:cubicBezTo>
                  <a:cubicBezTo>
                    <a:pt x="164" y="737"/>
                    <a:pt x="164" y="737"/>
                    <a:pt x="164" y="736"/>
                  </a:cubicBezTo>
                  <a:cubicBezTo>
                    <a:pt x="204" y="689"/>
                    <a:pt x="239" y="638"/>
                    <a:pt x="273" y="586"/>
                  </a:cubicBezTo>
                  <a:cubicBezTo>
                    <a:pt x="343" y="494"/>
                    <a:pt x="412" y="402"/>
                    <a:pt x="478" y="308"/>
                  </a:cubicBezTo>
                  <a:cubicBezTo>
                    <a:pt x="523" y="245"/>
                    <a:pt x="567" y="182"/>
                    <a:pt x="615" y="122"/>
                  </a:cubicBezTo>
                  <a:cubicBezTo>
                    <a:pt x="633" y="100"/>
                    <a:pt x="649" y="77"/>
                    <a:pt x="667" y="55"/>
                  </a:cubicBezTo>
                  <a:cubicBezTo>
                    <a:pt x="689" y="27"/>
                    <a:pt x="665" y="63"/>
                    <a:pt x="666" y="63"/>
                  </a:cubicBezTo>
                  <a:cubicBezTo>
                    <a:pt x="651" y="85"/>
                    <a:pt x="634" y="105"/>
                    <a:pt x="617" y="126"/>
                  </a:cubicBezTo>
                  <a:cubicBezTo>
                    <a:pt x="537" y="225"/>
                    <a:pt x="460" y="330"/>
                    <a:pt x="389" y="438"/>
                  </a:cubicBezTo>
                  <a:cubicBezTo>
                    <a:pt x="354" y="487"/>
                    <a:pt x="319" y="536"/>
                    <a:pt x="283" y="585"/>
                  </a:cubicBezTo>
                  <a:cubicBezTo>
                    <a:pt x="247" y="634"/>
                    <a:pt x="201" y="685"/>
                    <a:pt x="179" y="743"/>
                  </a:cubicBezTo>
                  <a:close/>
                  <a:moveTo>
                    <a:pt x="189" y="746"/>
                  </a:moveTo>
                  <a:cubicBezTo>
                    <a:pt x="188" y="745"/>
                    <a:pt x="186" y="745"/>
                    <a:pt x="185" y="744"/>
                  </a:cubicBezTo>
                  <a:cubicBezTo>
                    <a:pt x="189" y="740"/>
                    <a:pt x="192" y="736"/>
                    <a:pt x="196" y="731"/>
                  </a:cubicBezTo>
                  <a:cubicBezTo>
                    <a:pt x="194" y="735"/>
                    <a:pt x="191" y="740"/>
                    <a:pt x="189" y="744"/>
                  </a:cubicBezTo>
                  <a:cubicBezTo>
                    <a:pt x="189" y="745"/>
                    <a:pt x="189" y="745"/>
                    <a:pt x="189" y="746"/>
                  </a:cubicBezTo>
                  <a:close/>
                  <a:moveTo>
                    <a:pt x="197" y="748"/>
                  </a:moveTo>
                  <a:cubicBezTo>
                    <a:pt x="197" y="748"/>
                    <a:pt x="198" y="748"/>
                    <a:pt x="198" y="748"/>
                  </a:cubicBezTo>
                  <a:cubicBezTo>
                    <a:pt x="290" y="660"/>
                    <a:pt x="356" y="541"/>
                    <a:pt x="429" y="437"/>
                  </a:cubicBezTo>
                  <a:cubicBezTo>
                    <a:pt x="486" y="357"/>
                    <a:pt x="542" y="275"/>
                    <a:pt x="600" y="195"/>
                  </a:cubicBezTo>
                  <a:cubicBezTo>
                    <a:pt x="611" y="182"/>
                    <a:pt x="621" y="168"/>
                    <a:pt x="631" y="154"/>
                  </a:cubicBezTo>
                  <a:cubicBezTo>
                    <a:pt x="651" y="127"/>
                    <a:pt x="672" y="101"/>
                    <a:pt x="693" y="75"/>
                  </a:cubicBezTo>
                  <a:cubicBezTo>
                    <a:pt x="686" y="84"/>
                    <a:pt x="667" y="124"/>
                    <a:pt x="655" y="142"/>
                  </a:cubicBezTo>
                  <a:cubicBezTo>
                    <a:pt x="636" y="169"/>
                    <a:pt x="616" y="194"/>
                    <a:pt x="596" y="220"/>
                  </a:cubicBezTo>
                  <a:cubicBezTo>
                    <a:pt x="552" y="278"/>
                    <a:pt x="510" y="338"/>
                    <a:pt x="466" y="397"/>
                  </a:cubicBezTo>
                  <a:cubicBezTo>
                    <a:pt x="379" y="513"/>
                    <a:pt x="300" y="634"/>
                    <a:pt x="212" y="749"/>
                  </a:cubicBezTo>
                  <a:cubicBezTo>
                    <a:pt x="211" y="750"/>
                    <a:pt x="211" y="750"/>
                    <a:pt x="212" y="751"/>
                  </a:cubicBezTo>
                  <a:cubicBezTo>
                    <a:pt x="207" y="750"/>
                    <a:pt x="202" y="749"/>
                    <a:pt x="197" y="748"/>
                  </a:cubicBezTo>
                  <a:close/>
                  <a:moveTo>
                    <a:pt x="243" y="754"/>
                  </a:moveTo>
                  <a:cubicBezTo>
                    <a:pt x="243" y="754"/>
                    <a:pt x="242" y="753"/>
                    <a:pt x="242" y="753"/>
                  </a:cubicBezTo>
                  <a:cubicBezTo>
                    <a:pt x="244" y="752"/>
                    <a:pt x="247" y="752"/>
                    <a:pt x="249" y="751"/>
                  </a:cubicBezTo>
                  <a:cubicBezTo>
                    <a:pt x="251" y="750"/>
                    <a:pt x="250" y="747"/>
                    <a:pt x="248" y="748"/>
                  </a:cubicBezTo>
                  <a:cubicBezTo>
                    <a:pt x="236" y="752"/>
                    <a:pt x="225" y="752"/>
                    <a:pt x="214" y="751"/>
                  </a:cubicBezTo>
                  <a:cubicBezTo>
                    <a:pt x="214" y="751"/>
                    <a:pt x="214" y="751"/>
                    <a:pt x="214" y="751"/>
                  </a:cubicBezTo>
                  <a:cubicBezTo>
                    <a:pt x="299" y="643"/>
                    <a:pt x="383" y="535"/>
                    <a:pt x="464" y="424"/>
                  </a:cubicBezTo>
                  <a:cubicBezTo>
                    <a:pt x="503" y="370"/>
                    <a:pt x="541" y="315"/>
                    <a:pt x="579" y="260"/>
                  </a:cubicBezTo>
                  <a:cubicBezTo>
                    <a:pt x="600" y="230"/>
                    <a:pt x="621" y="200"/>
                    <a:pt x="643" y="171"/>
                  </a:cubicBezTo>
                  <a:cubicBezTo>
                    <a:pt x="658" y="151"/>
                    <a:pt x="673" y="132"/>
                    <a:pt x="688" y="113"/>
                  </a:cubicBezTo>
                  <a:cubicBezTo>
                    <a:pt x="696" y="102"/>
                    <a:pt x="708" y="84"/>
                    <a:pt x="693" y="111"/>
                  </a:cubicBezTo>
                  <a:cubicBezTo>
                    <a:pt x="690" y="117"/>
                    <a:pt x="687" y="123"/>
                    <a:pt x="684" y="128"/>
                  </a:cubicBezTo>
                  <a:cubicBezTo>
                    <a:pt x="625" y="189"/>
                    <a:pt x="578" y="263"/>
                    <a:pt x="531" y="334"/>
                  </a:cubicBezTo>
                  <a:cubicBezTo>
                    <a:pt x="508" y="366"/>
                    <a:pt x="485" y="399"/>
                    <a:pt x="461" y="431"/>
                  </a:cubicBezTo>
                  <a:cubicBezTo>
                    <a:pt x="424" y="482"/>
                    <a:pt x="386" y="531"/>
                    <a:pt x="352" y="583"/>
                  </a:cubicBezTo>
                  <a:cubicBezTo>
                    <a:pt x="334" y="610"/>
                    <a:pt x="314" y="641"/>
                    <a:pt x="295" y="670"/>
                  </a:cubicBezTo>
                  <a:cubicBezTo>
                    <a:pt x="274" y="697"/>
                    <a:pt x="253" y="722"/>
                    <a:pt x="231" y="747"/>
                  </a:cubicBezTo>
                  <a:cubicBezTo>
                    <a:pt x="230" y="749"/>
                    <a:pt x="232" y="751"/>
                    <a:pt x="234" y="749"/>
                  </a:cubicBezTo>
                  <a:cubicBezTo>
                    <a:pt x="249" y="734"/>
                    <a:pt x="264" y="717"/>
                    <a:pt x="277" y="699"/>
                  </a:cubicBezTo>
                  <a:cubicBezTo>
                    <a:pt x="292" y="681"/>
                    <a:pt x="307" y="661"/>
                    <a:pt x="322" y="641"/>
                  </a:cubicBezTo>
                  <a:cubicBezTo>
                    <a:pt x="295" y="687"/>
                    <a:pt x="270" y="734"/>
                    <a:pt x="236" y="777"/>
                  </a:cubicBezTo>
                  <a:cubicBezTo>
                    <a:pt x="236" y="768"/>
                    <a:pt x="238" y="760"/>
                    <a:pt x="243" y="754"/>
                  </a:cubicBezTo>
                  <a:close/>
                  <a:moveTo>
                    <a:pt x="237" y="782"/>
                  </a:moveTo>
                  <a:cubicBezTo>
                    <a:pt x="237" y="782"/>
                    <a:pt x="237" y="782"/>
                    <a:pt x="237" y="782"/>
                  </a:cubicBezTo>
                  <a:cubicBezTo>
                    <a:pt x="248" y="769"/>
                    <a:pt x="258" y="755"/>
                    <a:pt x="269" y="742"/>
                  </a:cubicBezTo>
                  <a:cubicBezTo>
                    <a:pt x="259" y="759"/>
                    <a:pt x="250" y="776"/>
                    <a:pt x="241" y="793"/>
                  </a:cubicBezTo>
                  <a:cubicBezTo>
                    <a:pt x="240" y="794"/>
                    <a:pt x="242" y="796"/>
                    <a:pt x="243" y="795"/>
                  </a:cubicBezTo>
                  <a:cubicBezTo>
                    <a:pt x="333" y="701"/>
                    <a:pt x="402" y="591"/>
                    <a:pt x="475" y="484"/>
                  </a:cubicBezTo>
                  <a:cubicBezTo>
                    <a:pt x="538" y="391"/>
                    <a:pt x="602" y="299"/>
                    <a:pt x="667" y="208"/>
                  </a:cubicBezTo>
                  <a:cubicBezTo>
                    <a:pt x="677" y="196"/>
                    <a:pt x="686" y="184"/>
                    <a:pt x="694" y="171"/>
                  </a:cubicBezTo>
                  <a:cubicBezTo>
                    <a:pt x="704" y="158"/>
                    <a:pt x="713" y="146"/>
                    <a:pt x="722" y="133"/>
                  </a:cubicBezTo>
                  <a:cubicBezTo>
                    <a:pt x="723" y="132"/>
                    <a:pt x="723" y="131"/>
                    <a:pt x="722" y="131"/>
                  </a:cubicBezTo>
                  <a:cubicBezTo>
                    <a:pt x="731" y="117"/>
                    <a:pt x="740" y="103"/>
                    <a:pt x="748" y="89"/>
                  </a:cubicBezTo>
                  <a:cubicBezTo>
                    <a:pt x="754" y="89"/>
                    <a:pt x="759" y="89"/>
                    <a:pt x="765" y="87"/>
                  </a:cubicBezTo>
                  <a:cubicBezTo>
                    <a:pt x="675" y="200"/>
                    <a:pt x="594" y="323"/>
                    <a:pt x="513" y="442"/>
                  </a:cubicBezTo>
                  <a:cubicBezTo>
                    <a:pt x="469" y="507"/>
                    <a:pt x="426" y="572"/>
                    <a:pt x="379" y="635"/>
                  </a:cubicBezTo>
                  <a:cubicBezTo>
                    <a:pt x="336" y="693"/>
                    <a:pt x="287" y="747"/>
                    <a:pt x="244" y="806"/>
                  </a:cubicBezTo>
                  <a:cubicBezTo>
                    <a:pt x="240" y="797"/>
                    <a:pt x="238" y="789"/>
                    <a:pt x="237" y="782"/>
                  </a:cubicBezTo>
                  <a:close/>
                  <a:moveTo>
                    <a:pt x="245" y="808"/>
                  </a:moveTo>
                  <a:cubicBezTo>
                    <a:pt x="310" y="720"/>
                    <a:pt x="382" y="639"/>
                    <a:pt x="445" y="549"/>
                  </a:cubicBezTo>
                  <a:cubicBezTo>
                    <a:pt x="510" y="455"/>
                    <a:pt x="574" y="360"/>
                    <a:pt x="640" y="267"/>
                  </a:cubicBezTo>
                  <a:cubicBezTo>
                    <a:pt x="670" y="224"/>
                    <a:pt x="700" y="180"/>
                    <a:pt x="731" y="137"/>
                  </a:cubicBezTo>
                  <a:cubicBezTo>
                    <a:pt x="741" y="123"/>
                    <a:pt x="752" y="109"/>
                    <a:pt x="763" y="95"/>
                  </a:cubicBezTo>
                  <a:cubicBezTo>
                    <a:pt x="759" y="100"/>
                    <a:pt x="745" y="119"/>
                    <a:pt x="741" y="126"/>
                  </a:cubicBezTo>
                  <a:cubicBezTo>
                    <a:pt x="724" y="151"/>
                    <a:pt x="707" y="177"/>
                    <a:pt x="689" y="202"/>
                  </a:cubicBezTo>
                  <a:cubicBezTo>
                    <a:pt x="684" y="210"/>
                    <a:pt x="678" y="218"/>
                    <a:pt x="672" y="226"/>
                  </a:cubicBezTo>
                  <a:cubicBezTo>
                    <a:pt x="661" y="243"/>
                    <a:pt x="649" y="259"/>
                    <a:pt x="638" y="275"/>
                  </a:cubicBezTo>
                  <a:cubicBezTo>
                    <a:pt x="588" y="346"/>
                    <a:pt x="537" y="416"/>
                    <a:pt x="488" y="487"/>
                  </a:cubicBezTo>
                  <a:cubicBezTo>
                    <a:pt x="468" y="516"/>
                    <a:pt x="448" y="545"/>
                    <a:pt x="429" y="575"/>
                  </a:cubicBezTo>
                  <a:cubicBezTo>
                    <a:pt x="421" y="586"/>
                    <a:pt x="412" y="598"/>
                    <a:pt x="404" y="610"/>
                  </a:cubicBezTo>
                  <a:cubicBezTo>
                    <a:pt x="389" y="630"/>
                    <a:pt x="374" y="650"/>
                    <a:pt x="359" y="671"/>
                  </a:cubicBezTo>
                  <a:cubicBezTo>
                    <a:pt x="369" y="657"/>
                    <a:pt x="379" y="643"/>
                    <a:pt x="390" y="629"/>
                  </a:cubicBezTo>
                  <a:cubicBezTo>
                    <a:pt x="391" y="628"/>
                    <a:pt x="391" y="627"/>
                    <a:pt x="392" y="626"/>
                  </a:cubicBezTo>
                  <a:cubicBezTo>
                    <a:pt x="385" y="636"/>
                    <a:pt x="377" y="646"/>
                    <a:pt x="370" y="657"/>
                  </a:cubicBezTo>
                  <a:cubicBezTo>
                    <a:pt x="355" y="678"/>
                    <a:pt x="340" y="699"/>
                    <a:pt x="325" y="720"/>
                  </a:cubicBezTo>
                  <a:cubicBezTo>
                    <a:pt x="336" y="704"/>
                    <a:pt x="347" y="687"/>
                    <a:pt x="359" y="671"/>
                  </a:cubicBezTo>
                  <a:cubicBezTo>
                    <a:pt x="343" y="692"/>
                    <a:pt x="328" y="714"/>
                    <a:pt x="313" y="736"/>
                  </a:cubicBezTo>
                  <a:cubicBezTo>
                    <a:pt x="305" y="748"/>
                    <a:pt x="296" y="760"/>
                    <a:pt x="287" y="771"/>
                  </a:cubicBezTo>
                  <a:cubicBezTo>
                    <a:pt x="284" y="775"/>
                    <a:pt x="281" y="778"/>
                    <a:pt x="279" y="782"/>
                  </a:cubicBezTo>
                  <a:cubicBezTo>
                    <a:pt x="281" y="779"/>
                    <a:pt x="285" y="776"/>
                    <a:pt x="289" y="773"/>
                  </a:cubicBezTo>
                  <a:cubicBezTo>
                    <a:pt x="291" y="771"/>
                    <a:pt x="292" y="769"/>
                    <a:pt x="294" y="767"/>
                  </a:cubicBezTo>
                  <a:cubicBezTo>
                    <a:pt x="287" y="779"/>
                    <a:pt x="280" y="791"/>
                    <a:pt x="273" y="804"/>
                  </a:cubicBezTo>
                  <a:cubicBezTo>
                    <a:pt x="271" y="797"/>
                    <a:pt x="272" y="790"/>
                    <a:pt x="277" y="784"/>
                  </a:cubicBezTo>
                  <a:cubicBezTo>
                    <a:pt x="267" y="798"/>
                    <a:pt x="258" y="811"/>
                    <a:pt x="257" y="829"/>
                  </a:cubicBezTo>
                  <a:cubicBezTo>
                    <a:pt x="252" y="822"/>
                    <a:pt x="248" y="815"/>
                    <a:pt x="245" y="808"/>
                  </a:cubicBezTo>
                  <a:close/>
                  <a:moveTo>
                    <a:pt x="580" y="362"/>
                  </a:moveTo>
                  <a:cubicBezTo>
                    <a:pt x="563" y="387"/>
                    <a:pt x="546" y="412"/>
                    <a:pt x="528" y="437"/>
                  </a:cubicBezTo>
                  <a:cubicBezTo>
                    <a:pt x="514" y="457"/>
                    <a:pt x="500" y="477"/>
                    <a:pt x="485" y="497"/>
                  </a:cubicBezTo>
                  <a:cubicBezTo>
                    <a:pt x="487" y="494"/>
                    <a:pt x="489" y="491"/>
                    <a:pt x="491" y="488"/>
                  </a:cubicBezTo>
                  <a:cubicBezTo>
                    <a:pt x="520" y="446"/>
                    <a:pt x="550" y="404"/>
                    <a:pt x="580" y="362"/>
                  </a:cubicBezTo>
                  <a:close/>
                  <a:moveTo>
                    <a:pt x="390" y="635"/>
                  </a:moveTo>
                  <a:cubicBezTo>
                    <a:pt x="360" y="682"/>
                    <a:pt x="330" y="731"/>
                    <a:pt x="302" y="780"/>
                  </a:cubicBezTo>
                  <a:cubicBezTo>
                    <a:pt x="295" y="792"/>
                    <a:pt x="287" y="803"/>
                    <a:pt x="278" y="814"/>
                  </a:cubicBezTo>
                  <a:cubicBezTo>
                    <a:pt x="276" y="811"/>
                    <a:pt x="275" y="808"/>
                    <a:pt x="274" y="806"/>
                  </a:cubicBezTo>
                  <a:cubicBezTo>
                    <a:pt x="283" y="789"/>
                    <a:pt x="292" y="773"/>
                    <a:pt x="302" y="757"/>
                  </a:cubicBezTo>
                  <a:cubicBezTo>
                    <a:pt x="311" y="744"/>
                    <a:pt x="321" y="732"/>
                    <a:pt x="330" y="719"/>
                  </a:cubicBezTo>
                  <a:cubicBezTo>
                    <a:pt x="350" y="691"/>
                    <a:pt x="370" y="663"/>
                    <a:pt x="390" y="635"/>
                  </a:cubicBezTo>
                  <a:close/>
                  <a:moveTo>
                    <a:pt x="270" y="848"/>
                  </a:moveTo>
                  <a:cubicBezTo>
                    <a:pt x="266" y="843"/>
                    <a:pt x="262" y="838"/>
                    <a:pt x="259" y="832"/>
                  </a:cubicBezTo>
                  <a:cubicBezTo>
                    <a:pt x="259" y="832"/>
                    <a:pt x="259" y="832"/>
                    <a:pt x="259" y="832"/>
                  </a:cubicBezTo>
                  <a:cubicBezTo>
                    <a:pt x="306" y="803"/>
                    <a:pt x="330" y="739"/>
                    <a:pt x="358" y="694"/>
                  </a:cubicBezTo>
                  <a:cubicBezTo>
                    <a:pt x="385" y="649"/>
                    <a:pt x="414" y="605"/>
                    <a:pt x="443" y="561"/>
                  </a:cubicBezTo>
                  <a:cubicBezTo>
                    <a:pt x="452" y="548"/>
                    <a:pt x="461" y="536"/>
                    <a:pt x="470" y="523"/>
                  </a:cubicBezTo>
                  <a:cubicBezTo>
                    <a:pt x="487" y="501"/>
                    <a:pt x="503" y="479"/>
                    <a:pt x="519" y="457"/>
                  </a:cubicBezTo>
                  <a:cubicBezTo>
                    <a:pt x="569" y="385"/>
                    <a:pt x="620" y="311"/>
                    <a:pt x="674" y="240"/>
                  </a:cubicBezTo>
                  <a:cubicBezTo>
                    <a:pt x="642" y="281"/>
                    <a:pt x="611" y="323"/>
                    <a:pt x="580" y="365"/>
                  </a:cubicBezTo>
                  <a:cubicBezTo>
                    <a:pt x="598" y="340"/>
                    <a:pt x="615" y="315"/>
                    <a:pt x="632" y="289"/>
                  </a:cubicBezTo>
                  <a:cubicBezTo>
                    <a:pt x="662" y="245"/>
                    <a:pt x="694" y="202"/>
                    <a:pt x="725" y="160"/>
                  </a:cubicBezTo>
                  <a:cubicBezTo>
                    <a:pt x="747" y="131"/>
                    <a:pt x="779" y="104"/>
                    <a:pt x="795" y="71"/>
                  </a:cubicBezTo>
                  <a:cubicBezTo>
                    <a:pt x="796" y="69"/>
                    <a:pt x="793" y="68"/>
                    <a:pt x="792" y="70"/>
                  </a:cubicBezTo>
                  <a:cubicBezTo>
                    <a:pt x="782" y="90"/>
                    <a:pt x="763" y="105"/>
                    <a:pt x="749" y="123"/>
                  </a:cubicBezTo>
                  <a:cubicBezTo>
                    <a:pt x="743" y="131"/>
                    <a:pt x="737" y="139"/>
                    <a:pt x="730" y="147"/>
                  </a:cubicBezTo>
                  <a:cubicBezTo>
                    <a:pt x="745" y="126"/>
                    <a:pt x="759" y="105"/>
                    <a:pt x="773" y="83"/>
                  </a:cubicBezTo>
                  <a:cubicBezTo>
                    <a:pt x="784" y="75"/>
                    <a:pt x="800" y="57"/>
                    <a:pt x="815" y="64"/>
                  </a:cubicBezTo>
                  <a:cubicBezTo>
                    <a:pt x="772" y="103"/>
                    <a:pt x="738" y="154"/>
                    <a:pt x="703" y="201"/>
                  </a:cubicBezTo>
                  <a:cubicBezTo>
                    <a:pt x="737" y="157"/>
                    <a:pt x="771" y="115"/>
                    <a:pt x="808" y="74"/>
                  </a:cubicBezTo>
                  <a:cubicBezTo>
                    <a:pt x="807" y="78"/>
                    <a:pt x="807" y="83"/>
                    <a:pt x="806" y="87"/>
                  </a:cubicBezTo>
                  <a:cubicBezTo>
                    <a:pt x="799" y="99"/>
                    <a:pt x="792" y="109"/>
                    <a:pt x="783" y="120"/>
                  </a:cubicBezTo>
                  <a:cubicBezTo>
                    <a:pt x="775" y="130"/>
                    <a:pt x="765" y="140"/>
                    <a:pt x="757" y="150"/>
                  </a:cubicBezTo>
                  <a:cubicBezTo>
                    <a:pt x="735" y="175"/>
                    <a:pt x="716" y="203"/>
                    <a:pt x="696" y="230"/>
                  </a:cubicBezTo>
                  <a:cubicBezTo>
                    <a:pt x="645" y="298"/>
                    <a:pt x="594" y="366"/>
                    <a:pt x="543" y="435"/>
                  </a:cubicBezTo>
                  <a:cubicBezTo>
                    <a:pt x="447" y="568"/>
                    <a:pt x="355" y="707"/>
                    <a:pt x="270" y="848"/>
                  </a:cubicBezTo>
                  <a:close/>
                  <a:moveTo>
                    <a:pt x="292" y="870"/>
                  </a:moveTo>
                  <a:cubicBezTo>
                    <a:pt x="290" y="868"/>
                    <a:pt x="287" y="866"/>
                    <a:pt x="285" y="863"/>
                  </a:cubicBezTo>
                  <a:cubicBezTo>
                    <a:pt x="285" y="863"/>
                    <a:pt x="285" y="862"/>
                    <a:pt x="285" y="861"/>
                  </a:cubicBezTo>
                  <a:cubicBezTo>
                    <a:pt x="286" y="861"/>
                    <a:pt x="286" y="861"/>
                    <a:pt x="287" y="861"/>
                  </a:cubicBezTo>
                  <a:cubicBezTo>
                    <a:pt x="291" y="856"/>
                    <a:pt x="297" y="853"/>
                    <a:pt x="302" y="849"/>
                  </a:cubicBezTo>
                  <a:cubicBezTo>
                    <a:pt x="298" y="852"/>
                    <a:pt x="295" y="862"/>
                    <a:pt x="292" y="870"/>
                  </a:cubicBezTo>
                  <a:close/>
                  <a:moveTo>
                    <a:pt x="296" y="874"/>
                  </a:moveTo>
                  <a:cubicBezTo>
                    <a:pt x="299" y="869"/>
                    <a:pt x="303" y="865"/>
                    <a:pt x="306" y="861"/>
                  </a:cubicBezTo>
                  <a:cubicBezTo>
                    <a:pt x="307" y="860"/>
                    <a:pt x="307" y="860"/>
                    <a:pt x="308" y="859"/>
                  </a:cubicBezTo>
                  <a:cubicBezTo>
                    <a:pt x="307" y="862"/>
                    <a:pt x="305" y="864"/>
                    <a:pt x="304" y="866"/>
                  </a:cubicBezTo>
                  <a:cubicBezTo>
                    <a:pt x="303" y="868"/>
                    <a:pt x="300" y="872"/>
                    <a:pt x="299" y="876"/>
                  </a:cubicBezTo>
                  <a:cubicBezTo>
                    <a:pt x="298" y="875"/>
                    <a:pt x="297" y="875"/>
                    <a:pt x="296" y="874"/>
                  </a:cubicBezTo>
                  <a:close/>
                  <a:moveTo>
                    <a:pt x="303" y="879"/>
                  </a:moveTo>
                  <a:cubicBezTo>
                    <a:pt x="303" y="879"/>
                    <a:pt x="303" y="878"/>
                    <a:pt x="303" y="878"/>
                  </a:cubicBezTo>
                  <a:cubicBezTo>
                    <a:pt x="304" y="878"/>
                    <a:pt x="303" y="876"/>
                    <a:pt x="302" y="876"/>
                  </a:cubicBezTo>
                  <a:cubicBezTo>
                    <a:pt x="306" y="875"/>
                    <a:pt x="312" y="858"/>
                    <a:pt x="313" y="854"/>
                  </a:cubicBezTo>
                  <a:cubicBezTo>
                    <a:pt x="314" y="852"/>
                    <a:pt x="312" y="851"/>
                    <a:pt x="311" y="852"/>
                  </a:cubicBezTo>
                  <a:cubicBezTo>
                    <a:pt x="304" y="858"/>
                    <a:pt x="298" y="865"/>
                    <a:pt x="295" y="873"/>
                  </a:cubicBezTo>
                  <a:cubicBezTo>
                    <a:pt x="295" y="873"/>
                    <a:pt x="295" y="873"/>
                    <a:pt x="295" y="873"/>
                  </a:cubicBezTo>
                  <a:cubicBezTo>
                    <a:pt x="299" y="864"/>
                    <a:pt x="303" y="855"/>
                    <a:pt x="305" y="846"/>
                  </a:cubicBezTo>
                  <a:cubicBezTo>
                    <a:pt x="305" y="844"/>
                    <a:pt x="304" y="843"/>
                    <a:pt x="303" y="844"/>
                  </a:cubicBezTo>
                  <a:cubicBezTo>
                    <a:pt x="299" y="847"/>
                    <a:pt x="294" y="850"/>
                    <a:pt x="291" y="853"/>
                  </a:cubicBezTo>
                  <a:cubicBezTo>
                    <a:pt x="290" y="854"/>
                    <a:pt x="289" y="854"/>
                    <a:pt x="289" y="854"/>
                  </a:cubicBezTo>
                  <a:cubicBezTo>
                    <a:pt x="289" y="852"/>
                    <a:pt x="290" y="850"/>
                    <a:pt x="291" y="848"/>
                  </a:cubicBezTo>
                  <a:cubicBezTo>
                    <a:pt x="294" y="841"/>
                    <a:pt x="297" y="834"/>
                    <a:pt x="301" y="827"/>
                  </a:cubicBezTo>
                  <a:cubicBezTo>
                    <a:pt x="301" y="827"/>
                    <a:pt x="301" y="827"/>
                    <a:pt x="301" y="827"/>
                  </a:cubicBezTo>
                  <a:cubicBezTo>
                    <a:pt x="301" y="827"/>
                    <a:pt x="301" y="827"/>
                    <a:pt x="301" y="828"/>
                  </a:cubicBezTo>
                  <a:cubicBezTo>
                    <a:pt x="301" y="830"/>
                    <a:pt x="301" y="833"/>
                    <a:pt x="303" y="835"/>
                  </a:cubicBezTo>
                  <a:cubicBezTo>
                    <a:pt x="304" y="837"/>
                    <a:pt x="306" y="839"/>
                    <a:pt x="307" y="841"/>
                  </a:cubicBezTo>
                  <a:cubicBezTo>
                    <a:pt x="319" y="850"/>
                    <a:pt x="318" y="862"/>
                    <a:pt x="303" y="879"/>
                  </a:cubicBezTo>
                  <a:close/>
                  <a:moveTo>
                    <a:pt x="316" y="806"/>
                  </a:moveTo>
                  <a:cubicBezTo>
                    <a:pt x="314" y="806"/>
                    <a:pt x="313" y="807"/>
                    <a:pt x="312" y="808"/>
                  </a:cubicBezTo>
                  <a:cubicBezTo>
                    <a:pt x="314" y="805"/>
                    <a:pt x="315" y="803"/>
                    <a:pt x="316" y="801"/>
                  </a:cubicBezTo>
                  <a:cubicBezTo>
                    <a:pt x="317" y="799"/>
                    <a:pt x="315" y="798"/>
                    <a:pt x="314" y="799"/>
                  </a:cubicBezTo>
                  <a:cubicBezTo>
                    <a:pt x="309" y="806"/>
                    <a:pt x="305" y="813"/>
                    <a:pt x="302" y="821"/>
                  </a:cubicBezTo>
                  <a:cubicBezTo>
                    <a:pt x="300" y="823"/>
                    <a:pt x="299" y="825"/>
                    <a:pt x="297" y="828"/>
                  </a:cubicBezTo>
                  <a:cubicBezTo>
                    <a:pt x="292" y="838"/>
                    <a:pt x="287" y="848"/>
                    <a:pt x="284" y="859"/>
                  </a:cubicBezTo>
                  <a:cubicBezTo>
                    <a:pt x="284" y="859"/>
                    <a:pt x="285" y="860"/>
                    <a:pt x="285" y="860"/>
                  </a:cubicBezTo>
                  <a:cubicBezTo>
                    <a:pt x="284" y="861"/>
                    <a:pt x="284" y="862"/>
                    <a:pt x="284" y="862"/>
                  </a:cubicBezTo>
                  <a:cubicBezTo>
                    <a:pt x="280" y="859"/>
                    <a:pt x="276" y="855"/>
                    <a:pt x="272" y="850"/>
                  </a:cubicBezTo>
                  <a:cubicBezTo>
                    <a:pt x="310" y="790"/>
                    <a:pt x="352" y="732"/>
                    <a:pt x="394" y="674"/>
                  </a:cubicBezTo>
                  <a:cubicBezTo>
                    <a:pt x="372" y="704"/>
                    <a:pt x="349" y="733"/>
                    <a:pt x="328" y="764"/>
                  </a:cubicBezTo>
                  <a:cubicBezTo>
                    <a:pt x="322" y="771"/>
                    <a:pt x="317" y="778"/>
                    <a:pt x="312" y="786"/>
                  </a:cubicBezTo>
                  <a:cubicBezTo>
                    <a:pt x="392" y="657"/>
                    <a:pt x="478" y="530"/>
                    <a:pt x="567" y="407"/>
                  </a:cubicBezTo>
                  <a:cubicBezTo>
                    <a:pt x="614" y="343"/>
                    <a:pt x="662" y="279"/>
                    <a:pt x="710" y="216"/>
                  </a:cubicBezTo>
                  <a:cubicBezTo>
                    <a:pt x="745" y="170"/>
                    <a:pt x="799" y="122"/>
                    <a:pt x="817" y="65"/>
                  </a:cubicBezTo>
                  <a:cubicBezTo>
                    <a:pt x="818" y="66"/>
                    <a:pt x="818" y="66"/>
                    <a:pt x="819" y="66"/>
                  </a:cubicBezTo>
                  <a:cubicBezTo>
                    <a:pt x="823" y="69"/>
                    <a:pt x="825" y="74"/>
                    <a:pt x="828" y="79"/>
                  </a:cubicBezTo>
                  <a:cubicBezTo>
                    <a:pt x="730" y="211"/>
                    <a:pt x="627" y="340"/>
                    <a:pt x="534" y="476"/>
                  </a:cubicBezTo>
                  <a:cubicBezTo>
                    <a:pt x="495" y="533"/>
                    <a:pt x="456" y="590"/>
                    <a:pt x="416" y="645"/>
                  </a:cubicBezTo>
                  <a:cubicBezTo>
                    <a:pt x="457" y="590"/>
                    <a:pt x="498" y="534"/>
                    <a:pt x="537" y="478"/>
                  </a:cubicBezTo>
                  <a:cubicBezTo>
                    <a:pt x="556" y="449"/>
                    <a:pt x="576" y="421"/>
                    <a:pt x="596" y="393"/>
                  </a:cubicBezTo>
                  <a:cubicBezTo>
                    <a:pt x="588" y="406"/>
                    <a:pt x="579" y="419"/>
                    <a:pt x="570" y="431"/>
                  </a:cubicBezTo>
                  <a:cubicBezTo>
                    <a:pt x="526" y="495"/>
                    <a:pt x="483" y="560"/>
                    <a:pt x="442" y="625"/>
                  </a:cubicBezTo>
                  <a:cubicBezTo>
                    <a:pt x="404" y="685"/>
                    <a:pt x="351" y="737"/>
                    <a:pt x="317" y="799"/>
                  </a:cubicBezTo>
                  <a:cubicBezTo>
                    <a:pt x="316" y="800"/>
                    <a:pt x="318" y="802"/>
                    <a:pt x="319" y="801"/>
                  </a:cubicBezTo>
                  <a:cubicBezTo>
                    <a:pt x="334" y="791"/>
                    <a:pt x="348" y="777"/>
                    <a:pt x="360" y="761"/>
                  </a:cubicBezTo>
                  <a:cubicBezTo>
                    <a:pt x="352" y="784"/>
                    <a:pt x="338" y="795"/>
                    <a:pt x="316" y="806"/>
                  </a:cubicBezTo>
                  <a:close/>
                  <a:moveTo>
                    <a:pt x="337" y="783"/>
                  </a:moveTo>
                  <a:cubicBezTo>
                    <a:pt x="316" y="808"/>
                    <a:pt x="351" y="756"/>
                    <a:pt x="356" y="750"/>
                  </a:cubicBezTo>
                  <a:cubicBezTo>
                    <a:pt x="367" y="738"/>
                    <a:pt x="377" y="725"/>
                    <a:pt x="387" y="712"/>
                  </a:cubicBezTo>
                  <a:cubicBezTo>
                    <a:pt x="408" y="685"/>
                    <a:pt x="426" y="656"/>
                    <a:pt x="444" y="627"/>
                  </a:cubicBezTo>
                  <a:cubicBezTo>
                    <a:pt x="486" y="561"/>
                    <a:pt x="529" y="497"/>
                    <a:pt x="573" y="433"/>
                  </a:cubicBezTo>
                  <a:cubicBezTo>
                    <a:pt x="618" y="366"/>
                    <a:pt x="665" y="300"/>
                    <a:pt x="718" y="238"/>
                  </a:cubicBezTo>
                  <a:cubicBezTo>
                    <a:pt x="735" y="218"/>
                    <a:pt x="752" y="199"/>
                    <a:pt x="767" y="178"/>
                  </a:cubicBezTo>
                  <a:cubicBezTo>
                    <a:pt x="763" y="185"/>
                    <a:pt x="758" y="192"/>
                    <a:pt x="754" y="198"/>
                  </a:cubicBezTo>
                  <a:cubicBezTo>
                    <a:pt x="707" y="261"/>
                    <a:pt x="661" y="324"/>
                    <a:pt x="616" y="388"/>
                  </a:cubicBezTo>
                  <a:cubicBezTo>
                    <a:pt x="574" y="451"/>
                    <a:pt x="532" y="514"/>
                    <a:pt x="489" y="577"/>
                  </a:cubicBezTo>
                  <a:cubicBezTo>
                    <a:pt x="485" y="582"/>
                    <a:pt x="482" y="586"/>
                    <a:pt x="478" y="591"/>
                  </a:cubicBezTo>
                  <a:cubicBezTo>
                    <a:pt x="458" y="618"/>
                    <a:pt x="439" y="645"/>
                    <a:pt x="420" y="673"/>
                  </a:cubicBezTo>
                  <a:cubicBezTo>
                    <a:pt x="411" y="685"/>
                    <a:pt x="401" y="697"/>
                    <a:pt x="393" y="711"/>
                  </a:cubicBezTo>
                  <a:cubicBezTo>
                    <a:pt x="375" y="735"/>
                    <a:pt x="356" y="759"/>
                    <a:pt x="337" y="783"/>
                  </a:cubicBezTo>
                  <a:close/>
                  <a:moveTo>
                    <a:pt x="370" y="751"/>
                  </a:moveTo>
                  <a:cubicBezTo>
                    <a:pt x="369" y="751"/>
                    <a:pt x="368" y="752"/>
                    <a:pt x="367" y="752"/>
                  </a:cubicBezTo>
                  <a:cubicBezTo>
                    <a:pt x="372" y="745"/>
                    <a:pt x="378" y="738"/>
                    <a:pt x="382" y="731"/>
                  </a:cubicBezTo>
                  <a:cubicBezTo>
                    <a:pt x="380" y="737"/>
                    <a:pt x="378" y="743"/>
                    <a:pt x="377" y="749"/>
                  </a:cubicBezTo>
                  <a:cubicBezTo>
                    <a:pt x="377" y="751"/>
                    <a:pt x="379" y="752"/>
                    <a:pt x="379" y="750"/>
                  </a:cubicBezTo>
                  <a:cubicBezTo>
                    <a:pt x="385" y="722"/>
                    <a:pt x="406" y="698"/>
                    <a:pt x="422" y="674"/>
                  </a:cubicBezTo>
                  <a:cubicBezTo>
                    <a:pt x="441" y="646"/>
                    <a:pt x="461" y="619"/>
                    <a:pt x="481" y="593"/>
                  </a:cubicBezTo>
                  <a:cubicBezTo>
                    <a:pt x="524" y="535"/>
                    <a:pt x="567" y="478"/>
                    <a:pt x="610" y="420"/>
                  </a:cubicBezTo>
                  <a:cubicBezTo>
                    <a:pt x="689" y="310"/>
                    <a:pt x="759" y="191"/>
                    <a:pt x="854" y="93"/>
                  </a:cubicBezTo>
                  <a:cubicBezTo>
                    <a:pt x="849" y="98"/>
                    <a:pt x="827" y="141"/>
                    <a:pt x="817" y="155"/>
                  </a:cubicBezTo>
                  <a:cubicBezTo>
                    <a:pt x="813" y="160"/>
                    <a:pt x="809" y="165"/>
                    <a:pt x="805" y="169"/>
                  </a:cubicBezTo>
                  <a:cubicBezTo>
                    <a:pt x="789" y="189"/>
                    <a:pt x="771" y="207"/>
                    <a:pt x="755" y="226"/>
                  </a:cubicBezTo>
                  <a:cubicBezTo>
                    <a:pt x="711" y="277"/>
                    <a:pt x="673" y="332"/>
                    <a:pt x="635" y="386"/>
                  </a:cubicBezTo>
                  <a:cubicBezTo>
                    <a:pt x="601" y="433"/>
                    <a:pt x="569" y="480"/>
                    <a:pt x="537" y="528"/>
                  </a:cubicBezTo>
                  <a:cubicBezTo>
                    <a:pt x="483" y="602"/>
                    <a:pt x="430" y="677"/>
                    <a:pt x="383" y="755"/>
                  </a:cubicBezTo>
                  <a:cubicBezTo>
                    <a:pt x="380" y="753"/>
                    <a:pt x="376" y="751"/>
                    <a:pt x="370" y="751"/>
                  </a:cubicBezTo>
                  <a:close/>
                  <a:moveTo>
                    <a:pt x="391" y="763"/>
                  </a:moveTo>
                  <a:cubicBezTo>
                    <a:pt x="390" y="761"/>
                    <a:pt x="388" y="759"/>
                    <a:pt x="386" y="757"/>
                  </a:cubicBezTo>
                  <a:cubicBezTo>
                    <a:pt x="400" y="738"/>
                    <a:pt x="414" y="719"/>
                    <a:pt x="427" y="699"/>
                  </a:cubicBezTo>
                  <a:cubicBezTo>
                    <a:pt x="415" y="720"/>
                    <a:pt x="403" y="742"/>
                    <a:pt x="391" y="763"/>
                  </a:cubicBezTo>
                  <a:close/>
                  <a:moveTo>
                    <a:pt x="413" y="786"/>
                  </a:moveTo>
                  <a:cubicBezTo>
                    <a:pt x="403" y="787"/>
                    <a:pt x="399" y="777"/>
                    <a:pt x="394" y="767"/>
                  </a:cubicBezTo>
                  <a:cubicBezTo>
                    <a:pt x="461" y="674"/>
                    <a:pt x="529" y="581"/>
                    <a:pt x="596" y="488"/>
                  </a:cubicBezTo>
                  <a:cubicBezTo>
                    <a:pt x="563" y="537"/>
                    <a:pt x="531" y="588"/>
                    <a:pt x="498" y="637"/>
                  </a:cubicBezTo>
                  <a:cubicBezTo>
                    <a:pt x="465" y="683"/>
                    <a:pt x="432" y="728"/>
                    <a:pt x="401" y="775"/>
                  </a:cubicBezTo>
                  <a:cubicBezTo>
                    <a:pt x="400" y="777"/>
                    <a:pt x="403" y="778"/>
                    <a:pt x="404" y="777"/>
                  </a:cubicBezTo>
                  <a:cubicBezTo>
                    <a:pt x="438" y="732"/>
                    <a:pt x="469" y="686"/>
                    <a:pt x="500" y="640"/>
                  </a:cubicBezTo>
                  <a:cubicBezTo>
                    <a:pt x="507" y="630"/>
                    <a:pt x="514" y="621"/>
                    <a:pt x="521" y="611"/>
                  </a:cubicBezTo>
                  <a:cubicBezTo>
                    <a:pt x="554" y="566"/>
                    <a:pt x="588" y="522"/>
                    <a:pt x="622" y="477"/>
                  </a:cubicBezTo>
                  <a:cubicBezTo>
                    <a:pt x="601" y="510"/>
                    <a:pt x="580" y="544"/>
                    <a:pt x="560" y="577"/>
                  </a:cubicBezTo>
                  <a:cubicBezTo>
                    <a:pt x="547" y="594"/>
                    <a:pt x="535" y="612"/>
                    <a:pt x="523" y="628"/>
                  </a:cubicBezTo>
                  <a:cubicBezTo>
                    <a:pt x="485" y="679"/>
                    <a:pt x="443" y="729"/>
                    <a:pt x="413" y="786"/>
                  </a:cubicBezTo>
                  <a:cubicBezTo>
                    <a:pt x="413" y="786"/>
                    <a:pt x="413" y="786"/>
                    <a:pt x="413" y="786"/>
                  </a:cubicBezTo>
                  <a:close/>
                  <a:moveTo>
                    <a:pt x="416" y="788"/>
                  </a:moveTo>
                  <a:cubicBezTo>
                    <a:pt x="423" y="775"/>
                    <a:pt x="440" y="748"/>
                    <a:pt x="445" y="740"/>
                  </a:cubicBezTo>
                  <a:cubicBezTo>
                    <a:pt x="463" y="713"/>
                    <a:pt x="483" y="687"/>
                    <a:pt x="503" y="661"/>
                  </a:cubicBezTo>
                  <a:cubicBezTo>
                    <a:pt x="514" y="645"/>
                    <a:pt x="526" y="630"/>
                    <a:pt x="537" y="614"/>
                  </a:cubicBezTo>
                  <a:cubicBezTo>
                    <a:pt x="504" y="667"/>
                    <a:pt x="471" y="720"/>
                    <a:pt x="433" y="770"/>
                  </a:cubicBezTo>
                  <a:cubicBezTo>
                    <a:pt x="426" y="780"/>
                    <a:pt x="422" y="786"/>
                    <a:pt x="418" y="790"/>
                  </a:cubicBezTo>
                  <a:cubicBezTo>
                    <a:pt x="417" y="789"/>
                    <a:pt x="417" y="789"/>
                    <a:pt x="416" y="788"/>
                  </a:cubicBezTo>
                  <a:close/>
                  <a:moveTo>
                    <a:pt x="421" y="792"/>
                  </a:moveTo>
                  <a:cubicBezTo>
                    <a:pt x="429" y="781"/>
                    <a:pt x="437" y="770"/>
                    <a:pt x="445" y="759"/>
                  </a:cubicBezTo>
                  <a:cubicBezTo>
                    <a:pt x="439" y="771"/>
                    <a:pt x="433" y="783"/>
                    <a:pt x="427" y="796"/>
                  </a:cubicBezTo>
                  <a:lnTo>
                    <a:pt x="421" y="792"/>
                  </a:lnTo>
                  <a:close/>
                  <a:moveTo>
                    <a:pt x="445" y="829"/>
                  </a:moveTo>
                  <a:cubicBezTo>
                    <a:pt x="443" y="820"/>
                    <a:pt x="441" y="811"/>
                    <a:pt x="439" y="803"/>
                  </a:cubicBezTo>
                  <a:cubicBezTo>
                    <a:pt x="439" y="802"/>
                    <a:pt x="438" y="801"/>
                    <a:pt x="437" y="802"/>
                  </a:cubicBezTo>
                  <a:cubicBezTo>
                    <a:pt x="435" y="800"/>
                    <a:pt x="433" y="799"/>
                    <a:pt x="432" y="798"/>
                  </a:cubicBezTo>
                  <a:cubicBezTo>
                    <a:pt x="448" y="778"/>
                    <a:pt x="464" y="758"/>
                    <a:pt x="479" y="737"/>
                  </a:cubicBezTo>
                  <a:cubicBezTo>
                    <a:pt x="466" y="758"/>
                    <a:pt x="453" y="779"/>
                    <a:pt x="440" y="801"/>
                  </a:cubicBezTo>
                  <a:cubicBezTo>
                    <a:pt x="438" y="803"/>
                    <a:pt x="441" y="804"/>
                    <a:pt x="443" y="802"/>
                  </a:cubicBezTo>
                  <a:cubicBezTo>
                    <a:pt x="456" y="783"/>
                    <a:pt x="470" y="764"/>
                    <a:pt x="484" y="746"/>
                  </a:cubicBezTo>
                  <a:cubicBezTo>
                    <a:pt x="472" y="766"/>
                    <a:pt x="459" y="787"/>
                    <a:pt x="448" y="809"/>
                  </a:cubicBezTo>
                  <a:cubicBezTo>
                    <a:pt x="447" y="810"/>
                    <a:pt x="449" y="812"/>
                    <a:pt x="450" y="811"/>
                  </a:cubicBezTo>
                  <a:cubicBezTo>
                    <a:pt x="453" y="807"/>
                    <a:pt x="456" y="804"/>
                    <a:pt x="459" y="800"/>
                  </a:cubicBezTo>
                  <a:cubicBezTo>
                    <a:pt x="454" y="810"/>
                    <a:pt x="449" y="819"/>
                    <a:pt x="445" y="829"/>
                  </a:cubicBezTo>
                  <a:close/>
                  <a:moveTo>
                    <a:pt x="474" y="778"/>
                  </a:moveTo>
                  <a:cubicBezTo>
                    <a:pt x="493" y="746"/>
                    <a:pt x="515" y="716"/>
                    <a:pt x="539" y="687"/>
                  </a:cubicBezTo>
                  <a:cubicBezTo>
                    <a:pt x="527" y="705"/>
                    <a:pt x="514" y="724"/>
                    <a:pt x="502" y="741"/>
                  </a:cubicBezTo>
                  <a:cubicBezTo>
                    <a:pt x="493" y="754"/>
                    <a:pt x="483" y="766"/>
                    <a:pt x="474" y="778"/>
                  </a:cubicBezTo>
                  <a:close/>
                  <a:moveTo>
                    <a:pt x="492" y="766"/>
                  </a:moveTo>
                  <a:cubicBezTo>
                    <a:pt x="529" y="710"/>
                    <a:pt x="571" y="658"/>
                    <a:pt x="612" y="604"/>
                  </a:cubicBezTo>
                  <a:cubicBezTo>
                    <a:pt x="589" y="644"/>
                    <a:pt x="565" y="683"/>
                    <a:pt x="540" y="721"/>
                  </a:cubicBezTo>
                  <a:cubicBezTo>
                    <a:pt x="533" y="731"/>
                    <a:pt x="525" y="740"/>
                    <a:pt x="517" y="749"/>
                  </a:cubicBezTo>
                  <a:cubicBezTo>
                    <a:pt x="499" y="770"/>
                    <a:pt x="482" y="791"/>
                    <a:pt x="468" y="815"/>
                  </a:cubicBezTo>
                  <a:cubicBezTo>
                    <a:pt x="456" y="826"/>
                    <a:pt x="487" y="774"/>
                    <a:pt x="492" y="766"/>
                  </a:cubicBezTo>
                  <a:close/>
                  <a:moveTo>
                    <a:pt x="558" y="670"/>
                  </a:moveTo>
                  <a:cubicBezTo>
                    <a:pt x="565" y="660"/>
                    <a:pt x="572" y="650"/>
                    <a:pt x="579" y="639"/>
                  </a:cubicBezTo>
                  <a:cubicBezTo>
                    <a:pt x="594" y="621"/>
                    <a:pt x="609" y="604"/>
                    <a:pt x="623" y="586"/>
                  </a:cubicBezTo>
                  <a:cubicBezTo>
                    <a:pt x="622" y="587"/>
                    <a:pt x="621" y="588"/>
                    <a:pt x="620" y="590"/>
                  </a:cubicBezTo>
                  <a:cubicBezTo>
                    <a:pt x="617" y="594"/>
                    <a:pt x="614" y="598"/>
                    <a:pt x="611" y="602"/>
                  </a:cubicBezTo>
                  <a:cubicBezTo>
                    <a:pt x="595" y="625"/>
                    <a:pt x="576" y="647"/>
                    <a:pt x="558" y="670"/>
                  </a:cubicBezTo>
                  <a:close/>
                  <a:moveTo>
                    <a:pt x="540" y="722"/>
                  </a:moveTo>
                  <a:cubicBezTo>
                    <a:pt x="539" y="723"/>
                    <a:pt x="539" y="723"/>
                    <a:pt x="538" y="724"/>
                  </a:cubicBezTo>
                  <a:cubicBezTo>
                    <a:pt x="526" y="741"/>
                    <a:pt x="514" y="758"/>
                    <a:pt x="502" y="775"/>
                  </a:cubicBezTo>
                  <a:cubicBezTo>
                    <a:pt x="495" y="783"/>
                    <a:pt x="489" y="791"/>
                    <a:pt x="482" y="799"/>
                  </a:cubicBezTo>
                  <a:cubicBezTo>
                    <a:pt x="482" y="798"/>
                    <a:pt x="483" y="797"/>
                    <a:pt x="483" y="797"/>
                  </a:cubicBezTo>
                  <a:cubicBezTo>
                    <a:pt x="501" y="771"/>
                    <a:pt x="520" y="746"/>
                    <a:pt x="540" y="722"/>
                  </a:cubicBezTo>
                  <a:close/>
                  <a:moveTo>
                    <a:pt x="614" y="643"/>
                  </a:moveTo>
                  <a:cubicBezTo>
                    <a:pt x="613" y="644"/>
                    <a:pt x="613" y="644"/>
                    <a:pt x="612" y="645"/>
                  </a:cubicBezTo>
                  <a:cubicBezTo>
                    <a:pt x="606" y="652"/>
                    <a:pt x="600" y="660"/>
                    <a:pt x="596" y="666"/>
                  </a:cubicBezTo>
                  <a:cubicBezTo>
                    <a:pt x="578" y="689"/>
                    <a:pt x="562" y="713"/>
                    <a:pt x="545" y="736"/>
                  </a:cubicBezTo>
                  <a:cubicBezTo>
                    <a:pt x="544" y="737"/>
                    <a:pt x="543" y="739"/>
                    <a:pt x="543" y="740"/>
                  </a:cubicBezTo>
                  <a:cubicBezTo>
                    <a:pt x="534" y="750"/>
                    <a:pt x="526" y="761"/>
                    <a:pt x="518" y="772"/>
                  </a:cubicBezTo>
                  <a:cubicBezTo>
                    <a:pt x="503" y="791"/>
                    <a:pt x="488" y="809"/>
                    <a:pt x="473" y="827"/>
                  </a:cubicBezTo>
                  <a:cubicBezTo>
                    <a:pt x="452" y="852"/>
                    <a:pt x="463" y="830"/>
                    <a:pt x="473" y="813"/>
                  </a:cubicBezTo>
                  <a:cubicBezTo>
                    <a:pt x="478" y="808"/>
                    <a:pt x="483" y="802"/>
                    <a:pt x="487" y="796"/>
                  </a:cubicBezTo>
                  <a:cubicBezTo>
                    <a:pt x="490" y="793"/>
                    <a:pt x="493" y="790"/>
                    <a:pt x="496" y="786"/>
                  </a:cubicBezTo>
                  <a:cubicBezTo>
                    <a:pt x="496" y="786"/>
                    <a:pt x="496" y="785"/>
                    <a:pt x="497" y="785"/>
                  </a:cubicBezTo>
                  <a:cubicBezTo>
                    <a:pt x="502" y="779"/>
                    <a:pt x="507" y="772"/>
                    <a:pt x="511" y="766"/>
                  </a:cubicBezTo>
                  <a:cubicBezTo>
                    <a:pt x="517" y="758"/>
                    <a:pt x="523" y="751"/>
                    <a:pt x="528" y="743"/>
                  </a:cubicBezTo>
                  <a:cubicBezTo>
                    <a:pt x="536" y="732"/>
                    <a:pt x="544" y="720"/>
                    <a:pt x="553" y="710"/>
                  </a:cubicBezTo>
                  <a:cubicBezTo>
                    <a:pt x="567" y="691"/>
                    <a:pt x="582" y="672"/>
                    <a:pt x="596" y="653"/>
                  </a:cubicBezTo>
                  <a:cubicBezTo>
                    <a:pt x="605" y="641"/>
                    <a:pt x="633" y="616"/>
                    <a:pt x="639" y="600"/>
                  </a:cubicBezTo>
                  <a:cubicBezTo>
                    <a:pt x="637" y="606"/>
                    <a:pt x="635" y="611"/>
                    <a:pt x="632" y="617"/>
                  </a:cubicBezTo>
                  <a:cubicBezTo>
                    <a:pt x="626" y="626"/>
                    <a:pt x="620" y="634"/>
                    <a:pt x="614" y="643"/>
                  </a:cubicBezTo>
                  <a:close/>
                  <a:moveTo>
                    <a:pt x="650" y="591"/>
                  </a:moveTo>
                  <a:cubicBezTo>
                    <a:pt x="646" y="597"/>
                    <a:pt x="642" y="603"/>
                    <a:pt x="638" y="609"/>
                  </a:cubicBezTo>
                  <a:cubicBezTo>
                    <a:pt x="641" y="602"/>
                    <a:pt x="643" y="595"/>
                    <a:pt x="645" y="587"/>
                  </a:cubicBezTo>
                  <a:cubicBezTo>
                    <a:pt x="645" y="586"/>
                    <a:pt x="644" y="585"/>
                    <a:pt x="643" y="585"/>
                  </a:cubicBezTo>
                  <a:cubicBezTo>
                    <a:pt x="650" y="575"/>
                    <a:pt x="657" y="565"/>
                    <a:pt x="664" y="555"/>
                  </a:cubicBezTo>
                  <a:cubicBezTo>
                    <a:pt x="658" y="567"/>
                    <a:pt x="654" y="579"/>
                    <a:pt x="650" y="591"/>
                  </a:cubicBezTo>
                  <a:close/>
                  <a:moveTo>
                    <a:pt x="741" y="466"/>
                  </a:moveTo>
                  <a:cubicBezTo>
                    <a:pt x="738" y="470"/>
                    <a:pt x="734" y="475"/>
                    <a:pt x="731" y="480"/>
                  </a:cubicBezTo>
                  <a:cubicBezTo>
                    <a:pt x="740" y="467"/>
                    <a:pt x="749" y="453"/>
                    <a:pt x="759" y="440"/>
                  </a:cubicBezTo>
                  <a:cubicBezTo>
                    <a:pt x="787" y="399"/>
                    <a:pt x="746" y="458"/>
                    <a:pt x="741" y="466"/>
                  </a:cubicBezTo>
                  <a:close/>
                  <a:moveTo>
                    <a:pt x="753" y="442"/>
                  </a:moveTo>
                  <a:cubicBezTo>
                    <a:pt x="721" y="488"/>
                    <a:pt x="689" y="535"/>
                    <a:pt x="656" y="582"/>
                  </a:cubicBezTo>
                  <a:cubicBezTo>
                    <a:pt x="659" y="574"/>
                    <a:pt x="667" y="556"/>
                    <a:pt x="671" y="549"/>
                  </a:cubicBezTo>
                  <a:cubicBezTo>
                    <a:pt x="685" y="522"/>
                    <a:pt x="705" y="499"/>
                    <a:pt x="725" y="476"/>
                  </a:cubicBezTo>
                  <a:cubicBezTo>
                    <a:pt x="734" y="464"/>
                    <a:pt x="744" y="453"/>
                    <a:pt x="753" y="442"/>
                  </a:cubicBezTo>
                  <a:close/>
                  <a:moveTo>
                    <a:pt x="764" y="400"/>
                  </a:moveTo>
                  <a:cubicBezTo>
                    <a:pt x="750" y="417"/>
                    <a:pt x="738" y="442"/>
                    <a:pt x="724" y="461"/>
                  </a:cubicBezTo>
                  <a:cubicBezTo>
                    <a:pt x="688" y="510"/>
                    <a:pt x="654" y="563"/>
                    <a:pt x="620" y="614"/>
                  </a:cubicBezTo>
                  <a:cubicBezTo>
                    <a:pt x="600" y="643"/>
                    <a:pt x="580" y="671"/>
                    <a:pt x="558" y="698"/>
                  </a:cubicBezTo>
                  <a:cubicBezTo>
                    <a:pt x="582" y="662"/>
                    <a:pt x="603" y="625"/>
                    <a:pt x="625" y="588"/>
                  </a:cubicBezTo>
                  <a:cubicBezTo>
                    <a:pt x="652" y="552"/>
                    <a:pt x="679" y="516"/>
                    <a:pt x="705" y="479"/>
                  </a:cubicBezTo>
                  <a:cubicBezTo>
                    <a:pt x="723" y="452"/>
                    <a:pt x="743" y="425"/>
                    <a:pt x="764" y="400"/>
                  </a:cubicBezTo>
                  <a:close/>
                  <a:moveTo>
                    <a:pt x="941" y="133"/>
                  </a:moveTo>
                  <a:cubicBezTo>
                    <a:pt x="940" y="134"/>
                    <a:pt x="939" y="135"/>
                    <a:pt x="939" y="137"/>
                  </a:cubicBezTo>
                  <a:cubicBezTo>
                    <a:pt x="912" y="164"/>
                    <a:pt x="895" y="198"/>
                    <a:pt x="873" y="229"/>
                  </a:cubicBezTo>
                  <a:cubicBezTo>
                    <a:pt x="839" y="279"/>
                    <a:pt x="801" y="325"/>
                    <a:pt x="769" y="376"/>
                  </a:cubicBezTo>
                  <a:cubicBezTo>
                    <a:pt x="768" y="377"/>
                    <a:pt x="770" y="377"/>
                    <a:pt x="770" y="377"/>
                  </a:cubicBezTo>
                  <a:cubicBezTo>
                    <a:pt x="797" y="335"/>
                    <a:pt x="827" y="296"/>
                    <a:pt x="857" y="256"/>
                  </a:cubicBezTo>
                  <a:cubicBezTo>
                    <a:pt x="883" y="221"/>
                    <a:pt x="904" y="183"/>
                    <a:pt x="931" y="149"/>
                  </a:cubicBezTo>
                  <a:cubicBezTo>
                    <a:pt x="931" y="149"/>
                    <a:pt x="931" y="149"/>
                    <a:pt x="931" y="148"/>
                  </a:cubicBezTo>
                  <a:cubicBezTo>
                    <a:pt x="923" y="162"/>
                    <a:pt x="914" y="176"/>
                    <a:pt x="905" y="190"/>
                  </a:cubicBezTo>
                  <a:cubicBezTo>
                    <a:pt x="902" y="194"/>
                    <a:pt x="898" y="199"/>
                    <a:pt x="895" y="203"/>
                  </a:cubicBezTo>
                  <a:cubicBezTo>
                    <a:pt x="897" y="200"/>
                    <a:pt x="899" y="198"/>
                    <a:pt x="901" y="195"/>
                  </a:cubicBezTo>
                  <a:cubicBezTo>
                    <a:pt x="850" y="274"/>
                    <a:pt x="794" y="351"/>
                    <a:pt x="738" y="427"/>
                  </a:cubicBezTo>
                  <a:cubicBezTo>
                    <a:pt x="718" y="452"/>
                    <a:pt x="698" y="479"/>
                    <a:pt x="679" y="506"/>
                  </a:cubicBezTo>
                  <a:cubicBezTo>
                    <a:pt x="669" y="520"/>
                    <a:pt x="658" y="534"/>
                    <a:pt x="648" y="548"/>
                  </a:cubicBezTo>
                  <a:cubicBezTo>
                    <a:pt x="658" y="531"/>
                    <a:pt x="668" y="514"/>
                    <a:pt x="678" y="497"/>
                  </a:cubicBezTo>
                  <a:cubicBezTo>
                    <a:pt x="681" y="493"/>
                    <a:pt x="683" y="489"/>
                    <a:pt x="686" y="485"/>
                  </a:cubicBezTo>
                  <a:cubicBezTo>
                    <a:pt x="669" y="511"/>
                    <a:pt x="652" y="537"/>
                    <a:pt x="636" y="564"/>
                  </a:cubicBezTo>
                  <a:cubicBezTo>
                    <a:pt x="620" y="585"/>
                    <a:pt x="604" y="606"/>
                    <a:pt x="587" y="627"/>
                  </a:cubicBezTo>
                  <a:cubicBezTo>
                    <a:pt x="619" y="580"/>
                    <a:pt x="650" y="532"/>
                    <a:pt x="682" y="487"/>
                  </a:cubicBezTo>
                  <a:cubicBezTo>
                    <a:pt x="766" y="369"/>
                    <a:pt x="845" y="248"/>
                    <a:pt x="933" y="133"/>
                  </a:cubicBezTo>
                  <a:cubicBezTo>
                    <a:pt x="934" y="131"/>
                    <a:pt x="931" y="129"/>
                    <a:pt x="930" y="131"/>
                  </a:cubicBezTo>
                  <a:cubicBezTo>
                    <a:pt x="842" y="246"/>
                    <a:pt x="763" y="367"/>
                    <a:pt x="679" y="485"/>
                  </a:cubicBezTo>
                  <a:cubicBezTo>
                    <a:pt x="639" y="541"/>
                    <a:pt x="600" y="598"/>
                    <a:pt x="561" y="655"/>
                  </a:cubicBezTo>
                  <a:cubicBezTo>
                    <a:pt x="554" y="665"/>
                    <a:pt x="547" y="676"/>
                    <a:pt x="540" y="686"/>
                  </a:cubicBezTo>
                  <a:cubicBezTo>
                    <a:pt x="514" y="718"/>
                    <a:pt x="489" y="750"/>
                    <a:pt x="468" y="785"/>
                  </a:cubicBezTo>
                  <a:cubicBezTo>
                    <a:pt x="465" y="789"/>
                    <a:pt x="462" y="792"/>
                    <a:pt x="459" y="796"/>
                  </a:cubicBezTo>
                  <a:cubicBezTo>
                    <a:pt x="459" y="796"/>
                    <a:pt x="476" y="765"/>
                    <a:pt x="477" y="764"/>
                  </a:cubicBezTo>
                  <a:cubicBezTo>
                    <a:pt x="484" y="752"/>
                    <a:pt x="492" y="739"/>
                    <a:pt x="499" y="727"/>
                  </a:cubicBezTo>
                  <a:cubicBezTo>
                    <a:pt x="519" y="702"/>
                    <a:pt x="540" y="677"/>
                    <a:pt x="559" y="651"/>
                  </a:cubicBezTo>
                  <a:cubicBezTo>
                    <a:pt x="602" y="593"/>
                    <a:pt x="639" y="529"/>
                    <a:pt x="680" y="469"/>
                  </a:cubicBezTo>
                  <a:cubicBezTo>
                    <a:pt x="722" y="409"/>
                    <a:pt x="766" y="350"/>
                    <a:pt x="808" y="289"/>
                  </a:cubicBezTo>
                  <a:cubicBezTo>
                    <a:pt x="847" y="234"/>
                    <a:pt x="896" y="181"/>
                    <a:pt x="928" y="122"/>
                  </a:cubicBezTo>
                  <a:cubicBezTo>
                    <a:pt x="928" y="122"/>
                    <a:pt x="928" y="122"/>
                    <a:pt x="928" y="122"/>
                  </a:cubicBezTo>
                  <a:cubicBezTo>
                    <a:pt x="934" y="124"/>
                    <a:pt x="940" y="127"/>
                    <a:pt x="945" y="130"/>
                  </a:cubicBezTo>
                  <a:cubicBezTo>
                    <a:pt x="945" y="131"/>
                    <a:pt x="944" y="132"/>
                    <a:pt x="943" y="132"/>
                  </a:cubicBezTo>
                  <a:cubicBezTo>
                    <a:pt x="943" y="132"/>
                    <a:pt x="942" y="132"/>
                    <a:pt x="941" y="133"/>
                  </a:cubicBezTo>
                  <a:close/>
                  <a:moveTo>
                    <a:pt x="882" y="244"/>
                  </a:moveTo>
                  <a:cubicBezTo>
                    <a:pt x="892" y="231"/>
                    <a:pt x="903" y="218"/>
                    <a:pt x="912" y="205"/>
                  </a:cubicBezTo>
                  <a:cubicBezTo>
                    <a:pt x="913" y="204"/>
                    <a:pt x="914" y="203"/>
                    <a:pt x="915" y="202"/>
                  </a:cubicBezTo>
                  <a:cubicBezTo>
                    <a:pt x="924" y="191"/>
                    <a:pt x="933" y="181"/>
                    <a:pt x="943" y="171"/>
                  </a:cubicBezTo>
                  <a:cubicBezTo>
                    <a:pt x="966" y="145"/>
                    <a:pt x="939" y="183"/>
                    <a:pt x="935" y="189"/>
                  </a:cubicBezTo>
                  <a:cubicBezTo>
                    <a:pt x="913" y="217"/>
                    <a:pt x="893" y="246"/>
                    <a:pt x="871" y="274"/>
                  </a:cubicBezTo>
                  <a:cubicBezTo>
                    <a:pt x="865" y="281"/>
                    <a:pt x="858" y="288"/>
                    <a:pt x="851" y="295"/>
                  </a:cubicBezTo>
                  <a:cubicBezTo>
                    <a:pt x="859" y="277"/>
                    <a:pt x="870" y="260"/>
                    <a:pt x="882" y="244"/>
                  </a:cubicBezTo>
                  <a:close/>
                  <a:moveTo>
                    <a:pt x="840" y="306"/>
                  </a:moveTo>
                  <a:cubicBezTo>
                    <a:pt x="811" y="333"/>
                    <a:pt x="853" y="279"/>
                    <a:pt x="860" y="270"/>
                  </a:cubicBezTo>
                  <a:cubicBezTo>
                    <a:pt x="861" y="268"/>
                    <a:pt x="863" y="267"/>
                    <a:pt x="864" y="265"/>
                  </a:cubicBezTo>
                  <a:cubicBezTo>
                    <a:pt x="857" y="276"/>
                    <a:pt x="851" y="288"/>
                    <a:pt x="846" y="300"/>
                  </a:cubicBezTo>
                  <a:cubicBezTo>
                    <a:pt x="844" y="302"/>
                    <a:pt x="842" y="304"/>
                    <a:pt x="840" y="306"/>
                  </a:cubicBezTo>
                  <a:close/>
                  <a:moveTo>
                    <a:pt x="851" y="299"/>
                  </a:moveTo>
                  <a:cubicBezTo>
                    <a:pt x="866" y="285"/>
                    <a:pt x="880" y="268"/>
                    <a:pt x="893" y="251"/>
                  </a:cubicBezTo>
                  <a:cubicBezTo>
                    <a:pt x="915" y="222"/>
                    <a:pt x="952" y="188"/>
                    <a:pt x="960" y="152"/>
                  </a:cubicBezTo>
                  <a:cubicBezTo>
                    <a:pt x="960" y="150"/>
                    <a:pt x="959" y="149"/>
                    <a:pt x="958" y="150"/>
                  </a:cubicBezTo>
                  <a:cubicBezTo>
                    <a:pt x="947" y="162"/>
                    <a:pt x="936" y="173"/>
                    <a:pt x="926" y="185"/>
                  </a:cubicBezTo>
                  <a:cubicBezTo>
                    <a:pt x="935" y="169"/>
                    <a:pt x="944" y="152"/>
                    <a:pt x="949" y="134"/>
                  </a:cubicBezTo>
                  <a:cubicBezTo>
                    <a:pt x="953" y="137"/>
                    <a:pt x="957" y="142"/>
                    <a:pt x="959" y="147"/>
                  </a:cubicBezTo>
                  <a:cubicBezTo>
                    <a:pt x="962" y="153"/>
                    <a:pt x="965" y="158"/>
                    <a:pt x="970" y="161"/>
                  </a:cubicBezTo>
                  <a:cubicBezTo>
                    <a:pt x="959" y="175"/>
                    <a:pt x="948" y="189"/>
                    <a:pt x="938" y="203"/>
                  </a:cubicBezTo>
                  <a:cubicBezTo>
                    <a:pt x="911" y="235"/>
                    <a:pt x="881" y="265"/>
                    <a:pt x="861" y="302"/>
                  </a:cubicBezTo>
                  <a:cubicBezTo>
                    <a:pt x="858" y="303"/>
                    <a:pt x="855" y="302"/>
                    <a:pt x="851" y="299"/>
                  </a:cubicBezTo>
                  <a:close/>
                  <a:moveTo>
                    <a:pt x="930" y="214"/>
                  </a:moveTo>
                  <a:cubicBezTo>
                    <a:pt x="929" y="216"/>
                    <a:pt x="927" y="218"/>
                    <a:pt x="926" y="220"/>
                  </a:cubicBezTo>
                  <a:cubicBezTo>
                    <a:pt x="914" y="237"/>
                    <a:pt x="902" y="253"/>
                    <a:pt x="890" y="269"/>
                  </a:cubicBezTo>
                  <a:cubicBezTo>
                    <a:pt x="884" y="277"/>
                    <a:pt x="877" y="285"/>
                    <a:pt x="870" y="292"/>
                  </a:cubicBezTo>
                  <a:cubicBezTo>
                    <a:pt x="869" y="295"/>
                    <a:pt x="867" y="298"/>
                    <a:pt x="865" y="299"/>
                  </a:cubicBezTo>
                  <a:cubicBezTo>
                    <a:pt x="866" y="297"/>
                    <a:pt x="868" y="295"/>
                    <a:pt x="868" y="294"/>
                  </a:cubicBezTo>
                  <a:cubicBezTo>
                    <a:pt x="885" y="264"/>
                    <a:pt x="908" y="239"/>
                    <a:pt x="930" y="214"/>
                  </a:cubicBezTo>
                  <a:close/>
                  <a:moveTo>
                    <a:pt x="996" y="173"/>
                  </a:moveTo>
                  <a:cubicBezTo>
                    <a:pt x="997" y="172"/>
                    <a:pt x="994" y="170"/>
                    <a:pt x="993" y="171"/>
                  </a:cubicBezTo>
                  <a:cubicBezTo>
                    <a:pt x="950" y="217"/>
                    <a:pt x="918" y="271"/>
                    <a:pt x="872" y="315"/>
                  </a:cubicBezTo>
                  <a:cubicBezTo>
                    <a:pt x="863" y="324"/>
                    <a:pt x="865" y="320"/>
                    <a:pt x="870" y="312"/>
                  </a:cubicBezTo>
                  <a:cubicBezTo>
                    <a:pt x="912" y="269"/>
                    <a:pt x="953" y="225"/>
                    <a:pt x="983" y="172"/>
                  </a:cubicBezTo>
                  <a:cubicBezTo>
                    <a:pt x="984" y="170"/>
                    <a:pt x="982" y="169"/>
                    <a:pt x="980" y="170"/>
                  </a:cubicBezTo>
                  <a:cubicBezTo>
                    <a:pt x="953" y="192"/>
                    <a:pt x="933" y="220"/>
                    <a:pt x="913" y="248"/>
                  </a:cubicBezTo>
                  <a:cubicBezTo>
                    <a:pt x="898" y="269"/>
                    <a:pt x="880" y="288"/>
                    <a:pt x="867" y="310"/>
                  </a:cubicBezTo>
                  <a:cubicBezTo>
                    <a:pt x="852" y="324"/>
                    <a:pt x="858" y="312"/>
                    <a:pt x="864" y="302"/>
                  </a:cubicBezTo>
                  <a:cubicBezTo>
                    <a:pt x="896" y="271"/>
                    <a:pt x="921" y="234"/>
                    <a:pt x="945" y="197"/>
                  </a:cubicBezTo>
                  <a:cubicBezTo>
                    <a:pt x="955" y="186"/>
                    <a:pt x="964" y="175"/>
                    <a:pt x="972" y="163"/>
                  </a:cubicBezTo>
                  <a:cubicBezTo>
                    <a:pt x="988" y="172"/>
                    <a:pt x="1011" y="168"/>
                    <a:pt x="1028" y="166"/>
                  </a:cubicBezTo>
                  <a:cubicBezTo>
                    <a:pt x="1016" y="173"/>
                    <a:pt x="1005" y="182"/>
                    <a:pt x="995" y="192"/>
                  </a:cubicBezTo>
                  <a:cubicBezTo>
                    <a:pt x="998" y="187"/>
                    <a:pt x="1001" y="182"/>
                    <a:pt x="1004" y="177"/>
                  </a:cubicBezTo>
                  <a:cubicBezTo>
                    <a:pt x="1005" y="175"/>
                    <a:pt x="1002" y="173"/>
                    <a:pt x="1001" y="174"/>
                  </a:cubicBezTo>
                  <a:cubicBezTo>
                    <a:pt x="994" y="183"/>
                    <a:pt x="987" y="192"/>
                    <a:pt x="979" y="200"/>
                  </a:cubicBezTo>
                  <a:cubicBezTo>
                    <a:pt x="985" y="192"/>
                    <a:pt x="991" y="183"/>
                    <a:pt x="996" y="173"/>
                  </a:cubicBezTo>
                  <a:close/>
                  <a:moveTo>
                    <a:pt x="973" y="183"/>
                  </a:moveTo>
                  <a:cubicBezTo>
                    <a:pt x="955" y="216"/>
                    <a:pt x="929" y="245"/>
                    <a:pt x="904" y="272"/>
                  </a:cubicBezTo>
                  <a:cubicBezTo>
                    <a:pt x="897" y="280"/>
                    <a:pt x="890" y="287"/>
                    <a:pt x="882" y="295"/>
                  </a:cubicBezTo>
                  <a:cubicBezTo>
                    <a:pt x="887" y="289"/>
                    <a:pt x="891" y="283"/>
                    <a:pt x="892" y="282"/>
                  </a:cubicBezTo>
                  <a:cubicBezTo>
                    <a:pt x="900" y="272"/>
                    <a:pt x="908" y="261"/>
                    <a:pt x="916" y="250"/>
                  </a:cubicBezTo>
                  <a:cubicBezTo>
                    <a:pt x="927" y="234"/>
                    <a:pt x="939" y="218"/>
                    <a:pt x="951" y="202"/>
                  </a:cubicBezTo>
                  <a:cubicBezTo>
                    <a:pt x="949" y="205"/>
                    <a:pt x="977" y="175"/>
                    <a:pt x="973" y="183"/>
                  </a:cubicBezTo>
                  <a:close/>
                  <a:moveTo>
                    <a:pt x="936" y="279"/>
                  </a:moveTo>
                  <a:cubicBezTo>
                    <a:pt x="954" y="256"/>
                    <a:pt x="972" y="230"/>
                    <a:pt x="987" y="205"/>
                  </a:cubicBezTo>
                  <a:cubicBezTo>
                    <a:pt x="998" y="194"/>
                    <a:pt x="1009" y="184"/>
                    <a:pt x="1021" y="175"/>
                  </a:cubicBezTo>
                  <a:cubicBezTo>
                    <a:pt x="1003" y="191"/>
                    <a:pt x="980" y="228"/>
                    <a:pt x="965" y="247"/>
                  </a:cubicBezTo>
                  <a:cubicBezTo>
                    <a:pt x="957" y="257"/>
                    <a:pt x="949" y="266"/>
                    <a:pt x="941" y="276"/>
                  </a:cubicBezTo>
                  <a:cubicBezTo>
                    <a:pt x="939" y="277"/>
                    <a:pt x="937" y="279"/>
                    <a:pt x="936" y="279"/>
                  </a:cubicBezTo>
                  <a:close/>
                  <a:moveTo>
                    <a:pt x="951" y="269"/>
                  </a:moveTo>
                  <a:cubicBezTo>
                    <a:pt x="957" y="263"/>
                    <a:pt x="962" y="256"/>
                    <a:pt x="968" y="249"/>
                  </a:cubicBezTo>
                  <a:cubicBezTo>
                    <a:pt x="990" y="221"/>
                    <a:pt x="1017" y="196"/>
                    <a:pt x="1035" y="165"/>
                  </a:cubicBezTo>
                  <a:cubicBezTo>
                    <a:pt x="1035" y="165"/>
                    <a:pt x="1035" y="165"/>
                    <a:pt x="1035" y="165"/>
                  </a:cubicBezTo>
                  <a:cubicBezTo>
                    <a:pt x="1039" y="164"/>
                    <a:pt x="1042" y="162"/>
                    <a:pt x="1045" y="160"/>
                  </a:cubicBezTo>
                  <a:cubicBezTo>
                    <a:pt x="1029" y="181"/>
                    <a:pt x="1013" y="202"/>
                    <a:pt x="996" y="223"/>
                  </a:cubicBezTo>
                  <a:cubicBezTo>
                    <a:pt x="990" y="230"/>
                    <a:pt x="984" y="238"/>
                    <a:pt x="978" y="245"/>
                  </a:cubicBezTo>
                  <a:cubicBezTo>
                    <a:pt x="974" y="249"/>
                    <a:pt x="970" y="254"/>
                    <a:pt x="967" y="257"/>
                  </a:cubicBezTo>
                  <a:cubicBezTo>
                    <a:pt x="964" y="260"/>
                    <a:pt x="958" y="265"/>
                    <a:pt x="951" y="269"/>
                  </a:cubicBezTo>
                  <a:close/>
                  <a:moveTo>
                    <a:pt x="960" y="275"/>
                  </a:moveTo>
                  <a:cubicBezTo>
                    <a:pt x="964" y="268"/>
                    <a:pt x="968" y="262"/>
                    <a:pt x="972" y="256"/>
                  </a:cubicBezTo>
                  <a:cubicBezTo>
                    <a:pt x="988" y="240"/>
                    <a:pt x="1002" y="222"/>
                    <a:pt x="1016" y="204"/>
                  </a:cubicBezTo>
                  <a:cubicBezTo>
                    <a:pt x="1037" y="181"/>
                    <a:pt x="1059" y="158"/>
                    <a:pt x="1075" y="131"/>
                  </a:cubicBezTo>
                  <a:cubicBezTo>
                    <a:pt x="1075" y="131"/>
                    <a:pt x="1075" y="130"/>
                    <a:pt x="1075" y="130"/>
                  </a:cubicBezTo>
                  <a:cubicBezTo>
                    <a:pt x="1078" y="130"/>
                    <a:pt x="1080" y="132"/>
                    <a:pt x="1083" y="133"/>
                  </a:cubicBezTo>
                  <a:cubicBezTo>
                    <a:pt x="1062" y="163"/>
                    <a:pt x="1040" y="192"/>
                    <a:pt x="1016" y="221"/>
                  </a:cubicBezTo>
                  <a:cubicBezTo>
                    <a:pt x="1002" y="238"/>
                    <a:pt x="967" y="262"/>
                    <a:pt x="960" y="275"/>
                  </a:cubicBezTo>
                  <a:close/>
                  <a:moveTo>
                    <a:pt x="1022" y="233"/>
                  </a:moveTo>
                  <a:cubicBezTo>
                    <a:pt x="1022" y="234"/>
                    <a:pt x="1021" y="234"/>
                    <a:pt x="1021" y="235"/>
                  </a:cubicBezTo>
                  <a:cubicBezTo>
                    <a:pt x="1015" y="241"/>
                    <a:pt x="1010" y="248"/>
                    <a:pt x="1004" y="253"/>
                  </a:cubicBezTo>
                  <a:cubicBezTo>
                    <a:pt x="1015" y="239"/>
                    <a:pt x="1026" y="224"/>
                    <a:pt x="1038" y="210"/>
                  </a:cubicBezTo>
                  <a:cubicBezTo>
                    <a:pt x="1033" y="218"/>
                    <a:pt x="1027" y="225"/>
                    <a:pt x="1022" y="233"/>
                  </a:cubicBezTo>
                  <a:close/>
                  <a:moveTo>
                    <a:pt x="1089" y="149"/>
                  </a:moveTo>
                  <a:cubicBezTo>
                    <a:pt x="1091" y="148"/>
                    <a:pt x="1092" y="146"/>
                    <a:pt x="1093" y="144"/>
                  </a:cubicBezTo>
                  <a:cubicBezTo>
                    <a:pt x="1094" y="143"/>
                    <a:pt x="1091" y="140"/>
                    <a:pt x="1090" y="142"/>
                  </a:cubicBezTo>
                  <a:cubicBezTo>
                    <a:pt x="1057" y="183"/>
                    <a:pt x="1021" y="223"/>
                    <a:pt x="991" y="266"/>
                  </a:cubicBezTo>
                  <a:cubicBezTo>
                    <a:pt x="989" y="268"/>
                    <a:pt x="987" y="271"/>
                    <a:pt x="984" y="273"/>
                  </a:cubicBezTo>
                  <a:cubicBezTo>
                    <a:pt x="957" y="298"/>
                    <a:pt x="1000" y="245"/>
                    <a:pt x="1005" y="240"/>
                  </a:cubicBezTo>
                  <a:cubicBezTo>
                    <a:pt x="1016" y="227"/>
                    <a:pt x="1027" y="214"/>
                    <a:pt x="1037" y="201"/>
                  </a:cubicBezTo>
                  <a:cubicBezTo>
                    <a:pt x="1055" y="180"/>
                    <a:pt x="1071" y="158"/>
                    <a:pt x="1086" y="135"/>
                  </a:cubicBezTo>
                  <a:cubicBezTo>
                    <a:pt x="1090" y="137"/>
                    <a:pt x="1094" y="139"/>
                    <a:pt x="1098" y="142"/>
                  </a:cubicBezTo>
                  <a:cubicBezTo>
                    <a:pt x="1095" y="145"/>
                    <a:pt x="1092" y="147"/>
                    <a:pt x="1089" y="149"/>
                  </a:cubicBezTo>
                  <a:close/>
                  <a:moveTo>
                    <a:pt x="950" y="358"/>
                  </a:moveTo>
                  <a:cubicBezTo>
                    <a:pt x="973" y="331"/>
                    <a:pt x="995" y="305"/>
                    <a:pt x="1018" y="279"/>
                  </a:cubicBezTo>
                  <a:cubicBezTo>
                    <a:pt x="1043" y="251"/>
                    <a:pt x="1068" y="223"/>
                    <a:pt x="1088" y="192"/>
                  </a:cubicBezTo>
                  <a:cubicBezTo>
                    <a:pt x="1094" y="186"/>
                    <a:pt x="1100" y="180"/>
                    <a:pt x="1107" y="174"/>
                  </a:cubicBezTo>
                  <a:cubicBezTo>
                    <a:pt x="1108" y="173"/>
                    <a:pt x="1091" y="207"/>
                    <a:pt x="1087" y="213"/>
                  </a:cubicBezTo>
                  <a:cubicBezTo>
                    <a:pt x="1084" y="216"/>
                    <a:pt x="1082" y="219"/>
                    <a:pt x="1080" y="222"/>
                  </a:cubicBezTo>
                  <a:cubicBezTo>
                    <a:pt x="1065" y="239"/>
                    <a:pt x="1051" y="257"/>
                    <a:pt x="1036" y="274"/>
                  </a:cubicBezTo>
                  <a:cubicBezTo>
                    <a:pt x="1032" y="278"/>
                    <a:pt x="1028" y="283"/>
                    <a:pt x="1025" y="287"/>
                  </a:cubicBezTo>
                  <a:cubicBezTo>
                    <a:pt x="1023" y="289"/>
                    <a:pt x="1022" y="290"/>
                    <a:pt x="1020" y="292"/>
                  </a:cubicBezTo>
                  <a:cubicBezTo>
                    <a:pt x="991" y="322"/>
                    <a:pt x="961" y="352"/>
                    <a:pt x="934" y="384"/>
                  </a:cubicBezTo>
                  <a:cubicBezTo>
                    <a:pt x="940" y="375"/>
                    <a:pt x="946" y="366"/>
                    <a:pt x="950" y="358"/>
                  </a:cubicBezTo>
                  <a:close/>
                  <a:moveTo>
                    <a:pt x="1012" y="310"/>
                  </a:moveTo>
                  <a:cubicBezTo>
                    <a:pt x="1024" y="292"/>
                    <a:pt x="1042" y="276"/>
                    <a:pt x="1057" y="260"/>
                  </a:cubicBezTo>
                  <a:cubicBezTo>
                    <a:pt x="1076" y="239"/>
                    <a:pt x="1091" y="214"/>
                    <a:pt x="1113" y="197"/>
                  </a:cubicBezTo>
                  <a:cubicBezTo>
                    <a:pt x="1107" y="206"/>
                    <a:pt x="1101" y="215"/>
                    <a:pt x="1095" y="224"/>
                  </a:cubicBezTo>
                  <a:cubicBezTo>
                    <a:pt x="1077" y="245"/>
                    <a:pt x="1060" y="266"/>
                    <a:pt x="1044" y="288"/>
                  </a:cubicBezTo>
                  <a:cubicBezTo>
                    <a:pt x="1036" y="297"/>
                    <a:pt x="1028" y="306"/>
                    <a:pt x="1020" y="315"/>
                  </a:cubicBezTo>
                  <a:cubicBezTo>
                    <a:pt x="1018" y="318"/>
                    <a:pt x="1016" y="320"/>
                    <a:pt x="1014" y="322"/>
                  </a:cubicBezTo>
                  <a:cubicBezTo>
                    <a:pt x="1004" y="322"/>
                    <a:pt x="1003" y="317"/>
                    <a:pt x="1012" y="310"/>
                  </a:cubicBezTo>
                  <a:close/>
                  <a:moveTo>
                    <a:pt x="1086" y="240"/>
                  </a:moveTo>
                  <a:cubicBezTo>
                    <a:pt x="1088" y="238"/>
                    <a:pt x="1090" y="235"/>
                    <a:pt x="1092" y="233"/>
                  </a:cubicBezTo>
                  <a:cubicBezTo>
                    <a:pt x="1096" y="228"/>
                    <a:pt x="1100" y="223"/>
                    <a:pt x="1104" y="218"/>
                  </a:cubicBezTo>
                  <a:cubicBezTo>
                    <a:pt x="1111" y="211"/>
                    <a:pt x="1134" y="178"/>
                    <a:pt x="1124" y="202"/>
                  </a:cubicBezTo>
                  <a:cubicBezTo>
                    <a:pt x="1110" y="214"/>
                    <a:pt x="1098" y="227"/>
                    <a:pt x="1086" y="240"/>
                  </a:cubicBezTo>
                  <a:close/>
                  <a:moveTo>
                    <a:pt x="1129" y="198"/>
                  </a:moveTo>
                  <a:cubicBezTo>
                    <a:pt x="1131" y="194"/>
                    <a:pt x="1132" y="190"/>
                    <a:pt x="1133" y="186"/>
                  </a:cubicBezTo>
                  <a:cubicBezTo>
                    <a:pt x="1134" y="184"/>
                    <a:pt x="1132" y="183"/>
                    <a:pt x="1130" y="184"/>
                  </a:cubicBezTo>
                  <a:cubicBezTo>
                    <a:pt x="1123" y="192"/>
                    <a:pt x="1116" y="200"/>
                    <a:pt x="1109" y="208"/>
                  </a:cubicBezTo>
                  <a:cubicBezTo>
                    <a:pt x="1116" y="198"/>
                    <a:pt x="1122" y="187"/>
                    <a:pt x="1128" y="177"/>
                  </a:cubicBezTo>
                  <a:cubicBezTo>
                    <a:pt x="1129" y="175"/>
                    <a:pt x="1127" y="173"/>
                    <a:pt x="1126" y="174"/>
                  </a:cubicBezTo>
                  <a:cubicBezTo>
                    <a:pt x="1115" y="183"/>
                    <a:pt x="1106" y="193"/>
                    <a:pt x="1097" y="203"/>
                  </a:cubicBezTo>
                  <a:cubicBezTo>
                    <a:pt x="1105" y="190"/>
                    <a:pt x="1112" y="177"/>
                    <a:pt x="1119" y="164"/>
                  </a:cubicBezTo>
                  <a:cubicBezTo>
                    <a:pt x="1119" y="162"/>
                    <a:pt x="1117" y="160"/>
                    <a:pt x="1116" y="162"/>
                  </a:cubicBezTo>
                  <a:cubicBezTo>
                    <a:pt x="1109" y="167"/>
                    <a:pt x="1103" y="173"/>
                    <a:pt x="1097" y="179"/>
                  </a:cubicBezTo>
                  <a:cubicBezTo>
                    <a:pt x="1101" y="172"/>
                    <a:pt x="1105" y="165"/>
                    <a:pt x="1109" y="157"/>
                  </a:cubicBezTo>
                  <a:cubicBezTo>
                    <a:pt x="1110" y="155"/>
                    <a:pt x="1108" y="153"/>
                    <a:pt x="1106" y="155"/>
                  </a:cubicBezTo>
                  <a:cubicBezTo>
                    <a:pt x="1089" y="174"/>
                    <a:pt x="1071" y="193"/>
                    <a:pt x="1052" y="213"/>
                  </a:cubicBezTo>
                  <a:cubicBezTo>
                    <a:pt x="1071" y="192"/>
                    <a:pt x="1088" y="170"/>
                    <a:pt x="1101" y="145"/>
                  </a:cubicBezTo>
                  <a:cubicBezTo>
                    <a:pt x="1111" y="153"/>
                    <a:pt x="1120" y="163"/>
                    <a:pt x="1123" y="166"/>
                  </a:cubicBezTo>
                  <a:cubicBezTo>
                    <a:pt x="1129" y="174"/>
                    <a:pt x="1135" y="181"/>
                    <a:pt x="1142" y="187"/>
                  </a:cubicBezTo>
                  <a:cubicBezTo>
                    <a:pt x="1137" y="191"/>
                    <a:pt x="1133" y="194"/>
                    <a:pt x="1129" y="198"/>
                  </a:cubicBezTo>
                  <a:close/>
                  <a:moveTo>
                    <a:pt x="1144" y="190"/>
                  </a:moveTo>
                  <a:cubicBezTo>
                    <a:pt x="1145" y="192"/>
                    <a:pt x="1147" y="193"/>
                    <a:pt x="1148" y="194"/>
                  </a:cubicBezTo>
                  <a:cubicBezTo>
                    <a:pt x="1126" y="217"/>
                    <a:pt x="1127" y="215"/>
                    <a:pt x="1144" y="190"/>
                  </a:cubicBezTo>
                  <a:close/>
                  <a:moveTo>
                    <a:pt x="1151" y="197"/>
                  </a:moveTo>
                  <a:cubicBezTo>
                    <a:pt x="1153" y="199"/>
                    <a:pt x="1155" y="201"/>
                    <a:pt x="1157" y="203"/>
                  </a:cubicBezTo>
                  <a:cubicBezTo>
                    <a:pt x="1157" y="203"/>
                    <a:pt x="1157" y="203"/>
                    <a:pt x="1157" y="203"/>
                  </a:cubicBezTo>
                  <a:cubicBezTo>
                    <a:pt x="1146" y="211"/>
                    <a:pt x="1148" y="209"/>
                    <a:pt x="1138" y="218"/>
                  </a:cubicBezTo>
                  <a:cubicBezTo>
                    <a:pt x="1142" y="215"/>
                    <a:pt x="1148" y="202"/>
                    <a:pt x="1151" y="197"/>
                  </a:cubicBezTo>
                  <a:close/>
                  <a:moveTo>
                    <a:pt x="1139" y="228"/>
                  </a:moveTo>
                  <a:cubicBezTo>
                    <a:pt x="1138" y="228"/>
                    <a:pt x="1138" y="228"/>
                    <a:pt x="1138" y="228"/>
                  </a:cubicBezTo>
                  <a:cubicBezTo>
                    <a:pt x="1137" y="228"/>
                    <a:pt x="1136" y="227"/>
                    <a:pt x="1134" y="226"/>
                  </a:cubicBezTo>
                  <a:cubicBezTo>
                    <a:pt x="1144" y="217"/>
                    <a:pt x="1164" y="196"/>
                    <a:pt x="1139" y="228"/>
                  </a:cubicBezTo>
                  <a:close/>
                  <a:moveTo>
                    <a:pt x="1141" y="230"/>
                  </a:moveTo>
                  <a:cubicBezTo>
                    <a:pt x="1156" y="221"/>
                    <a:pt x="1157" y="216"/>
                    <a:pt x="1148" y="235"/>
                  </a:cubicBezTo>
                  <a:cubicBezTo>
                    <a:pt x="1147" y="234"/>
                    <a:pt x="1147" y="234"/>
                    <a:pt x="1146" y="233"/>
                  </a:cubicBezTo>
                  <a:cubicBezTo>
                    <a:pt x="1144" y="232"/>
                    <a:pt x="1143" y="231"/>
                    <a:pt x="1141" y="230"/>
                  </a:cubicBezTo>
                  <a:close/>
                  <a:moveTo>
                    <a:pt x="1152" y="236"/>
                  </a:moveTo>
                  <a:cubicBezTo>
                    <a:pt x="1162" y="230"/>
                    <a:pt x="1173" y="219"/>
                    <a:pt x="1168" y="232"/>
                  </a:cubicBezTo>
                  <a:cubicBezTo>
                    <a:pt x="1164" y="236"/>
                    <a:pt x="1158" y="238"/>
                    <a:pt x="1152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5053013" y="1933575"/>
              <a:ext cx="396875" cy="427037"/>
            </a:xfrm>
            <a:custGeom>
              <a:avLst/>
              <a:gdLst>
                <a:gd name="T0" fmla="*/ 65 w 161"/>
                <a:gd name="T1" fmla="*/ 21 h 173"/>
                <a:gd name="T2" fmla="*/ 50 w 161"/>
                <a:gd name="T3" fmla="*/ 24 h 173"/>
                <a:gd name="T4" fmla="*/ 38 w 161"/>
                <a:gd name="T5" fmla="*/ 23 h 173"/>
                <a:gd name="T6" fmla="*/ 20 w 161"/>
                <a:gd name="T7" fmla="*/ 110 h 173"/>
                <a:gd name="T8" fmla="*/ 28 w 161"/>
                <a:gd name="T9" fmla="*/ 137 h 173"/>
                <a:gd name="T10" fmla="*/ 69 w 161"/>
                <a:gd name="T11" fmla="*/ 160 h 173"/>
                <a:gd name="T12" fmla="*/ 75 w 161"/>
                <a:gd name="T13" fmla="*/ 116 h 173"/>
                <a:gd name="T14" fmla="*/ 76 w 161"/>
                <a:gd name="T15" fmla="*/ 129 h 173"/>
                <a:gd name="T16" fmla="*/ 89 w 161"/>
                <a:gd name="T17" fmla="*/ 134 h 173"/>
                <a:gd name="T18" fmla="*/ 96 w 161"/>
                <a:gd name="T19" fmla="*/ 142 h 173"/>
                <a:gd name="T20" fmla="*/ 109 w 161"/>
                <a:gd name="T21" fmla="*/ 88 h 173"/>
                <a:gd name="T22" fmla="*/ 97 w 161"/>
                <a:gd name="T23" fmla="*/ 86 h 173"/>
                <a:gd name="T24" fmla="*/ 79 w 161"/>
                <a:gd name="T25" fmla="*/ 110 h 173"/>
                <a:gd name="T26" fmla="*/ 61 w 161"/>
                <a:gd name="T27" fmla="*/ 131 h 173"/>
                <a:gd name="T28" fmla="*/ 60 w 161"/>
                <a:gd name="T29" fmla="*/ 118 h 173"/>
                <a:gd name="T30" fmla="*/ 63 w 161"/>
                <a:gd name="T31" fmla="*/ 104 h 173"/>
                <a:gd name="T32" fmla="*/ 107 w 161"/>
                <a:gd name="T33" fmla="*/ 85 h 173"/>
                <a:gd name="T34" fmla="*/ 161 w 161"/>
                <a:gd name="T35" fmla="*/ 9 h 173"/>
                <a:gd name="T36" fmla="*/ 84 w 161"/>
                <a:gd name="T37" fmla="*/ 119 h 173"/>
                <a:gd name="T38" fmla="*/ 92 w 161"/>
                <a:gd name="T39" fmla="*/ 130 h 173"/>
                <a:gd name="T40" fmla="*/ 94 w 161"/>
                <a:gd name="T41" fmla="*/ 134 h 173"/>
                <a:gd name="T42" fmla="*/ 115 w 161"/>
                <a:gd name="T43" fmla="*/ 124 h 173"/>
                <a:gd name="T44" fmla="*/ 119 w 161"/>
                <a:gd name="T45" fmla="*/ 125 h 173"/>
                <a:gd name="T46" fmla="*/ 118 w 161"/>
                <a:gd name="T47" fmla="*/ 110 h 173"/>
                <a:gd name="T48" fmla="*/ 112 w 161"/>
                <a:gd name="T49" fmla="*/ 100 h 173"/>
                <a:gd name="T50" fmla="*/ 127 w 161"/>
                <a:gd name="T51" fmla="*/ 123 h 173"/>
                <a:gd name="T52" fmla="*/ 82 w 161"/>
                <a:gd name="T53" fmla="*/ 29 h 173"/>
                <a:gd name="T54" fmla="*/ 73 w 161"/>
                <a:gd name="T55" fmla="*/ 14 h 173"/>
                <a:gd name="T56" fmla="*/ 88 w 161"/>
                <a:gd name="T57" fmla="*/ 16 h 173"/>
                <a:gd name="T58" fmla="*/ 56 w 161"/>
                <a:gd name="T59" fmla="*/ 41 h 173"/>
                <a:gd name="T60" fmla="*/ 57 w 161"/>
                <a:gd name="T61" fmla="*/ 30 h 173"/>
                <a:gd name="T62" fmla="*/ 47 w 161"/>
                <a:gd name="T63" fmla="*/ 27 h 173"/>
                <a:gd name="T64" fmla="*/ 35 w 161"/>
                <a:gd name="T65" fmla="*/ 27 h 173"/>
                <a:gd name="T66" fmla="*/ 12 w 161"/>
                <a:gd name="T67" fmla="*/ 63 h 173"/>
                <a:gd name="T68" fmla="*/ 10 w 161"/>
                <a:gd name="T69" fmla="*/ 66 h 173"/>
                <a:gd name="T70" fmla="*/ 44 w 161"/>
                <a:gd name="T71" fmla="*/ 32 h 173"/>
                <a:gd name="T72" fmla="*/ 60 w 161"/>
                <a:gd name="T73" fmla="*/ 31 h 173"/>
                <a:gd name="T74" fmla="*/ 24 w 161"/>
                <a:gd name="T75" fmla="*/ 96 h 173"/>
                <a:gd name="T76" fmla="*/ 22 w 161"/>
                <a:gd name="T77" fmla="*/ 104 h 173"/>
                <a:gd name="T78" fmla="*/ 44 w 161"/>
                <a:gd name="T79" fmla="*/ 91 h 173"/>
                <a:gd name="T80" fmla="*/ 67 w 161"/>
                <a:gd name="T81" fmla="*/ 149 h 173"/>
                <a:gd name="T82" fmla="*/ 50 w 161"/>
                <a:gd name="T83" fmla="*/ 155 h 173"/>
                <a:gd name="T84" fmla="*/ 60 w 161"/>
                <a:gd name="T85" fmla="*/ 138 h 173"/>
                <a:gd name="T86" fmla="*/ 60 w 161"/>
                <a:gd name="T87" fmla="*/ 138 h 173"/>
                <a:gd name="T88" fmla="*/ 35 w 161"/>
                <a:gd name="T89" fmla="*/ 148 h 173"/>
                <a:gd name="T90" fmla="*/ 34 w 161"/>
                <a:gd name="T91" fmla="*/ 144 h 173"/>
                <a:gd name="T92" fmla="*/ 74 w 161"/>
                <a:gd name="T93" fmla="*/ 79 h 173"/>
                <a:gd name="T94" fmla="*/ 54 w 161"/>
                <a:gd name="T95" fmla="*/ 102 h 173"/>
                <a:gd name="T96" fmla="*/ 107 w 161"/>
                <a:gd name="T97" fmla="*/ 43 h 173"/>
                <a:gd name="T98" fmla="*/ 103 w 161"/>
                <a:gd name="T99" fmla="*/ 56 h 173"/>
                <a:gd name="T100" fmla="*/ 127 w 161"/>
                <a:gd name="T101" fmla="*/ 40 h 173"/>
                <a:gd name="T102" fmla="*/ 142 w 161"/>
                <a:gd name="T103" fmla="*/ 18 h 173"/>
                <a:gd name="T104" fmla="*/ 32 w 161"/>
                <a:gd name="T105" fmla="*/ 111 h 173"/>
                <a:gd name="T106" fmla="*/ 114 w 161"/>
                <a:gd name="T107" fmla="*/ 18 h 173"/>
                <a:gd name="T108" fmla="*/ 117 w 161"/>
                <a:gd name="T109" fmla="*/ 7 h 173"/>
                <a:gd name="T110" fmla="*/ 133 w 161"/>
                <a:gd name="T111" fmla="*/ 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" h="173">
                  <a:moveTo>
                    <a:pt x="159" y="7"/>
                  </a:moveTo>
                  <a:cubicBezTo>
                    <a:pt x="147" y="9"/>
                    <a:pt x="123" y="2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83" y="0"/>
                    <a:pt x="67" y="4"/>
                    <a:pt x="65" y="21"/>
                  </a:cubicBezTo>
                  <a:cubicBezTo>
                    <a:pt x="64" y="22"/>
                    <a:pt x="63" y="23"/>
                    <a:pt x="62" y="24"/>
                  </a:cubicBezTo>
                  <a:cubicBezTo>
                    <a:pt x="59" y="25"/>
                    <a:pt x="56" y="25"/>
                    <a:pt x="53" y="25"/>
                  </a:cubicBezTo>
                  <a:cubicBezTo>
                    <a:pt x="52" y="24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7" y="24"/>
                    <a:pt x="44" y="24"/>
                    <a:pt x="41" y="23"/>
                  </a:cubicBezTo>
                  <a:cubicBezTo>
                    <a:pt x="42" y="23"/>
                    <a:pt x="42" y="22"/>
                    <a:pt x="43" y="21"/>
                  </a:cubicBezTo>
                  <a:cubicBezTo>
                    <a:pt x="44" y="20"/>
                    <a:pt x="42" y="19"/>
                    <a:pt x="41" y="20"/>
                  </a:cubicBezTo>
                  <a:cubicBezTo>
                    <a:pt x="40" y="21"/>
                    <a:pt x="39" y="22"/>
                    <a:pt x="38" y="23"/>
                  </a:cubicBezTo>
                  <a:cubicBezTo>
                    <a:pt x="36" y="23"/>
                    <a:pt x="33" y="23"/>
                    <a:pt x="32" y="24"/>
                  </a:cubicBezTo>
                  <a:cubicBezTo>
                    <a:pt x="20" y="26"/>
                    <a:pt x="13" y="38"/>
                    <a:pt x="9" y="48"/>
                  </a:cubicBezTo>
                  <a:cubicBezTo>
                    <a:pt x="0" y="69"/>
                    <a:pt x="10" y="88"/>
                    <a:pt x="19" y="107"/>
                  </a:cubicBezTo>
                  <a:cubicBezTo>
                    <a:pt x="19" y="108"/>
                    <a:pt x="19" y="109"/>
                    <a:pt x="20" y="110"/>
                  </a:cubicBezTo>
                  <a:cubicBezTo>
                    <a:pt x="21" y="113"/>
                    <a:pt x="23" y="116"/>
                    <a:pt x="24" y="119"/>
                  </a:cubicBezTo>
                  <a:cubicBezTo>
                    <a:pt x="24" y="120"/>
                    <a:pt x="24" y="120"/>
                    <a:pt x="25" y="121"/>
                  </a:cubicBezTo>
                  <a:cubicBezTo>
                    <a:pt x="26" y="125"/>
                    <a:pt x="27" y="129"/>
                    <a:pt x="28" y="133"/>
                  </a:cubicBezTo>
                  <a:cubicBezTo>
                    <a:pt x="28" y="134"/>
                    <a:pt x="28" y="135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6" y="139"/>
                    <a:pt x="28" y="140"/>
                    <a:pt x="29" y="140"/>
                  </a:cubicBezTo>
                  <a:cubicBezTo>
                    <a:pt x="31" y="154"/>
                    <a:pt x="36" y="172"/>
                    <a:pt x="51" y="173"/>
                  </a:cubicBezTo>
                  <a:cubicBezTo>
                    <a:pt x="58" y="173"/>
                    <a:pt x="65" y="165"/>
                    <a:pt x="69" y="160"/>
                  </a:cubicBezTo>
                  <a:cubicBezTo>
                    <a:pt x="80" y="145"/>
                    <a:pt x="53" y="127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4"/>
                  </a:cubicBezTo>
                  <a:cubicBezTo>
                    <a:pt x="75" y="114"/>
                    <a:pt x="74" y="115"/>
                    <a:pt x="75" y="116"/>
                  </a:cubicBezTo>
                  <a:cubicBezTo>
                    <a:pt x="77" y="118"/>
                    <a:pt x="79" y="121"/>
                    <a:pt x="81" y="123"/>
                  </a:cubicBezTo>
                  <a:cubicBezTo>
                    <a:pt x="79" y="125"/>
                    <a:pt x="78" y="127"/>
                    <a:pt x="76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6" y="129"/>
                    <a:pt x="76" y="130"/>
                    <a:pt x="76" y="130"/>
                  </a:cubicBezTo>
                  <a:cubicBezTo>
                    <a:pt x="74" y="131"/>
                    <a:pt x="77" y="133"/>
                    <a:pt x="79" y="132"/>
                  </a:cubicBezTo>
                  <a:cubicBezTo>
                    <a:pt x="80" y="130"/>
                    <a:pt x="82" y="129"/>
                    <a:pt x="84" y="127"/>
                  </a:cubicBezTo>
                  <a:cubicBezTo>
                    <a:pt x="86" y="129"/>
                    <a:pt x="87" y="131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7" y="136"/>
                    <a:pt x="90" y="138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3" y="139"/>
                    <a:pt x="94" y="140"/>
                    <a:pt x="96" y="142"/>
                  </a:cubicBezTo>
                  <a:cubicBezTo>
                    <a:pt x="101" y="148"/>
                    <a:pt x="107" y="151"/>
                    <a:pt x="114" y="147"/>
                  </a:cubicBezTo>
                  <a:cubicBezTo>
                    <a:pt x="125" y="142"/>
                    <a:pt x="132" y="128"/>
                    <a:pt x="131" y="116"/>
                  </a:cubicBezTo>
                  <a:cubicBezTo>
                    <a:pt x="131" y="103"/>
                    <a:pt x="121" y="93"/>
                    <a:pt x="110" y="87"/>
                  </a:cubicBezTo>
                  <a:cubicBezTo>
                    <a:pt x="109" y="87"/>
                    <a:pt x="109" y="88"/>
                    <a:pt x="109" y="88"/>
                  </a:cubicBezTo>
                  <a:cubicBezTo>
                    <a:pt x="109" y="89"/>
                    <a:pt x="109" y="88"/>
                    <a:pt x="109" y="89"/>
                  </a:cubicBezTo>
                  <a:cubicBezTo>
                    <a:pt x="101" y="94"/>
                    <a:pt x="94" y="101"/>
                    <a:pt x="86" y="106"/>
                  </a:cubicBezTo>
                  <a:cubicBezTo>
                    <a:pt x="91" y="100"/>
                    <a:pt x="95" y="94"/>
                    <a:pt x="100" y="88"/>
                  </a:cubicBezTo>
                  <a:cubicBezTo>
                    <a:pt x="101" y="86"/>
                    <a:pt x="99" y="85"/>
                    <a:pt x="97" y="86"/>
                  </a:cubicBezTo>
                  <a:cubicBezTo>
                    <a:pt x="95" y="88"/>
                    <a:pt x="68" y="109"/>
                    <a:pt x="74" y="112"/>
                  </a:cubicBezTo>
                  <a:cubicBezTo>
                    <a:pt x="74" y="112"/>
                    <a:pt x="75" y="111"/>
                    <a:pt x="74" y="111"/>
                  </a:cubicBezTo>
                  <a:cubicBezTo>
                    <a:pt x="73" y="110"/>
                    <a:pt x="82" y="102"/>
                    <a:pt x="90" y="95"/>
                  </a:cubicBezTo>
                  <a:cubicBezTo>
                    <a:pt x="86" y="100"/>
                    <a:pt x="83" y="105"/>
                    <a:pt x="79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69" y="114"/>
                    <a:pt x="65" y="118"/>
                    <a:pt x="64" y="127"/>
                  </a:cubicBezTo>
                  <a:cubicBezTo>
                    <a:pt x="64" y="129"/>
                    <a:pt x="64" y="130"/>
                    <a:pt x="64" y="131"/>
                  </a:cubicBezTo>
                  <a:cubicBezTo>
                    <a:pt x="64" y="130"/>
                    <a:pt x="62" y="130"/>
                    <a:pt x="61" y="131"/>
                  </a:cubicBezTo>
                  <a:cubicBezTo>
                    <a:pt x="55" y="138"/>
                    <a:pt x="45" y="148"/>
                    <a:pt x="42" y="153"/>
                  </a:cubicBezTo>
                  <a:cubicBezTo>
                    <a:pt x="49" y="141"/>
                    <a:pt x="56" y="130"/>
                    <a:pt x="64" y="119"/>
                  </a:cubicBezTo>
                  <a:cubicBezTo>
                    <a:pt x="66" y="117"/>
                    <a:pt x="63" y="115"/>
                    <a:pt x="61" y="116"/>
                  </a:cubicBezTo>
                  <a:cubicBezTo>
                    <a:pt x="61" y="117"/>
                    <a:pt x="61" y="117"/>
                    <a:pt x="60" y="118"/>
                  </a:cubicBezTo>
                  <a:cubicBezTo>
                    <a:pt x="71" y="106"/>
                    <a:pt x="82" y="95"/>
                    <a:pt x="93" y="85"/>
                  </a:cubicBezTo>
                  <a:cubicBezTo>
                    <a:pt x="95" y="84"/>
                    <a:pt x="93" y="81"/>
                    <a:pt x="91" y="82"/>
                  </a:cubicBezTo>
                  <a:cubicBezTo>
                    <a:pt x="81" y="89"/>
                    <a:pt x="71" y="97"/>
                    <a:pt x="62" y="105"/>
                  </a:cubicBezTo>
                  <a:cubicBezTo>
                    <a:pt x="62" y="104"/>
                    <a:pt x="63" y="104"/>
                    <a:pt x="63" y="104"/>
                  </a:cubicBezTo>
                  <a:cubicBezTo>
                    <a:pt x="72" y="94"/>
                    <a:pt x="82" y="83"/>
                    <a:pt x="90" y="72"/>
                  </a:cubicBezTo>
                  <a:cubicBezTo>
                    <a:pt x="91" y="71"/>
                    <a:pt x="90" y="70"/>
                    <a:pt x="89" y="69"/>
                  </a:cubicBezTo>
                  <a:cubicBezTo>
                    <a:pt x="93" y="66"/>
                    <a:pt x="96" y="62"/>
                    <a:pt x="100" y="58"/>
                  </a:cubicBezTo>
                  <a:cubicBezTo>
                    <a:pt x="92" y="66"/>
                    <a:pt x="91" y="75"/>
                    <a:pt x="107" y="85"/>
                  </a:cubicBezTo>
                  <a:cubicBezTo>
                    <a:pt x="108" y="86"/>
                    <a:pt x="110" y="84"/>
                    <a:pt x="109" y="82"/>
                  </a:cubicBezTo>
                  <a:cubicBezTo>
                    <a:pt x="99" y="74"/>
                    <a:pt x="94" y="66"/>
                    <a:pt x="106" y="57"/>
                  </a:cubicBezTo>
                  <a:cubicBezTo>
                    <a:pt x="114" y="51"/>
                    <a:pt x="124" y="47"/>
                    <a:pt x="132" y="42"/>
                  </a:cubicBezTo>
                  <a:cubicBezTo>
                    <a:pt x="145" y="35"/>
                    <a:pt x="161" y="26"/>
                    <a:pt x="161" y="9"/>
                  </a:cubicBezTo>
                  <a:cubicBezTo>
                    <a:pt x="161" y="8"/>
                    <a:pt x="160" y="7"/>
                    <a:pt x="159" y="7"/>
                  </a:cubicBezTo>
                  <a:close/>
                  <a:moveTo>
                    <a:pt x="79" y="115"/>
                  </a:moveTo>
                  <a:cubicBezTo>
                    <a:pt x="86" y="111"/>
                    <a:pt x="92" y="106"/>
                    <a:pt x="98" y="102"/>
                  </a:cubicBezTo>
                  <a:cubicBezTo>
                    <a:pt x="93" y="107"/>
                    <a:pt x="89" y="113"/>
                    <a:pt x="84" y="119"/>
                  </a:cubicBezTo>
                  <a:cubicBezTo>
                    <a:pt x="83" y="118"/>
                    <a:pt x="81" y="116"/>
                    <a:pt x="79" y="115"/>
                  </a:cubicBezTo>
                  <a:close/>
                  <a:moveTo>
                    <a:pt x="88" y="124"/>
                  </a:moveTo>
                  <a:cubicBezTo>
                    <a:pt x="94" y="119"/>
                    <a:pt x="100" y="113"/>
                    <a:pt x="106" y="109"/>
                  </a:cubicBezTo>
                  <a:cubicBezTo>
                    <a:pt x="101" y="116"/>
                    <a:pt x="97" y="123"/>
                    <a:pt x="92" y="130"/>
                  </a:cubicBezTo>
                  <a:cubicBezTo>
                    <a:pt x="90" y="128"/>
                    <a:pt x="89" y="126"/>
                    <a:pt x="88" y="124"/>
                  </a:cubicBezTo>
                  <a:close/>
                  <a:moveTo>
                    <a:pt x="127" y="123"/>
                  </a:moveTo>
                  <a:cubicBezTo>
                    <a:pt x="126" y="132"/>
                    <a:pt x="115" y="150"/>
                    <a:pt x="104" y="144"/>
                  </a:cubicBezTo>
                  <a:cubicBezTo>
                    <a:pt x="100" y="142"/>
                    <a:pt x="97" y="138"/>
                    <a:pt x="94" y="134"/>
                  </a:cubicBezTo>
                  <a:cubicBezTo>
                    <a:pt x="99" y="128"/>
                    <a:pt x="104" y="123"/>
                    <a:pt x="110" y="118"/>
                  </a:cubicBezTo>
                  <a:cubicBezTo>
                    <a:pt x="107" y="124"/>
                    <a:pt x="103" y="129"/>
                    <a:pt x="99" y="134"/>
                  </a:cubicBezTo>
                  <a:cubicBezTo>
                    <a:pt x="97" y="136"/>
                    <a:pt x="99" y="138"/>
                    <a:pt x="101" y="137"/>
                  </a:cubicBezTo>
                  <a:cubicBezTo>
                    <a:pt x="106" y="133"/>
                    <a:pt x="111" y="128"/>
                    <a:pt x="115" y="124"/>
                  </a:cubicBezTo>
                  <a:cubicBezTo>
                    <a:pt x="113" y="128"/>
                    <a:pt x="111" y="132"/>
                    <a:pt x="108" y="136"/>
                  </a:cubicBezTo>
                  <a:cubicBezTo>
                    <a:pt x="107" y="138"/>
                    <a:pt x="110" y="140"/>
                    <a:pt x="111" y="138"/>
                  </a:cubicBezTo>
                  <a:cubicBezTo>
                    <a:pt x="113" y="134"/>
                    <a:pt x="117" y="130"/>
                    <a:pt x="119" y="127"/>
                  </a:cubicBezTo>
                  <a:cubicBezTo>
                    <a:pt x="120" y="126"/>
                    <a:pt x="120" y="125"/>
                    <a:pt x="119" y="125"/>
                  </a:cubicBezTo>
                  <a:cubicBezTo>
                    <a:pt x="121" y="122"/>
                    <a:pt x="123" y="119"/>
                    <a:pt x="124" y="115"/>
                  </a:cubicBezTo>
                  <a:cubicBezTo>
                    <a:pt x="125" y="113"/>
                    <a:pt x="123" y="112"/>
                    <a:pt x="121" y="113"/>
                  </a:cubicBezTo>
                  <a:cubicBezTo>
                    <a:pt x="118" y="116"/>
                    <a:pt x="115" y="118"/>
                    <a:pt x="113" y="121"/>
                  </a:cubicBezTo>
                  <a:cubicBezTo>
                    <a:pt x="115" y="118"/>
                    <a:pt x="117" y="114"/>
                    <a:pt x="118" y="110"/>
                  </a:cubicBezTo>
                  <a:cubicBezTo>
                    <a:pt x="119" y="108"/>
                    <a:pt x="116" y="107"/>
                    <a:pt x="115" y="108"/>
                  </a:cubicBezTo>
                  <a:cubicBezTo>
                    <a:pt x="112" y="111"/>
                    <a:pt x="109" y="114"/>
                    <a:pt x="106" y="117"/>
                  </a:cubicBezTo>
                  <a:cubicBezTo>
                    <a:pt x="109" y="112"/>
                    <a:pt x="112" y="107"/>
                    <a:pt x="115" y="102"/>
                  </a:cubicBezTo>
                  <a:cubicBezTo>
                    <a:pt x="116" y="101"/>
                    <a:pt x="114" y="99"/>
                    <a:pt x="112" y="100"/>
                  </a:cubicBezTo>
                  <a:cubicBezTo>
                    <a:pt x="105" y="104"/>
                    <a:pt x="98" y="110"/>
                    <a:pt x="92" y="115"/>
                  </a:cubicBezTo>
                  <a:cubicBezTo>
                    <a:pt x="98" y="107"/>
                    <a:pt x="105" y="100"/>
                    <a:pt x="111" y="91"/>
                  </a:cubicBezTo>
                  <a:cubicBezTo>
                    <a:pt x="111" y="91"/>
                    <a:pt x="111" y="91"/>
                    <a:pt x="111" y="90"/>
                  </a:cubicBezTo>
                  <a:cubicBezTo>
                    <a:pt x="122" y="98"/>
                    <a:pt x="129" y="109"/>
                    <a:pt x="127" y="123"/>
                  </a:cubicBezTo>
                  <a:close/>
                  <a:moveTo>
                    <a:pt x="102" y="5"/>
                  </a:moveTo>
                  <a:cubicBezTo>
                    <a:pt x="106" y="5"/>
                    <a:pt x="109" y="6"/>
                    <a:pt x="113" y="6"/>
                  </a:cubicBezTo>
                  <a:cubicBezTo>
                    <a:pt x="98" y="19"/>
                    <a:pt x="81" y="32"/>
                    <a:pt x="66" y="47"/>
                  </a:cubicBezTo>
                  <a:cubicBezTo>
                    <a:pt x="71" y="41"/>
                    <a:pt x="77" y="35"/>
                    <a:pt x="82" y="29"/>
                  </a:cubicBezTo>
                  <a:cubicBezTo>
                    <a:pt x="89" y="22"/>
                    <a:pt x="96" y="14"/>
                    <a:pt x="102" y="5"/>
                  </a:cubicBezTo>
                  <a:close/>
                  <a:moveTo>
                    <a:pt x="91" y="5"/>
                  </a:moveTo>
                  <a:cubicBezTo>
                    <a:pt x="84" y="8"/>
                    <a:pt x="78" y="12"/>
                    <a:pt x="73" y="17"/>
                  </a:cubicBezTo>
                  <a:cubicBezTo>
                    <a:pt x="73" y="16"/>
                    <a:pt x="73" y="15"/>
                    <a:pt x="73" y="14"/>
                  </a:cubicBezTo>
                  <a:cubicBezTo>
                    <a:pt x="73" y="12"/>
                    <a:pt x="72" y="12"/>
                    <a:pt x="71" y="12"/>
                  </a:cubicBezTo>
                  <a:cubicBezTo>
                    <a:pt x="75" y="7"/>
                    <a:pt x="83" y="5"/>
                    <a:pt x="91" y="5"/>
                  </a:cubicBezTo>
                  <a:close/>
                  <a:moveTo>
                    <a:pt x="87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1" y="25"/>
                    <a:pt x="74" y="34"/>
                    <a:pt x="66" y="42"/>
                  </a:cubicBezTo>
                  <a:cubicBezTo>
                    <a:pt x="52" y="56"/>
                    <a:pt x="38" y="70"/>
                    <a:pt x="25" y="85"/>
                  </a:cubicBezTo>
                  <a:cubicBezTo>
                    <a:pt x="36" y="72"/>
                    <a:pt x="47" y="56"/>
                    <a:pt x="57" y="40"/>
                  </a:cubicBezTo>
                  <a:cubicBezTo>
                    <a:pt x="57" y="40"/>
                    <a:pt x="57" y="41"/>
                    <a:pt x="56" y="41"/>
                  </a:cubicBezTo>
                  <a:cubicBezTo>
                    <a:pt x="56" y="42"/>
                    <a:pt x="58" y="44"/>
                    <a:pt x="59" y="43"/>
                  </a:cubicBezTo>
                  <a:cubicBezTo>
                    <a:pt x="68" y="34"/>
                    <a:pt x="78" y="25"/>
                    <a:pt x="87" y="16"/>
                  </a:cubicBezTo>
                  <a:close/>
                  <a:moveTo>
                    <a:pt x="52" y="28"/>
                  </a:moveTo>
                  <a:cubicBezTo>
                    <a:pt x="53" y="28"/>
                    <a:pt x="55" y="29"/>
                    <a:pt x="57" y="30"/>
                  </a:cubicBezTo>
                  <a:cubicBezTo>
                    <a:pt x="46" y="41"/>
                    <a:pt x="36" y="52"/>
                    <a:pt x="26" y="63"/>
                  </a:cubicBezTo>
                  <a:cubicBezTo>
                    <a:pt x="34" y="51"/>
                    <a:pt x="43" y="39"/>
                    <a:pt x="52" y="28"/>
                  </a:cubicBezTo>
                  <a:close/>
                  <a:moveTo>
                    <a:pt x="39" y="27"/>
                  </a:moveTo>
                  <a:cubicBezTo>
                    <a:pt x="42" y="27"/>
                    <a:pt x="45" y="27"/>
                    <a:pt x="47" y="27"/>
                  </a:cubicBezTo>
                  <a:cubicBezTo>
                    <a:pt x="35" y="38"/>
                    <a:pt x="24" y="51"/>
                    <a:pt x="14" y="64"/>
                  </a:cubicBezTo>
                  <a:cubicBezTo>
                    <a:pt x="23" y="53"/>
                    <a:pt x="31" y="39"/>
                    <a:pt x="39" y="27"/>
                  </a:cubicBezTo>
                  <a:close/>
                  <a:moveTo>
                    <a:pt x="15" y="43"/>
                  </a:moveTo>
                  <a:cubicBezTo>
                    <a:pt x="20" y="34"/>
                    <a:pt x="27" y="29"/>
                    <a:pt x="35" y="27"/>
                  </a:cubicBezTo>
                  <a:cubicBezTo>
                    <a:pt x="26" y="38"/>
                    <a:pt x="18" y="48"/>
                    <a:pt x="10" y="60"/>
                  </a:cubicBezTo>
                  <a:cubicBezTo>
                    <a:pt x="11" y="54"/>
                    <a:pt x="13" y="49"/>
                    <a:pt x="15" y="43"/>
                  </a:cubicBezTo>
                  <a:close/>
                  <a:moveTo>
                    <a:pt x="10" y="66"/>
                  </a:moveTo>
                  <a:cubicBezTo>
                    <a:pt x="10" y="65"/>
                    <a:pt x="11" y="64"/>
                    <a:pt x="12" y="63"/>
                  </a:cubicBezTo>
                  <a:cubicBezTo>
                    <a:pt x="12" y="62"/>
                    <a:pt x="11" y="61"/>
                    <a:pt x="10" y="62"/>
                  </a:cubicBezTo>
                  <a:cubicBezTo>
                    <a:pt x="19" y="53"/>
                    <a:pt x="30" y="34"/>
                    <a:pt x="35" y="28"/>
                  </a:cubicBezTo>
                  <a:cubicBezTo>
                    <a:pt x="25" y="41"/>
                    <a:pt x="17" y="55"/>
                    <a:pt x="10" y="69"/>
                  </a:cubicBezTo>
                  <a:cubicBezTo>
                    <a:pt x="10" y="68"/>
                    <a:pt x="10" y="67"/>
                    <a:pt x="10" y="66"/>
                  </a:cubicBezTo>
                  <a:close/>
                  <a:moveTo>
                    <a:pt x="10" y="76"/>
                  </a:moveTo>
                  <a:cubicBezTo>
                    <a:pt x="10" y="75"/>
                    <a:pt x="10" y="74"/>
                    <a:pt x="10" y="74"/>
                  </a:cubicBezTo>
                  <a:cubicBezTo>
                    <a:pt x="10" y="74"/>
                    <a:pt x="10" y="74"/>
                    <a:pt x="10" y="73"/>
                  </a:cubicBezTo>
                  <a:cubicBezTo>
                    <a:pt x="21" y="60"/>
                    <a:pt x="36" y="42"/>
                    <a:pt x="44" y="32"/>
                  </a:cubicBezTo>
                  <a:cubicBezTo>
                    <a:pt x="32" y="47"/>
                    <a:pt x="22" y="64"/>
                    <a:pt x="12" y="80"/>
                  </a:cubicBezTo>
                  <a:cubicBezTo>
                    <a:pt x="11" y="78"/>
                    <a:pt x="11" y="77"/>
                    <a:pt x="10" y="76"/>
                  </a:cubicBezTo>
                  <a:close/>
                  <a:moveTo>
                    <a:pt x="13" y="83"/>
                  </a:moveTo>
                  <a:cubicBezTo>
                    <a:pt x="29" y="66"/>
                    <a:pt x="44" y="48"/>
                    <a:pt x="60" y="31"/>
                  </a:cubicBezTo>
                  <a:cubicBezTo>
                    <a:pt x="45" y="47"/>
                    <a:pt x="32" y="72"/>
                    <a:pt x="19" y="91"/>
                  </a:cubicBezTo>
                  <a:cubicBezTo>
                    <a:pt x="18" y="92"/>
                    <a:pt x="20" y="94"/>
                    <a:pt x="22" y="93"/>
                  </a:cubicBezTo>
                  <a:cubicBezTo>
                    <a:pt x="21" y="93"/>
                    <a:pt x="21" y="94"/>
                    <a:pt x="21" y="94"/>
                  </a:cubicBezTo>
                  <a:cubicBezTo>
                    <a:pt x="20" y="96"/>
                    <a:pt x="22" y="97"/>
                    <a:pt x="24" y="96"/>
                  </a:cubicBezTo>
                  <a:cubicBezTo>
                    <a:pt x="41" y="81"/>
                    <a:pt x="57" y="64"/>
                    <a:pt x="73" y="48"/>
                  </a:cubicBezTo>
                  <a:cubicBezTo>
                    <a:pt x="80" y="41"/>
                    <a:pt x="88" y="34"/>
                    <a:pt x="95" y="27"/>
                  </a:cubicBezTo>
                  <a:cubicBezTo>
                    <a:pt x="99" y="23"/>
                    <a:pt x="119" y="1"/>
                    <a:pt x="103" y="19"/>
                  </a:cubicBezTo>
                  <a:cubicBezTo>
                    <a:pt x="77" y="49"/>
                    <a:pt x="46" y="73"/>
                    <a:pt x="22" y="104"/>
                  </a:cubicBezTo>
                  <a:cubicBezTo>
                    <a:pt x="19" y="97"/>
                    <a:pt x="16" y="90"/>
                    <a:pt x="13" y="83"/>
                  </a:cubicBezTo>
                  <a:close/>
                  <a:moveTo>
                    <a:pt x="24" y="109"/>
                  </a:moveTo>
                  <a:cubicBezTo>
                    <a:pt x="24" y="109"/>
                    <a:pt x="24" y="108"/>
                    <a:pt x="23" y="108"/>
                  </a:cubicBezTo>
                  <a:cubicBezTo>
                    <a:pt x="31" y="103"/>
                    <a:pt x="37" y="97"/>
                    <a:pt x="44" y="91"/>
                  </a:cubicBezTo>
                  <a:cubicBezTo>
                    <a:pt x="38" y="99"/>
                    <a:pt x="32" y="107"/>
                    <a:pt x="26" y="115"/>
                  </a:cubicBezTo>
                  <a:cubicBezTo>
                    <a:pt x="25" y="113"/>
                    <a:pt x="25" y="111"/>
                    <a:pt x="24" y="109"/>
                  </a:cubicBezTo>
                  <a:close/>
                  <a:moveTo>
                    <a:pt x="64" y="133"/>
                  </a:moveTo>
                  <a:cubicBezTo>
                    <a:pt x="65" y="139"/>
                    <a:pt x="66" y="145"/>
                    <a:pt x="67" y="149"/>
                  </a:cubicBezTo>
                  <a:cubicBezTo>
                    <a:pt x="67" y="160"/>
                    <a:pt x="62" y="165"/>
                    <a:pt x="52" y="165"/>
                  </a:cubicBezTo>
                  <a:cubicBezTo>
                    <a:pt x="56" y="159"/>
                    <a:pt x="60" y="153"/>
                    <a:pt x="64" y="148"/>
                  </a:cubicBezTo>
                  <a:cubicBezTo>
                    <a:pt x="66" y="146"/>
                    <a:pt x="63" y="144"/>
                    <a:pt x="61" y="145"/>
                  </a:cubicBezTo>
                  <a:cubicBezTo>
                    <a:pt x="58" y="149"/>
                    <a:pt x="55" y="153"/>
                    <a:pt x="50" y="155"/>
                  </a:cubicBezTo>
                  <a:cubicBezTo>
                    <a:pt x="50" y="155"/>
                    <a:pt x="50" y="156"/>
                    <a:pt x="50" y="156"/>
                  </a:cubicBezTo>
                  <a:cubicBezTo>
                    <a:pt x="50" y="155"/>
                    <a:pt x="51" y="155"/>
                    <a:pt x="51" y="154"/>
                  </a:cubicBezTo>
                  <a:cubicBezTo>
                    <a:pt x="56" y="148"/>
                    <a:pt x="61" y="141"/>
                    <a:pt x="64" y="133"/>
                  </a:cubicBezTo>
                  <a:close/>
                  <a:moveTo>
                    <a:pt x="60" y="138"/>
                  </a:moveTo>
                  <a:cubicBezTo>
                    <a:pt x="55" y="143"/>
                    <a:pt x="47" y="154"/>
                    <a:pt x="40" y="162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40" y="161"/>
                    <a:pt x="39" y="160"/>
                    <a:pt x="38" y="159"/>
                  </a:cubicBezTo>
                  <a:cubicBezTo>
                    <a:pt x="46" y="152"/>
                    <a:pt x="53" y="145"/>
                    <a:pt x="60" y="138"/>
                  </a:cubicBezTo>
                  <a:close/>
                  <a:moveTo>
                    <a:pt x="49" y="133"/>
                  </a:moveTo>
                  <a:cubicBezTo>
                    <a:pt x="45" y="140"/>
                    <a:pt x="41" y="148"/>
                    <a:pt x="37" y="155"/>
                  </a:cubicBezTo>
                  <a:cubicBezTo>
                    <a:pt x="36" y="153"/>
                    <a:pt x="35" y="150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0" y="142"/>
                    <a:pt x="46" y="137"/>
                    <a:pt x="51" y="131"/>
                  </a:cubicBezTo>
                  <a:cubicBezTo>
                    <a:pt x="51" y="132"/>
                    <a:pt x="50" y="133"/>
                    <a:pt x="49" y="133"/>
                  </a:cubicBezTo>
                  <a:close/>
                  <a:moveTo>
                    <a:pt x="68" y="104"/>
                  </a:moveTo>
                  <a:cubicBezTo>
                    <a:pt x="56" y="116"/>
                    <a:pt x="44" y="130"/>
                    <a:pt x="34" y="144"/>
                  </a:cubicBezTo>
                  <a:cubicBezTo>
                    <a:pt x="33" y="142"/>
                    <a:pt x="33" y="140"/>
                    <a:pt x="32" y="138"/>
                  </a:cubicBezTo>
                  <a:cubicBezTo>
                    <a:pt x="41" y="129"/>
                    <a:pt x="49" y="121"/>
                    <a:pt x="57" y="113"/>
                  </a:cubicBezTo>
                  <a:cubicBezTo>
                    <a:pt x="61" y="110"/>
                    <a:pt x="65" y="107"/>
                    <a:pt x="68" y="104"/>
                  </a:cubicBezTo>
                  <a:close/>
                  <a:moveTo>
                    <a:pt x="74" y="79"/>
                  </a:moveTo>
                  <a:cubicBezTo>
                    <a:pt x="74" y="80"/>
                    <a:pt x="74" y="81"/>
                    <a:pt x="74" y="81"/>
                  </a:cubicBezTo>
                  <a:cubicBezTo>
                    <a:pt x="59" y="95"/>
                    <a:pt x="44" y="110"/>
                    <a:pt x="30" y="125"/>
                  </a:cubicBezTo>
                  <a:cubicBezTo>
                    <a:pt x="29" y="126"/>
                    <a:pt x="30" y="127"/>
                    <a:pt x="31" y="126"/>
                  </a:cubicBezTo>
                  <a:cubicBezTo>
                    <a:pt x="39" y="118"/>
                    <a:pt x="46" y="110"/>
                    <a:pt x="54" y="102"/>
                  </a:cubicBezTo>
                  <a:cubicBezTo>
                    <a:pt x="61" y="95"/>
                    <a:pt x="74" y="87"/>
                    <a:pt x="79" y="81"/>
                  </a:cubicBezTo>
                  <a:cubicBezTo>
                    <a:pt x="64" y="99"/>
                    <a:pt x="47" y="116"/>
                    <a:pt x="31" y="133"/>
                  </a:cubicBezTo>
                  <a:cubicBezTo>
                    <a:pt x="30" y="129"/>
                    <a:pt x="29" y="124"/>
                    <a:pt x="28" y="120"/>
                  </a:cubicBezTo>
                  <a:cubicBezTo>
                    <a:pt x="55" y="95"/>
                    <a:pt x="80" y="68"/>
                    <a:pt x="107" y="43"/>
                  </a:cubicBezTo>
                  <a:cubicBezTo>
                    <a:pt x="107" y="42"/>
                    <a:pt x="108" y="41"/>
                    <a:pt x="109" y="40"/>
                  </a:cubicBezTo>
                  <a:cubicBezTo>
                    <a:pt x="97" y="53"/>
                    <a:pt x="85" y="66"/>
                    <a:pt x="74" y="79"/>
                  </a:cubicBezTo>
                  <a:close/>
                  <a:moveTo>
                    <a:pt x="133" y="38"/>
                  </a:moveTo>
                  <a:cubicBezTo>
                    <a:pt x="125" y="42"/>
                    <a:pt x="112" y="48"/>
                    <a:pt x="103" y="56"/>
                  </a:cubicBezTo>
                  <a:cubicBezTo>
                    <a:pt x="106" y="53"/>
                    <a:pt x="110" y="49"/>
                    <a:pt x="113" y="46"/>
                  </a:cubicBezTo>
                  <a:cubicBezTo>
                    <a:pt x="117" y="43"/>
                    <a:pt x="121" y="40"/>
                    <a:pt x="125" y="36"/>
                  </a:cubicBezTo>
                  <a:cubicBezTo>
                    <a:pt x="125" y="36"/>
                    <a:pt x="125" y="37"/>
                    <a:pt x="125" y="37"/>
                  </a:cubicBezTo>
                  <a:cubicBezTo>
                    <a:pt x="123" y="39"/>
                    <a:pt x="125" y="41"/>
                    <a:pt x="127" y="40"/>
                  </a:cubicBezTo>
                  <a:cubicBezTo>
                    <a:pt x="135" y="34"/>
                    <a:pt x="143" y="28"/>
                    <a:pt x="148" y="20"/>
                  </a:cubicBezTo>
                  <a:cubicBezTo>
                    <a:pt x="150" y="18"/>
                    <a:pt x="147" y="16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7"/>
                    <a:pt x="143" y="17"/>
                    <a:pt x="142" y="18"/>
                  </a:cubicBezTo>
                  <a:cubicBezTo>
                    <a:pt x="132" y="26"/>
                    <a:pt x="122" y="34"/>
                    <a:pt x="112" y="43"/>
                  </a:cubicBezTo>
                  <a:cubicBezTo>
                    <a:pt x="120" y="34"/>
                    <a:pt x="129" y="25"/>
                    <a:pt x="137" y="15"/>
                  </a:cubicBezTo>
                  <a:cubicBezTo>
                    <a:pt x="139" y="14"/>
                    <a:pt x="136" y="11"/>
                    <a:pt x="134" y="13"/>
                  </a:cubicBezTo>
                  <a:cubicBezTo>
                    <a:pt x="98" y="44"/>
                    <a:pt x="66" y="78"/>
                    <a:pt x="32" y="111"/>
                  </a:cubicBezTo>
                  <a:cubicBezTo>
                    <a:pt x="45" y="99"/>
                    <a:pt x="61" y="77"/>
                    <a:pt x="76" y="61"/>
                  </a:cubicBezTo>
                  <a:cubicBezTo>
                    <a:pt x="91" y="45"/>
                    <a:pt x="108" y="30"/>
                    <a:pt x="124" y="14"/>
                  </a:cubicBezTo>
                  <a:cubicBezTo>
                    <a:pt x="126" y="12"/>
                    <a:pt x="123" y="10"/>
                    <a:pt x="121" y="11"/>
                  </a:cubicBezTo>
                  <a:cubicBezTo>
                    <a:pt x="119" y="13"/>
                    <a:pt x="117" y="16"/>
                    <a:pt x="114" y="18"/>
                  </a:cubicBezTo>
                  <a:cubicBezTo>
                    <a:pt x="112" y="17"/>
                    <a:pt x="110" y="19"/>
                    <a:pt x="108" y="24"/>
                  </a:cubicBezTo>
                  <a:cubicBezTo>
                    <a:pt x="83" y="48"/>
                    <a:pt x="60" y="73"/>
                    <a:pt x="34" y="95"/>
                  </a:cubicBezTo>
                  <a:cubicBezTo>
                    <a:pt x="47" y="84"/>
                    <a:pt x="59" y="67"/>
                    <a:pt x="72" y="54"/>
                  </a:cubicBezTo>
                  <a:cubicBezTo>
                    <a:pt x="88" y="39"/>
                    <a:pt x="104" y="24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24" y="8"/>
                    <a:pt x="130" y="10"/>
                    <a:pt x="135" y="10"/>
                  </a:cubicBezTo>
                  <a:cubicBezTo>
                    <a:pt x="140" y="11"/>
                    <a:pt x="158" y="9"/>
                    <a:pt x="156" y="16"/>
                  </a:cubicBezTo>
                  <a:cubicBezTo>
                    <a:pt x="154" y="26"/>
                    <a:pt x="141" y="33"/>
                    <a:pt x="13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94"/>
            <p:cNvSpPr>
              <a:spLocks noEditPoints="1"/>
            </p:cNvSpPr>
            <p:nvPr/>
          </p:nvSpPr>
          <p:spPr bwMode="auto">
            <a:xfrm>
              <a:off x="5730875" y="1743075"/>
              <a:ext cx="455613" cy="311150"/>
            </a:xfrm>
            <a:custGeom>
              <a:avLst/>
              <a:gdLst>
                <a:gd name="T0" fmla="*/ 166 w 184"/>
                <a:gd name="T1" fmla="*/ 40 h 126"/>
                <a:gd name="T2" fmla="*/ 154 w 184"/>
                <a:gd name="T3" fmla="*/ 42 h 126"/>
                <a:gd name="T4" fmla="*/ 137 w 184"/>
                <a:gd name="T5" fmla="*/ 3 h 126"/>
                <a:gd name="T6" fmla="*/ 119 w 184"/>
                <a:gd name="T7" fmla="*/ 8 h 126"/>
                <a:gd name="T8" fmla="*/ 60 w 184"/>
                <a:gd name="T9" fmla="*/ 55 h 126"/>
                <a:gd name="T10" fmla="*/ 7 w 184"/>
                <a:gd name="T11" fmla="*/ 68 h 126"/>
                <a:gd name="T12" fmla="*/ 15 w 184"/>
                <a:gd name="T13" fmla="*/ 83 h 126"/>
                <a:gd name="T14" fmla="*/ 28 w 184"/>
                <a:gd name="T15" fmla="*/ 101 h 126"/>
                <a:gd name="T16" fmla="*/ 44 w 184"/>
                <a:gd name="T17" fmla="*/ 115 h 126"/>
                <a:gd name="T18" fmla="*/ 79 w 184"/>
                <a:gd name="T19" fmla="*/ 94 h 126"/>
                <a:gd name="T20" fmla="*/ 85 w 184"/>
                <a:gd name="T21" fmla="*/ 88 h 126"/>
                <a:gd name="T22" fmla="*/ 92 w 184"/>
                <a:gd name="T23" fmla="*/ 92 h 126"/>
                <a:gd name="T24" fmla="*/ 90 w 184"/>
                <a:gd name="T25" fmla="*/ 98 h 126"/>
                <a:gd name="T26" fmla="*/ 101 w 184"/>
                <a:gd name="T27" fmla="*/ 105 h 126"/>
                <a:gd name="T28" fmla="*/ 103 w 184"/>
                <a:gd name="T29" fmla="*/ 108 h 126"/>
                <a:gd name="T30" fmla="*/ 168 w 184"/>
                <a:gd name="T31" fmla="*/ 63 h 126"/>
                <a:gd name="T32" fmla="*/ 180 w 184"/>
                <a:gd name="T33" fmla="*/ 48 h 126"/>
                <a:gd name="T34" fmla="*/ 148 w 184"/>
                <a:gd name="T35" fmla="*/ 49 h 126"/>
                <a:gd name="T36" fmla="*/ 140 w 184"/>
                <a:gd name="T37" fmla="*/ 57 h 126"/>
                <a:gd name="T38" fmla="*/ 123 w 184"/>
                <a:gd name="T39" fmla="*/ 10 h 126"/>
                <a:gd name="T40" fmla="*/ 101 w 184"/>
                <a:gd name="T41" fmla="*/ 33 h 126"/>
                <a:gd name="T42" fmla="*/ 93 w 184"/>
                <a:gd name="T43" fmla="*/ 51 h 126"/>
                <a:gd name="T44" fmla="*/ 98 w 184"/>
                <a:gd name="T45" fmla="*/ 54 h 126"/>
                <a:gd name="T46" fmla="*/ 85 w 184"/>
                <a:gd name="T47" fmla="*/ 65 h 126"/>
                <a:gd name="T48" fmla="*/ 71 w 184"/>
                <a:gd name="T49" fmla="*/ 71 h 126"/>
                <a:gd name="T50" fmla="*/ 59 w 184"/>
                <a:gd name="T51" fmla="*/ 68 h 126"/>
                <a:gd name="T52" fmla="*/ 53 w 184"/>
                <a:gd name="T53" fmla="*/ 57 h 126"/>
                <a:gd name="T54" fmla="*/ 30 w 184"/>
                <a:gd name="T55" fmla="*/ 50 h 126"/>
                <a:gd name="T56" fmla="*/ 52 w 184"/>
                <a:gd name="T57" fmla="*/ 54 h 126"/>
                <a:gd name="T58" fmla="*/ 31 w 184"/>
                <a:gd name="T59" fmla="*/ 65 h 126"/>
                <a:gd name="T60" fmla="*/ 25 w 184"/>
                <a:gd name="T61" fmla="*/ 59 h 126"/>
                <a:gd name="T62" fmla="*/ 25 w 184"/>
                <a:gd name="T63" fmla="*/ 50 h 126"/>
                <a:gd name="T64" fmla="*/ 11 w 184"/>
                <a:gd name="T65" fmla="*/ 57 h 126"/>
                <a:gd name="T66" fmla="*/ 13 w 184"/>
                <a:gd name="T67" fmla="*/ 60 h 126"/>
                <a:gd name="T68" fmla="*/ 28 w 184"/>
                <a:gd name="T69" fmla="*/ 63 h 126"/>
                <a:gd name="T70" fmla="*/ 23 w 184"/>
                <a:gd name="T71" fmla="*/ 83 h 126"/>
                <a:gd name="T72" fmla="*/ 24 w 184"/>
                <a:gd name="T73" fmla="*/ 85 h 126"/>
                <a:gd name="T74" fmla="*/ 52 w 184"/>
                <a:gd name="T75" fmla="*/ 72 h 126"/>
                <a:gd name="T76" fmla="*/ 53 w 184"/>
                <a:gd name="T77" fmla="*/ 101 h 126"/>
                <a:gd name="T78" fmla="*/ 57 w 184"/>
                <a:gd name="T79" fmla="*/ 83 h 126"/>
                <a:gd name="T80" fmla="*/ 40 w 184"/>
                <a:gd name="T81" fmla="*/ 107 h 126"/>
                <a:gd name="T82" fmla="*/ 72 w 184"/>
                <a:gd name="T83" fmla="*/ 88 h 126"/>
                <a:gd name="T84" fmla="*/ 129 w 184"/>
                <a:gd name="T85" fmla="*/ 33 h 126"/>
                <a:gd name="T86" fmla="*/ 81 w 184"/>
                <a:gd name="T87" fmla="*/ 86 h 126"/>
                <a:gd name="T88" fmla="*/ 108 w 184"/>
                <a:gd name="T89" fmla="*/ 65 h 126"/>
                <a:gd name="T90" fmla="*/ 131 w 184"/>
                <a:gd name="T91" fmla="*/ 27 h 126"/>
                <a:gd name="T92" fmla="*/ 129 w 184"/>
                <a:gd name="T93" fmla="*/ 17 h 126"/>
                <a:gd name="T94" fmla="*/ 138 w 184"/>
                <a:gd name="T95" fmla="*/ 31 h 126"/>
                <a:gd name="T96" fmla="*/ 108 w 184"/>
                <a:gd name="T97" fmla="*/ 65 h 126"/>
                <a:gd name="T98" fmla="*/ 138 w 184"/>
                <a:gd name="T99" fmla="*/ 59 h 126"/>
                <a:gd name="T100" fmla="*/ 137 w 184"/>
                <a:gd name="T101" fmla="*/ 49 h 126"/>
                <a:gd name="T102" fmla="*/ 104 w 184"/>
                <a:gd name="T103" fmla="*/ 102 h 126"/>
                <a:gd name="T104" fmla="*/ 153 w 184"/>
                <a:gd name="T105" fmla="*/ 62 h 126"/>
                <a:gd name="T106" fmla="*/ 154 w 184"/>
                <a:gd name="T107" fmla="*/ 74 h 126"/>
                <a:gd name="T108" fmla="*/ 121 w 184"/>
                <a:gd name="T109" fmla="*/ 116 h 126"/>
                <a:gd name="T110" fmla="*/ 135 w 184"/>
                <a:gd name="T111" fmla="*/ 110 h 126"/>
                <a:gd name="T112" fmla="*/ 135 w 184"/>
                <a:gd name="T113" fmla="*/ 110 h 126"/>
                <a:gd name="T114" fmla="*/ 149 w 184"/>
                <a:gd name="T115" fmla="*/ 73 h 126"/>
                <a:gd name="T116" fmla="*/ 151 w 184"/>
                <a:gd name="T117" fmla="*/ 58 h 126"/>
                <a:gd name="T118" fmla="*/ 173 w 184"/>
                <a:gd name="T119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" h="126">
                  <a:moveTo>
                    <a:pt x="182" y="41"/>
                  </a:moveTo>
                  <a:cubicBezTo>
                    <a:pt x="180" y="38"/>
                    <a:pt x="172" y="40"/>
                    <a:pt x="169" y="40"/>
                  </a:cubicBezTo>
                  <a:cubicBezTo>
                    <a:pt x="168" y="40"/>
                    <a:pt x="167" y="40"/>
                    <a:pt x="166" y="40"/>
                  </a:cubicBezTo>
                  <a:cubicBezTo>
                    <a:pt x="167" y="38"/>
                    <a:pt x="165" y="37"/>
                    <a:pt x="163" y="38"/>
                  </a:cubicBezTo>
                  <a:cubicBezTo>
                    <a:pt x="162" y="39"/>
                    <a:pt x="162" y="39"/>
                    <a:pt x="161" y="40"/>
                  </a:cubicBezTo>
                  <a:cubicBezTo>
                    <a:pt x="159" y="40"/>
                    <a:pt x="156" y="41"/>
                    <a:pt x="154" y="42"/>
                  </a:cubicBezTo>
                  <a:cubicBezTo>
                    <a:pt x="148" y="44"/>
                    <a:pt x="147" y="49"/>
                    <a:pt x="140" y="47"/>
                  </a:cubicBezTo>
                  <a:cubicBezTo>
                    <a:pt x="141" y="33"/>
                    <a:pt x="141" y="12"/>
                    <a:pt x="135" y="5"/>
                  </a:cubicBezTo>
                  <a:cubicBezTo>
                    <a:pt x="135" y="5"/>
                    <a:pt x="136" y="4"/>
                    <a:pt x="137" y="3"/>
                  </a:cubicBezTo>
                  <a:cubicBezTo>
                    <a:pt x="138" y="2"/>
                    <a:pt x="136" y="0"/>
                    <a:pt x="135" y="1"/>
                  </a:cubicBezTo>
                  <a:cubicBezTo>
                    <a:pt x="133" y="2"/>
                    <a:pt x="133" y="2"/>
                    <a:pt x="132" y="3"/>
                  </a:cubicBezTo>
                  <a:cubicBezTo>
                    <a:pt x="129" y="2"/>
                    <a:pt x="124" y="3"/>
                    <a:pt x="119" y="8"/>
                  </a:cubicBezTo>
                  <a:cubicBezTo>
                    <a:pt x="105" y="18"/>
                    <a:pt x="93" y="35"/>
                    <a:pt x="88" y="51"/>
                  </a:cubicBezTo>
                  <a:cubicBezTo>
                    <a:pt x="86" y="54"/>
                    <a:pt x="85" y="57"/>
                    <a:pt x="85" y="61"/>
                  </a:cubicBezTo>
                  <a:cubicBezTo>
                    <a:pt x="84" y="67"/>
                    <a:pt x="60" y="55"/>
                    <a:pt x="60" y="55"/>
                  </a:cubicBezTo>
                  <a:cubicBezTo>
                    <a:pt x="50" y="50"/>
                    <a:pt x="41" y="47"/>
                    <a:pt x="30" y="46"/>
                  </a:cubicBezTo>
                  <a:cubicBezTo>
                    <a:pt x="24" y="45"/>
                    <a:pt x="0" y="48"/>
                    <a:pt x="0" y="58"/>
                  </a:cubicBezTo>
                  <a:cubicBezTo>
                    <a:pt x="0" y="62"/>
                    <a:pt x="4" y="66"/>
                    <a:pt x="7" y="68"/>
                  </a:cubicBezTo>
                  <a:cubicBezTo>
                    <a:pt x="10" y="71"/>
                    <a:pt x="12" y="75"/>
                    <a:pt x="15" y="78"/>
                  </a:cubicBezTo>
                  <a:cubicBezTo>
                    <a:pt x="14" y="79"/>
                    <a:pt x="14" y="80"/>
                    <a:pt x="13" y="80"/>
                  </a:cubicBezTo>
                  <a:cubicBezTo>
                    <a:pt x="12" y="82"/>
                    <a:pt x="14" y="84"/>
                    <a:pt x="15" y="83"/>
                  </a:cubicBezTo>
                  <a:cubicBezTo>
                    <a:pt x="16" y="82"/>
                    <a:pt x="16" y="82"/>
                    <a:pt x="17" y="81"/>
                  </a:cubicBezTo>
                  <a:cubicBezTo>
                    <a:pt x="21" y="87"/>
                    <a:pt x="25" y="94"/>
                    <a:pt x="28" y="100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6" y="103"/>
                    <a:pt x="28" y="105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3" y="108"/>
                    <a:pt x="38" y="117"/>
                    <a:pt x="44" y="115"/>
                  </a:cubicBezTo>
                  <a:cubicBezTo>
                    <a:pt x="48" y="113"/>
                    <a:pt x="50" y="109"/>
                    <a:pt x="53" y="106"/>
                  </a:cubicBezTo>
                  <a:cubicBezTo>
                    <a:pt x="59" y="99"/>
                    <a:pt x="67" y="95"/>
                    <a:pt x="76" y="92"/>
                  </a:cubicBezTo>
                  <a:cubicBezTo>
                    <a:pt x="75" y="94"/>
                    <a:pt x="77" y="96"/>
                    <a:pt x="79" y="94"/>
                  </a:cubicBezTo>
                  <a:cubicBezTo>
                    <a:pt x="80" y="93"/>
                    <a:pt x="82" y="91"/>
                    <a:pt x="84" y="90"/>
                  </a:cubicBezTo>
                  <a:cubicBezTo>
                    <a:pt x="84" y="90"/>
                    <a:pt x="84" y="90"/>
                    <a:pt x="85" y="90"/>
                  </a:cubicBezTo>
                  <a:cubicBezTo>
                    <a:pt x="85" y="89"/>
                    <a:pt x="86" y="89"/>
                    <a:pt x="85" y="88"/>
                  </a:cubicBezTo>
                  <a:cubicBezTo>
                    <a:pt x="100" y="75"/>
                    <a:pt x="116" y="63"/>
                    <a:pt x="132" y="51"/>
                  </a:cubicBezTo>
                  <a:cubicBezTo>
                    <a:pt x="121" y="60"/>
                    <a:pt x="106" y="78"/>
                    <a:pt x="94" y="93"/>
                  </a:cubicBezTo>
                  <a:cubicBezTo>
                    <a:pt x="94" y="93"/>
                    <a:pt x="93" y="92"/>
                    <a:pt x="92" y="92"/>
                  </a:cubicBezTo>
                  <a:cubicBezTo>
                    <a:pt x="90" y="91"/>
                    <a:pt x="89" y="93"/>
                    <a:pt x="90" y="94"/>
                  </a:cubicBezTo>
                  <a:cubicBezTo>
                    <a:pt x="91" y="95"/>
                    <a:pt x="92" y="95"/>
                    <a:pt x="92" y="96"/>
                  </a:cubicBezTo>
                  <a:cubicBezTo>
                    <a:pt x="92" y="96"/>
                    <a:pt x="91" y="97"/>
                    <a:pt x="90" y="98"/>
                  </a:cubicBezTo>
                  <a:cubicBezTo>
                    <a:pt x="89" y="100"/>
                    <a:pt x="91" y="102"/>
                    <a:pt x="93" y="101"/>
                  </a:cubicBezTo>
                  <a:cubicBezTo>
                    <a:pt x="94" y="100"/>
                    <a:pt x="95" y="99"/>
                    <a:pt x="95" y="99"/>
                  </a:cubicBezTo>
                  <a:cubicBezTo>
                    <a:pt x="97" y="101"/>
                    <a:pt x="99" y="103"/>
                    <a:pt x="101" y="105"/>
                  </a:cubicBezTo>
                  <a:cubicBezTo>
                    <a:pt x="100" y="105"/>
                    <a:pt x="100" y="106"/>
                    <a:pt x="100" y="106"/>
                  </a:cubicBezTo>
                  <a:cubicBezTo>
                    <a:pt x="99" y="108"/>
                    <a:pt x="101" y="111"/>
                    <a:pt x="103" y="109"/>
                  </a:cubicBezTo>
                  <a:cubicBezTo>
                    <a:pt x="103" y="109"/>
                    <a:pt x="103" y="109"/>
                    <a:pt x="103" y="108"/>
                  </a:cubicBezTo>
                  <a:cubicBezTo>
                    <a:pt x="111" y="117"/>
                    <a:pt x="119" y="126"/>
                    <a:pt x="128" y="121"/>
                  </a:cubicBezTo>
                  <a:cubicBezTo>
                    <a:pt x="144" y="113"/>
                    <a:pt x="154" y="89"/>
                    <a:pt x="162" y="73"/>
                  </a:cubicBezTo>
                  <a:cubicBezTo>
                    <a:pt x="164" y="70"/>
                    <a:pt x="166" y="66"/>
                    <a:pt x="168" y="63"/>
                  </a:cubicBezTo>
                  <a:cubicBezTo>
                    <a:pt x="169" y="62"/>
                    <a:pt x="170" y="61"/>
                    <a:pt x="171" y="60"/>
                  </a:cubicBezTo>
                  <a:cubicBezTo>
                    <a:pt x="171" y="60"/>
                    <a:pt x="171" y="59"/>
                    <a:pt x="171" y="59"/>
                  </a:cubicBezTo>
                  <a:cubicBezTo>
                    <a:pt x="174" y="55"/>
                    <a:pt x="177" y="51"/>
                    <a:pt x="180" y="48"/>
                  </a:cubicBezTo>
                  <a:cubicBezTo>
                    <a:pt x="181" y="46"/>
                    <a:pt x="184" y="44"/>
                    <a:pt x="182" y="41"/>
                  </a:cubicBezTo>
                  <a:close/>
                  <a:moveTo>
                    <a:pt x="140" y="49"/>
                  </a:moveTo>
                  <a:cubicBezTo>
                    <a:pt x="142" y="50"/>
                    <a:pt x="145" y="50"/>
                    <a:pt x="148" y="49"/>
                  </a:cubicBezTo>
                  <a:cubicBezTo>
                    <a:pt x="149" y="48"/>
                    <a:pt x="151" y="48"/>
                    <a:pt x="152" y="47"/>
                  </a:cubicBezTo>
                  <a:cubicBezTo>
                    <a:pt x="148" y="51"/>
                    <a:pt x="144" y="54"/>
                    <a:pt x="140" y="57"/>
                  </a:cubicBezTo>
                  <a:cubicBezTo>
                    <a:pt x="140" y="57"/>
                    <a:pt x="140" y="57"/>
                    <a:pt x="140" y="57"/>
                  </a:cubicBezTo>
                  <a:cubicBezTo>
                    <a:pt x="140" y="56"/>
                    <a:pt x="140" y="53"/>
                    <a:pt x="140" y="49"/>
                  </a:cubicBezTo>
                  <a:close/>
                  <a:moveTo>
                    <a:pt x="115" y="16"/>
                  </a:moveTo>
                  <a:cubicBezTo>
                    <a:pt x="118" y="12"/>
                    <a:pt x="121" y="11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18" y="15"/>
                    <a:pt x="113" y="20"/>
                    <a:pt x="107" y="25"/>
                  </a:cubicBezTo>
                  <a:cubicBezTo>
                    <a:pt x="105" y="28"/>
                    <a:pt x="103" y="30"/>
                    <a:pt x="101" y="33"/>
                  </a:cubicBezTo>
                  <a:cubicBezTo>
                    <a:pt x="105" y="26"/>
                    <a:pt x="110" y="20"/>
                    <a:pt x="115" y="16"/>
                  </a:cubicBezTo>
                  <a:close/>
                  <a:moveTo>
                    <a:pt x="91" y="50"/>
                  </a:moveTo>
                  <a:cubicBezTo>
                    <a:pt x="91" y="51"/>
                    <a:pt x="92" y="51"/>
                    <a:pt x="93" y="51"/>
                  </a:cubicBezTo>
                  <a:cubicBezTo>
                    <a:pt x="104" y="43"/>
                    <a:pt x="118" y="34"/>
                    <a:pt x="125" y="24"/>
                  </a:cubicBezTo>
                  <a:cubicBezTo>
                    <a:pt x="118" y="34"/>
                    <a:pt x="109" y="44"/>
                    <a:pt x="99" y="53"/>
                  </a:cubicBezTo>
                  <a:cubicBezTo>
                    <a:pt x="98" y="53"/>
                    <a:pt x="98" y="54"/>
                    <a:pt x="98" y="54"/>
                  </a:cubicBezTo>
                  <a:cubicBezTo>
                    <a:pt x="95" y="57"/>
                    <a:pt x="92" y="60"/>
                    <a:pt x="89" y="62"/>
                  </a:cubicBezTo>
                  <a:cubicBezTo>
                    <a:pt x="89" y="59"/>
                    <a:pt x="89" y="55"/>
                    <a:pt x="91" y="50"/>
                  </a:cubicBezTo>
                  <a:close/>
                  <a:moveTo>
                    <a:pt x="85" y="65"/>
                  </a:moveTo>
                  <a:cubicBezTo>
                    <a:pt x="85" y="66"/>
                    <a:pt x="84" y="66"/>
                    <a:pt x="83" y="67"/>
                  </a:cubicBezTo>
                  <a:cubicBezTo>
                    <a:pt x="75" y="75"/>
                    <a:pt x="65" y="82"/>
                    <a:pt x="56" y="89"/>
                  </a:cubicBezTo>
                  <a:cubicBezTo>
                    <a:pt x="62" y="83"/>
                    <a:pt x="66" y="77"/>
                    <a:pt x="71" y="71"/>
                  </a:cubicBezTo>
                  <a:cubicBezTo>
                    <a:pt x="72" y="69"/>
                    <a:pt x="69" y="68"/>
                    <a:pt x="68" y="69"/>
                  </a:cubicBezTo>
                  <a:cubicBezTo>
                    <a:pt x="58" y="78"/>
                    <a:pt x="43" y="87"/>
                    <a:pt x="35" y="97"/>
                  </a:cubicBezTo>
                  <a:cubicBezTo>
                    <a:pt x="43" y="87"/>
                    <a:pt x="52" y="78"/>
                    <a:pt x="59" y="68"/>
                  </a:cubicBezTo>
                  <a:cubicBezTo>
                    <a:pt x="60" y="66"/>
                    <a:pt x="58" y="65"/>
                    <a:pt x="57" y="65"/>
                  </a:cubicBezTo>
                  <a:cubicBezTo>
                    <a:pt x="47" y="70"/>
                    <a:pt x="39" y="76"/>
                    <a:pt x="30" y="82"/>
                  </a:cubicBezTo>
                  <a:cubicBezTo>
                    <a:pt x="37" y="77"/>
                    <a:pt x="46" y="65"/>
                    <a:pt x="53" y="57"/>
                  </a:cubicBezTo>
                  <a:cubicBezTo>
                    <a:pt x="53" y="56"/>
                    <a:pt x="53" y="54"/>
                    <a:pt x="52" y="54"/>
                  </a:cubicBezTo>
                  <a:cubicBezTo>
                    <a:pt x="63" y="59"/>
                    <a:pt x="73" y="65"/>
                    <a:pt x="85" y="65"/>
                  </a:cubicBezTo>
                  <a:close/>
                  <a:moveTo>
                    <a:pt x="30" y="50"/>
                  </a:moveTo>
                  <a:cubicBezTo>
                    <a:pt x="30" y="50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8" y="49"/>
                    <a:pt x="45" y="51"/>
                    <a:pt x="52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2" y="59"/>
                    <a:pt x="34" y="64"/>
                    <a:pt x="26" y="70"/>
                  </a:cubicBezTo>
                  <a:cubicBezTo>
                    <a:pt x="28" y="68"/>
                    <a:pt x="29" y="67"/>
                    <a:pt x="31" y="65"/>
                  </a:cubicBezTo>
                  <a:cubicBezTo>
                    <a:pt x="35" y="60"/>
                    <a:pt x="36" y="58"/>
                    <a:pt x="40" y="53"/>
                  </a:cubicBezTo>
                  <a:cubicBezTo>
                    <a:pt x="41" y="52"/>
                    <a:pt x="39" y="50"/>
                    <a:pt x="38" y="51"/>
                  </a:cubicBezTo>
                  <a:cubicBezTo>
                    <a:pt x="33" y="54"/>
                    <a:pt x="29" y="55"/>
                    <a:pt x="25" y="59"/>
                  </a:cubicBezTo>
                  <a:cubicBezTo>
                    <a:pt x="12" y="69"/>
                    <a:pt x="27" y="55"/>
                    <a:pt x="30" y="50"/>
                  </a:cubicBezTo>
                  <a:close/>
                  <a:moveTo>
                    <a:pt x="12" y="68"/>
                  </a:moveTo>
                  <a:cubicBezTo>
                    <a:pt x="1" y="57"/>
                    <a:pt x="14" y="52"/>
                    <a:pt x="25" y="50"/>
                  </a:cubicBezTo>
                  <a:cubicBezTo>
                    <a:pt x="22" y="52"/>
                    <a:pt x="18" y="55"/>
                    <a:pt x="16" y="56"/>
                  </a:cubicBezTo>
                  <a:cubicBezTo>
                    <a:pt x="17" y="56"/>
                    <a:pt x="16" y="55"/>
                    <a:pt x="16" y="55"/>
                  </a:cubicBezTo>
                  <a:cubicBezTo>
                    <a:pt x="14" y="56"/>
                    <a:pt x="13" y="56"/>
                    <a:pt x="11" y="57"/>
                  </a:cubicBezTo>
                  <a:cubicBezTo>
                    <a:pt x="11" y="57"/>
                    <a:pt x="10" y="58"/>
                    <a:pt x="11" y="58"/>
                  </a:cubicBezTo>
                  <a:cubicBezTo>
                    <a:pt x="11" y="59"/>
                    <a:pt x="11" y="59"/>
                    <a:pt x="12" y="59"/>
                  </a:cubicBezTo>
                  <a:cubicBezTo>
                    <a:pt x="12" y="60"/>
                    <a:pt x="13" y="60"/>
                    <a:pt x="13" y="60"/>
                  </a:cubicBezTo>
                  <a:cubicBezTo>
                    <a:pt x="29" y="50"/>
                    <a:pt x="22" y="57"/>
                    <a:pt x="15" y="68"/>
                  </a:cubicBezTo>
                  <a:cubicBezTo>
                    <a:pt x="13" y="69"/>
                    <a:pt x="16" y="71"/>
                    <a:pt x="17" y="70"/>
                  </a:cubicBezTo>
                  <a:cubicBezTo>
                    <a:pt x="21" y="66"/>
                    <a:pt x="41" y="47"/>
                    <a:pt x="28" y="63"/>
                  </a:cubicBezTo>
                  <a:cubicBezTo>
                    <a:pt x="25" y="67"/>
                    <a:pt x="21" y="71"/>
                    <a:pt x="18" y="75"/>
                  </a:cubicBezTo>
                  <a:cubicBezTo>
                    <a:pt x="16" y="73"/>
                    <a:pt x="14" y="70"/>
                    <a:pt x="12" y="68"/>
                  </a:cubicBezTo>
                  <a:close/>
                  <a:moveTo>
                    <a:pt x="23" y="83"/>
                  </a:moveTo>
                  <a:cubicBezTo>
                    <a:pt x="22" y="82"/>
                    <a:pt x="21" y="80"/>
                    <a:pt x="20" y="79"/>
                  </a:cubicBezTo>
                  <a:cubicBezTo>
                    <a:pt x="28" y="74"/>
                    <a:pt x="41" y="66"/>
                    <a:pt x="45" y="61"/>
                  </a:cubicBezTo>
                  <a:cubicBezTo>
                    <a:pt x="38" y="69"/>
                    <a:pt x="31" y="77"/>
                    <a:pt x="24" y="85"/>
                  </a:cubicBezTo>
                  <a:cubicBezTo>
                    <a:pt x="24" y="84"/>
                    <a:pt x="23" y="84"/>
                    <a:pt x="23" y="83"/>
                  </a:cubicBezTo>
                  <a:close/>
                  <a:moveTo>
                    <a:pt x="26" y="89"/>
                  </a:moveTo>
                  <a:cubicBezTo>
                    <a:pt x="34" y="83"/>
                    <a:pt x="43" y="77"/>
                    <a:pt x="52" y="72"/>
                  </a:cubicBezTo>
                  <a:cubicBezTo>
                    <a:pt x="45" y="76"/>
                    <a:pt x="37" y="89"/>
                    <a:pt x="30" y="97"/>
                  </a:cubicBezTo>
                  <a:cubicBezTo>
                    <a:pt x="29" y="94"/>
                    <a:pt x="27" y="92"/>
                    <a:pt x="26" y="89"/>
                  </a:cubicBezTo>
                  <a:close/>
                  <a:moveTo>
                    <a:pt x="53" y="101"/>
                  </a:moveTo>
                  <a:cubicBezTo>
                    <a:pt x="50" y="104"/>
                    <a:pt x="44" y="114"/>
                    <a:pt x="38" y="109"/>
                  </a:cubicBezTo>
                  <a:cubicBezTo>
                    <a:pt x="36" y="107"/>
                    <a:pt x="35" y="104"/>
                    <a:pt x="33" y="102"/>
                  </a:cubicBezTo>
                  <a:cubicBezTo>
                    <a:pt x="41" y="96"/>
                    <a:pt x="49" y="89"/>
                    <a:pt x="57" y="83"/>
                  </a:cubicBezTo>
                  <a:cubicBezTo>
                    <a:pt x="74" y="69"/>
                    <a:pt x="55" y="85"/>
                    <a:pt x="53" y="87"/>
                  </a:cubicBezTo>
                  <a:cubicBezTo>
                    <a:pt x="48" y="93"/>
                    <a:pt x="42" y="99"/>
                    <a:pt x="37" y="104"/>
                  </a:cubicBezTo>
                  <a:cubicBezTo>
                    <a:pt x="36" y="106"/>
                    <a:pt x="38" y="108"/>
                    <a:pt x="40" y="107"/>
                  </a:cubicBezTo>
                  <a:cubicBezTo>
                    <a:pt x="52" y="96"/>
                    <a:pt x="66" y="86"/>
                    <a:pt x="78" y="76"/>
                  </a:cubicBezTo>
                  <a:cubicBezTo>
                    <a:pt x="75" y="79"/>
                    <a:pt x="73" y="83"/>
                    <a:pt x="70" y="87"/>
                  </a:cubicBezTo>
                  <a:cubicBezTo>
                    <a:pt x="69" y="89"/>
                    <a:pt x="71" y="89"/>
                    <a:pt x="72" y="88"/>
                  </a:cubicBezTo>
                  <a:cubicBezTo>
                    <a:pt x="78" y="79"/>
                    <a:pt x="86" y="70"/>
                    <a:pt x="94" y="62"/>
                  </a:cubicBezTo>
                  <a:cubicBezTo>
                    <a:pt x="97" y="59"/>
                    <a:pt x="100" y="56"/>
                    <a:pt x="103" y="53"/>
                  </a:cubicBezTo>
                  <a:cubicBezTo>
                    <a:pt x="111" y="46"/>
                    <a:pt x="120" y="39"/>
                    <a:pt x="129" y="33"/>
                  </a:cubicBezTo>
                  <a:cubicBezTo>
                    <a:pt x="120" y="39"/>
                    <a:pt x="111" y="54"/>
                    <a:pt x="103" y="63"/>
                  </a:cubicBezTo>
                  <a:cubicBezTo>
                    <a:pt x="97" y="70"/>
                    <a:pt x="91" y="77"/>
                    <a:pt x="84" y="83"/>
                  </a:cubicBezTo>
                  <a:cubicBezTo>
                    <a:pt x="83" y="84"/>
                    <a:pt x="82" y="85"/>
                    <a:pt x="81" y="86"/>
                  </a:cubicBezTo>
                  <a:cubicBezTo>
                    <a:pt x="81" y="87"/>
                    <a:pt x="80" y="88"/>
                    <a:pt x="79" y="89"/>
                  </a:cubicBezTo>
                  <a:cubicBezTo>
                    <a:pt x="69" y="91"/>
                    <a:pt x="60" y="94"/>
                    <a:pt x="53" y="101"/>
                  </a:cubicBezTo>
                  <a:close/>
                  <a:moveTo>
                    <a:pt x="108" y="65"/>
                  </a:moveTo>
                  <a:cubicBezTo>
                    <a:pt x="106" y="66"/>
                    <a:pt x="105" y="67"/>
                    <a:pt x="103" y="69"/>
                  </a:cubicBezTo>
                  <a:cubicBezTo>
                    <a:pt x="114" y="56"/>
                    <a:pt x="125" y="43"/>
                    <a:pt x="134" y="29"/>
                  </a:cubicBezTo>
                  <a:cubicBezTo>
                    <a:pt x="135" y="28"/>
                    <a:pt x="133" y="25"/>
                    <a:pt x="131" y="27"/>
                  </a:cubicBezTo>
                  <a:cubicBezTo>
                    <a:pt x="128" y="29"/>
                    <a:pt x="124" y="32"/>
                    <a:pt x="121" y="35"/>
                  </a:cubicBezTo>
                  <a:cubicBezTo>
                    <a:pt x="125" y="30"/>
                    <a:pt x="129" y="25"/>
                    <a:pt x="132" y="19"/>
                  </a:cubicBezTo>
                  <a:cubicBezTo>
                    <a:pt x="133" y="17"/>
                    <a:pt x="131" y="16"/>
                    <a:pt x="129" y="17"/>
                  </a:cubicBezTo>
                  <a:cubicBezTo>
                    <a:pt x="123" y="22"/>
                    <a:pt x="82" y="61"/>
                    <a:pt x="105" y="33"/>
                  </a:cubicBezTo>
                  <a:cubicBezTo>
                    <a:pt x="112" y="25"/>
                    <a:pt x="120" y="18"/>
                    <a:pt x="128" y="11"/>
                  </a:cubicBezTo>
                  <a:cubicBezTo>
                    <a:pt x="134" y="13"/>
                    <a:pt x="138" y="22"/>
                    <a:pt x="138" y="31"/>
                  </a:cubicBezTo>
                  <a:cubicBezTo>
                    <a:pt x="137" y="36"/>
                    <a:pt x="137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27" y="51"/>
                    <a:pt x="117" y="58"/>
                    <a:pt x="108" y="65"/>
                  </a:cubicBezTo>
                  <a:close/>
                  <a:moveTo>
                    <a:pt x="137" y="49"/>
                  </a:moveTo>
                  <a:cubicBezTo>
                    <a:pt x="136" y="52"/>
                    <a:pt x="136" y="55"/>
                    <a:pt x="137" y="57"/>
                  </a:cubicBezTo>
                  <a:cubicBezTo>
                    <a:pt x="137" y="58"/>
                    <a:pt x="138" y="58"/>
                    <a:pt x="138" y="59"/>
                  </a:cubicBezTo>
                  <a:cubicBezTo>
                    <a:pt x="128" y="67"/>
                    <a:pt x="118" y="75"/>
                    <a:pt x="107" y="84"/>
                  </a:cubicBezTo>
                  <a:cubicBezTo>
                    <a:pt x="109" y="82"/>
                    <a:pt x="110" y="81"/>
                    <a:pt x="111" y="79"/>
                  </a:cubicBezTo>
                  <a:cubicBezTo>
                    <a:pt x="120" y="69"/>
                    <a:pt x="128" y="59"/>
                    <a:pt x="137" y="49"/>
                  </a:cubicBezTo>
                  <a:close/>
                  <a:moveTo>
                    <a:pt x="98" y="96"/>
                  </a:moveTo>
                  <a:cubicBezTo>
                    <a:pt x="119" y="79"/>
                    <a:pt x="140" y="63"/>
                    <a:pt x="160" y="46"/>
                  </a:cubicBezTo>
                  <a:cubicBezTo>
                    <a:pt x="141" y="62"/>
                    <a:pt x="121" y="82"/>
                    <a:pt x="104" y="102"/>
                  </a:cubicBezTo>
                  <a:cubicBezTo>
                    <a:pt x="102" y="100"/>
                    <a:pt x="100" y="98"/>
                    <a:pt x="98" y="96"/>
                  </a:cubicBezTo>
                  <a:close/>
                  <a:moveTo>
                    <a:pt x="107" y="105"/>
                  </a:moveTo>
                  <a:cubicBezTo>
                    <a:pt x="122" y="90"/>
                    <a:pt x="137" y="76"/>
                    <a:pt x="153" y="62"/>
                  </a:cubicBezTo>
                  <a:cubicBezTo>
                    <a:pt x="140" y="78"/>
                    <a:pt x="126" y="93"/>
                    <a:pt x="111" y="107"/>
                  </a:cubicBezTo>
                  <a:cubicBezTo>
                    <a:pt x="110" y="109"/>
                    <a:pt x="112" y="112"/>
                    <a:pt x="114" y="110"/>
                  </a:cubicBezTo>
                  <a:cubicBezTo>
                    <a:pt x="128" y="98"/>
                    <a:pt x="140" y="85"/>
                    <a:pt x="154" y="74"/>
                  </a:cubicBezTo>
                  <a:cubicBezTo>
                    <a:pt x="144" y="85"/>
                    <a:pt x="135" y="96"/>
                    <a:pt x="127" y="107"/>
                  </a:cubicBezTo>
                  <a:cubicBezTo>
                    <a:pt x="126" y="107"/>
                    <a:pt x="124" y="107"/>
                    <a:pt x="124" y="108"/>
                  </a:cubicBezTo>
                  <a:cubicBezTo>
                    <a:pt x="123" y="111"/>
                    <a:pt x="122" y="114"/>
                    <a:pt x="121" y="116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6" y="116"/>
                    <a:pt x="111" y="111"/>
                    <a:pt x="107" y="105"/>
                  </a:cubicBezTo>
                  <a:close/>
                  <a:moveTo>
                    <a:pt x="135" y="110"/>
                  </a:moveTo>
                  <a:cubicBezTo>
                    <a:pt x="131" y="115"/>
                    <a:pt x="128" y="117"/>
                    <a:pt x="125" y="117"/>
                  </a:cubicBezTo>
                  <a:cubicBezTo>
                    <a:pt x="134" y="103"/>
                    <a:pt x="145" y="91"/>
                    <a:pt x="155" y="78"/>
                  </a:cubicBezTo>
                  <a:cubicBezTo>
                    <a:pt x="149" y="89"/>
                    <a:pt x="143" y="100"/>
                    <a:pt x="135" y="110"/>
                  </a:cubicBezTo>
                  <a:close/>
                  <a:moveTo>
                    <a:pt x="173" y="51"/>
                  </a:moveTo>
                  <a:cubicBezTo>
                    <a:pt x="171" y="53"/>
                    <a:pt x="169" y="55"/>
                    <a:pt x="167" y="58"/>
                  </a:cubicBezTo>
                  <a:cubicBezTo>
                    <a:pt x="161" y="62"/>
                    <a:pt x="155" y="67"/>
                    <a:pt x="149" y="73"/>
                  </a:cubicBezTo>
                  <a:cubicBezTo>
                    <a:pt x="156" y="64"/>
                    <a:pt x="163" y="56"/>
                    <a:pt x="170" y="47"/>
                  </a:cubicBezTo>
                  <a:cubicBezTo>
                    <a:pt x="171" y="45"/>
                    <a:pt x="168" y="43"/>
                    <a:pt x="166" y="44"/>
                  </a:cubicBezTo>
                  <a:cubicBezTo>
                    <a:pt x="161" y="49"/>
                    <a:pt x="156" y="53"/>
                    <a:pt x="151" y="58"/>
                  </a:cubicBezTo>
                  <a:cubicBezTo>
                    <a:pt x="156" y="53"/>
                    <a:pt x="160" y="49"/>
                    <a:pt x="163" y="44"/>
                  </a:cubicBezTo>
                  <a:cubicBezTo>
                    <a:pt x="166" y="43"/>
                    <a:pt x="169" y="43"/>
                    <a:pt x="172" y="43"/>
                  </a:cubicBezTo>
                  <a:cubicBezTo>
                    <a:pt x="182" y="43"/>
                    <a:pt x="177" y="45"/>
                    <a:pt x="17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6684963" y="1887538"/>
              <a:ext cx="333375" cy="334962"/>
            </a:xfrm>
            <a:custGeom>
              <a:avLst/>
              <a:gdLst>
                <a:gd name="T0" fmla="*/ 94 w 135"/>
                <a:gd name="T1" fmla="*/ 77 h 136"/>
                <a:gd name="T2" fmla="*/ 74 w 135"/>
                <a:gd name="T3" fmla="*/ 64 h 136"/>
                <a:gd name="T4" fmla="*/ 57 w 135"/>
                <a:gd name="T5" fmla="*/ 24 h 136"/>
                <a:gd name="T6" fmla="*/ 35 w 135"/>
                <a:gd name="T7" fmla="*/ 5 h 136"/>
                <a:gd name="T8" fmla="*/ 15 w 135"/>
                <a:gd name="T9" fmla="*/ 72 h 136"/>
                <a:gd name="T10" fmla="*/ 25 w 135"/>
                <a:gd name="T11" fmla="*/ 79 h 136"/>
                <a:gd name="T12" fmla="*/ 29 w 135"/>
                <a:gd name="T13" fmla="*/ 95 h 136"/>
                <a:gd name="T14" fmla="*/ 44 w 135"/>
                <a:gd name="T15" fmla="*/ 102 h 136"/>
                <a:gd name="T16" fmla="*/ 49 w 135"/>
                <a:gd name="T17" fmla="*/ 110 h 136"/>
                <a:gd name="T18" fmla="*/ 67 w 135"/>
                <a:gd name="T19" fmla="*/ 116 h 136"/>
                <a:gd name="T20" fmla="*/ 92 w 135"/>
                <a:gd name="T21" fmla="*/ 135 h 136"/>
                <a:gd name="T22" fmla="*/ 119 w 135"/>
                <a:gd name="T23" fmla="*/ 91 h 136"/>
                <a:gd name="T24" fmla="*/ 97 w 135"/>
                <a:gd name="T25" fmla="*/ 107 h 136"/>
                <a:gd name="T26" fmla="*/ 91 w 135"/>
                <a:gd name="T27" fmla="*/ 98 h 136"/>
                <a:gd name="T28" fmla="*/ 119 w 135"/>
                <a:gd name="T29" fmla="*/ 91 h 136"/>
                <a:gd name="T30" fmla="*/ 92 w 135"/>
                <a:gd name="T31" fmla="*/ 81 h 136"/>
                <a:gd name="T32" fmla="*/ 56 w 135"/>
                <a:gd name="T33" fmla="*/ 104 h 136"/>
                <a:gd name="T34" fmla="*/ 59 w 135"/>
                <a:gd name="T35" fmla="*/ 88 h 136"/>
                <a:gd name="T36" fmla="*/ 37 w 135"/>
                <a:gd name="T37" fmla="*/ 90 h 136"/>
                <a:gd name="T38" fmla="*/ 57 w 135"/>
                <a:gd name="T39" fmla="*/ 56 h 136"/>
                <a:gd name="T40" fmla="*/ 55 w 135"/>
                <a:gd name="T41" fmla="*/ 42 h 136"/>
                <a:gd name="T42" fmla="*/ 53 w 135"/>
                <a:gd name="T43" fmla="*/ 40 h 136"/>
                <a:gd name="T44" fmla="*/ 53 w 135"/>
                <a:gd name="T45" fmla="*/ 39 h 136"/>
                <a:gd name="T46" fmla="*/ 46 w 135"/>
                <a:gd name="T47" fmla="*/ 15 h 136"/>
                <a:gd name="T48" fmla="*/ 49 w 135"/>
                <a:gd name="T49" fmla="*/ 14 h 136"/>
                <a:gd name="T50" fmla="*/ 18 w 135"/>
                <a:gd name="T51" fmla="*/ 51 h 136"/>
                <a:gd name="T52" fmla="*/ 46 w 135"/>
                <a:gd name="T53" fmla="*/ 11 h 136"/>
                <a:gd name="T54" fmla="*/ 15 w 135"/>
                <a:gd name="T55" fmla="*/ 40 h 136"/>
                <a:gd name="T56" fmla="*/ 40 w 135"/>
                <a:gd name="T57" fmla="*/ 9 h 136"/>
                <a:gd name="T58" fmla="*/ 21 w 135"/>
                <a:gd name="T59" fmla="*/ 18 h 136"/>
                <a:gd name="T60" fmla="*/ 49 w 135"/>
                <a:gd name="T61" fmla="*/ 30 h 136"/>
                <a:gd name="T62" fmla="*/ 42 w 135"/>
                <a:gd name="T63" fmla="*/ 52 h 136"/>
                <a:gd name="T64" fmla="*/ 21 w 135"/>
                <a:gd name="T65" fmla="*/ 71 h 136"/>
                <a:gd name="T66" fmla="*/ 52 w 135"/>
                <a:gd name="T67" fmla="*/ 63 h 136"/>
                <a:gd name="T68" fmla="*/ 64 w 135"/>
                <a:gd name="T69" fmla="*/ 75 h 136"/>
                <a:gd name="T70" fmla="*/ 64 w 135"/>
                <a:gd name="T71" fmla="*/ 75 h 136"/>
                <a:gd name="T72" fmla="*/ 52 w 135"/>
                <a:gd name="T73" fmla="*/ 105 h 136"/>
                <a:gd name="T74" fmla="*/ 80 w 135"/>
                <a:gd name="T75" fmla="*/ 90 h 136"/>
                <a:gd name="T76" fmla="*/ 96 w 135"/>
                <a:gd name="T77" fmla="*/ 87 h 136"/>
                <a:gd name="T78" fmla="*/ 68 w 135"/>
                <a:gd name="T79" fmla="*/ 114 h 136"/>
                <a:gd name="T80" fmla="*/ 73 w 135"/>
                <a:gd name="T81" fmla="*/ 119 h 136"/>
                <a:gd name="T82" fmla="*/ 82 w 135"/>
                <a:gd name="T83" fmla="*/ 127 h 136"/>
                <a:gd name="T84" fmla="*/ 95 w 135"/>
                <a:gd name="T85" fmla="*/ 125 h 136"/>
                <a:gd name="T86" fmla="*/ 100 w 135"/>
                <a:gd name="T87" fmla="*/ 130 h 136"/>
                <a:gd name="T88" fmla="*/ 113 w 135"/>
                <a:gd name="T89" fmla="*/ 111 h 136"/>
                <a:gd name="T90" fmla="*/ 100 w 135"/>
                <a:gd name="T91" fmla="*/ 1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36">
                  <a:moveTo>
                    <a:pt x="119" y="82"/>
                  </a:moveTo>
                  <a:cubicBezTo>
                    <a:pt x="117" y="79"/>
                    <a:pt x="112" y="78"/>
                    <a:pt x="110" y="78"/>
                  </a:cubicBezTo>
                  <a:cubicBezTo>
                    <a:pt x="104" y="78"/>
                    <a:pt x="99" y="78"/>
                    <a:pt x="94" y="77"/>
                  </a:cubicBezTo>
                  <a:cubicBezTo>
                    <a:pt x="95" y="76"/>
                    <a:pt x="92" y="74"/>
                    <a:pt x="91" y="75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84" y="75"/>
                    <a:pt x="79" y="71"/>
                    <a:pt x="74" y="64"/>
                  </a:cubicBezTo>
                  <a:cubicBezTo>
                    <a:pt x="68" y="56"/>
                    <a:pt x="65" y="46"/>
                    <a:pt x="58" y="39"/>
                  </a:cubicBezTo>
                  <a:cubicBezTo>
                    <a:pt x="55" y="35"/>
                    <a:pt x="54" y="31"/>
                    <a:pt x="54" y="28"/>
                  </a:cubicBezTo>
                  <a:cubicBezTo>
                    <a:pt x="55" y="27"/>
                    <a:pt x="56" y="25"/>
                    <a:pt x="57" y="24"/>
                  </a:cubicBezTo>
                  <a:cubicBezTo>
                    <a:pt x="58" y="23"/>
                    <a:pt x="57" y="22"/>
                    <a:pt x="55" y="22"/>
                  </a:cubicBezTo>
                  <a:cubicBezTo>
                    <a:pt x="56" y="18"/>
                    <a:pt x="57" y="15"/>
                    <a:pt x="57" y="11"/>
                  </a:cubicBezTo>
                  <a:cubicBezTo>
                    <a:pt x="56" y="0"/>
                    <a:pt x="41" y="3"/>
                    <a:pt x="35" y="5"/>
                  </a:cubicBezTo>
                  <a:cubicBezTo>
                    <a:pt x="12" y="12"/>
                    <a:pt x="4" y="39"/>
                    <a:pt x="0" y="59"/>
                  </a:cubicBezTo>
                  <a:cubicBezTo>
                    <a:pt x="0" y="60"/>
                    <a:pt x="1" y="61"/>
                    <a:pt x="1" y="61"/>
                  </a:cubicBezTo>
                  <a:cubicBezTo>
                    <a:pt x="7" y="64"/>
                    <a:pt x="10" y="69"/>
                    <a:pt x="15" y="72"/>
                  </a:cubicBezTo>
                  <a:cubicBezTo>
                    <a:pt x="15" y="73"/>
                    <a:pt x="16" y="74"/>
                    <a:pt x="17" y="74"/>
                  </a:cubicBezTo>
                  <a:cubicBezTo>
                    <a:pt x="18" y="73"/>
                    <a:pt x="19" y="72"/>
                    <a:pt x="19" y="72"/>
                  </a:cubicBezTo>
                  <a:cubicBezTo>
                    <a:pt x="21" y="74"/>
                    <a:pt x="23" y="77"/>
                    <a:pt x="25" y="79"/>
                  </a:cubicBezTo>
                  <a:cubicBezTo>
                    <a:pt x="24" y="80"/>
                    <a:pt x="25" y="82"/>
                    <a:pt x="27" y="82"/>
                  </a:cubicBezTo>
                  <a:cubicBezTo>
                    <a:pt x="29" y="84"/>
                    <a:pt x="31" y="87"/>
                    <a:pt x="33" y="90"/>
                  </a:cubicBezTo>
                  <a:cubicBezTo>
                    <a:pt x="32" y="92"/>
                    <a:pt x="30" y="93"/>
                    <a:pt x="29" y="95"/>
                  </a:cubicBezTo>
                  <a:cubicBezTo>
                    <a:pt x="28" y="97"/>
                    <a:pt x="30" y="99"/>
                    <a:pt x="32" y="98"/>
                  </a:cubicBezTo>
                  <a:cubicBezTo>
                    <a:pt x="34" y="97"/>
                    <a:pt x="35" y="96"/>
                    <a:pt x="37" y="94"/>
                  </a:cubicBezTo>
                  <a:cubicBezTo>
                    <a:pt x="39" y="97"/>
                    <a:pt x="41" y="100"/>
                    <a:pt x="44" y="102"/>
                  </a:cubicBezTo>
                  <a:cubicBezTo>
                    <a:pt x="43" y="103"/>
                    <a:pt x="45" y="105"/>
                    <a:pt x="46" y="104"/>
                  </a:cubicBezTo>
                  <a:cubicBezTo>
                    <a:pt x="48" y="105"/>
                    <a:pt x="49" y="107"/>
                    <a:pt x="50" y="108"/>
                  </a:cubicBezTo>
                  <a:cubicBezTo>
                    <a:pt x="50" y="108"/>
                    <a:pt x="49" y="109"/>
                    <a:pt x="49" y="110"/>
                  </a:cubicBezTo>
                  <a:cubicBezTo>
                    <a:pt x="47" y="112"/>
                    <a:pt x="50" y="113"/>
                    <a:pt x="52" y="112"/>
                  </a:cubicBezTo>
                  <a:cubicBezTo>
                    <a:pt x="52" y="112"/>
                    <a:pt x="53" y="111"/>
                    <a:pt x="54" y="110"/>
                  </a:cubicBezTo>
                  <a:cubicBezTo>
                    <a:pt x="58" y="113"/>
                    <a:pt x="62" y="115"/>
                    <a:pt x="67" y="116"/>
                  </a:cubicBezTo>
                  <a:cubicBezTo>
                    <a:pt x="62" y="125"/>
                    <a:pt x="75" y="133"/>
                    <a:pt x="88" y="135"/>
                  </a:cubicBezTo>
                  <a:cubicBezTo>
                    <a:pt x="88" y="135"/>
                    <a:pt x="89" y="135"/>
                    <a:pt x="89" y="135"/>
                  </a:cubicBezTo>
                  <a:cubicBezTo>
                    <a:pt x="90" y="136"/>
                    <a:pt x="91" y="136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116" y="133"/>
                    <a:pt x="135" y="102"/>
                    <a:pt x="119" y="82"/>
                  </a:cubicBezTo>
                  <a:close/>
                  <a:moveTo>
                    <a:pt x="119" y="91"/>
                  </a:moveTo>
                  <a:cubicBezTo>
                    <a:pt x="119" y="91"/>
                    <a:pt x="119" y="91"/>
                    <a:pt x="119" y="91"/>
                  </a:cubicBezTo>
                  <a:cubicBezTo>
                    <a:pt x="109" y="98"/>
                    <a:pt x="100" y="105"/>
                    <a:pt x="91" y="114"/>
                  </a:cubicBezTo>
                  <a:cubicBezTo>
                    <a:pt x="93" y="112"/>
                    <a:pt x="95" y="109"/>
                    <a:pt x="97" y="107"/>
                  </a:cubicBezTo>
                  <a:cubicBezTo>
                    <a:pt x="102" y="101"/>
                    <a:pt x="107" y="94"/>
                    <a:pt x="112" y="88"/>
                  </a:cubicBezTo>
                  <a:cubicBezTo>
                    <a:pt x="113" y="86"/>
                    <a:pt x="111" y="84"/>
                    <a:pt x="109" y="85"/>
                  </a:cubicBezTo>
                  <a:cubicBezTo>
                    <a:pt x="103" y="89"/>
                    <a:pt x="97" y="93"/>
                    <a:pt x="91" y="98"/>
                  </a:cubicBezTo>
                  <a:cubicBezTo>
                    <a:pt x="95" y="93"/>
                    <a:pt x="99" y="88"/>
                    <a:pt x="103" y="83"/>
                  </a:cubicBezTo>
                  <a:cubicBezTo>
                    <a:pt x="104" y="83"/>
                    <a:pt x="104" y="82"/>
                    <a:pt x="104" y="82"/>
                  </a:cubicBezTo>
                  <a:cubicBezTo>
                    <a:pt x="111" y="82"/>
                    <a:pt x="117" y="81"/>
                    <a:pt x="119" y="91"/>
                  </a:cubicBezTo>
                  <a:close/>
                  <a:moveTo>
                    <a:pt x="98" y="82"/>
                  </a:moveTo>
                  <a:cubicBezTo>
                    <a:pt x="89" y="88"/>
                    <a:pt x="80" y="97"/>
                    <a:pt x="74" y="103"/>
                  </a:cubicBezTo>
                  <a:cubicBezTo>
                    <a:pt x="81" y="96"/>
                    <a:pt x="86" y="89"/>
                    <a:pt x="92" y="81"/>
                  </a:cubicBezTo>
                  <a:cubicBezTo>
                    <a:pt x="94" y="81"/>
                    <a:pt x="96" y="82"/>
                    <a:pt x="98" y="82"/>
                  </a:cubicBezTo>
                  <a:close/>
                  <a:moveTo>
                    <a:pt x="86" y="79"/>
                  </a:moveTo>
                  <a:cubicBezTo>
                    <a:pt x="76" y="87"/>
                    <a:pt x="66" y="95"/>
                    <a:pt x="56" y="104"/>
                  </a:cubicBezTo>
                  <a:cubicBezTo>
                    <a:pt x="65" y="97"/>
                    <a:pt x="70" y="89"/>
                    <a:pt x="76" y="79"/>
                  </a:cubicBezTo>
                  <a:cubicBezTo>
                    <a:pt x="77" y="78"/>
                    <a:pt x="75" y="76"/>
                    <a:pt x="74" y="77"/>
                  </a:cubicBezTo>
                  <a:cubicBezTo>
                    <a:pt x="68" y="80"/>
                    <a:pt x="64" y="84"/>
                    <a:pt x="59" y="88"/>
                  </a:cubicBezTo>
                  <a:cubicBezTo>
                    <a:pt x="63" y="82"/>
                    <a:pt x="67" y="76"/>
                    <a:pt x="71" y="70"/>
                  </a:cubicBezTo>
                  <a:cubicBezTo>
                    <a:pt x="72" y="68"/>
                    <a:pt x="70" y="66"/>
                    <a:pt x="69" y="67"/>
                  </a:cubicBezTo>
                  <a:cubicBezTo>
                    <a:pt x="58" y="74"/>
                    <a:pt x="47" y="82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45" y="84"/>
                    <a:pt x="53" y="67"/>
                    <a:pt x="60" y="58"/>
                  </a:cubicBezTo>
                  <a:cubicBezTo>
                    <a:pt x="61" y="57"/>
                    <a:pt x="59" y="55"/>
                    <a:pt x="57" y="56"/>
                  </a:cubicBezTo>
                  <a:cubicBezTo>
                    <a:pt x="49" y="62"/>
                    <a:pt x="38" y="69"/>
                    <a:pt x="32" y="76"/>
                  </a:cubicBezTo>
                  <a:cubicBezTo>
                    <a:pt x="41" y="65"/>
                    <a:pt x="49" y="54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66" y="55"/>
                    <a:pt x="72" y="72"/>
                    <a:pt x="86" y="79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40"/>
                  </a:cubicBezTo>
                  <a:cubicBezTo>
                    <a:pt x="42" y="47"/>
                    <a:pt x="32" y="56"/>
                    <a:pt x="23" y="66"/>
                  </a:cubicBezTo>
                  <a:cubicBezTo>
                    <a:pt x="32" y="56"/>
                    <a:pt x="41" y="46"/>
                    <a:pt x="49" y="35"/>
                  </a:cubicBezTo>
                  <a:cubicBezTo>
                    <a:pt x="51" y="36"/>
                    <a:pt x="52" y="38"/>
                    <a:pt x="53" y="39"/>
                  </a:cubicBezTo>
                  <a:close/>
                  <a:moveTo>
                    <a:pt x="6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21" y="41"/>
                    <a:pt x="33" y="28"/>
                    <a:pt x="46" y="15"/>
                  </a:cubicBezTo>
                  <a:cubicBezTo>
                    <a:pt x="34" y="27"/>
                    <a:pt x="20" y="43"/>
                    <a:pt x="6" y="57"/>
                  </a:cubicBezTo>
                  <a:cubicBezTo>
                    <a:pt x="6" y="55"/>
                    <a:pt x="5" y="53"/>
                    <a:pt x="6" y="51"/>
                  </a:cubicBezTo>
                  <a:close/>
                  <a:moveTo>
                    <a:pt x="49" y="14"/>
                  </a:moveTo>
                  <a:cubicBezTo>
                    <a:pt x="51" y="17"/>
                    <a:pt x="51" y="20"/>
                    <a:pt x="50" y="25"/>
                  </a:cubicBezTo>
                  <a:cubicBezTo>
                    <a:pt x="44" y="29"/>
                    <a:pt x="38" y="33"/>
                    <a:pt x="32" y="38"/>
                  </a:cubicBezTo>
                  <a:cubicBezTo>
                    <a:pt x="30" y="40"/>
                    <a:pt x="23" y="46"/>
                    <a:pt x="18" y="51"/>
                  </a:cubicBezTo>
                  <a:cubicBezTo>
                    <a:pt x="30" y="40"/>
                    <a:pt x="41" y="28"/>
                    <a:pt x="49" y="14"/>
                  </a:cubicBezTo>
                  <a:close/>
                  <a:moveTo>
                    <a:pt x="21" y="18"/>
                  </a:moveTo>
                  <a:cubicBezTo>
                    <a:pt x="29" y="8"/>
                    <a:pt x="40" y="6"/>
                    <a:pt x="46" y="11"/>
                  </a:cubicBezTo>
                  <a:cubicBezTo>
                    <a:pt x="36" y="20"/>
                    <a:pt x="26" y="30"/>
                    <a:pt x="16" y="39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9" y="36"/>
                    <a:pt x="24" y="32"/>
                    <a:pt x="24" y="32"/>
                  </a:cubicBezTo>
                  <a:cubicBezTo>
                    <a:pt x="30" y="25"/>
                    <a:pt x="36" y="19"/>
                    <a:pt x="42" y="12"/>
                  </a:cubicBezTo>
                  <a:cubicBezTo>
                    <a:pt x="43" y="10"/>
                    <a:pt x="41" y="8"/>
                    <a:pt x="40" y="9"/>
                  </a:cubicBezTo>
                  <a:cubicBezTo>
                    <a:pt x="34" y="14"/>
                    <a:pt x="17" y="28"/>
                    <a:pt x="14" y="38"/>
                  </a:cubicBezTo>
                  <a:cubicBezTo>
                    <a:pt x="11" y="40"/>
                    <a:pt x="9" y="43"/>
                    <a:pt x="7" y="45"/>
                  </a:cubicBezTo>
                  <a:cubicBezTo>
                    <a:pt x="9" y="35"/>
                    <a:pt x="14" y="26"/>
                    <a:pt x="21" y="18"/>
                  </a:cubicBezTo>
                  <a:close/>
                  <a:moveTo>
                    <a:pt x="8" y="61"/>
                  </a:moveTo>
                  <a:cubicBezTo>
                    <a:pt x="22" y="51"/>
                    <a:pt x="35" y="4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37" y="39"/>
                    <a:pt x="25" y="58"/>
                    <a:pt x="16" y="70"/>
                  </a:cubicBezTo>
                  <a:cubicBezTo>
                    <a:pt x="12" y="67"/>
                    <a:pt x="10" y="64"/>
                    <a:pt x="8" y="61"/>
                  </a:cubicBezTo>
                  <a:close/>
                  <a:moveTo>
                    <a:pt x="42" y="52"/>
                  </a:moveTo>
                  <a:cubicBezTo>
                    <a:pt x="50" y="45"/>
                    <a:pt x="50" y="46"/>
                    <a:pt x="44" y="54"/>
                  </a:cubicBezTo>
                  <a:cubicBezTo>
                    <a:pt x="39" y="62"/>
                    <a:pt x="32" y="70"/>
                    <a:pt x="26" y="77"/>
                  </a:cubicBezTo>
                  <a:cubicBezTo>
                    <a:pt x="24" y="75"/>
                    <a:pt x="22" y="73"/>
                    <a:pt x="21" y="71"/>
                  </a:cubicBezTo>
                  <a:cubicBezTo>
                    <a:pt x="28" y="65"/>
                    <a:pt x="35" y="59"/>
                    <a:pt x="42" y="52"/>
                  </a:cubicBezTo>
                  <a:close/>
                  <a:moveTo>
                    <a:pt x="29" y="81"/>
                  </a:moveTo>
                  <a:cubicBezTo>
                    <a:pt x="37" y="75"/>
                    <a:pt x="47" y="69"/>
                    <a:pt x="52" y="63"/>
                  </a:cubicBezTo>
                  <a:cubicBezTo>
                    <a:pt x="46" y="71"/>
                    <a:pt x="40" y="79"/>
                    <a:pt x="34" y="87"/>
                  </a:cubicBezTo>
                  <a:cubicBezTo>
                    <a:pt x="33" y="85"/>
                    <a:pt x="31" y="83"/>
                    <a:pt x="29" y="81"/>
                  </a:cubicBezTo>
                  <a:close/>
                  <a:moveTo>
                    <a:pt x="64" y="75"/>
                  </a:moveTo>
                  <a:cubicBezTo>
                    <a:pt x="57" y="80"/>
                    <a:pt x="51" y="91"/>
                    <a:pt x="46" y="99"/>
                  </a:cubicBezTo>
                  <a:cubicBezTo>
                    <a:pt x="43" y="97"/>
                    <a:pt x="41" y="95"/>
                    <a:pt x="39" y="93"/>
                  </a:cubicBezTo>
                  <a:cubicBezTo>
                    <a:pt x="48" y="87"/>
                    <a:pt x="56" y="81"/>
                    <a:pt x="64" y="75"/>
                  </a:cubicBezTo>
                  <a:close/>
                  <a:moveTo>
                    <a:pt x="49" y="102"/>
                  </a:moveTo>
                  <a:cubicBezTo>
                    <a:pt x="55" y="97"/>
                    <a:pt x="65" y="89"/>
                    <a:pt x="69" y="84"/>
                  </a:cubicBezTo>
                  <a:cubicBezTo>
                    <a:pt x="64" y="91"/>
                    <a:pt x="58" y="98"/>
                    <a:pt x="52" y="105"/>
                  </a:cubicBezTo>
                  <a:cubicBezTo>
                    <a:pt x="51" y="104"/>
                    <a:pt x="50" y="103"/>
                    <a:pt x="49" y="102"/>
                  </a:cubicBezTo>
                  <a:close/>
                  <a:moveTo>
                    <a:pt x="57" y="108"/>
                  </a:moveTo>
                  <a:cubicBezTo>
                    <a:pt x="64" y="102"/>
                    <a:pt x="72" y="96"/>
                    <a:pt x="80" y="90"/>
                  </a:cubicBezTo>
                  <a:cubicBezTo>
                    <a:pt x="101" y="72"/>
                    <a:pt x="70" y="102"/>
                    <a:pt x="65" y="106"/>
                  </a:cubicBezTo>
                  <a:cubicBezTo>
                    <a:pt x="64" y="108"/>
                    <a:pt x="66" y="111"/>
                    <a:pt x="67" y="109"/>
                  </a:cubicBezTo>
                  <a:cubicBezTo>
                    <a:pt x="77" y="103"/>
                    <a:pt x="89" y="95"/>
                    <a:pt x="96" y="87"/>
                  </a:cubicBezTo>
                  <a:cubicBezTo>
                    <a:pt x="90" y="94"/>
                    <a:pt x="83" y="102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10"/>
                    <a:pt x="70" y="112"/>
                    <a:pt x="68" y="114"/>
                  </a:cubicBezTo>
                  <a:cubicBezTo>
                    <a:pt x="64" y="113"/>
                    <a:pt x="60" y="111"/>
                    <a:pt x="57" y="108"/>
                  </a:cubicBezTo>
                  <a:close/>
                  <a:moveTo>
                    <a:pt x="70" y="118"/>
                  </a:moveTo>
                  <a:cubicBezTo>
                    <a:pt x="70" y="119"/>
                    <a:pt x="71" y="120"/>
                    <a:pt x="73" y="119"/>
                  </a:cubicBezTo>
                  <a:cubicBezTo>
                    <a:pt x="82" y="111"/>
                    <a:pt x="98" y="101"/>
                    <a:pt x="104" y="92"/>
                  </a:cubicBezTo>
                  <a:cubicBezTo>
                    <a:pt x="96" y="103"/>
                    <a:pt x="87" y="113"/>
                    <a:pt x="79" y="124"/>
                  </a:cubicBezTo>
                  <a:cubicBezTo>
                    <a:pt x="78" y="126"/>
                    <a:pt x="81" y="128"/>
                    <a:pt x="82" y="127"/>
                  </a:cubicBezTo>
                  <a:cubicBezTo>
                    <a:pt x="94" y="118"/>
                    <a:pt x="103" y="107"/>
                    <a:pt x="115" y="99"/>
                  </a:cubicBezTo>
                  <a:cubicBezTo>
                    <a:pt x="108" y="104"/>
                    <a:pt x="103" y="113"/>
                    <a:pt x="97" y="121"/>
                  </a:cubicBezTo>
                  <a:cubicBezTo>
                    <a:pt x="95" y="122"/>
                    <a:pt x="95" y="123"/>
                    <a:pt x="95" y="125"/>
                  </a:cubicBezTo>
                  <a:cubicBezTo>
                    <a:pt x="93" y="127"/>
                    <a:pt x="92" y="129"/>
                    <a:pt x="90" y="131"/>
                  </a:cubicBezTo>
                  <a:cubicBezTo>
                    <a:pt x="79" y="130"/>
                    <a:pt x="67" y="125"/>
                    <a:pt x="70" y="118"/>
                  </a:cubicBezTo>
                  <a:close/>
                  <a:moveTo>
                    <a:pt x="100" y="130"/>
                  </a:moveTo>
                  <a:cubicBezTo>
                    <a:pt x="99" y="130"/>
                    <a:pt x="97" y="131"/>
                    <a:pt x="96" y="131"/>
                  </a:cubicBezTo>
                  <a:cubicBezTo>
                    <a:pt x="100" y="125"/>
                    <a:pt x="104" y="120"/>
                    <a:pt x="109" y="116"/>
                  </a:cubicBezTo>
                  <a:cubicBezTo>
                    <a:pt x="110" y="115"/>
                    <a:pt x="111" y="113"/>
                    <a:pt x="113" y="111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6" y="109"/>
                    <a:pt x="118" y="107"/>
                    <a:pt x="120" y="104"/>
                  </a:cubicBezTo>
                  <a:cubicBezTo>
                    <a:pt x="118" y="116"/>
                    <a:pt x="111" y="125"/>
                    <a:pt x="100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6"/>
            <p:cNvSpPr>
              <a:spLocks noEditPoints="1"/>
            </p:cNvSpPr>
            <p:nvPr/>
          </p:nvSpPr>
          <p:spPr bwMode="auto">
            <a:xfrm>
              <a:off x="7593013" y="2389188"/>
              <a:ext cx="163513" cy="103187"/>
            </a:xfrm>
            <a:custGeom>
              <a:avLst/>
              <a:gdLst>
                <a:gd name="T0" fmla="*/ 58 w 66"/>
                <a:gd name="T1" fmla="*/ 4 h 42"/>
                <a:gd name="T2" fmla="*/ 58 w 66"/>
                <a:gd name="T3" fmla="*/ 3 h 42"/>
                <a:gd name="T4" fmla="*/ 43 w 66"/>
                <a:gd name="T5" fmla="*/ 1 h 42"/>
                <a:gd name="T6" fmla="*/ 11 w 66"/>
                <a:gd name="T7" fmla="*/ 15 h 42"/>
                <a:gd name="T8" fmla="*/ 0 w 66"/>
                <a:gd name="T9" fmla="*/ 33 h 42"/>
                <a:gd name="T10" fmla="*/ 6 w 66"/>
                <a:gd name="T11" fmla="*/ 40 h 42"/>
                <a:gd name="T12" fmla="*/ 8 w 66"/>
                <a:gd name="T13" fmla="*/ 41 h 42"/>
                <a:gd name="T14" fmla="*/ 8 w 66"/>
                <a:gd name="T15" fmla="*/ 41 h 42"/>
                <a:gd name="T16" fmla="*/ 10 w 66"/>
                <a:gd name="T17" fmla="*/ 42 h 42"/>
                <a:gd name="T18" fmla="*/ 19 w 66"/>
                <a:gd name="T19" fmla="*/ 41 h 42"/>
                <a:gd name="T20" fmla="*/ 21 w 66"/>
                <a:gd name="T21" fmla="*/ 42 h 42"/>
                <a:gd name="T22" fmla="*/ 22 w 66"/>
                <a:gd name="T23" fmla="*/ 41 h 42"/>
                <a:gd name="T24" fmla="*/ 31 w 66"/>
                <a:gd name="T25" fmla="*/ 39 h 42"/>
                <a:gd name="T26" fmla="*/ 33 w 66"/>
                <a:gd name="T27" fmla="*/ 38 h 42"/>
                <a:gd name="T28" fmla="*/ 33 w 66"/>
                <a:gd name="T29" fmla="*/ 38 h 42"/>
                <a:gd name="T30" fmla="*/ 39 w 66"/>
                <a:gd name="T31" fmla="*/ 36 h 42"/>
                <a:gd name="T32" fmla="*/ 40 w 66"/>
                <a:gd name="T33" fmla="*/ 35 h 42"/>
                <a:gd name="T34" fmla="*/ 42 w 66"/>
                <a:gd name="T35" fmla="*/ 35 h 42"/>
                <a:gd name="T36" fmla="*/ 43 w 66"/>
                <a:gd name="T37" fmla="*/ 34 h 42"/>
                <a:gd name="T38" fmla="*/ 65 w 66"/>
                <a:gd name="T39" fmla="*/ 17 h 42"/>
                <a:gd name="T40" fmla="*/ 58 w 66"/>
                <a:gd name="T41" fmla="*/ 4 h 42"/>
                <a:gd name="T42" fmla="*/ 55 w 66"/>
                <a:gd name="T43" fmla="*/ 6 h 42"/>
                <a:gd name="T44" fmla="*/ 42 w 66"/>
                <a:gd name="T45" fmla="*/ 23 h 42"/>
                <a:gd name="T46" fmla="*/ 47 w 66"/>
                <a:gd name="T47" fmla="*/ 10 h 42"/>
                <a:gd name="T48" fmla="*/ 47 w 66"/>
                <a:gd name="T49" fmla="*/ 10 h 42"/>
                <a:gd name="T50" fmla="*/ 47 w 66"/>
                <a:gd name="T51" fmla="*/ 10 h 42"/>
                <a:gd name="T52" fmla="*/ 48 w 66"/>
                <a:gd name="T53" fmla="*/ 10 h 42"/>
                <a:gd name="T54" fmla="*/ 45 w 66"/>
                <a:gd name="T55" fmla="*/ 9 h 42"/>
                <a:gd name="T56" fmla="*/ 25 w 66"/>
                <a:gd name="T57" fmla="*/ 34 h 42"/>
                <a:gd name="T58" fmla="*/ 35 w 66"/>
                <a:gd name="T59" fmla="*/ 10 h 42"/>
                <a:gd name="T60" fmla="*/ 32 w 66"/>
                <a:gd name="T61" fmla="*/ 9 h 42"/>
                <a:gd name="T62" fmla="*/ 12 w 66"/>
                <a:gd name="T63" fmla="*/ 33 h 42"/>
                <a:gd name="T64" fmla="*/ 21 w 66"/>
                <a:gd name="T65" fmla="*/ 15 h 42"/>
                <a:gd name="T66" fmla="*/ 21 w 66"/>
                <a:gd name="T67" fmla="*/ 13 h 42"/>
                <a:gd name="T68" fmla="*/ 42 w 66"/>
                <a:gd name="T69" fmla="*/ 5 h 42"/>
                <a:gd name="T70" fmla="*/ 55 w 66"/>
                <a:gd name="T71" fmla="*/ 6 h 42"/>
                <a:gd name="T72" fmla="*/ 7 w 66"/>
                <a:gd name="T73" fmla="*/ 37 h 42"/>
                <a:gd name="T74" fmla="*/ 5 w 66"/>
                <a:gd name="T75" fmla="*/ 36 h 42"/>
                <a:gd name="T76" fmla="*/ 15 w 66"/>
                <a:gd name="T77" fmla="*/ 21 h 42"/>
                <a:gd name="T78" fmla="*/ 7 w 66"/>
                <a:gd name="T79" fmla="*/ 37 h 42"/>
                <a:gd name="T80" fmla="*/ 15 w 66"/>
                <a:gd name="T81" fmla="*/ 17 h 42"/>
                <a:gd name="T82" fmla="*/ 18 w 66"/>
                <a:gd name="T83" fmla="*/ 15 h 42"/>
                <a:gd name="T84" fmla="*/ 4 w 66"/>
                <a:gd name="T85" fmla="*/ 35 h 42"/>
                <a:gd name="T86" fmla="*/ 3 w 66"/>
                <a:gd name="T87" fmla="*/ 33 h 42"/>
                <a:gd name="T88" fmla="*/ 15 w 66"/>
                <a:gd name="T89" fmla="*/ 17 h 42"/>
                <a:gd name="T90" fmla="*/ 16 w 66"/>
                <a:gd name="T91" fmla="*/ 39 h 42"/>
                <a:gd name="T92" fmla="*/ 11 w 66"/>
                <a:gd name="T93" fmla="*/ 38 h 42"/>
                <a:gd name="T94" fmla="*/ 30 w 66"/>
                <a:gd name="T95" fmla="*/ 16 h 42"/>
                <a:gd name="T96" fmla="*/ 20 w 66"/>
                <a:gd name="T97" fmla="*/ 38 h 42"/>
                <a:gd name="T98" fmla="*/ 16 w 66"/>
                <a:gd name="T99" fmla="*/ 39 h 42"/>
                <a:gd name="T100" fmla="*/ 36 w 66"/>
                <a:gd name="T101" fmla="*/ 34 h 42"/>
                <a:gd name="T102" fmla="*/ 51 w 66"/>
                <a:gd name="T103" fmla="*/ 15 h 42"/>
                <a:gd name="T104" fmla="*/ 41 w 66"/>
                <a:gd name="T105" fmla="*/ 32 h 42"/>
                <a:gd name="T106" fmla="*/ 36 w 66"/>
                <a:gd name="T107" fmla="*/ 34 h 42"/>
                <a:gd name="T108" fmla="*/ 57 w 66"/>
                <a:gd name="T109" fmla="*/ 27 h 42"/>
                <a:gd name="T110" fmla="*/ 55 w 66"/>
                <a:gd name="T111" fmla="*/ 28 h 42"/>
                <a:gd name="T112" fmla="*/ 54 w 66"/>
                <a:gd name="T113" fmla="*/ 28 h 42"/>
                <a:gd name="T114" fmla="*/ 61 w 66"/>
                <a:gd name="T115" fmla="*/ 13 h 42"/>
                <a:gd name="T116" fmla="*/ 62 w 66"/>
                <a:gd name="T117" fmla="*/ 17 h 42"/>
                <a:gd name="T118" fmla="*/ 57 w 66"/>
                <a:gd name="T11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42">
                  <a:moveTo>
                    <a:pt x="58" y="4"/>
                  </a:moveTo>
                  <a:cubicBezTo>
                    <a:pt x="58" y="4"/>
                    <a:pt x="58" y="4"/>
                    <a:pt x="58" y="3"/>
                  </a:cubicBezTo>
                  <a:cubicBezTo>
                    <a:pt x="54" y="1"/>
                    <a:pt x="48" y="0"/>
                    <a:pt x="43" y="1"/>
                  </a:cubicBezTo>
                  <a:cubicBezTo>
                    <a:pt x="31" y="3"/>
                    <a:pt x="20" y="9"/>
                    <a:pt x="11" y="15"/>
                  </a:cubicBezTo>
                  <a:cubicBezTo>
                    <a:pt x="6" y="19"/>
                    <a:pt x="0" y="25"/>
                    <a:pt x="0" y="33"/>
                  </a:cubicBezTo>
                  <a:cubicBezTo>
                    <a:pt x="0" y="37"/>
                    <a:pt x="3" y="39"/>
                    <a:pt x="6" y="40"/>
                  </a:cubicBezTo>
                  <a:cubicBezTo>
                    <a:pt x="6" y="41"/>
                    <a:pt x="8" y="42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9" y="41"/>
                    <a:pt x="10" y="42"/>
                    <a:pt x="10" y="42"/>
                  </a:cubicBezTo>
                  <a:cubicBezTo>
                    <a:pt x="13" y="42"/>
                    <a:pt x="16" y="42"/>
                    <a:pt x="19" y="41"/>
                  </a:cubicBezTo>
                  <a:cubicBezTo>
                    <a:pt x="20" y="42"/>
                    <a:pt x="20" y="42"/>
                    <a:pt x="21" y="42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5" y="41"/>
                    <a:pt x="28" y="40"/>
                    <a:pt x="31" y="39"/>
                  </a:cubicBezTo>
                  <a:cubicBezTo>
                    <a:pt x="32" y="39"/>
                    <a:pt x="32" y="39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5" y="37"/>
                    <a:pt x="37" y="36"/>
                    <a:pt x="39" y="36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2" y="36"/>
                    <a:pt x="42" y="35"/>
                  </a:cubicBezTo>
                  <a:cubicBezTo>
                    <a:pt x="43" y="35"/>
                    <a:pt x="43" y="34"/>
                    <a:pt x="43" y="34"/>
                  </a:cubicBezTo>
                  <a:cubicBezTo>
                    <a:pt x="54" y="36"/>
                    <a:pt x="65" y="27"/>
                    <a:pt x="65" y="17"/>
                  </a:cubicBezTo>
                  <a:cubicBezTo>
                    <a:pt x="66" y="10"/>
                    <a:pt x="63" y="6"/>
                    <a:pt x="58" y="4"/>
                  </a:cubicBezTo>
                  <a:close/>
                  <a:moveTo>
                    <a:pt x="55" y="6"/>
                  </a:moveTo>
                  <a:cubicBezTo>
                    <a:pt x="51" y="12"/>
                    <a:pt x="46" y="17"/>
                    <a:pt x="42" y="23"/>
                  </a:cubicBezTo>
                  <a:cubicBezTo>
                    <a:pt x="44" y="19"/>
                    <a:pt x="46" y="15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8" y="10"/>
                    <a:pt x="48" y="10"/>
                  </a:cubicBezTo>
                  <a:cubicBezTo>
                    <a:pt x="48" y="8"/>
                    <a:pt x="46" y="8"/>
                    <a:pt x="45" y="9"/>
                  </a:cubicBezTo>
                  <a:cubicBezTo>
                    <a:pt x="39" y="18"/>
                    <a:pt x="33" y="27"/>
                    <a:pt x="25" y="34"/>
                  </a:cubicBezTo>
                  <a:cubicBezTo>
                    <a:pt x="29" y="26"/>
                    <a:pt x="33" y="19"/>
                    <a:pt x="35" y="10"/>
                  </a:cubicBezTo>
                  <a:cubicBezTo>
                    <a:pt x="35" y="9"/>
                    <a:pt x="33" y="7"/>
                    <a:pt x="32" y="9"/>
                  </a:cubicBezTo>
                  <a:cubicBezTo>
                    <a:pt x="26" y="17"/>
                    <a:pt x="19" y="25"/>
                    <a:pt x="12" y="33"/>
                  </a:cubicBezTo>
                  <a:cubicBezTo>
                    <a:pt x="15" y="27"/>
                    <a:pt x="18" y="21"/>
                    <a:pt x="21" y="15"/>
                  </a:cubicBezTo>
                  <a:cubicBezTo>
                    <a:pt x="22" y="14"/>
                    <a:pt x="21" y="14"/>
                    <a:pt x="21" y="13"/>
                  </a:cubicBezTo>
                  <a:cubicBezTo>
                    <a:pt x="27" y="9"/>
                    <a:pt x="34" y="6"/>
                    <a:pt x="42" y="5"/>
                  </a:cubicBezTo>
                  <a:cubicBezTo>
                    <a:pt x="46" y="4"/>
                    <a:pt x="51" y="4"/>
                    <a:pt x="55" y="6"/>
                  </a:cubicBezTo>
                  <a:close/>
                  <a:moveTo>
                    <a:pt x="7" y="37"/>
                  </a:moveTo>
                  <a:cubicBezTo>
                    <a:pt x="7" y="37"/>
                    <a:pt x="6" y="37"/>
                    <a:pt x="5" y="36"/>
                  </a:cubicBezTo>
                  <a:cubicBezTo>
                    <a:pt x="8" y="31"/>
                    <a:pt x="11" y="26"/>
                    <a:pt x="15" y="21"/>
                  </a:cubicBezTo>
                  <a:cubicBezTo>
                    <a:pt x="12" y="27"/>
                    <a:pt x="10" y="32"/>
                    <a:pt x="7" y="37"/>
                  </a:cubicBezTo>
                  <a:close/>
                  <a:moveTo>
                    <a:pt x="15" y="17"/>
                  </a:moveTo>
                  <a:cubicBezTo>
                    <a:pt x="16" y="16"/>
                    <a:pt x="17" y="16"/>
                    <a:pt x="18" y="15"/>
                  </a:cubicBezTo>
                  <a:cubicBezTo>
                    <a:pt x="12" y="21"/>
                    <a:pt x="8" y="28"/>
                    <a:pt x="4" y="35"/>
                  </a:cubicBezTo>
                  <a:cubicBezTo>
                    <a:pt x="4" y="34"/>
                    <a:pt x="3" y="34"/>
                    <a:pt x="3" y="33"/>
                  </a:cubicBezTo>
                  <a:cubicBezTo>
                    <a:pt x="3" y="26"/>
                    <a:pt x="11" y="20"/>
                    <a:pt x="15" y="17"/>
                  </a:cubicBezTo>
                  <a:close/>
                  <a:moveTo>
                    <a:pt x="16" y="39"/>
                  </a:moveTo>
                  <a:cubicBezTo>
                    <a:pt x="14" y="39"/>
                    <a:pt x="13" y="39"/>
                    <a:pt x="11" y="38"/>
                  </a:cubicBezTo>
                  <a:cubicBezTo>
                    <a:pt x="18" y="31"/>
                    <a:pt x="24" y="23"/>
                    <a:pt x="30" y="16"/>
                  </a:cubicBezTo>
                  <a:cubicBezTo>
                    <a:pt x="28" y="24"/>
                    <a:pt x="24" y="31"/>
                    <a:pt x="20" y="38"/>
                  </a:cubicBezTo>
                  <a:cubicBezTo>
                    <a:pt x="19" y="38"/>
                    <a:pt x="17" y="38"/>
                    <a:pt x="16" y="39"/>
                  </a:cubicBezTo>
                  <a:close/>
                  <a:moveTo>
                    <a:pt x="36" y="34"/>
                  </a:moveTo>
                  <a:cubicBezTo>
                    <a:pt x="41" y="28"/>
                    <a:pt x="46" y="22"/>
                    <a:pt x="51" y="15"/>
                  </a:cubicBezTo>
                  <a:cubicBezTo>
                    <a:pt x="48" y="21"/>
                    <a:pt x="44" y="27"/>
                    <a:pt x="41" y="32"/>
                  </a:cubicBezTo>
                  <a:cubicBezTo>
                    <a:pt x="39" y="33"/>
                    <a:pt x="38" y="33"/>
                    <a:pt x="36" y="34"/>
                  </a:cubicBezTo>
                  <a:close/>
                  <a:moveTo>
                    <a:pt x="57" y="27"/>
                  </a:moveTo>
                  <a:cubicBezTo>
                    <a:pt x="56" y="27"/>
                    <a:pt x="56" y="28"/>
                    <a:pt x="55" y="28"/>
                  </a:cubicBezTo>
                  <a:cubicBezTo>
                    <a:pt x="55" y="28"/>
                    <a:pt x="54" y="27"/>
                    <a:pt x="54" y="28"/>
                  </a:cubicBezTo>
                  <a:cubicBezTo>
                    <a:pt x="56" y="27"/>
                    <a:pt x="59" y="18"/>
                    <a:pt x="61" y="13"/>
                  </a:cubicBezTo>
                  <a:cubicBezTo>
                    <a:pt x="62" y="14"/>
                    <a:pt x="62" y="15"/>
                    <a:pt x="62" y="17"/>
                  </a:cubicBezTo>
                  <a:cubicBezTo>
                    <a:pt x="62" y="21"/>
                    <a:pt x="60" y="24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7780338" y="2408238"/>
              <a:ext cx="133350" cy="123825"/>
            </a:xfrm>
            <a:custGeom>
              <a:avLst/>
              <a:gdLst>
                <a:gd name="T0" fmla="*/ 32 w 54"/>
                <a:gd name="T1" fmla="*/ 11 h 50"/>
                <a:gd name="T2" fmla="*/ 3 w 54"/>
                <a:gd name="T3" fmla="*/ 0 h 50"/>
                <a:gd name="T4" fmla="*/ 3 w 54"/>
                <a:gd name="T5" fmla="*/ 3 h 50"/>
                <a:gd name="T6" fmla="*/ 23 w 54"/>
                <a:gd name="T7" fmla="*/ 10 h 50"/>
                <a:gd name="T8" fmla="*/ 39 w 54"/>
                <a:gd name="T9" fmla="*/ 19 h 50"/>
                <a:gd name="T10" fmla="*/ 37 w 54"/>
                <a:gd name="T11" fmla="*/ 20 h 50"/>
                <a:gd name="T12" fmla="*/ 28 w 54"/>
                <a:gd name="T13" fmla="*/ 29 h 50"/>
                <a:gd name="T14" fmla="*/ 30 w 54"/>
                <a:gd name="T15" fmla="*/ 22 h 50"/>
                <a:gd name="T16" fmla="*/ 27 w 54"/>
                <a:gd name="T17" fmla="*/ 20 h 50"/>
                <a:gd name="T18" fmla="*/ 25 w 54"/>
                <a:gd name="T19" fmla="*/ 22 h 50"/>
                <a:gd name="T20" fmla="*/ 27 w 54"/>
                <a:gd name="T21" fmla="*/ 17 h 50"/>
                <a:gd name="T22" fmla="*/ 24 w 54"/>
                <a:gd name="T23" fmla="*/ 15 h 50"/>
                <a:gd name="T24" fmla="*/ 16 w 54"/>
                <a:gd name="T25" fmla="*/ 24 h 50"/>
                <a:gd name="T26" fmla="*/ 17 w 54"/>
                <a:gd name="T27" fmla="*/ 13 h 50"/>
                <a:gd name="T28" fmla="*/ 14 w 54"/>
                <a:gd name="T29" fmla="*/ 12 h 50"/>
                <a:gd name="T30" fmla="*/ 8 w 54"/>
                <a:gd name="T31" fmla="*/ 18 h 50"/>
                <a:gd name="T32" fmla="*/ 7 w 54"/>
                <a:gd name="T33" fmla="*/ 17 h 50"/>
                <a:gd name="T34" fmla="*/ 9 w 54"/>
                <a:gd name="T35" fmla="*/ 8 h 50"/>
                <a:gd name="T36" fmla="*/ 6 w 54"/>
                <a:gd name="T37" fmla="*/ 7 h 50"/>
                <a:gd name="T38" fmla="*/ 4 w 54"/>
                <a:gd name="T39" fmla="*/ 11 h 50"/>
                <a:gd name="T40" fmla="*/ 2 w 54"/>
                <a:gd name="T41" fmla="*/ 6 h 50"/>
                <a:gd name="T42" fmla="*/ 0 w 54"/>
                <a:gd name="T43" fmla="*/ 6 h 50"/>
                <a:gd name="T44" fmla="*/ 3 w 54"/>
                <a:gd name="T45" fmla="*/ 15 h 50"/>
                <a:gd name="T46" fmla="*/ 2 w 54"/>
                <a:gd name="T47" fmla="*/ 18 h 50"/>
                <a:gd name="T48" fmla="*/ 3 w 54"/>
                <a:gd name="T49" fmla="*/ 18 h 50"/>
                <a:gd name="T50" fmla="*/ 4 w 54"/>
                <a:gd name="T51" fmla="*/ 16 h 50"/>
                <a:gd name="T52" fmla="*/ 4 w 54"/>
                <a:gd name="T53" fmla="*/ 17 h 50"/>
                <a:gd name="T54" fmla="*/ 4 w 54"/>
                <a:gd name="T55" fmla="*/ 21 h 50"/>
                <a:gd name="T56" fmla="*/ 7 w 54"/>
                <a:gd name="T57" fmla="*/ 22 h 50"/>
                <a:gd name="T58" fmla="*/ 7 w 54"/>
                <a:gd name="T59" fmla="*/ 22 h 50"/>
                <a:gd name="T60" fmla="*/ 12 w 54"/>
                <a:gd name="T61" fmla="*/ 29 h 50"/>
                <a:gd name="T62" fmla="*/ 12 w 54"/>
                <a:gd name="T63" fmla="*/ 29 h 50"/>
                <a:gd name="T64" fmla="*/ 14 w 54"/>
                <a:gd name="T65" fmla="*/ 31 h 50"/>
                <a:gd name="T66" fmla="*/ 21 w 54"/>
                <a:gd name="T67" fmla="*/ 38 h 50"/>
                <a:gd name="T68" fmla="*/ 48 w 54"/>
                <a:gd name="T69" fmla="*/ 37 h 50"/>
                <a:gd name="T70" fmla="*/ 32 w 54"/>
                <a:gd name="T71" fmla="*/ 11 h 50"/>
                <a:gd name="T72" fmla="*/ 31 w 54"/>
                <a:gd name="T73" fmla="*/ 31 h 50"/>
                <a:gd name="T74" fmla="*/ 28 w 54"/>
                <a:gd name="T75" fmla="*/ 35 h 50"/>
                <a:gd name="T76" fmla="*/ 32 w 54"/>
                <a:gd name="T77" fmla="*/ 37 h 50"/>
                <a:gd name="T78" fmla="*/ 38 w 54"/>
                <a:gd name="T79" fmla="*/ 30 h 50"/>
                <a:gd name="T80" fmla="*/ 33 w 54"/>
                <a:gd name="T81" fmla="*/ 41 h 50"/>
                <a:gd name="T82" fmla="*/ 33 w 54"/>
                <a:gd name="T83" fmla="*/ 42 h 50"/>
                <a:gd name="T84" fmla="*/ 25 w 54"/>
                <a:gd name="T85" fmla="*/ 37 h 50"/>
                <a:gd name="T86" fmla="*/ 25 w 54"/>
                <a:gd name="T87" fmla="*/ 37 h 50"/>
                <a:gd name="T88" fmla="*/ 31 w 54"/>
                <a:gd name="T8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50">
                  <a:moveTo>
                    <a:pt x="32" y="11"/>
                  </a:moveTo>
                  <a:cubicBezTo>
                    <a:pt x="25" y="7"/>
                    <a:pt x="13" y="0"/>
                    <a:pt x="3" y="0"/>
                  </a:cubicBezTo>
                  <a:cubicBezTo>
                    <a:pt x="2" y="0"/>
                    <a:pt x="1" y="3"/>
                    <a:pt x="3" y="3"/>
                  </a:cubicBezTo>
                  <a:cubicBezTo>
                    <a:pt x="10" y="4"/>
                    <a:pt x="17" y="8"/>
                    <a:pt x="23" y="10"/>
                  </a:cubicBezTo>
                  <a:cubicBezTo>
                    <a:pt x="27" y="13"/>
                    <a:pt x="34" y="15"/>
                    <a:pt x="39" y="19"/>
                  </a:cubicBezTo>
                  <a:cubicBezTo>
                    <a:pt x="38" y="19"/>
                    <a:pt x="37" y="19"/>
                    <a:pt x="37" y="20"/>
                  </a:cubicBezTo>
                  <a:cubicBezTo>
                    <a:pt x="34" y="23"/>
                    <a:pt x="31" y="26"/>
                    <a:pt x="28" y="29"/>
                  </a:cubicBezTo>
                  <a:cubicBezTo>
                    <a:pt x="29" y="26"/>
                    <a:pt x="29" y="24"/>
                    <a:pt x="30" y="22"/>
                  </a:cubicBezTo>
                  <a:cubicBezTo>
                    <a:pt x="31" y="20"/>
                    <a:pt x="28" y="19"/>
                    <a:pt x="27" y="20"/>
                  </a:cubicBezTo>
                  <a:cubicBezTo>
                    <a:pt x="26" y="21"/>
                    <a:pt x="26" y="22"/>
                    <a:pt x="25" y="22"/>
                  </a:cubicBezTo>
                  <a:cubicBezTo>
                    <a:pt x="26" y="20"/>
                    <a:pt x="26" y="19"/>
                    <a:pt x="27" y="17"/>
                  </a:cubicBezTo>
                  <a:cubicBezTo>
                    <a:pt x="27" y="15"/>
                    <a:pt x="25" y="14"/>
                    <a:pt x="24" y="15"/>
                  </a:cubicBezTo>
                  <a:cubicBezTo>
                    <a:pt x="21" y="18"/>
                    <a:pt x="19" y="21"/>
                    <a:pt x="16" y="24"/>
                  </a:cubicBezTo>
                  <a:cubicBezTo>
                    <a:pt x="17" y="20"/>
                    <a:pt x="17" y="17"/>
                    <a:pt x="17" y="13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2" y="15"/>
                    <a:pt x="10" y="16"/>
                    <a:pt x="8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7" y="14"/>
                    <a:pt x="8" y="11"/>
                    <a:pt x="9" y="8"/>
                  </a:cubicBezTo>
                  <a:cubicBezTo>
                    <a:pt x="9" y="7"/>
                    <a:pt x="7" y="6"/>
                    <a:pt x="6" y="7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3" y="10"/>
                    <a:pt x="3" y="8"/>
                    <a:pt x="2" y="6"/>
                  </a:cubicBezTo>
                  <a:cubicBezTo>
                    <a:pt x="2" y="5"/>
                    <a:pt x="0" y="5"/>
                    <a:pt x="0" y="6"/>
                  </a:cubicBezTo>
                  <a:cubicBezTo>
                    <a:pt x="0" y="9"/>
                    <a:pt x="1" y="12"/>
                    <a:pt x="3" y="15"/>
                  </a:cubicBezTo>
                  <a:cubicBezTo>
                    <a:pt x="3" y="16"/>
                    <a:pt x="2" y="17"/>
                    <a:pt x="2" y="18"/>
                  </a:cubicBezTo>
                  <a:cubicBezTo>
                    <a:pt x="2" y="18"/>
                    <a:pt x="3" y="19"/>
                    <a:pt x="3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4" y="22"/>
                    <a:pt x="6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1" y="26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6" y="33"/>
                    <a:pt x="18" y="36"/>
                    <a:pt x="21" y="38"/>
                  </a:cubicBezTo>
                  <a:cubicBezTo>
                    <a:pt x="30" y="47"/>
                    <a:pt x="42" y="50"/>
                    <a:pt x="48" y="37"/>
                  </a:cubicBezTo>
                  <a:cubicBezTo>
                    <a:pt x="54" y="25"/>
                    <a:pt x="41" y="16"/>
                    <a:pt x="32" y="11"/>
                  </a:cubicBezTo>
                  <a:close/>
                  <a:moveTo>
                    <a:pt x="31" y="31"/>
                  </a:moveTo>
                  <a:cubicBezTo>
                    <a:pt x="30" y="32"/>
                    <a:pt x="29" y="33"/>
                    <a:pt x="28" y="35"/>
                  </a:cubicBezTo>
                  <a:cubicBezTo>
                    <a:pt x="27" y="37"/>
                    <a:pt x="30" y="38"/>
                    <a:pt x="32" y="37"/>
                  </a:cubicBezTo>
                  <a:cubicBezTo>
                    <a:pt x="33" y="34"/>
                    <a:pt x="35" y="32"/>
                    <a:pt x="38" y="30"/>
                  </a:cubicBezTo>
                  <a:cubicBezTo>
                    <a:pt x="36" y="34"/>
                    <a:pt x="35" y="38"/>
                    <a:pt x="33" y="41"/>
                  </a:cubicBezTo>
                  <a:cubicBezTo>
                    <a:pt x="33" y="41"/>
                    <a:pt x="33" y="42"/>
                    <a:pt x="33" y="42"/>
                  </a:cubicBezTo>
                  <a:cubicBezTo>
                    <a:pt x="30" y="41"/>
                    <a:pt x="27" y="39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5"/>
                    <a:pt x="29" y="33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8"/>
            <p:cNvSpPr>
              <a:spLocks noEditPoints="1"/>
            </p:cNvSpPr>
            <p:nvPr/>
          </p:nvSpPr>
          <p:spPr bwMode="auto">
            <a:xfrm>
              <a:off x="7646988" y="2519363"/>
              <a:ext cx="136525" cy="79375"/>
            </a:xfrm>
            <a:custGeom>
              <a:avLst/>
              <a:gdLst>
                <a:gd name="T0" fmla="*/ 55 w 55"/>
                <a:gd name="T1" fmla="*/ 28 h 32"/>
                <a:gd name="T2" fmla="*/ 30 w 55"/>
                <a:gd name="T3" fmla="*/ 8 h 32"/>
                <a:gd name="T4" fmla="*/ 28 w 55"/>
                <a:gd name="T5" fmla="*/ 8 h 32"/>
                <a:gd name="T6" fmla="*/ 22 w 55"/>
                <a:gd name="T7" fmla="*/ 8 h 32"/>
                <a:gd name="T8" fmla="*/ 22 w 55"/>
                <a:gd name="T9" fmla="*/ 7 h 32"/>
                <a:gd name="T10" fmla="*/ 22 w 55"/>
                <a:gd name="T11" fmla="*/ 6 h 32"/>
                <a:gd name="T12" fmla="*/ 29 w 55"/>
                <a:gd name="T13" fmla="*/ 3 h 32"/>
                <a:gd name="T14" fmla="*/ 28 w 55"/>
                <a:gd name="T15" fmla="*/ 0 h 32"/>
                <a:gd name="T16" fmla="*/ 12 w 55"/>
                <a:gd name="T17" fmla="*/ 22 h 32"/>
                <a:gd name="T18" fmla="*/ 43 w 55"/>
                <a:gd name="T19" fmla="*/ 31 h 32"/>
                <a:gd name="T20" fmla="*/ 44 w 55"/>
                <a:gd name="T21" fmla="*/ 31 h 32"/>
                <a:gd name="T22" fmla="*/ 45 w 55"/>
                <a:gd name="T23" fmla="*/ 31 h 32"/>
                <a:gd name="T24" fmla="*/ 45 w 55"/>
                <a:gd name="T25" fmla="*/ 31 h 32"/>
                <a:gd name="T26" fmla="*/ 53 w 55"/>
                <a:gd name="T27" fmla="*/ 31 h 32"/>
                <a:gd name="T28" fmla="*/ 55 w 55"/>
                <a:gd name="T29" fmla="*/ 28 h 32"/>
                <a:gd name="T30" fmla="*/ 46 w 55"/>
                <a:gd name="T31" fmla="*/ 20 h 32"/>
                <a:gd name="T32" fmla="*/ 44 w 55"/>
                <a:gd name="T33" fmla="*/ 20 h 32"/>
                <a:gd name="T34" fmla="*/ 41 w 55"/>
                <a:gd name="T35" fmla="*/ 23 h 32"/>
                <a:gd name="T36" fmla="*/ 40 w 55"/>
                <a:gd name="T37" fmla="*/ 19 h 32"/>
                <a:gd name="T38" fmla="*/ 38 w 55"/>
                <a:gd name="T39" fmla="*/ 19 h 32"/>
                <a:gd name="T40" fmla="*/ 35 w 55"/>
                <a:gd name="T41" fmla="*/ 22 h 32"/>
                <a:gd name="T42" fmla="*/ 37 w 55"/>
                <a:gd name="T43" fmla="*/ 15 h 32"/>
                <a:gd name="T44" fmla="*/ 34 w 55"/>
                <a:gd name="T45" fmla="*/ 14 h 32"/>
                <a:gd name="T46" fmla="*/ 27 w 55"/>
                <a:gd name="T47" fmla="*/ 21 h 32"/>
                <a:gd name="T48" fmla="*/ 30 w 55"/>
                <a:gd name="T49" fmla="*/ 10 h 32"/>
                <a:gd name="T50" fmla="*/ 46 w 55"/>
                <a:gd name="T51" fmla="*/ 20 h 32"/>
                <a:gd name="T52" fmla="*/ 19 w 55"/>
                <a:gd name="T53" fmla="*/ 10 h 32"/>
                <a:gd name="T54" fmla="*/ 18 w 55"/>
                <a:gd name="T55" fmla="*/ 21 h 32"/>
                <a:gd name="T56" fmla="*/ 18 w 55"/>
                <a:gd name="T57" fmla="*/ 21 h 32"/>
                <a:gd name="T58" fmla="*/ 14 w 55"/>
                <a:gd name="T59" fmla="*/ 19 h 32"/>
                <a:gd name="T60" fmla="*/ 19 w 55"/>
                <a:gd name="T6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32">
                  <a:moveTo>
                    <a:pt x="55" y="28"/>
                  </a:moveTo>
                  <a:cubicBezTo>
                    <a:pt x="51" y="19"/>
                    <a:pt x="41" y="9"/>
                    <a:pt x="30" y="8"/>
                  </a:cubicBezTo>
                  <a:cubicBezTo>
                    <a:pt x="30" y="7"/>
                    <a:pt x="29" y="7"/>
                    <a:pt x="28" y="8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5" y="5"/>
                    <a:pt x="27" y="4"/>
                    <a:pt x="29" y="3"/>
                  </a:cubicBezTo>
                  <a:cubicBezTo>
                    <a:pt x="31" y="2"/>
                    <a:pt x="29" y="0"/>
                    <a:pt x="28" y="0"/>
                  </a:cubicBezTo>
                  <a:cubicBezTo>
                    <a:pt x="19" y="2"/>
                    <a:pt x="0" y="12"/>
                    <a:pt x="12" y="22"/>
                  </a:cubicBezTo>
                  <a:cubicBezTo>
                    <a:pt x="19" y="28"/>
                    <a:pt x="32" y="31"/>
                    <a:pt x="43" y="31"/>
                  </a:cubicBezTo>
                  <a:cubicBezTo>
                    <a:pt x="43" y="31"/>
                    <a:pt x="43" y="31"/>
                    <a:pt x="44" y="31"/>
                  </a:cubicBezTo>
                  <a:cubicBezTo>
                    <a:pt x="44" y="32"/>
                    <a:pt x="45" y="32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8" y="31"/>
                    <a:pt x="51" y="31"/>
                    <a:pt x="53" y="31"/>
                  </a:cubicBezTo>
                  <a:cubicBezTo>
                    <a:pt x="54" y="30"/>
                    <a:pt x="55" y="29"/>
                    <a:pt x="55" y="28"/>
                  </a:cubicBezTo>
                  <a:close/>
                  <a:moveTo>
                    <a:pt x="46" y="20"/>
                  </a:moveTo>
                  <a:cubicBezTo>
                    <a:pt x="45" y="20"/>
                    <a:pt x="45" y="20"/>
                    <a:pt x="44" y="20"/>
                  </a:cubicBezTo>
                  <a:cubicBezTo>
                    <a:pt x="43" y="21"/>
                    <a:pt x="42" y="22"/>
                    <a:pt x="41" y="23"/>
                  </a:cubicBezTo>
                  <a:cubicBezTo>
                    <a:pt x="41" y="22"/>
                    <a:pt x="41" y="20"/>
                    <a:pt x="40" y="19"/>
                  </a:cubicBezTo>
                  <a:cubicBezTo>
                    <a:pt x="40" y="18"/>
                    <a:pt x="38" y="18"/>
                    <a:pt x="38" y="19"/>
                  </a:cubicBezTo>
                  <a:cubicBezTo>
                    <a:pt x="37" y="20"/>
                    <a:pt x="36" y="21"/>
                    <a:pt x="35" y="22"/>
                  </a:cubicBezTo>
                  <a:cubicBezTo>
                    <a:pt x="36" y="20"/>
                    <a:pt x="36" y="18"/>
                    <a:pt x="37" y="15"/>
                  </a:cubicBezTo>
                  <a:cubicBezTo>
                    <a:pt x="38" y="14"/>
                    <a:pt x="35" y="13"/>
                    <a:pt x="34" y="14"/>
                  </a:cubicBezTo>
                  <a:cubicBezTo>
                    <a:pt x="32" y="16"/>
                    <a:pt x="30" y="18"/>
                    <a:pt x="27" y="21"/>
                  </a:cubicBezTo>
                  <a:cubicBezTo>
                    <a:pt x="28" y="17"/>
                    <a:pt x="29" y="13"/>
                    <a:pt x="30" y="10"/>
                  </a:cubicBezTo>
                  <a:cubicBezTo>
                    <a:pt x="36" y="12"/>
                    <a:pt x="42" y="15"/>
                    <a:pt x="46" y="20"/>
                  </a:cubicBezTo>
                  <a:close/>
                  <a:moveTo>
                    <a:pt x="19" y="10"/>
                  </a:moveTo>
                  <a:cubicBezTo>
                    <a:pt x="19" y="14"/>
                    <a:pt x="19" y="17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4" y="19"/>
                  </a:cubicBezTo>
                  <a:cubicBezTo>
                    <a:pt x="15" y="16"/>
                    <a:pt x="17" y="13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8434388" y="2687638"/>
              <a:ext cx="128588" cy="93662"/>
            </a:xfrm>
            <a:custGeom>
              <a:avLst/>
              <a:gdLst>
                <a:gd name="T0" fmla="*/ 33 w 52"/>
                <a:gd name="T1" fmla="*/ 1 h 38"/>
                <a:gd name="T2" fmla="*/ 31 w 52"/>
                <a:gd name="T3" fmla="*/ 1 h 38"/>
                <a:gd name="T4" fmla="*/ 7 w 52"/>
                <a:gd name="T5" fmla="*/ 17 h 38"/>
                <a:gd name="T6" fmla="*/ 10 w 52"/>
                <a:gd name="T7" fmla="*/ 18 h 38"/>
                <a:gd name="T8" fmla="*/ 28 w 52"/>
                <a:gd name="T9" fmla="*/ 4 h 38"/>
                <a:gd name="T10" fmla="*/ 23 w 52"/>
                <a:gd name="T11" fmla="*/ 11 h 38"/>
                <a:gd name="T12" fmla="*/ 24 w 52"/>
                <a:gd name="T13" fmla="*/ 9 h 38"/>
                <a:gd name="T14" fmla="*/ 21 w 52"/>
                <a:gd name="T15" fmla="*/ 7 h 38"/>
                <a:gd name="T16" fmla="*/ 15 w 52"/>
                <a:gd name="T17" fmla="*/ 20 h 38"/>
                <a:gd name="T18" fmla="*/ 14 w 52"/>
                <a:gd name="T19" fmla="*/ 20 h 38"/>
                <a:gd name="T20" fmla="*/ 17 w 52"/>
                <a:gd name="T21" fmla="*/ 22 h 38"/>
                <a:gd name="T22" fmla="*/ 23 w 52"/>
                <a:gd name="T23" fmla="*/ 16 h 38"/>
                <a:gd name="T24" fmla="*/ 21 w 52"/>
                <a:gd name="T25" fmla="*/ 20 h 38"/>
                <a:gd name="T26" fmla="*/ 23 w 52"/>
                <a:gd name="T27" fmla="*/ 23 h 38"/>
                <a:gd name="T28" fmla="*/ 27 w 52"/>
                <a:gd name="T29" fmla="*/ 19 h 38"/>
                <a:gd name="T30" fmla="*/ 24 w 52"/>
                <a:gd name="T31" fmla="*/ 24 h 38"/>
                <a:gd name="T32" fmla="*/ 24 w 52"/>
                <a:gd name="T33" fmla="*/ 25 h 38"/>
                <a:gd name="T34" fmla="*/ 15 w 52"/>
                <a:gd name="T35" fmla="*/ 23 h 38"/>
                <a:gd name="T36" fmla="*/ 4 w 52"/>
                <a:gd name="T37" fmla="*/ 21 h 38"/>
                <a:gd name="T38" fmla="*/ 4 w 52"/>
                <a:gd name="T39" fmla="*/ 21 h 38"/>
                <a:gd name="T40" fmla="*/ 2 w 52"/>
                <a:gd name="T41" fmla="*/ 20 h 38"/>
                <a:gd name="T42" fmla="*/ 1 w 52"/>
                <a:gd name="T43" fmla="*/ 20 h 38"/>
                <a:gd name="T44" fmla="*/ 1 w 52"/>
                <a:gd name="T45" fmla="*/ 20 h 38"/>
                <a:gd name="T46" fmla="*/ 1 w 52"/>
                <a:gd name="T47" fmla="*/ 22 h 38"/>
                <a:gd name="T48" fmla="*/ 51 w 52"/>
                <a:gd name="T49" fmla="*/ 17 h 38"/>
                <a:gd name="T50" fmla="*/ 33 w 52"/>
                <a:gd name="T51" fmla="*/ 1 h 38"/>
                <a:gd name="T52" fmla="*/ 43 w 52"/>
                <a:gd name="T53" fmla="*/ 24 h 38"/>
                <a:gd name="T54" fmla="*/ 39 w 52"/>
                <a:gd name="T55" fmla="*/ 26 h 38"/>
                <a:gd name="T56" fmla="*/ 40 w 52"/>
                <a:gd name="T57" fmla="*/ 25 h 38"/>
                <a:gd name="T58" fmla="*/ 45 w 52"/>
                <a:gd name="T59" fmla="*/ 17 h 38"/>
                <a:gd name="T60" fmla="*/ 42 w 52"/>
                <a:gd name="T61" fmla="*/ 15 h 38"/>
                <a:gd name="T62" fmla="*/ 40 w 52"/>
                <a:gd name="T63" fmla="*/ 17 h 38"/>
                <a:gd name="T64" fmla="*/ 43 w 52"/>
                <a:gd name="T65" fmla="*/ 11 h 38"/>
                <a:gd name="T66" fmla="*/ 43 w 52"/>
                <a:gd name="T67" fmla="*/ 9 h 38"/>
                <a:gd name="T68" fmla="*/ 43 w 52"/>
                <a:gd name="T6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38">
                  <a:moveTo>
                    <a:pt x="33" y="1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0" y="1"/>
                    <a:pt x="8" y="6"/>
                    <a:pt x="7" y="17"/>
                  </a:cubicBezTo>
                  <a:cubicBezTo>
                    <a:pt x="7" y="18"/>
                    <a:pt x="9" y="19"/>
                    <a:pt x="10" y="18"/>
                  </a:cubicBezTo>
                  <a:cubicBezTo>
                    <a:pt x="13" y="9"/>
                    <a:pt x="19" y="5"/>
                    <a:pt x="28" y="4"/>
                  </a:cubicBezTo>
                  <a:cubicBezTo>
                    <a:pt x="26" y="7"/>
                    <a:pt x="24" y="9"/>
                    <a:pt x="23" y="11"/>
                  </a:cubicBezTo>
                  <a:cubicBezTo>
                    <a:pt x="23" y="10"/>
                    <a:pt x="23" y="10"/>
                    <a:pt x="24" y="9"/>
                  </a:cubicBezTo>
                  <a:cubicBezTo>
                    <a:pt x="25" y="8"/>
                    <a:pt x="22" y="6"/>
                    <a:pt x="21" y="7"/>
                  </a:cubicBezTo>
                  <a:cubicBezTo>
                    <a:pt x="18" y="10"/>
                    <a:pt x="14" y="15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2"/>
                    <a:pt x="15" y="24"/>
                    <a:pt x="17" y="22"/>
                  </a:cubicBezTo>
                  <a:cubicBezTo>
                    <a:pt x="19" y="20"/>
                    <a:pt x="21" y="18"/>
                    <a:pt x="23" y="16"/>
                  </a:cubicBezTo>
                  <a:cubicBezTo>
                    <a:pt x="22" y="17"/>
                    <a:pt x="21" y="19"/>
                    <a:pt x="21" y="20"/>
                  </a:cubicBezTo>
                  <a:cubicBezTo>
                    <a:pt x="20" y="22"/>
                    <a:pt x="22" y="24"/>
                    <a:pt x="23" y="23"/>
                  </a:cubicBezTo>
                  <a:cubicBezTo>
                    <a:pt x="25" y="21"/>
                    <a:pt x="26" y="20"/>
                    <a:pt x="27" y="19"/>
                  </a:cubicBezTo>
                  <a:cubicBezTo>
                    <a:pt x="26" y="21"/>
                    <a:pt x="25" y="22"/>
                    <a:pt x="24" y="24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1" y="25"/>
                    <a:pt x="17" y="24"/>
                    <a:pt x="15" y="23"/>
                  </a:cubicBezTo>
                  <a:cubicBezTo>
                    <a:pt x="11" y="22"/>
                    <a:pt x="8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1" y="21"/>
                    <a:pt x="1" y="22"/>
                  </a:cubicBezTo>
                  <a:cubicBezTo>
                    <a:pt x="11" y="27"/>
                    <a:pt x="51" y="38"/>
                    <a:pt x="51" y="17"/>
                  </a:cubicBezTo>
                  <a:cubicBezTo>
                    <a:pt x="52" y="7"/>
                    <a:pt x="43" y="2"/>
                    <a:pt x="33" y="1"/>
                  </a:cubicBezTo>
                  <a:close/>
                  <a:moveTo>
                    <a:pt x="43" y="24"/>
                  </a:moveTo>
                  <a:cubicBezTo>
                    <a:pt x="42" y="25"/>
                    <a:pt x="41" y="25"/>
                    <a:pt x="39" y="26"/>
                  </a:cubicBezTo>
                  <a:cubicBezTo>
                    <a:pt x="39" y="26"/>
                    <a:pt x="40" y="26"/>
                    <a:pt x="40" y="25"/>
                  </a:cubicBezTo>
                  <a:cubicBezTo>
                    <a:pt x="41" y="22"/>
                    <a:pt x="44" y="21"/>
                    <a:pt x="45" y="17"/>
                  </a:cubicBezTo>
                  <a:cubicBezTo>
                    <a:pt x="45" y="15"/>
                    <a:pt x="43" y="14"/>
                    <a:pt x="42" y="15"/>
                  </a:cubicBezTo>
                  <a:cubicBezTo>
                    <a:pt x="41" y="16"/>
                    <a:pt x="41" y="16"/>
                    <a:pt x="40" y="17"/>
                  </a:cubicBezTo>
                  <a:cubicBezTo>
                    <a:pt x="41" y="15"/>
                    <a:pt x="42" y="13"/>
                    <a:pt x="43" y="11"/>
                  </a:cubicBezTo>
                  <a:cubicBezTo>
                    <a:pt x="44" y="10"/>
                    <a:pt x="43" y="10"/>
                    <a:pt x="43" y="9"/>
                  </a:cubicBezTo>
                  <a:cubicBezTo>
                    <a:pt x="48" y="13"/>
                    <a:pt x="51" y="19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00"/>
            <p:cNvSpPr>
              <a:spLocks noEditPoints="1"/>
            </p:cNvSpPr>
            <p:nvPr/>
          </p:nvSpPr>
          <p:spPr bwMode="auto">
            <a:xfrm>
              <a:off x="7251700" y="4392613"/>
              <a:ext cx="84138" cy="168275"/>
            </a:xfrm>
            <a:custGeom>
              <a:avLst/>
              <a:gdLst>
                <a:gd name="T0" fmla="*/ 32 w 34"/>
                <a:gd name="T1" fmla="*/ 2 h 68"/>
                <a:gd name="T2" fmla="*/ 30 w 34"/>
                <a:gd name="T3" fmla="*/ 0 h 68"/>
                <a:gd name="T4" fmla="*/ 2 w 34"/>
                <a:gd name="T5" fmla="*/ 25 h 68"/>
                <a:gd name="T6" fmla="*/ 19 w 34"/>
                <a:gd name="T7" fmla="*/ 55 h 68"/>
                <a:gd name="T8" fmla="*/ 21 w 34"/>
                <a:gd name="T9" fmla="*/ 54 h 68"/>
                <a:gd name="T10" fmla="*/ 24 w 34"/>
                <a:gd name="T11" fmla="*/ 56 h 68"/>
                <a:gd name="T12" fmla="*/ 29 w 34"/>
                <a:gd name="T13" fmla="*/ 49 h 68"/>
                <a:gd name="T14" fmla="*/ 29 w 34"/>
                <a:gd name="T15" fmla="*/ 49 h 68"/>
                <a:gd name="T16" fmla="*/ 29 w 34"/>
                <a:gd name="T17" fmla="*/ 48 h 68"/>
                <a:gd name="T18" fmla="*/ 27 w 34"/>
                <a:gd name="T19" fmla="*/ 46 h 68"/>
                <a:gd name="T20" fmla="*/ 25 w 34"/>
                <a:gd name="T21" fmla="*/ 47 h 68"/>
                <a:gd name="T22" fmla="*/ 26 w 34"/>
                <a:gd name="T23" fmla="*/ 39 h 68"/>
                <a:gd name="T24" fmla="*/ 23 w 34"/>
                <a:gd name="T25" fmla="*/ 36 h 68"/>
                <a:gd name="T26" fmla="*/ 28 w 34"/>
                <a:gd name="T27" fmla="*/ 21 h 68"/>
                <a:gd name="T28" fmla="*/ 27 w 34"/>
                <a:gd name="T29" fmla="*/ 19 h 68"/>
                <a:gd name="T30" fmla="*/ 29 w 34"/>
                <a:gd name="T31" fmla="*/ 9 h 68"/>
                <a:gd name="T32" fmla="*/ 26 w 34"/>
                <a:gd name="T33" fmla="*/ 8 h 68"/>
                <a:gd name="T34" fmla="*/ 17 w 34"/>
                <a:gd name="T35" fmla="*/ 22 h 68"/>
                <a:gd name="T36" fmla="*/ 22 w 34"/>
                <a:gd name="T37" fmla="*/ 8 h 68"/>
                <a:gd name="T38" fmla="*/ 21 w 34"/>
                <a:gd name="T39" fmla="*/ 6 h 68"/>
                <a:gd name="T40" fmla="*/ 29 w 34"/>
                <a:gd name="T41" fmla="*/ 7 h 68"/>
                <a:gd name="T42" fmla="*/ 31 w 34"/>
                <a:gd name="T43" fmla="*/ 26 h 68"/>
                <a:gd name="T44" fmla="*/ 26 w 34"/>
                <a:gd name="T45" fmla="*/ 67 h 68"/>
                <a:gd name="T46" fmla="*/ 27 w 34"/>
                <a:gd name="T47" fmla="*/ 67 h 68"/>
                <a:gd name="T48" fmla="*/ 32 w 34"/>
                <a:gd name="T49" fmla="*/ 2 h 68"/>
                <a:gd name="T50" fmla="*/ 17 w 34"/>
                <a:gd name="T51" fmla="*/ 9 h 68"/>
                <a:gd name="T52" fmla="*/ 19 w 34"/>
                <a:gd name="T53" fmla="*/ 7 h 68"/>
                <a:gd name="T54" fmla="*/ 10 w 34"/>
                <a:gd name="T55" fmla="*/ 25 h 68"/>
                <a:gd name="T56" fmla="*/ 12 w 34"/>
                <a:gd name="T57" fmla="*/ 26 h 68"/>
                <a:gd name="T58" fmla="*/ 8 w 34"/>
                <a:gd name="T59" fmla="*/ 34 h 68"/>
                <a:gd name="T60" fmla="*/ 11 w 34"/>
                <a:gd name="T61" fmla="*/ 36 h 68"/>
                <a:gd name="T62" fmla="*/ 23 w 34"/>
                <a:gd name="T63" fmla="*/ 19 h 68"/>
                <a:gd name="T64" fmla="*/ 13 w 34"/>
                <a:gd name="T65" fmla="*/ 45 h 68"/>
                <a:gd name="T66" fmla="*/ 17 w 34"/>
                <a:gd name="T67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68">
                  <a:moveTo>
                    <a:pt x="32" y="2"/>
                  </a:moveTo>
                  <a:cubicBezTo>
                    <a:pt x="32" y="1"/>
                    <a:pt x="31" y="0"/>
                    <a:pt x="30" y="0"/>
                  </a:cubicBezTo>
                  <a:cubicBezTo>
                    <a:pt x="16" y="3"/>
                    <a:pt x="5" y="11"/>
                    <a:pt x="2" y="25"/>
                  </a:cubicBezTo>
                  <a:cubicBezTo>
                    <a:pt x="0" y="37"/>
                    <a:pt x="8" y="50"/>
                    <a:pt x="19" y="55"/>
                  </a:cubicBezTo>
                  <a:cubicBezTo>
                    <a:pt x="20" y="55"/>
                    <a:pt x="20" y="55"/>
                    <a:pt x="21" y="54"/>
                  </a:cubicBezTo>
                  <a:cubicBezTo>
                    <a:pt x="21" y="56"/>
                    <a:pt x="23" y="57"/>
                    <a:pt x="24" y="56"/>
                  </a:cubicBezTo>
                  <a:cubicBezTo>
                    <a:pt x="26" y="53"/>
                    <a:pt x="27" y="51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6"/>
                    <a:pt x="28" y="45"/>
                    <a:pt x="27" y="46"/>
                  </a:cubicBezTo>
                  <a:cubicBezTo>
                    <a:pt x="26" y="46"/>
                    <a:pt x="26" y="46"/>
                    <a:pt x="25" y="47"/>
                  </a:cubicBezTo>
                  <a:cubicBezTo>
                    <a:pt x="25" y="44"/>
                    <a:pt x="25" y="41"/>
                    <a:pt x="26" y="39"/>
                  </a:cubicBezTo>
                  <a:cubicBezTo>
                    <a:pt x="26" y="37"/>
                    <a:pt x="25" y="36"/>
                    <a:pt x="23" y="36"/>
                  </a:cubicBezTo>
                  <a:cubicBezTo>
                    <a:pt x="25" y="31"/>
                    <a:pt x="27" y="26"/>
                    <a:pt x="28" y="21"/>
                  </a:cubicBezTo>
                  <a:cubicBezTo>
                    <a:pt x="28" y="20"/>
                    <a:pt x="27" y="19"/>
                    <a:pt x="27" y="19"/>
                  </a:cubicBezTo>
                  <a:cubicBezTo>
                    <a:pt x="28" y="16"/>
                    <a:pt x="29" y="13"/>
                    <a:pt x="29" y="9"/>
                  </a:cubicBezTo>
                  <a:cubicBezTo>
                    <a:pt x="29" y="7"/>
                    <a:pt x="27" y="6"/>
                    <a:pt x="26" y="8"/>
                  </a:cubicBezTo>
                  <a:cubicBezTo>
                    <a:pt x="23" y="13"/>
                    <a:pt x="20" y="17"/>
                    <a:pt x="17" y="22"/>
                  </a:cubicBezTo>
                  <a:cubicBezTo>
                    <a:pt x="19" y="17"/>
                    <a:pt x="21" y="12"/>
                    <a:pt x="22" y="8"/>
                  </a:cubicBezTo>
                  <a:cubicBezTo>
                    <a:pt x="23" y="7"/>
                    <a:pt x="22" y="6"/>
                    <a:pt x="21" y="6"/>
                  </a:cubicBezTo>
                  <a:cubicBezTo>
                    <a:pt x="25" y="4"/>
                    <a:pt x="29" y="3"/>
                    <a:pt x="29" y="7"/>
                  </a:cubicBezTo>
                  <a:cubicBezTo>
                    <a:pt x="30" y="13"/>
                    <a:pt x="30" y="19"/>
                    <a:pt x="31" y="26"/>
                  </a:cubicBezTo>
                  <a:cubicBezTo>
                    <a:pt x="31" y="40"/>
                    <a:pt x="29" y="53"/>
                    <a:pt x="26" y="67"/>
                  </a:cubicBezTo>
                  <a:cubicBezTo>
                    <a:pt x="25" y="68"/>
                    <a:pt x="27" y="68"/>
                    <a:pt x="27" y="67"/>
                  </a:cubicBezTo>
                  <a:cubicBezTo>
                    <a:pt x="34" y="46"/>
                    <a:pt x="34" y="24"/>
                    <a:pt x="32" y="2"/>
                  </a:cubicBezTo>
                  <a:close/>
                  <a:moveTo>
                    <a:pt x="17" y="9"/>
                  </a:moveTo>
                  <a:cubicBezTo>
                    <a:pt x="17" y="8"/>
                    <a:pt x="18" y="8"/>
                    <a:pt x="19" y="7"/>
                  </a:cubicBezTo>
                  <a:cubicBezTo>
                    <a:pt x="16" y="13"/>
                    <a:pt x="13" y="19"/>
                    <a:pt x="10" y="25"/>
                  </a:cubicBezTo>
                  <a:cubicBezTo>
                    <a:pt x="10" y="25"/>
                    <a:pt x="11" y="26"/>
                    <a:pt x="12" y="26"/>
                  </a:cubicBezTo>
                  <a:cubicBezTo>
                    <a:pt x="10" y="28"/>
                    <a:pt x="9" y="31"/>
                    <a:pt x="8" y="34"/>
                  </a:cubicBezTo>
                  <a:cubicBezTo>
                    <a:pt x="7" y="36"/>
                    <a:pt x="9" y="38"/>
                    <a:pt x="11" y="36"/>
                  </a:cubicBezTo>
                  <a:cubicBezTo>
                    <a:pt x="15" y="30"/>
                    <a:pt x="19" y="25"/>
                    <a:pt x="23" y="19"/>
                  </a:cubicBezTo>
                  <a:cubicBezTo>
                    <a:pt x="21" y="28"/>
                    <a:pt x="17" y="36"/>
                    <a:pt x="13" y="45"/>
                  </a:cubicBezTo>
                  <a:cubicBezTo>
                    <a:pt x="4" y="33"/>
                    <a:pt x="2" y="1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7242175" y="4735513"/>
              <a:ext cx="150813" cy="193675"/>
            </a:xfrm>
            <a:custGeom>
              <a:avLst/>
              <a:gdLst>
                <a:gd name="T0" fmla="*/ 60 w 61"/>
                <a:gd name="T1" fmla="*/ 14 h 78"/>
                <a:gd name="T2" fmla="*/ 28 w 61"/>
                <a:gd name="T3" fmla="*/ 11 h 78"/>
                <a:gd name="T4" fmla="*/ 27 w 61"/>
                <a:gd name="T5" fmla="*/ 11 h 78"/>
                <a:gd name="T6" fmla="*/ 26 w 61"/>
                <a:gd name="T7" fmla="*/ 12 h 78"/>
                <a:gd name="T8" fmla="*/ 26 w 61"/>
                <a:gd name="T9" fmla="*/ 12 h 78"/>
                <a:gd name="T10" fmla="*/ 5 w 61"/>
                <a:gd name="T11" fmla="*/ 56 h 78"/>
                <a:gd name="T12" fmla="*/ 59 w 61"/>
                <a:gd name="T13" fmla="*/ 18 h 78"/>
                <a:gd name="T14" fmla="*/ 61 w 61"/>
                <a:gd name="T15" fmla="*/ 18 h 78"/>
                <a:gd name="T16" fmla="*/ 60 w 61"/>
                <a:gd name="T17" fmla="*/ 17 h 78"/>
                <a:gd name="T18" fmla="*/ 60 w 61"/>
                <a:gd name="T19" fmla="*/ 14 h 78"/>
                <a:gd name="T20" fmla="*/ 29 w 61"/>
                <a:gd name="T21" fmla="*/ 14 h 78"/>
                <a:gd name="T22" fmla="*/ 37 w 61"/>
                <a:gd name="T23" fmla="*/ 9 h 78"/>
                <a:gd name="T24" fmla="*/ 14 w 61"/>
                <a:gd name="T25" fmla="*/ 40 h 78"/>
                <a:gd name="T26" fmla="*/ 29 w 61"/>
                <a:gd name="T27" fmla="*/ 14 h 78"/>
                <a:gd name="T28" fmla="*/ 13 w 61"/>
                <a:gd name="T29" fmla="*/ 58 h 78"/>
                <a:gd name="T30" fmla="*/ 7 w 61"/>
                <a:gd name="T31" fmla="*/ 47 h 78"/>
                <a:gd name="T32" fmla="*/ 7 w 61"/>
                <a:gd name="T33" fmla="*/ 47 h 78"/>
                <a:gd name="T34" fmla="*/ 7 w 61"/>
                <a:gd name="T35" fmla="*/ 47 h 78"/>
                <a:gd name="T36" fmla="*/ 10 w 61"/>
                <a:gd name="T37" fmla="*/ 49 h 78"/>
                <a:gd name="T38" fmla="*/ 22 w 61"/>
                <a:gd name="T39" fmla="*/ 36 h 78"/>
                <a:gd name="T40" fmla="*/ 13 w 61"/>
                <a:gd name="T41" fmla="*/ 50 h 78"/>
                <a:gd name="T42" fmla="*/ 17 w 61"/>
                <a:gd name="T43" fmla="*/ 52 h 78"/>
                <a:gd name="T44" fmla="*/ 38 w 61"/>
                <a:gd name="T45" fmla="*/ 19 h 78"/>
                <a:gd name="T46" fmla="*/ 42 w 61"/>
                <a:gd name="T47" fmla="*/ 14 h 78"/>
                <a:gd name="T48" fmla="*/ 26 w 61"/>
                <a:gd name="T49" fmla="*/ 40 h 78"/>
                <a:gd name="T50" fmla="*/ 29 w 61"/>
                <a:gd name="T51" fmla="*/ 43 h 78"/>
                <a:gd name="T52" fmla="*/ 30 w 61"/>
                <a:gd name="T53" fmla="*/ 42 h 78"/>
                <a:gd name="T54" fmla="*/ 30 w 61"/>
                <a:gd name="T55" fmla="*/ 42 h 78"/>
                <a:gd name="T56" fmla="*/ 30 w 61"/>
                <a:gd name="T57" fmla="*/ 42 h 78"/>
                <a:gd name="T58" fmla="*/ 47 w 61"/>
                <a:gd name="T59" fmla="*/ 21 h 78"/>
                <a:gd name="T60" fmla="*/ 45 w 61"/>
                <a:gd name="T61" fmla="*/ 25 h 78"/>
                <a:gd name="T62" fmla="*/ 44 w 61"/>
                <a:gd name="T63" fmla="*/ 27 h 78"/>
                <a:gd name="T64" fmla="*/ 45 w 61"/>
                <a:gd name="T65" fmla="*/ 28 h 78"/>
                <a:gd name="T66" fmla="*/ 40 w 61"/>
                <a:gd name="T67" fmla="*/ 34 h 78"/>
                <a:gd name="T68" fmla="*/ 13 w 61"/>
                <a:gd name="T69" fmla="*/ 58 h 78"/>
                <a:gd name="T70" fmla="*/ 52 w 61"/>
                <a:gd name="T71" fmla="*/ 20 h 78"/>
                <a:gd name="T72" fmla="*/ 54 w 61"/>
                <a:gd name="T73" fmla="*/ 14 h 78"/>
                <a:gd name="T74" fmla="*/ 51 w 61"/>
                <a:gd name="T75" fmla="*/ 12 h 78"/>
                <a:gd name="T76" fmla="*/ 45 w 61"/>
                <a:gd name="T77" fmla="*/ 17 h 78"/>
                <a:gd name="T78" fmla="*/ 48 w 61"/>
                <a:gd name="T79" fmla="*/ 10 h 78"/>
                <a:gd name="T80" fmla="*/ 47 w 61"/>
                <a:gd name="T81" fmla="*/ 7 h 78"/>
                <a:gd name="T82" fmla="*/ 57 w 61"/>
                <a:gd name="T83" fmla="*/ 15 h 78"/>
                <a:gd name="T84" fmla="*/ 52 w 61"/>
                <a:gd name="T85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" h="78">
                  <a:moveTo>
                    <a:pt x="60" y="14"/>
                  </a:moveTo>
                  <a:cubicBezTo>
                    <a:pt x="54" y="0"/>
                    <a:pt x="39" y="4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7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1" y="22"/>
                    <a:pt x="0" y="38"/>
                    <a:pt x="5" y="56"/>
                  </a:cubicBezTo>
                  <a:cubicBezTo>
                    <a:pt x="11" y="78"/>
                    <a:pt x="48" y="28"/>
                    <a:pt x="59" y="18"/>
                  </a:cubicBezTo>
                  <a:cubicBezTo>
                    <a:pt x="59" y="20"/>
                    <a:pt x="61" y="19"/>
                    <a:pt x="61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1" y="16"/>
                    <a:pt x="61" y="14"/>
                    <a:pt x="60" y="14"/>
                  </a:cubicBezTo>
                  <a:close/>
                  <a:moveTo>
                    <a:pt x="29" y="14"/>
                  </a:moveTo>
                  <a:cubicBezTo>
                    <a:pt x="31" y="12"/>
                    <a:pt x="34" y="11"/>
                    <a:pt x="37" y="9"/>
                  </a:cubicBezTo>
                  <a:cubicBezTo>
                    <a:pt x="29" y="19"/>
                    <a:pt x="23" y="31"/>
                    <a:pt x="14" y="40"/>
                  </a:cubicBezTo>
                  <a:cubicBezTo>
                    <a:pt x="19" y="31"/>
                    <a:pt x="24" y="22"/>
                    <a:pt x="29" y="14"/>
                  </a:cubicBezTo>
                  <a:close/>
                  <a:moveTo>
                    <a:pt x="13" y="58"/>
                  </a:moveTo>
                  <a:cubicBezTo>
                    <a:pt x="7" y="60"/>
                    <a:pt x="7" y="52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9"/>
                    <a:pt x="9" y="50"/>
                    <a:pt x="10" y="49"/>
                  </a:cubicBezTo>
                  <a:cubicBezTo>
                    <a:pt x="15" y="45"/>
                    <a:pt x="19" y="41"/>
                    <a:pt x="22" y="36"/>
                  </a:cubicBezTo>
                  <a:cubicBezTo>
                    <a:pt x="20" y="41"/>
                    <a:pt x="17" y="46"/>
                    <a:pt x="13" y="50"/>
                  </a:cubicBezTo>
                  <a:cubicBezTo>
                    <a:pt x="12" y="52"/>
                    <a:pt x="15" y="54"/>
                    <a:pt x="17" y="52"/>
                  </a:cubicBezTo>
                  <a:cubicBezTo>
                    <a:pt x="25" y="41"/>
                    <a:pt x="33" y="31"/>
                    <a:pt x="38" y="19"/>
                  </a:cubicBezTo>
                  <a:cubicBezTo>
                    <a:pt x="39" y="17"/>
                    <a:pt x="41" y="16"/>
                    <a:pt x="42" y="14"/>
                  </a:cubicBezTo>
                  <a:cubicBezTo>
                    <a:pt x="39" y="24"/>
                    <a:pt x="32" y="32"/>
                    <a:pt x="26" y="40"/>
                  </a:cubicBezTo>
                  <a:cubicBezTo>
                    <a:pt x="25" y="42"/>
                    <a:pt x="28" y="44"/>
                    <a:pt x="29" y="43"/>
                  </a:cubicBezTo>
                  <a:cubicBezTo>
                    <a:pt x="30" y="43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6" y="35"/>
                    <a:pt x="41" y="27"/>
                    <a:pt x="47" y="21"/>
                  </a:cubicBezTo>
                  <a:cubicBezTo>
                    <a:pt x="46" y="22"/>
                    <a:pt x="46" y="24"/>
                    <a:pt x="45" y="25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3" y="30"/>
                    <a:pt x="42" y="32"/>
                    <a:pt x="40" y="34"/>
                  </a:cubicBezTo>
                  <a:cubicBezTo>
                    <a:pt x="33" y="42"/>
                    <a:pt x="24" y="54"/>
                    <a:pt x="13" y="58"/>
                  </a:cubicBezTo>
                  <a:close/>
                  <a:moveTo>
                    <a:pt x="52" y="20"/>
                  </a:moveTo>
                  <a:cubicBezTo>
                    <a:pt x="53" y="18"/>
                    <a:pt x="54" y="16"/>
                    <a:pt x="54" y="14"/>
                  </a:cubicBezTo>
                  <a:cubicBezTo>
                    <a:pt x="55" y="13"/>
                    <a:pt x="53" y="11"/>
                    <a:pt x="51" y="12"/>
                  </a:cubicBezTo>
                  <a:cubicBezTo>
                    <a:pt x="49" y="14"/>
                    <a:pt x="47" y="16"/>
                    <a:pt x="45" y="17"/>
                  </a:cubicBezTo>
                  <a:cubicBezTo>
                    <a:pt x="46" y="15"/>
                    <a:pt x="47" y="12"/>
                    <a:pt x="48" y="10"/>
                  </a:cubicBezTo>
                  <a:cubicBezTo>
                    <a:pt x="48" y="9"/>
                    <a:pt x="47" y="8"/>
                    <a:pt x="47" y="7"/>
                  </a:cubicBezTo>
                  <a:cubicBezTo>
                    <a:pt x="51" y="7"/>
                    <a:pt x="55" y="10"/>
                    <a:pt x="57" y="15"/>
                  </a:cubicBezTo>
                  <a:cubicBezTo>
                    <a:pt x="56" y="17"/>
                    <a:pt x="54" y="18"/>
                    <a:pt x="5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02"/>
            <p:cNvSpPr>
              <a:spLocks noEditPoints="1"/>
            </p:cNvSpPr>
            <p:nvPr/>
          </p:nvSpPr>
          <p:spPr bwMode="auto">
            <a:xfrm>
              <a:off x="7335838" y="4600575"/>
              <a:ext cx="93663" cy="107950"/>
            </a:xfrm>
            <a:custGeom>
              <a:avLst/>
              <a:gdLst>
                <a:gd name="T0" fmla="*/ 37 w 38"/>
                <a:gd name="T1" fmla="*/ 18 h 44"/>
                <a:gd name="T2" fmla="*/ 21 w 38"/>
                <a:gd name="T3" fmla="*/ 1 h 44"/>
                <a:gd name="T4" fmla="*/ 15 w 38"/>
                <a:gd name="T5" fmla="*/ 2 h 44"/>
                <a:gd name="T6" fmla="*/ 13 w 38"/>
                <a:gd name="T7" fmla="*/ 2 h 44"/>
                <a:gd name="T8" fmla="*/ 12 w 38"/>
                <a:gd name="T9" fmla="*/ 3 h 44"/>
                <a:gd name="T10" fmla="*/ 2 w 38"/>
                <a:gd name="T11" fmla="*/ 13 h 44"/>
                <a:gd name="T12" fmla="*/ 2 w 38"/>
                <a:gd name="T13" fmla="*/ 12 h 44"/>
                <a:gd name="T14" fmla="*/ 0 w 38"/>
                <a:gd name="T15" fmla="*/ 12 h 44"/>
                <a:gd name="T16" fmla="*/ 0 w 38"/>
                <a:gd name="T17" fmla="*/ 17 h 44"/>
                <a:gd name="T18" fmla="*/ 0 w 38"/>
                <a:gd name="T19" fmla="*/ 19 h 44"/>
                <a:gd name="T20" fmla="*/ 1 w 38"/>
                <a:gd name="T21" fmla="*/ 20 h 44"/>
                <a:gd name="T22" fmla="*/ 2 w 38"/>
                <a:gd name="T23" fmla="*/ 23 h 44"/>
                <a:gd name="T24" fmla="*/ 1 w 38"/>
                <a:gd name="T25" fmla="*/ 24 h 44"/>
                <a:gd name="T26" fmla="*/ 3 w 38"/>
                <a:gd name="T27" fmla="*/ 27 h 44"/>
                <a:gd name="T28" fmla="*/ 21 w 38"/>
                <a:gd name="T29" fmla="*/ 43 h 44"/>
                <a:gd name="T30" fmla="*/ 33 w 38"/>
                <a:gd name="T31" fmla="*/ 33 h 44"/>
                <a:gd name="T32" fmla="*/ 37 w 38"/>
                <a:gd name="T33" fmla="*/ 18 h 44"/>
                <a:gd name="T34" fmla="*/ 19 w 38"/>
                <a:gd name="T35" fmla="*/ 4 h 44"/>
                <a:gd name="T36" fmla="*/ 30 w 38"/>
                <a:gd name="T37" fmla="*/ 10 h 44"/>
                <a:gd name="T38" fmla="*/ 29 w 38"/>
                <a:gd name="T39" fmla="*/ 11 h 44"/>
                <a:gd name="T40" fmla="*/ 23 w 38"/>
                <a:gd name="T41" fmla="*/ 19 h 44"/>
                <a:gd name="T42" fmla="*/ 26 w 38"/>
                <a:gd name="T43" fmla="*/ 10 h 44"/>
                <a:gd name="T44" fmla="*/ 22 w 38"/>
                <a:gd name="T45" fmla="*/ 8 h 44"/>
                <a:gd name="T46" fmla="*/ 16 w 38"/>
                <a:gd name="T47" fmla="*/ 18 h 44"/>
                <a:gd name="T48" fmla="*/ 18 w 38"/>
                <a:gd name="T49" fmla="*/ 4 h 44"/>
                <a:gd name="T50" fmla="*/ 19 w 38"/>
                <a:gd name="T51" fmla="*/ 4 h 44"/>
                <a:gd name="T52" fmla="*/ 7 w 38"/>
                <a:gd name="T53" fmla="*/ 29 h 44"/>
                <a:gd name="T54" fmla="*/ 5 w 38"/>
                <a:gd name="T55" fmla="*/ 26 h 44"/>
                <a:gd name="T56" fmla="*/ 6 w 38"/>
                <a:gd name="T57" fmla="*/ 26 h 44"/>
                <a:gd name="T58" fmla="*/ 7 w 38"/>
                <a:gd name="T59" fmla="*/ 23 h 44"/>
                <a:gd name="T60" fmla="*/ 13 w 38"/>
                <a:gd name="T61" fmla="*/ 14 h 44"/>
                <a:gd name="T62" fmla="*/ 9 w 38"/>
                <a:gd name="T63" fmla="*/ 32 h 44"/>
                <a:gd name="T64" fmla="*/ 7 w 38"/>
                <a:gd name="T65" fmla="*/ 29 h 44"/>
                <a:gd name="T66" fmla="*/ 22 w 38"/>
                <a:gd name="T67" fmla="*/ 39 h 44"/>
                <a:gd name="T68" fmla="*/ 12 w 38"/>
                <a:gd name="T69" fmla="*/ 35 h 44"/>
                <a:gd name="T70" fmla="*/ 13 w 38"/>
                <a:gd name="T71" fmla="*/ 34 h 44"/>
                <a:gd name="T72" fmla="*/ 19 w 38"/>
                <a:gd name="T73" fmla="*/ 21 h 44"/>
                <a:gd name="T74" fmla="*/ 14 w 38"/>
                <a:gd name="T75" fmla="*/ 34 h 44"/>
                <a:gd name="T76" fmla="*/ 18 w 38"/>
                <a:gd name="T77" fmla="*/ 36 h 44"/>
                <a:gd name="T78" fmla="*/ 26 w 38"/>
                <a:gd name="T79" fmla="*/ 23 h 44"/>
                <a:gd name="T80" fmla="*/ 22 w 38"/>
                <a:gd name="T81" fmla="*/ 34 h 44"/>
                <a:gd name="T82" fmla="*/ 26 w 38"/>
                <a:gd name="T83" fmla="*/ 36 h 44"/>
                <a:gd name="T84" fmla="*/ 27 w 38"/>
                <a:gd name="T85" fmla="*/ 34 h 44"/>
                <a:gd name="T86" fmla="*/ 27 w 38"/>
                <a:gd name="T87" fmla="*/ 35 h 44"/>
                <a:gd name="T88" fmla="*/ 22 w 38"/>
                <a:gd name="T8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" h="44">
                  <a:moveTo>
                    <a:pt x="37" y="18"/>
                  </a:moveTo>
                  <a:cubicBezTo>
                    <a:pt x="36" y="10"/>
                    <a:pt x="30" y="3"/>
                    <a:pt x="21" y="1"/>
                  </a:cubicBezTo>
                  <a:cubicBezTo>
                    <a:pt x="19" y="1"/>
                    <a:pt x="17" y="1"/>
                    <a:pt x="15" y="2"/>
                  </a:cubicBezTo>
                  <a:cubicBezTo>
                    <a:pt x="15" y="1"/>
                    <a:pt x="14" y="0"/>
                    <a:pt x="13" y="2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8" y="5"/>
                    <a:pt x="5" y="8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0" y="11"/>
                    <a:pt x="0" y="12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2" y="23"/>
                    <a:pt x="2" y="24"/>
                    <a:pt x="1" y="24"/>
                  </a:cubicBezTo>
                  <a:cubicBezTo>
                    <a:pt x="1" y="26"/>
                    <a:pt x="2" y="27"/>
                    <a:pt x="3" y="27"/>
                  </a:cubicBezTo>
                  <a:cubicBezTo>
                    <a:pt x="7" y="34"/>
                    <a:pt x="13" y="40"/>
                    <a:pt x="21" y="43"/>
                  </a:cubicBezTo>
                  <a:cubicBezTo>
                    <a:pt x="24" y="44"/>
                    <a:pt x="32" y="35"/>
                    <a:pt x="33" y="33"/>
                  </a:cubicBezTo>
                  <a:cubicBezTo>
                    <a:pt x="36" y="29"/>
                    <a:pt x="38" y="23"/>
                    <a:pt x="37" y="18"/>
                  </a:cubicBezTo>
                  <a:close/>
                  <a:moveTo>
                    <a:pt x="19" y="4"/>
                  </a:moveTo>
                  <a:cubicBezTo>
                    <a:pt x="24" y="4"/>
                    <a:pt x="28" y="7"/>
                    <a:pt x="30" y="10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24" y="16"/>
                    <a:pt x="25" y="13"/>
                    <a:pt x="26" y="10"/>
                  </a:cubicBezTo>
                  <a:cubicBezTo>
                    <a:pt x="26" y="7"/>
                    <a:pt x="24" y="6"/>
                    <a:pt x="22" y="8"/>
                  </a:cubicBezTo>
                  <a:cubicBezTo>
                    <a:pt x="20" y="11"/>
                    <a:pt x="18" y="15"/>
                    <a:pt x="16" y="18"/>
                  </a:cubicBezTo>
                  <a:cubicBezTo>
                    <a:pt x="17" y="14"/>
                    <a:pt x="18" y="9"/>
                    <a:pt x="18" y="4"/>
                  </a:cubicBezTo>
                  <a:cubicBezTo>
                    <a:pt x="18" y="4"/>
                    <a:pt x="19" y="4"/>
                    <a:pt x="19" y="4"/>
                  </a:cubicBezTo>
                  <a:close/>
                  <a:moveTo>
                    <a:pt x="7" y="29"/>
                  </a:moveTo>
                  <a:cubicBezTo>
                    <a:pt x="6" y="28"/>
                    <a:pt x="6" y="27"/>
                    <a:pt x="5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4"/>
                    <a:pt x="7" y="23"/>
                  </a:cubicBezTo>
                  <a:cubicBezTo>
                    <a:pt x="9" y="20"/>
                    <a:pt x="11" y="17"/>
                    <a:pt x="13" y="14"/>
                  </a:cubicBezTo>
                  <a:cubicBezTo>
                    <a:pt x="12" y="20"/>
                    <a:pt x="11" y="26"/>
                    <a:pt x="9" y="32"/>
                  </a:cubicBezTo>
                  <a:cubicBezTo>
                    <a:pt x="8" y="31"/>
                    <a:pt x="7" y="30"/>
                    <a:pt x="7" y="29"/>
                  </a:cubicBezTo>
                  <a:close/>
                  <a:moveTo>
                    <a:pt x="22" y="39"/>
                  </a:moveTo>
                  <a:cubicBezTo>
                    <a:pt x="20" y="41"/>
                    <a:pt x="16" y="38"/>
                    <a:pt x="12" y="35"/>
                  </a:cubicBezTo>
                  <a:cubicBezTo>
                    <a:pt x="12" y="35"/>
                    <a:pt x="13" y="34"/>
                    <a:pt x="13" y="34"/>
                  </a:cubicBezTo>
                  <a:cubicBezTo>
                    <a:pt x="15" y="30"/>
                    <a:pt x="17" y="25"/>
                    <a:pt x="19" y="21"/>
                  </a:cubicBezTo>
                  <a:cubicBezTo>
                    <a:pt x="17" y="26"/>
                    <a:pt x="16" y="30"/>
                    <a:pt x="14" y="34"/>
                  </a:cubicBezTo>
                  <a:cubicBezTo>
                    <a:pt x="13" y="36"/>
                    <a:pt x="17" y="38"/>
                    <a:pt x="18" y="36"/>
                  </a:cubicBezTo>
                  <a:cubicBezTo>
                    <a:pt x="20" y="31"/>
                    <a:pt x="23" y="27"/>
                    <a:pt x="26" y="23"/>
                  </a:cubicBezTo>
                  <a:cubicBezTo>
                    <a:pt x="25" y="27"/>
                    <a:pt x="24" y="30"/>
                    <a:pt x="22" y="34"/>
                  </a:cubicBezTo>
                  <a:cubicBezTo>
                    <a:pt x="21" y="36"/>
                    <a:pt x="25" y="38"/>
                    <a:pt x="26" y="36"/>
                  </a:cubicBezTo>
                  <a:cubicBezTo>
                    <a:pt x="26" y="35"/>
                    <a:pt x="27" y="34"/>
                    <a:pt x="27" y="34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26" y="36"/>
                    <a:pt x="24" y="38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7035800" y="4637088"/>
              <a:ext cx="258763" cy="236537"/>
            </a:xfrm>
            <a:custGeom>
              <a:avLst/>
              <a:gdLst>
                <a:gd name="T0" fmla="*/ 83 w 105"/>
                <a:gd name="T1" fmla="*/ 0 h 96"/>
                <a:gd name="T2" fmla="*/ 50 w 105"/>
                <a:gd name="T3" fmla="*/ 19 h 96"/>
                <a:gd name="T4" fmla="*/ 16 w 105"/>
                <a:gd name="T5" fmla="*/ 37 h 96"/>
                <a:gd name="T6" fmla="*/ 14 w 105"/>
                <a:gd name="T7" fmla="*/ 35 h 96"/>
                <a:gd name="T8" fmla="*/ 1 w 105"/>
                <a:gd name="T9" fmla="*/ 46 h 96"/>
                <a:gd name="T10" fmla="*/ 6 w 105"/>
                <a:gd name="T11" fmla="*/ 52 h 96"/>
                <a:gd name="T12" fmla="*/ 8 w 105"/>
                <a:gd name="T13" fmla="*/ 54 h 96"/>
                <a:gd name="T14" fmla="*/ 10 w 105"/>
                <a:gd name="T15" fmla="*/ 57 h 96"/>
                <a:gd name="T16" fmla="*/ 16 w 105"/>
                <a:gd name="T17" fmla="*/ 65 h 96"/>
                <a:gd name="T18" fmla="*/ 42 w 105"/>
                <a:gd name="T19" fmla="*/ 92 h 96"/>
                <a:gd name="T20" fmla="*/ 46 w 105"/>
                <a:gd name="T21" fmla="*/ 94 h 96"/>
                <a:gd name="T22" fmla="*/ 46 w 105"/>
                <a:gd name="T23" fmla="*/ 94 h 96"/>
                <a:gd name="T24" fmla="*/ 54 w 105"/>
                <a:gd name="T25" fmla="*/ 92 h 96"/>
                <a:gd name="T26" fmla="*/ 72 w 105"/>
                <a:gd name="T27" fmla="*/ 87 h 96"/>
                <a:gd name="T28" fmla="*/ 97 w 105"/>
                <a:gd name="T29" fmla="*/ 33 h 96"/>
                <a:gd name="T30" fmla="*/ 55 w 105"/>
                <a:gd name="T31" fmla="*/ 18 h 96"/>
                <a:gd name="T32" fmla="*/ 71 w 105"/>
                <a:gd name="T33" fmla="*/ 8 h 96"/>
                <a:gd name="T34" fmla="*/ 57 w 105"/>
                <a:gd name="T35" fmla="*/ 29 h 96"/>
                <a:gd name="T36" fmla="*/ 69 w 105"/>
                <a:gd name="T37" fmla="*/ 20 h 96"/>
                <a:gd name="T38" fmla="*/ 57 w 105"/>
                <a:gd name="T39" fmla="*/ 38 h 96"/>
                <a:gd name="T40" fmla="*/ 53 w 105"/>
                <a:gd name="T41" fmla="*/ 47 h 96"/>
                <a:gd name="T42" fmla="*/ 55 w 105"/>
                <a:gd name="T43" fmla="*/ 18 h 96"/>
                <a:gd name="T44" fmla="*/ 53 w 105"/>
                <a:gd name="T45" fmla="*/ 50 h 96"/>
                <a:gd name="T46" fmla="*/ 54 w 105"/>
                <a:gd name="T47" fmla="*/ 48 h 96"/>
                <a:gd name="T48" fmla="*/ 64 w 105"/>
                <a:gd name="T49" fmla="*/ 37 h 96"/>
                <a:gd name="T50" fmla="*/ 38 w 105"/>
                <a:gd name="T51" fmla="*/ 74 h 96"/>
                <a:gd name="T52" fmla="*/ 48 w 105"/>
                <a:gd name="T53" fmla="*/ 51 h 96"/>
                <a:gd name="T54" fmla="*/ 33 w 105"/>
                <a:gd name="T55" fmla="*/ 41 h 96"/>
                <a:gd name="T56" fmla="*/ 46 w 105"/>
                <a:gd name="T57" fmla="*/ 49 h 96"/>
                <a:gd name="T58" fmla="*/ 28 w 105"/>
                <a:gd name="T59" fmla="*/ 64 h 96"/>
                <a:gd name="T60" fmla="*/ 33 w 105"/>
                <a:gd name="T61" fmla="*/ 48 h 96"/>
                <a:gd name="T62" fmla="*/ 20 w 105"/>
                <a:gd name="T63" fmla="*/ 57 h 96"/>
                <a:gd name="T64" fmla="*/ 18 w 105"/>
                <a:gd name="T65" fmla="*/ 43 h 96"/>
                <a:gd name="T66" fmla="*/ 16 w 105"/>
                <a:gd name="T67" fmla="*/ 40 h 96"/>
                <a:gd name="T68" fmla="*/ 26 w 105"/>
                <a:gd name="T69" fmla="*/ 55 h 96"/>
                <a:gd name="T70" fmla="*/ 19 w 105"/>
                <a:gd name="T71" fmla="*/ 63 h 96"/>
                <a:gd name="T72" fmla="*/ 26 w 105"/>
                <a:gd name="T73" fmla="*/ 73 h 96"/>
                <a:gd name="T74" fmla="*/ 42 w 105"/>
                <a:gd name="T75" fmla="*/ 56 h 96"/>
                <a:gd name="T76" fmla="*/ 33 w 105"/>
                <a:gd name="T77" fmla="*/ 81 h 96"/>
                <a:gd name="T78" fmla="*/ 33 w 105"/>
                <a:gd name="T79" fmla="*/ 82 h 96"/>
                <a:gd name="T80" fmla="*/ 39 w 105"/>
                <a:gd name="T81" fmla="*/ 86 h 96"/>
                <a:gd name="T82" fmla="*/ 60 w 105"/>
                <a:gd name="T83" fmla="*/ 54 h 96"/>
                <a:gd name="T84" fmla="*/ 83 w 105"/>
                <a:gd name="T85" fmla="*/ 27 h 96"/>
                <a:gd name="T86" fmla="*/ 45 w 105"/>
                <a:gd name="T87" fmla="*/ 88 h 96"/>
                <a:gd name="T88" fmla="*/ 71 w 105"/>
                <a:gd name="T89" fmla="*/ 79 h 96"/>
                <a:gd name="T90" fmla="*/ 77 w 105"/>
                <a:gd name="T91" fmla="*/ 63 h 96"/>
                <a:gd name="T92" fmla="*/ 96 w 105"/>
                <a:gd name="T93" fmla="*/ 13 h 96"/>
                <a:gd name="T94" fmla="*/ 80 w 105"/>
                <a:gd name="T95" fmla="*/ 68 h 96"/>
                <a:gd name="T96" fmla="*/ 81 w 105"/>
                <a:gd name="T97" fmla="*/ 52 h 96"/>
                <a:gd name="T98" fmla="*/ 88 w 105"/>
                <a:gd name="T99" fmla="*/ 35 h 96"/>
                <a:gd name="T100" fmla="*/ 96 w 105"/>
                <a:gd name="T101" fmla="*/ 11 h 96"/>
                <a:gd name="T102" fmla="*/ 77 w 105"/>
                <a:gd name="T103" fmla="*/ 28 h 96"/>
                <a:gd name="T104" fmla="*/ 85 w 105"/>
                <a:gd name="T105" fmla="*/ 11 h 96"/>
                <a:gd name="T106" fmla="*/ 85 w 105"/>
                <a:gd name="T107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96">
                  <a:moveTo>
                    <a:pt x="84" y="0"/>
                  </a:moveTo>
                  <a:cubicBezTo>
                    <a:pt x="84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0" y="0"/>
                    <a:pt x="58" y="9"/>
                    <a:pt x="50" y="19"/>
                  </a:cubicBezTo>
                  <a:cubicBezTo>
                    <a:pt x="45" y="25"/>
                    <a:pt x="45" y="35"/>
                    <a:pt x="45" y="43"/>
                  </a:cubicBezTo>
                  <a:cubicBezTo>
                    <a:pt x="36" y="39"/>
                    <a:pt x="26" y="36"/>
                    <a:pt x="16" y="37"/>
                  </a:cubicBezTo>
                  <a:cubicBezTo>
                    <a:pt x="16" y="37"/>
                    <a:pt x="16" y="37"/>
                    <a:pt x="16" y="36"/>
                  </a:cubicBezTo>
                  <a:cubicBezTo>
                    <a:pt x="17" y="35"/>
                    <a:pt x="15" y="34"/>
                    <a:pt x="14" y="35"/>
                  </a:cubicBezTo>
                  <a:cubicBezTo>
                    <a:pt x="12" y="37"/>
                    <a:pt x="10" y="38"/>
                    <a:pt x="9" y="40"/>
                  </a:cubicBezTo>
                  <a:cubicBezTo>
                    <a:pt x="6" y="41"/>
                    <a:pt x="3" y="43"/>
                    <a:pt x="1" y="46"/>
                  </a:cubicBezTo>
                  <a:cubicBezTo>
                    <a:pt x="0" y="46"/>
                    <a:pt x="0" y="48"/>
                    <a:pt x="1" y="48"/>
                  </a:cubicBezTo>
                  <a:cubicBezTo>
                    <a:pt x="3" y="49"/>
                    <a:pt x="4" y="51"/>
                    <a:pt x="6" y="52"/>
                  </a:cubicBezTo>
                  <a:cubicBezTo>
                    <a:pt x="6" y="53"/>
                    <a:pt x="6" y="53"/>
                    <a:pt x="6" y="54"/>
                  </a:cubicBezTo>
                  <a:cubicBezTo>
                    <a:pt x="6" y="55"/>
                    <a:pt x="7" y="55"/>
                    <a:pt x="8" y="54"/>
                  </a:cubicBezTo>
                  <a:cubicBezTo>
                    <a:pt x="8" y="55"/>
                    <a:pt x="8" y="55"/>
                    <a:pt x="9" y="55"/>
                  </a:cubicBezTo>
                  <a:cubicBezTo>
                    <a:pt x="8" y="56"/>
                    <a:pt x="9" y="57"/>
                    <a:pt x="10" y="57"/>
                  </a:cubicBezTo>
                  <a:cubicBezTo>
                    <a:pt x="12" y="59"/>
                    <a:pt x="13" y="61"/>
                    <a:pt x="15" y="64"/>
                  </a:cubicBezTo>
                  <a:cubicBezTo>
                    <a:pt x="15" y="64"/>
                    <a:pt x="15" y="65"/>
                    <a:pt x="16" y="65"/>
                  </a:cubicBezTo>
                  <a:cubicBezTo>
                    <a:pt x="24" y="76"/>
                    <a:pt x="31" y="88"/>
                    <a:pt x="43" y="91"/>
                  </a:cubicBezTo>
                  <a:cubicBezTo>
                    <a:pt x="43" y="91"/>
                    <a:pt x="43" y="92"/>
                    <a:pt x="42" y="92"/>
                  </a:cubicBezTo>
                  <a:cubicBezTo>
                    <a:pt x="41" y="94"/>
                    <a:pt x="44" y="96"/>
                    <a:pt x="46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3"/>
                    <a:pt x="47" y="93"/>
                    <a:pt x="47" y="92"/>
                  </a:cubicBezTo>
                  <a:cubicBezTo>
                    <a:pt x="49" y="92"/>
                    <a:pt x="51" y="92"/>
                    <a:pt x="54" y="92"/>
                  </a:cubicBezTo>
                  <a:cubicBezTo>
                    <a:pt x="59" y="91"/>
                    <a:pt x="64" y="89"/>
                    <a:pt x="68" y="86"/>
                  </a:cubicBezTo>
                  <a:cubicBezTo>
                    <a:pt x="68" y="88"/>
                    <a:pt x="71" y="89"/>
                    <a:pt x="72" y="87"/>
                  </a:cubicBezTo>
                  <a:cubicBezTo>
                    <a:pt x="73" y="85"/>
                    <a:pt x="74" y="82"/>
                    <a:pt x="75" y="80"/>
                  </a:cubicBezTo>
                  <a:cubicBezTo>
                    <a:pt x="87" y="68"/>
                    <a:pt x="94" y="48"/>
                    <a:pt x="97" y="33"/>
                  </a:cubicBezTo>
                  <a:cubicBezTo>
                    <a:pt x="101" y="15"/>
                    <a:pt x="105" y="2"/>
                    <a:pt x="84" y="0"/>
                  </a:cubicBezTo>
                  <a:close/>
                  <a:moveTo>
                    <a:pt x="55" y="18"/>
                  </a:moveTo>
                  <a:cubicBezTo>
                    <a:pt x="57" y="15"/>
                    <a:pt x="65" y="10"/>
                    <a:pt x="74" y="6"/>
                  </a:cubicBezTo>
                  <a:cubicBezTo>
                    <a:pt x="73" y="7"/>
                    <a:pt x="72" y="8"/>
                    <a:pt x="71" y="8"/>
                  </a:cubicBezTo>
                  <a:cubicBezTo>
                    <a:pt x="64" y="13"/>
                    <a:pt x="59" y="19"/>
                    <a:pt x="54" y="27"/>
                  </a:cubicBezTo>
                  <a:cubicBezTo>
                    <a:pt x="53" y="29"/>
                    <a:pt x="55" y="31"/>
                    <a:pt x="57" y="29"/>
                  </a:cubicBezTo>
                  <a:cubicBezTo>
                    <a:pt x="63" y="22"/>
                    <a:pt x="69" y="15"/>
                    <a:pt x="76" y="9"/>
                  </a:cubicBezTo>
                  <a:cubicBezTo>
                    <a:pt x="75" y="12"/>
                    <a:pt x="71" y="18"/>
                    <a:pt x="69" y="20"/>
                  </a:cubicBezTo>
                  <a:cubicBezTo>
                    <a:pt x="66" y="26"/>
                    <a:pt x="62" y="31"/>
                    <a:pt x="58" y="36"/>
                  </a:cubicBezTo>
                  <a:cubicBezTo>
                    <a:pt x="57" y="37"/>
                    <a:pt x="57" y="38"/>
                    <a:pt x="57" y="38"/>
                  </a:cubicBezTo>
                  <a:cubicBezTo>
                    <a:pt x="55" y="41"/>
                    <a:pt x="54" y="43"/>
                    <a:pt x="52" y="45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1" y="46"/>
                    <a:pt x="49" y="45"/>
                    <a:pt x="48" y="44"/>
                  </a:cubicBezTo>
                  <a:cubicBezTo>
                    <a:pt x="48" y="35"/>
                    <a:pt x="49" y="25"/>
                    <a:pt x="55" y="18"/>
                  </a:cubicBezTo>
                  <a:close/>
                  <a:moveTo>
                    <a:pt x="48" y="48"/>
                  </a:moveTo>
                  <a:cubicBezTo>
                    <a:pt x="49" y="49"/>
                    <a:pt x="51" y="50"/>
                    <a:pt x="53" y="50"/>
                  </a:cubicBezTo>
                  <a:cubicBezTo>
                    <a:pt x="54" y="51"/>
                    <a:pt x="56" y="49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8" y="44"/>
                    <a:pt x="61" y="40"/>
                    <a:pt x="64" y="37"/>
                  </a:cubicBezTo>
                  <a:cubicBezTo>
                    <a:pt x="60" y="42"/>
                    <a:pt x="57" y="48"/>
                    <a:pt x="53" y="53"/>
                  </a:cubicBezTo>
                  <a:cubicBezTo>
                    <a:pt x="48" y="60"/>
                    <a:pt x="40" y="69"/>
                    <a:pt x="38" y="74"/>
                  </a:cubicBezTo>
                  <a:cubicBezTo>
                    <a:pt x="41" y="67"/>
                    <a:pt x="44" y="60"/>
                    <a:pt x="47" y="52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48" y="50"/>
                    <a:pt x="48" y="49"/>
                    <a:pt x="48" y="48"/>
                  </a:cubicBezTo>
                  <a:close/>
                  <a:moveTo>
                    <a:pt x="33" y="41"/>
                  </a:moveTo>
                  <a:cubicBezTo>
                    <a:pt x="37" y="43"/>
                    <a:pt x="41" y="45"/>
                    <a:pt x="46" y="47"/>
                  </a:cubicBezTo>
                  <a:cubicBezTo>
                    <a:pt x="46" y="47"/>
                    <a:pt x="46" y="48"/>
                    <a:pt x="46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38" y="53"/>
                    <a:pt x="33" y="59"/>
                    <a:pt x="28" y="64"/>
                  </a:cubicBezTo>
                  <a:cubicBezTo>
                    <a:pt x="28" y="64"/>
                    <a:pt x="29" y="63"/>
                    <a:pt x="29" y="63"/>
                  </a:cubicBezTo>
                  <a:cubicBezTo>
                    <a:pt x="30" y="58"/>
                    <a:pt x="31" y="53"/>
                    <a:pt x="33" y="48"/>
                  </a:cubicBezTo>
                  <a:cubicBezTo>
                    <a:pt x="34" y="46"/>
                    <a:pt x="31" y="45"/>
                    <a:pt x="30" y="46"/>
                  </a:cubicBezTo>
                  <a:cubicBezTo>
                    <a:pt x="27" y="50"/>
                    <a:pt x="23" y="53"/>
                    <a:pt x="20" y="57"/>
                  </a:cubicBezTo>
                  <a:cubicBezTo>
                    <a:pt x="20" y="53"/>
                    <a:pt x="21" y="49"/>
                    <a:pt x="22" y="45"/>
                  </a:cubicBezTo>
                  <a:cubicBezTo>
                    <a:pt x="22" y="43"/>
                    <a:pt x="20" y="42"/>
                    <a:pt x="18" y="43"/>
                  </a:cubicBezTo>
                  <a:cubicBezTo>
                    <a:pt x="17" y="44"/>
                    <a:pt x="16" y="44"/>
                    <a:pt x="15" y="45"/>
                  </a:cubicBezTo>
                  <a:cubicBezTo>
                    <a:pt x="15" y="43"/>
                    <a:pt x="16" y="42"/>
                    <a:pt x="16" y="40"/>
                  </a:cubicBezTo>
                  <a:cubicBezTo>
                    <a:pt x="22" y="39"/>
                    <a:pt x="27" y="40"/>
                    <a:pt x="33" y="41"/>
                  </a:cubicBezTo>
                  <a:close/>
                  <a:moveTo>
                    <a:pt x="26" y="55"/>
                  </a:moveTo>
                  <a:cubicBezTo>
                    <a:pt x="25" y="60"/>
                    <a:pt x="24" y="65"/>
                    <a:pt x="23" y="69"/>
                  </a:cubicBezTo>
                  <a:cubicBezTo>
                    <a:pt x="22" y="67"/>
                    <a:pt x="21" y="65"/>
                    <a:pt x="19" y="63"/>
                  </a:cubicBezTo>
                  <a:cubicBezTo>
                    <a:pt x="21" y="60"/>
                    <a:pt x="24" y="57"/>
                    <a:pt x="26" y="55"/>
                  </a:cubicBezTo>
                  <a:close/>
                  <a:moveTo>
                    <a:pt x="26" y="73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0" y="69"/>
                    <a:pt x="40" y="61"/>
                    <a:pt x="42" y="56"/>
                  </a:cubicBezTo>
                  <a:cubicBezTo>
                    <a:pt x="39" y="64"/>
                    <a:pt x="35" y="71"/>
                    <a:pt x="33" y="79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3" y="81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0" y="79"/>
                    <a:pt x="28" y="76"/>
                    <a:pt x="26" y="73"/>
                  </a:cubicBezTo>
                  <a:close/>
                  <a:moveTo>
                    <a:pt x="39" y="86"/>
                  </a:moveTo>
                  <a:cubicBezTo>
                    <a:pt x="38" y="86"/>
                    <a:pt x="37" y="85"/>
                    <a:pt x="36" y="84"/>
                  </a:cubicBezTo>
                  <a:cubicBezTo>
                    <a:pt x="44" y="75"/>
                    <a:pt x="52" y="65"/>
                    <a:pt x="60" y="54"/>
                  </a:cubicBezTo>
                  <a:cubicBezTo>
                    <a:pt x="62" y="52"/>
                    <a:pt x="64" y="50"/>
                    <a:pt x="66" y="48"/>
                  </a:cubicBezTo>
                  <a:cubicBezTo>
                    <a:pt x="71" y="41"/>
                    <a:pt x="77" y="34"/>
                    <a:pt x="83" y="27"/>
                  </a:cubicBezTo>
                  <a:cubicBezTo>
                    <a:pt x="86" y="23"/>
                    <a:pt x="93" y="8"/>
                    <a:pt x="90" y="20"/>
                  </a:cubicBezTo>
                  <a:cubicBezTo>
                    <a:pt x="81" y="46"/>
                    <a:pt x="60" y="66"/>
                    <a:pt x="45" y="88"/>
                  </a:cubicBezTo>
                  <a:cubicBezTo>
                    <a:pt x="43" y="88"/>
                    <a:pt x="41" y="87"/>
                    <a:pt x="39" y="86"/>
                  </a:cubicBezTo>
                  <a:close/>
                  <a:moveTo>
                    <a:pt x="71" y="79"/>
                  </a:moveTo>
                  <a:cubicBezTo>
                    <a:pt x="67" y="82"/>
                    <a:pt x="63" y="86"/>
                    <a:pt x="58" y="87"/>
                  </a:cubicBezTo>
                  <a:cubicBezTo>
                    <a:pt x="65" y="79"/>
                    <a:pt x="71" y="71"/>
                    <a:pt x="77" y="63"/>
                  </a:cubicBezTo>
                  <a:cubicBezTo>
                    <a:pt x="76" y="68"/>
                    <a:pt x="74" y="73"/>
                    <a:pt x="71" y="79"/>
                  </a:cubicBezTo>
                  <a:close/>
                  <a:moveTo>
                    <a:pt x="96" y="13"/>
                  </a:moveTo>
                  <a:cubicBezTo>
                    <a:pt x="93" y="33"/>
                    <a:pt x="90" y="50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3"/>
                    <a:pt x="82" y="59"/>
                    <a:pt x="83" y="54"/>
                  </a:cubicBezTo>
                  <a:cubicBezTo>
                    <a:pt x="84" y="53"/>
                    <a:pt x="82" y="52"/>
                    <a:pt x="81" y="52"/>
                  </a:cubicBezTo>
                  <a:cubicBezTo>
                    <a:pt x="85" y="47"/>
                    <a:pt x="88" y="42"/>
                    <a:pt x="91" y="37"/>
                  </a:cubicBezTo>
                  <a:cubicBezTo>
                    <a:pt x="92" y="35"/>
                    <a:pt x="90" y="33"/>
                    <a:pt x="88" y="35"/>
                  </a:cubicBezTo>
                  <a:cubicBezTo>
                    <a:pt x="87" y="36"/>
                    <a:pt x="86" y="37"/>
                    <a:pt x="85" y="38"/>
                  </a:cubicBezTo>
                  <a:cubicBezTo>
                    <a:pt x="90" y="30"/>
                    <a:pt x="94" y="21"/>
                    <a:pt x="96" y="11"/>
                  </a:cubicBezTo>
                  <a:cubicBezTo>
                    <a:pt x="97" y="9"/>
                    <a:pt x="94" y="7"/>
                    <a:pt x="93" y="9"/>
                  </a:cubicBezTo>
                  <a:cubicBezTo>
                    <a:pt x="87" y="15"/>
                    <a:pt x="82" y="22"/>
                    <a:pt x="77" y="28"/>
                  </a:cubicBezTo>
                  <a:cubicBezTo>
                    <a:pt x="79" y="24"/>
                    <a:pt x="81" y="20"/>
                    <a:pt x="82" y="16"/>
                  </a:cubicBezTo>
                  <a:cubicBezTo>
                    <a:pt x="83" y="14"/>
                    <a:pt x="84" y="13"/>
                    <a:pt x="85" y="11"/>
                  </a:cubicBezTo>
                  <a:cubicBezTo>
                    <a:pt x="85" y="10"/>
                    <a:pt x="85" y="9"/>
                    <a:pt x="83" y="9"/>
                  </a:cubicBezTo>
                  <a:cubicBezTo>
                    <a:pt x="84" y="7"/>
                    <a:pt x="84" y="5"/>
                    <a:pt x="85" y="3"/>
                  </a:cubicBezTo>
                  <a:cubicBezTo>
                    <a:pt x="92" y="2"/>
                    <a:pt x="98" y="5"/>
                    <a:pt x="9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104"/>
            <p:cNvSpPr>
              <a:spLocks noEditPoints="1"/>
            </p:cNvSpPr>
            <p:nvPr/>
          </p:nvSpPr>
          <p:spPr bwMode="auto">
            <a:xfrm>
              <a:off x="7489825" y="4805363"/>
              <a:ext cx="404813" cy="217487"/>
            </a:xfrm>
            <a:custGeom>
              <a:avLst/>
              <a:gdLst>
                <a:gd name="T0" fmla="*/ 91 w 164"/>
                <a:gd name="T1" fmla="*/ 20 h 88"/>
                <a:gd name="T2" fmla="*/ 78 w 164"/>
                <a:gd name="T3" fmla="*/ 25 h 88"/>
                <a:gd name="T4" fmla="*/ 36 w 164"/>
                <a:gd name="T5" fmla="*/ 7 h 88"/>
                <a:gd name="T6" fmla="*/ 47 w 164"/>
                <a:gd name="T7" fmla="*/ 46 h 88"/>
                <a:gd name="T8" fmla="*/ 50 w 164"/>
                <a:gd name="T9" fmla="*/ 48 h 88"/>
                <a:gd name="T10" fmla="*/ 55 w 164"/>
                <a:gd name="T11" fmla="*/ 53 h 88"/>
                <a:gd name="T12" fmla="*/ 69 w 164"/>
                <a:gd name="T13" fmla="*/ 69 h 88"/>
                <a:gd name="T14" fmla="*/ 70 w 164"/>
                <a:gd name="T15" fmla="*/ 68 h 88"/>
                <a:gd name="T16" fmla="*/ 77 w 164"/>
                <a:gd name="T17" fmla="*/ 71 h 88"/>
                <a:gd name="T18" fmla="*/ 163 w 164"/>
                <a:gd name="T19" fmla="*/ 65 h 88"/>
                <a:gd name="T20" fmla="*/ 107 w 164"/>
                <a:gd name="T21" fmla="*/ 75 h 88"/>
                <a:gd name="T22" fmla="*/ 117 w 164"/>
                <a:gd name="T23" fmla="*/ 71 h 88"/>
                <a:gd name="T24" fmla="*/ 123 w 164"/>
                <a:gd name="T25" fmla="*/ 76 h 88"/>
                <a:gd name="T26" fmla="*/ 113 w 164"/>
                <a:gd name="T27" fmla="*/ 38 h 88"/>
                <a:gd name="T28" fmla="*/ 116 w 164"/>
                <a:gd name="T29" fmla="*/ 57 h 88"/>
                <a:gd name="T30" fmla="*/ 95 w 164"/>
                <a:gd name="T31" fmla="*/ 72 h 88"/>
                <a:gd name="T32" fmla="*/ 95 w 164"/>
                <a:gd name="T33" fmla="*/ 71 h 88"/>
                <a:gd name="T34" fmla="*/ 134 w 164"/>
                <a:gd name="T35" fmla="*/ 51 h 88"/>
                <a:gd name="T36" fmla="*/ 129 w 164"/>
                <a:gd name="T37" fmla="*/ 48 h 88"/>
                <a:gd name="T38" fmla="*/ 90 w 164"/>
                <a:gd name="T39" fmla="*/ 62 h 88"/>
                <a:gd name="T40" fmla="*/ 93 w 164"/>
                <a:gd name="T41" fmla="*/ 46 h 88"/>
                <a:gd name="T42" fmla="*/ 110 w 164"/>
                <a:gd name="T43" fmla="*/ 36 h 88"/>
                <a:gd name="T44" fmla="*/ 89 w 164"/>
                <a:gd name="T45" fmla="*/ 28 h 88"/>
                <a:gd name="T46" fmla="*/ 58 w 164"/>
                <a:gd name="T47" fmla="*/ 51 h 88"/>
                <a:gd name="T48" fmla="*/ 63 w 164"/>
                <a:gd name="T49" fmla="*/ 56 h 88"/>
                <a:gd name="T50" fmla="*/ 67 w 164"/>
                <a:gd name="T51" fmla="*/ 48 h 88"/>
                <a:gd name="T52" fmla="*/ 66 w 164"/>
                <a:gd name="T53" fmla="*/ 30 h 88"/>
                <a:gd name="T54" fmla="*/ 61 w 164"/>
                <a:gd name="T55" fmla="*/ 29 h 88"/>
                <a:gd name="T56" fmla="*/ 61 w 164"/>
                <a:gd name="T57" fmla="*/ 29 h 88"/>
                <a:gd name="T58" fmla="*/ 48 w 164"/>
                <a:gd name="T59" fmla="*/ 22 h 88"/>
                <a:gd name="T60" fmla="*/ 39 w 164"/>
                <a:gd name="T61" fmla="*/ 12 h 88"/>
                <a:gd name="T62" fmla="*/ 22 w 164"/>
                <a:gd name="T63" fmla="*/ 9 h 88"/>
                <a:gd name="T64" fmla="*/ 42 w 164"/>
                <a:gd name="T65" fmla="*/ 37 h 88"/>
                <a:gd name="T66" fmla="*/ 30 w 164"/>
                <a:gd name="T67" fmla="*/ 28 h 88"/>
                <a:gd name="T68" fmla="*/ 15 w 164"/>
                <a:gd name="T69" fmla="*/ 11 h 88"/>
                <a:gd name="T70" fmla="*/ 19 w 164"/>
                <a:gd name="T71" fmla="*/ 19 h 88"/>
                <a:gd name="T72" fmla="*/ 15 w 164"/>
                <a:gd name="T73" fmla="*/ 11 h 88"/>
                <a:gd name="T74" fmla="*/ 24 w 164"/>
                <a:gd name="T75" fmla="*/ 24 h 88"/>
                <a:gd name="T76" fmla="*/ 49 w 164"/>
                <a:gd name="T77" fmla="*/ 42 h 88"/>
                <a:gd name="T78" fmla="*/ 58 w 164"/>
                <a:gd name="T79" fmla="*/ 38 h 88"/>
                <a:gd name="T80" fmla="*/ 67 w 164"/>
                <a:gd name="T81" fmla="*/ 63 h 88"/>
                <a:gd name="T82" fmla="*/ 86 w 164"/>
                <a:gd name="T83" fmla="*/ 28 h 88"/>
                <a:gd name="T84" fmla="*/ 67 w 164"/>
                <a:gd name="T85" fmla="*/ 63 h 88"/>
                <a:gd name="T86" fmla="*/ 72 w 164"/>
                <a:gd name="T87" fmla="*/ 64 h 88"/>
                <a:gd name="T88" fmla="*/ 85 w 164"/>
                <a:gd name="T89" fmla="*/ 69 h 88"/>
                <a:gd name="T90" fmla="*/ 92 w 164"/>
                <a:gd name="T91" fmla="*/ 52 h 88"/>
                <a:gd name="T92" fmla="*/ 113 w 164"/>
                <a:gd name="T93" fmla="*/ 53 h 88"/>
                <a:gd name="T94" fmla="*/ 102 w 164"/>
                <a:gd name="T95" fmla="*/ 74 h 88"/>
                <a:gd name="T96" fmla="*/ 124 w 164"/>
                <a:gd name="T97" fmla="*/ 76 h 88"/>
                <a:gd name="T98" fmla="*/ 138 w 164"/>
                <a:gd name="T99" fmla="*/ 74 h 88"/>
                <a:gd name="T100" fmla="*/ 144 w 164"/>
                <a:gd name="T101" fmla="*/ 73 h 88"/>
                <a:gd name="T102" fmla="*/ 145 w 164"/>
                <a:gd name="T103" fmla="*/ 67 h 88"/>
                <a:gd name="T104" fmla="*/ 151 w 164"/>
                <a:gd name="T105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88">
                  <a:moveTo>
                    <a:pt x="163" y="63"/>
                  </a:moveTo>
                  <a:cubicBezTo>
                    <a:pt x="142" y="53"/>
                    <a:pt x="115" y="26"/>
                    <a:pt x="90" y="24"/>
                  </a:cubicBezTo>
                  <a:cubicBezTo>
                    <a:pt x="91" y="23"/>
                    <a:pt x="91" y="21"/>
                    <a:pt x="91" y="20"/>
                  </a:cubicBezTo>
                  <a:cubicBezTo>
                    <a:pt x="92" y="19"/>
                    <a:pt x="90" y="17"/>
                    <a:pt x="89" y="19"/>
                  </a:cubicBezTo>
                  <a:cubicBezTo>
                    <a:pt x="87" y="20"/>
                    <a:pt x="86" y="22"/>
                    <a:pt x="85" y="24"/>
                  </a:cubicBezTo>
                  <a:cubicBezTo>
                    <a:pt x="83" y="24"/>
                    <a:pt x="80" y="24"/>
                    <a:pt x="78" y="25"/>
                  </a:cubicBezTo>
                  <a:cubicBezTo>
                    <a:pt x="78" y="23"/>
                    <a:pt x="77" y="22"/>
                    <a:pt x="76" y="24"/>
                  </a:cubicBezTo>
                  <a:cubicBezTo>
                    <a:pt x="75" y="24"/>
                    <a:pt x="75" y="25"/>
                    <a:pt x="74" y="25"/>
                  </a:cubicBezTo>
                  <a:cubicBezTo>
                    <a:pt x="63" y="26"/>
                    <a:pt x="46" y="11"/>
                    <a:pt x="36" y="7"/>
                  </a:cubicBezTo>
                  <a:cubicBezTo>
                    <a:pt x="21" y="1"/>
                    <a:pt x="15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7" y="23"/>
                    <a:pt x="33" y="34"/>
                    <a:pt x="47" y="46"/>
                  </a:cubicBezTo>
                  <a:cubicBezTo>
                    <a:pt x="47" y="47"/>
                    <a:pt x="47" y="48"/>
                    <a:pt x="46" y="48"/>
                  </a:cubicBezTo>
                  <a:cubicBezTo>
                    <a:pt x="46" y="50"/>
                    <a:pt x="48" y="51"/>
                    <a:pt x="49" y="50"/>
                  </a:cubicBezTo>
                  <a:cubicBezTo>
                    <a:pt x="49" y="49"/>
                    <a:pt x="50" y="49"/>
                    <a:pt x="50" y="48"/>
                  </a:cubicBezTo>
                  <a:cubicBezTo>
                    <a:pt x="51" y="49"/>
                    <a:pt x="52" y="50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3"/>
                    <a:pt x="54" y="55"/>
                    <a:pt x="55" y="53"/>
                  </a:cubicBezTo>
                  <a:cubicBezTo>
                    <a:pt x="59" y="57"/>
                    <a:pt x="63" y="61"/>
                    <a:pt x="67" y="66"/>
                  </a:cubicBezTo>
                  <a:cubicBezTo>
                    <a:pt x="66" y="66"/>
                    <a:pt x="66" y="67"/>
                    <a:pt x="66" y="67"/>
                  </a:cubicBezTo>
                  <a:cubicBezTo>
                    <a:pt x="65" y="69"/>
                    <a:pt x="67" y="71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0" y="70"/>
                    <a:pt x="71" y="69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7"/>
                  </a:cubicBezTo>
                  <a:cubicBezTo>
                    <a:pt x="72" y="69"/>
                    <a:pt x="74" y="70"/>
                    <a:pt x="77" y="71"/>
                  </a:cubicBezTo>
                  <a:cubicBezTo>
                    <a:pt x="76" y="73"/>
                    <a:pt x="79" y="7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07" y="82"/>
                    <a:pt x="147" y="88"/>
                    <a:pt x="163" y="65"/>
                  </a:cubicBezTo>
                  <a:cubicBezTo>
                    <a:pt x="164" y="64"/>
                    <a:pt x="164" y="63"/>
                    <a:pt x="163" y="63"/>
                  </a:cubicBezTo>
                  <a:close/>
                  <a:moveTo>
                    <a:pt x="123" y="76"/>
                  </a:moveTo>
                  <a:cubicBezTo>
                    <a:pt x="118" y="76"/>
                    <a:pt x="112" y="76"/>
                    <a:pt x="107" y="75"/>
                  </a:cubicBezTo>
                  <a:cubicBezTo>
                    <a:pt x="107" y="75"/>
                    <a:pt x="107" y="74"/>
                    <a:pt x="108" y="74"/>
                  </a:cubicBezTo>
                  <a:cubicBezTo>
                    <a:pt x="112" y="67"/>
                    <a:pt x="123" y="58"/>
                    <a:pt x="125" y="51"/>
                  </a:cubicBezTo>
                  <a:cubicBezTo>
                    <a:pt x="123" y="58"/>
                    <a:pt x="120" y="65"/>
                    <a:pt x="117" y="71"/>
                  </a:cubicBezTo>
                  <a:cubicBezTo>
                    <a:pt x="116" y="73"/>
                    <a:pt x="119" y="74"/>
                    <a:pt x="120" y="72"/>
                  </a:cubicBezTo>
                  <a:cubicBezTo>
                    <a:pt x="141" y="46"/>
                    <a:pt x="127" y="65"/>
                    <a:pt x="122" y="74"/>
                  </a:cubicBezTo>
                  <a:cubicBezTo>
                    <a:pt x="122" y="75"/>
                    <a:pt x="122" y="76"/>
                    <a:pt x="123" y="76"/>
                  </a:cubicBezTo>
                  <a:close/>
                  <a:moveTo>
                    <a:pt x="116" y="44"/>
                  </a:moveTo>
                  <a:cubicBezTo>
                    <a:pt x="110" y="51"/>
                    <a:pt x="105" y="57"/>
                    <a:pt x="100" y="64"/>
                  </a:cubicBezTo>
                  <a:cubicBezTo>
                    <a:pt x="104" y="57"/>
                    <a:pt x="109" y="48"/>
                    <a:pt x="113" y="38"/>
                  </a:cubicBezTo>
                  <a:cubicBezTo>
                    <a:pt x="113" y="38"/>
                    <a:pt x="113" y="38"/>
                    <a:pt x="113" y="37"/>
                  </a:cubicBezTo>
                  <a:cubicBezTo>
                    <a:pt x="117" y="40"/>
                    <a:pt x="121" y="42"/>
                    <a:pt x="125" y="45"/>
                  </a:cubicBezTo>
                  <a:cubicBezTo>
                    <a:pt x="122" y="49"/>
                    <a:pt x="119" y="53"/>
                    <a:pt x="116" y="57"/>
                  </a:cubicBezTo>
                  <a:cubicBezTo>
                    <a:pt x="117" y="54"/>
                    <a:pt x="118" y="50"/>
                    <a:pt x="119" y="46"/>
                  </a:cubicBezTo>
                  <a:cubicBezTo>
                    <a:pt x="119" y="44"/>
                    <a:pt x="117" y="43"/>
                    <a:pt x="116" y="44"/>
                  </a:cubicBezTo>
                  <a:close/>
                  <a:moveTo>
                    <a:pt x="95" y="72"/>
                  </a:moveTo>
                  <a:cubicBezTo>
                    <a:pt x="93" y="72"/>
                    <a:pt x="90" y="71"/>
                    <a:pt x="88" y="71"/>
                  </a:cubicBezTo>
                  <a:cubicBezTo>
                    <a:pt x="94" y="62"/>
                    <a:pt x="100" y="53"/>
                    <a:pt x="107" y="45"/>
                  </a:cubicBezTo>
                  <a:cubicBezTo>
                    <a:pt x="101" y="51"/>
                    <a:pt x="98" y="63"/>
                    <a:pt x="95" y="71"/>
                  </a:cubicBezTo>
                  <a:cubicBezTo>
                    <a:pt x="94" y="71"/>
                    <a:pt x="95" y="72"/>
                    <a:pt x="95" y="72"/>
                  </a:cubicBezTo>
                  <a:close/>
                  <a:moveTo>
                    <a:pt x="129" y="48"/>
                  </a:moveTo>
                  <a:cubicBezTo>
                    <a:pt x="131" y="49"/>
                    <a:pt x="133" y="50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0" y="55"/>
                    <a:pt x="126" y="59"/>
                    <a:pt x="122" y="64"/>
                  </a:cubicBezTo>
                  <a:cubicBezTo>
                    <a:pt x="124" y="62"/>
                    <a:pt x="127" y="54"/>
                    <a:pt x="129" y="48"/>
                  </a:cubicBezTo>
                  <a:close/>
                  <a:moveTo>
                    <a:pt x="110" y="36"/>
                  </a:moveTo>
                  <a:cubicBezTo>
                    <a:pt x="110" y="36"/>
                    <a:pt x="110" y="36"/>
                    <a:pt x="110" y="36"/>
                  </a:cubicBezTo>
                  <a:cubicBezTo>
                    <a:pt x="102" y="44"/>
                    <a:pt x="96" y="53"/>
                    <a:pt x="90" y="62"/>
                  </a:cubicBezTo>
                  <a:cubicBezTo>
                    <a:pt x="93" y="58"/>
                    <a:pt x="98" y="48"/>
                    <a:pt x="101" y="40"/>
                  </a:cubicBezTo>
                  <a:cubicBezTo>
                    <a:pt x="102" y="38"/>
                    <a:pt x="99" y="37"/>
                    <a:pt x="98" y="38"/>
                  </a:cubicBezTo>
                  <a:cubicBezTo>
                    <a:pt x="96" y="41"/>
                    <a:pt x="94" y="43"/>
                    <a:pt x="93" y="46"/>
                  </a:cubicBezTo>
                  <a:cubicBezTo>
                    <a:pt x="95" y="40"/>
                    <a:pt x="96" y="36"/>
                    <a:pt x="98" y="30"/>
                  </a:cubicBezTo>
                  <a:cubicBezTo>
                    <a:pt x="100" y="31"/>
                    <a:pt x="103" y="32"/>
                    <a:pt x="106" y="34"/>
                  </a:cubicBezTo>
                  <a:cubicBezTo>
                    <a:pt x="107" y="35"/>
                    <a:pt x="109" y="35"/>
                    <a:pt x="110" y="36"/>
                  </a:cubicBezTo>
                  <a:close/>
                  <a:moveTo>
                    <a:pt x="94" y="29"/>
                  </a:moveTo>
                  <a:cubicBezTo>
                    <a:pt x="85" y="39"/>
                    <a:pt x="78" y="50"/>
                    <a:pt x="70" y="61"/>
                  </a:cubicBezTo>
                  <a:cubicBezTo>
                    <a:pt x="77" y="51"/>
                    <a:pt x="84" y="41"/>
                    <a:pt x="89" y="28"/>
                  </a:cubicBezTo>
                  <a:cubicBezTo>
                    <a:pt x="90" y="28"/>
                    <a:pt x="92" y="29"/>
                    <a:pt x="94" y="29"/>
                  </a:cubicBezTo>
                  <a:close/>
                  <a:moveTo>
                    <a:pt x="63" y="56"/>
                  </a:moveTo>
                  <a:cubicBezTo>
                    <a:pt x="61" y="54"/>
                    <a:pt x="59" y="53"/>
                    <a:pt x="58" y="51"/>
                  </a:cubicBezTo>
                  <a:cubicBezTo>
                    <a:pt x="60" y="48"/>
                    <a:pt x="62" y="45"/>
                    <a:pt x="65" y="42"/>
                  </a:cubicBezTo>
                  <a:cubicBezTo>
                    <a:pt x="84" y="16"/>
                    <a:pt x="67" y="47"/>
                    <a:pt x="63" y="56"/>
                  </a:cubicBezTo>
                  <a:cubicBezTo>
                    <a:pt x="62" y="56"/>
                    <a:pt x="63" y="56"/>
                    <a:pt x="63" y="56"/>
                  </a:cubicBezTo>
                  <a:close/>
                  <a:moveTo>
                    <a:pt x="77" y="29"/>
                  </a:moveTo>
                  <a:cubicBezTo>
                    <a:pt x="78" y="29"/>
                    <a:pt x="80" y="29"/>
                    <a:pt x="81" y="28"/>
                  </a:cubicBezTo>
                  <a:cubicBezTo>
                    <a:pt x="76" y="35"/>
                    <a:pt x="72" y="42"/>
                    <a:pt x="67" y="48"/>
                  </a:cubicBezTo>
                  <a:cubicBezTo>
                    <a:pt x="70" y="44"/>
                    <a:pt x="74" y="37"/>
                    <a:pt x="77" y="29"/>
                  </a:cubicBezTo>
                  <a:close/>
                  <a:moveTo>
                    <a:pt x="58" y="46"/>
                  </a:moveTo>
                  <a:cubicBezTo>
                    <a:pt x="60" y="43"/>
                    <a:pt x="63" y="36"/>
                    <a:pt x="66" y="30"/>
                  </a:cubicBezTo>
                  <a:cubicBezTo>
                    <a:pt x="67" y="30"/>
                    <a:pt x="69" y="30"/>
                    <a:pt x="71" y="30"/>
                  </a:cubicBezTo>
                  <a:cubicBezTo>
                    <a:pt x="66" y="35"/>
                    <a:pt x="62" y="40"/>
                    <a:pt x="58" y="46"/>
                  </a:cubicBezTo>
                  <a:close/>
                  <a:moveTo>
                    <a:pt x="61" y="29"/>
                  </a:moveTo>
                  <a:cubicBezTo>
                    <a:pt x="58" y="33"/>
                    <a:pt x="54" y="38"/>
                    <a:pt x="51" y="42"/>
                  </a:cubicBezTo>
                  <a:cubicBezTo>
                    <a:pt x="53" y="40"/>
                    <a:pt x="55" y="32"/>
                    <a:pt x="57" y="26"/>
                  </a:cubicBezTo>
                  <a:cubicBezTo>
                    <a:pt x="58" y="27"/>
                    <a:pt x="59" y="29"/>
                    <a:pt x="61" y="29"/>
                  </a:cubicBezTo>
                  <a:close/>
                  <a:moveTo>
                    <a:pt x="53" y="22"/>
                  </a:moveTo>
                  <a:cubicBezTo>
                    <a:pt x="53" y="22"/>
                    <a:pt x="53" y="23"/>
                    <a:pt x="54" y="23"/>
                  </a:cubicBezTo>
                  <a:cubicBezTo>
                    <a:pt x="47" y="32"/>
                    <a:pt x="44" y="41"/>
                    <a:pt x="48" y="22"/>
                  </a:cubicBezTo>
                  <a:cubicBezTo>
                    <a:pt x="48" y="20"/>
                    <a:pt x="46" y="19"/>
                    <a:pt x="45" y="20"/>
                  </a:cubicBezTo>
                  <a:cubicBezTo>
                    <a:pt x="34" y="34"/>
                    <a:pt x="38" y="26"/>
                    <a:pt x="41" y="14"/>
                  </a:cubicBezTo>
                  <a:cubicBezTo>
                    <a:pt x="41" y="12"/>
                    <a:pt x="40" y="11"/>
                    <a:pt x="39" y="12"/>
                  </a:cubicBezTo>
                  <a:cubicBezTo>
                    <a:pt x="34" y="19"/>
                    <a:pt x="27" y="31"/>
                    <a:pt x="31" y="12"/>
                  </a:cubicBezTo>
                  <a:cubicBezTo>
                    <a:pt x="32" y="11"/>
                    <a:pt x="30" y="10"/>
                    <a:pt x="29" y="11"/>
                  </a:cubicBezTo>
                  <a:cubicBezTo>
                    <a:pt x="23" y="17"/>
                    <a:pt x="21" y="18"/>
                    <a:pt x="22" y="9"/>
                  </a:cubicBezTo>
                  <a:cubicBezTo>
                    <a:pt x="23" y="8"/>
                    <a:pt x="25" y="7"/>
                    <a:pt x="27" y="7"/>
                  </a:cubicBezTo>
                  <a:cubicBezTo>
                    <a:pt x="37" y="9"/>
                    <a:pt x="46" y="14"/>
                    <a:pt x="53" y="22"/>
                  </a:cubicBezTo>
                  <a:close/>
                  <a:moveTo>
                    <a:pt x="42" y="37"/>
                  </a:moveTo>
                  <a:cubicBezTo>
                    <a:pt x="40" y="35"/>
                    <a:pt x="38" y="34"/>
                    <a:pt x="37" y="33"/>
                  </a:cubicBezTo>
                  <a:cubicBezTo>
                    <a:pt x="44" y="26"/>
                    <a:pt x="45" y="22"/>
                    <a:pt x="42" y="37"/>
                  </a:cubicBezTo>
                  <a:close/>
                  <a:moveTo>
                    <a:pt x="30" y="28"/>
                  </a:moveTo>
                  <a:cubicBezTo>
                    <a:pt x="42" y="11"/>
                    <a:pt x="38" y="21"/>
                    <a:pt x="34" y="31"/>
                  </a:cubicBezTo>
                  <a:cubicBezTo>
                    <a:pt x="33" y="30"/>
                    <a:pt x="31" y="29"/>
                    <a:pt x="30" y="28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2"/>
                    <a:pt x="15" y="12"/>
                  </a:cubicBezTo>
                  <a:cubicBezTo>
                    <a:pt x="16" y="16"/>
                    <a:pt x="16" y="15"/>
                    <a:pt x="18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6" y="18"/>
                    <a:pt x="13" y="16"/>
                    <a:pt x="10" y="14"/>
                  </a:cubicBezTo>
                  <a:cubicBezTo>
                    <a:pt x="12" y="13"/>
                    <a:pt x="13" y="12"/>
                    <a:pt x="15" y="11"/>
                  </a:cubicBezTo>
                  <a:close/>
                  <a:moveTo>
                    <a:pt x="22" y="22"/>
                  </a:moveTo>
                  <a:cubicBezTo>
                    <a:pt x="30" y="14"/>
                    <a:pt x="28" y="16"/>
                    <a:pt x="27" y="26"/>
                  </a:cubicBezTo>
                  <a:cubicBezTo>
                    <a:pt x="26" y="25"/>
                    <a:pt x="25" y="25"/>
                    <a:pt x="24" y="24"/>
                  </a:cubicBezTo>
                  <a:cubicBezTo>
                    <a:pt x="24" y="23"/>
                    <a:pt x="23" y="23"/>
                    <a:pt x="22" y="22"/>
                  </a:cubicBezTo>
                  <a:close/>
                  <a:moveTo>
                    <a:pt x="45" y="39"/>
                  </a:moveTo>
                  <a:cubicBezTo>
                    <a:pt x="58" y="20"/>
                    <a:pt x="53" y="33"/>
                    <a:pt x="49" y="42"/>
                  </a:cubicBezTo>
                  <a:cubicBezTo>
                    <a:pt x="47" y="41"/>
                    <a:pt x="46" y="40"/>
                    <a:pt x="45" y="39"/>
                  </a:cubicBezTo>
                  <a:close/>
                  <a:moveTo>
                    <a:pt x="52" y="45"/>
                  </a:moveTo>
                  <a:cubicBezTo>
                    <a:pt x="54" y="43"/>
                    <a:pt x="56" y="40"/>
                    <a:pt x="58" y="38"/>
                  </a:cubicBezTo>
                  <a:cubicBezTo>
                    <a:pt x="68" y="25"/>
                    <a:pt x="59" y="40"/>
                    <a:pt x="55" y="48"/>
                  </a:cubicBezTo>
                  <a:cubicBezTo>
                    <a:pt x="54" y="47"/>
                    <a:pt x="53" y="46"/>
                    <a:pt x="52" y="45"/>
                  </a:cubicBezTo>
                  <a:close/>
                  <a:moveTo>
                    <a:pt x="67" y="63"/>
                  </a:moveTo>
                  <a:cubicBezTo>
                    <a:pt x="66" y="61"/>
                    <a:pt x="65" y="60"/>
                    <a:pt x="64" y="59"/>
                  </a:cubicBezTo>
                  <a:cubicBezTo>
                    <a:pt x="65" y="59"/>
                    <a:pt x="65" y="58"/>
                    <a:pt x="65" y="58"/>
                  </a:cubicBezTo>
                  <a:cubicBezTo>
                    <a:pt x="70" y="50"/>
                    <a:pt x="83" y="37"/>
                    <a:pt x="86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40"/>
                    <a:pt x="75" y="52"/>
                    <a:pt x="68" y="63"/>
                  </a:cubicBezTo>
                  <a:cubicBezTo>
                    <a:pt x="68" y="62"/>
                    <a:pt x="67" y="62"/>
                    <a:pt x="67" y="63"/>
                  </a:cubicBezTo>
                  <a:close/>
                  <a:moveTo>
                    <a:pt x="92" y="37"/>
                  </a:moveTo>
                  <a:cubicBezTo>
                    <a:pt x="87" y="43"/>
                    <a:pt x="82" y="58"/>
                    <a:pt x="78" y="67"/>
                  </a:cubicBezTo>
                  <a:cubicBezTo>
                    <a:pt x="76" y="66"/>
                    <a:pt x="74" y="65"/>
                    <a:pt x="72" y="64"/>
                  </a:cubicBezTo>
                  <a:cubicBezTo>
                    <a:pt x="79" y="55"/>
                    <a:pt x="85" y="46"/>
                    <a:pt x="92" y="37"/>
                  </a:cubicBezTo>
                  <a:close/>
                  <a:moveTo>
                    <a:pt x="92" y="52"/>
                  </a:moveTo>
                  <a:cubicBezTo>
                    <a:pt x="103" y="35"/>
                    <a:pt x="87" y="65"/>
                    <a:pt x="85" y="69"/>
                  </a:cubicBezTo>
                  <a:cubicBezTo>
                    <a:pt x="85" y="69"/>
                    <a:pt x="85" y="70"/>
                    <a:pt x="85" y="70"/>
                  </a:cubicBezTo>
                  <a:cubicBezTo>
                    <a:pt x="84" y="69"/>
                    <a:pt x="83" y="69"/>
                    <a:pt x="82" y="69"/>
                  </a:cubicBezTo>
                  <a:cubicBezTo>
                    <a:pt x="85" y="63"/>
                    <a:pt x="89" y="58"/>
                    <a:pt x="92" y="52"/>
                  </a:cubicBezTo>
                  <a:close/>
                  <a:moveTo>
                    <a:pt x="97" y="73"/>
                  </a:moveTo>
                  <a:cubicBezTo>
                    <a:pt x="97" y="73"/>
                    <a:pt x="98" y="73"/>
                    <a:pt x="98" y="72"/>
                  </a:cubicBezTo>
                  <a:cubicBezTo>
                    <a:pt x="102" y="66"/>
                    <a:pt x="107" y="59"/>
                    <a:pt x="113" y="53"/>
                  </a:cubicBezTo>
                  <a:cubicBezTo>
                    <a:pt x="119" y="46"/>
                    <a:pt x="105" y="72"/>
                    <a:pt x="104" y="72"/>
                  </a:cubicBezTo>
                  <a:cubicBezTo>
                    <a:pt x="104" y="73"/>
                    <a:pt x="104" y="74"/>
                    <a:pt x="105" y="74"/>
                  </a:cubicBezTo>
                  <a:cubicBezTo>
                    <a:pt x="104" y="74"/>
                    <a:pt x="103" y="74"/>
                    <a:pt x="102" y="74"/>
                  </a:cubicBezTo>
                  <a:cubicBezTo>
                    <a:pt x="100" y="74"/>
                    <a:pt x="99" y="73"/>
                    <a:pt x="97" y="73"/>
                  </a:cubicBezTo>
                  <a:close/>
                  <a:moveTo>
                    <a:pt x="131" y="76"/>
                  </a:moveTo>
                  <a:cubicBezTo>
                    <a:pt x="129" y="76"/>
                    <a:pt x="127" y="76"/>
                    <a:pt x="124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33" y="67"/>
                    <a:pt x="140" y="45"/>
                    <a:pt x="135" y="73"/>
                  </a:cubicBezTo>
                  <a:cubicBezTo>
                    <a:pt x="135" y="75"/>
                    <a:pt x="137" y="76"/>
                    <a:pt x="138" y="74"/>
                  </a:cubicBezTo>
                  <a:cubicBezTo>
                    <a:pt x="139" y="72"/>
                    <a:pt x="140" y="70"/>
                    <a:pt x="141" y="68"/>
                  </a:cubicBezTo>
                  <a:cubicBezTo>
                    <a:pt x="141" y="69"/>
                    <a:pt x="140" y="70"/>
                    <a:pt x="140" y="71"/>
                  </a:cubicBezTo>
                  <a:cubicBezTo>
                    <a:pt x="140" y="73"/>
                    <a:pt x="143" y="75"/>
                    <a:pt x="144" y="73"/>
                  </a:cubicBezTo>
                  <a:cubicBezTo>
                    <a:pt x="144" y="72"/>
                    <a:pt x="144" y="71"/>
                    <a:pt x="145" y="71"/>
                  </a:cubicBezTo>
                  <a:cubicBezTo>
                    <a:pt x="145" y="70"/>
                    <a:pt x="145" y="70"/>
                    <a:pt x="145" y="69"/>
                  </a:cubicBezTo>
                  <a:cubicBezTo>
                    <a:pt x="145" y="69"/>
                    <a:pt x="145" y="68"/>
                    <a:pt x="145" y="67"/>
                  </a:cubicBezTo>
                  <a:cubicBezTo>
                    <a:pt x="146" y="63"/>
                    <a:pt x="146" y="62"/>
                    <a:pt x="147" y="59"/>
                  </a:cubicBezTo>
                  <a:cubicBezTo>
                    <a:pt x="147" y="59"/>
                    <a:pt x="147" y="59"/>
                    <a:pt x="147" y="58"/>
                  </a:cubicBezTo>
                  <a:cubicBezTo>
                    <a:pt x="148" y="59"/>
                    <a:pt x="150" y="60"/>
                    <a:pt x="151" y="61"/>
                  </a:cubicBezTo>
                  <a:cubicBezTo>
                    <a:pt x="149" y="73"/>
                    <a:pt x="142" y="78"/>
                    <a:pt x="13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7429500" y="5219700"/>
              <a:ext cx="44450" cy="66675"/>
            </a:xfrm>
            <a:custGeom>
              <a:avLst/>
              <a:gdLst>
                <a:gd name="T0" fmla="*/ 2 w 18"/>
                <a:gd name="T1" fmla="*/ 24 h 27"/>
                <a:gd name="T2" fmla="*/ 0 w 18"/>
                <a:gd name="T3" fmla="*/ 27 h 27"/>
                <a:gd name="T4" fmla="*/ 18 w 18"/>
                <a:gd name="T5" fmla="*/ 0 h 27"/>
                <a:gd name="T6" fmla="*/ 2 w 18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7">
                  <a:moveTo>
                    <a:pt x="2" y="24"/>
                  </a:moveTo>
                  <a:cubicBezTo>
                    <a:pt x="1" y="25"/>
                    <a:pt x="1" y="26"/>
                    <a:pt x="0" y="27"/>
                  </a:cubicBezTo>
                  <a:cubicBezTo>
                    <a:pt x="6" y="18"/>
                    <a:pt x="12" y="9"/>
                    <a:pt x="18" y="0"/>
                  </a:cubicBezTo>
                  <a:cubicBezTo>
                    <a:pt x="13" y="8"/>
                    <a:pt x="7" y="16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7353300" y="5326063"/>
              <a:ext cx="12700" cy="17462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7 h 7"/>
                <a:gd name="T4" fmla="*/ 4 w 5"/>
                <a:gd name="T5" fmla="*/ 0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3" y="2"/>
                    <a:pt x="2" y="4"/>
                    <a:pt x="0" y="7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7407275" y="5210175"/>
              <a:ext cx="42863" cy="58737"/>
            </a:xfrm>
            <a:custGeom>
              <a:avLst/>
              <a:gdLst>
                <a:gd name="T0" fmla="*/ 17 w 17"/>
                <a:gd name="T1" fmla="*/ 0 h 24"/>
                <a:gd name="T2" fmla="*/ 1 w 17"/>
                <a:gd name="T3" fmla="*/ 22 h 24"/>
                <a:gd name="T4" fmla="*/ 0 w 17"/>
                <a:gd name="T5" fmla="*/ 24 h 24"/>
                <a:gd name="T6" fmla="*/ 17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12" y="7"/>
                    <a:pt x="6" y="15"/>
                    <a:pt x="1" y="22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6" y="16"/>
                    <a:pt x="11" y="8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7129463" y="4973638"/>
              <a:ext cx="681038" cy="706437"/>
            </a:xfrm>
            <a:custGeom>
              <a:avLst/>
              <a:gdLst>
                <a:gd name="T0" fmla="*/ 121 w 276"/>
                <a:gd name="T1" fmla="*/ 208 h 286"/>
                <a:gd name="T2" fmla="*/ 259 w 276"/>
                <a:gd name="T3" fmla="*/ 38 h 286"/>
                <a:gd name="T4" fmla="*/ 222 w 276"/>
                <a:gd name="T5" fmla="*/ 9 h 286"/>
                <a:gd name="T6" fmla="*/ 169 w 276"/>
                <a:gd name="T7" fmla="*/ 12 h 286"/>
                <a:gd name="T8" fmla="*/ 101 w 276"/>
                <a:gd name="T9" fmla="*/ 36 h 286"/>
                <a:gd name="T10" fmla="*/ 2 w 276"/>
                <a:gd name="T11" fmla="*/ 126 h 286"/>
                <a:gd name="T12" fmla="*/ 4 w 276"/>
                <a:gd name="T13" fmla="*/ 152 h 286"/>
                <a:gd name="T14" fmla="*/ 7 w 276"/>
                <a:gd name="T15" fmla="*/ 167 h 286"/>
                <a:gd name="T16" fmla="*/ 10 w 276"/>
                <a:gd name="T17" fmla="*/ 173 h 286"/>
                <a:gd name="T18" fmla="*/ 13 w 276"/>
                <a:gd name="T19" fmla="*/ 182 h 286"/>
                <a:gd name="T20" fmla="*/ 22 w 276"/>
                <a:gd name="T21" fmla="*/ 190 h 286"/>
                <a:gd name="T22" fmla="*/ 52 w 276"/>
                <a:gd name="T23" fmla="*/ 151 h 286"/>
                <a:gd name="T24" fmla="*/ 27 w 276"/>
                <a:gd name="T25" fmla="*/ 203 h 286"/>
                <a:gd name="T26" fmla="*/ 31 w 276"/>
                <a:gd name="T27" fmla="*/ 207 h 286"/>
                <a:gd name="T28" fmla="*/ 38 w 276"/>
                <a:gd name="T29" fmla="*/ 221 h 286"/>
                <a:gd name="T30" fmla="*/ 115 w 276"/>
                <a:gd name="T31" fmla="*/ 110 h 286"/>
                <a:gd name="T32" fmla="*/ 130 w 276"/>
                <a:gd name="T33" fmla="*/ 96 h 286"/>
                <a:gd name="T34" fmla="*/ 113 w 276"/>
                <a:gd name="T35" fmla="*/ 129 h 286"/>
                <a:gd name="T36" fmla="*/ 95 w 276"/>
                <a:gd name="T37" fmla="*/ 143 h 286"/>
                <a:gd name="T38" fmla="*/ 41 w 276"/>
                <a:gd name="T39" fmla="*/ 224 h 286"/>
                <a:gd name="T40" fmla="*/ 36 w 276"/>
                <a:gd name="T41" fmla="*/ 236 h 286"/>
                <a:gd name="T42" fmla="*/ 69 w 276"/>
                <a:gd name="T43" fmla="*/ 226 h 286"/>
                <a:gd name="T44" fmla="*/ 119 w 276"/>
                <a:gd name="T45" fmla="*/ 211 h 286"/>
                <a:gd name="T46" fmla="*/ 273 w 276"/>
                <a:gd name="T47" fmla="*/ 285 h 286"/>
                <a:gd name="T48" fmla="*/ 192 w 276"/>
                <a:gd name="T49" fmla="*/ 36 h 286"/>
                <a:gd name="T50" fmla="*/ 213 w 276"/>
                <a:gd name="T51" fmla="*/ 15 h 286"/>
                <a:gd name="T52" fmla="*/ 161 w 276"/>
                <a:gd name="T53" fmla="*/ 60 h 286"/>
                <a:gd name="T54" fmla="*/ 183 w 276"/>
                <a:gd name="T55" fmla="*/ 13 h 286"/>
                <a:gd name="T56" fmla="*/ 79 w 276"/>
                <a:gd name="T57" fmla="*/ 200 h 286"/>
                <a:gd name="T58" fmla="*/ 86 w 276"/>
                <a:gd name="T59" fmla="*/ 49 h 286"/>
                <a:gd name="T60" fmla="*/ 79 w 276"/>
                <a:gd name="T61" fmla="*/ 54 h 286"/>
                <a:gd name="T62" fmla="*/ 44 w 276"/>
                <a:gd name="T63" fmla="*/ 115 h 286"/>
                <a:gd name="T64" fmla="*/ 20 w 276"/>
                <a:gd name="T65" fmla="*/ 132 h 286"/>
                <a:gd name="T66" fmla="*/ 26 w 276"/>
                <a:gd name="T67" fmla="*/ 136 h 286"/>
                <a:gd name="T68" fmla="*/ 69 w 276"/>
                <a:gd name="T69" fmla="*/ 67 h 286"/>
                <a:gd name="T70" fmla="*/ 24 w 276"/>
                <a:gd name="T71" fmla="*/ 149 h 286"/>
                <a:gd name="T72" fmla="*/ 76 w 276"/>
                <a:gd name="T73" fmla="*/ 72 h 286"/>
                <a:gd name="T74" fmla="*/ 20 w 276"/>
                <a:gd name="T75" fmla="*/ 105 h 286"/>
                <a:gd name="T76" fmla="*/ 18 w 276"/>
                <a:gd name="T77" fmla="*/ 112 h 286"/>
                <a:gd name="T78" fmla="*/ 20 w 276"/>
                <a:gd name="T79" fmla="*/ 105 h 286"/>
                <a:gd name="T80" fmla="*/ 13 w 276"/>
                <a:gd name="T81" fmla="*/ 119 h 286"/>
                <a:gd name="T82" fmla="*/ 7 w 276"/>
                <a:gd name="T83" fmla="*/ 132 h 286"/>
                <a:gd name="T84" fmla="*/ 19 w 276"/>
                <a:gd name="T85" fmla="*/ 176 h 286"/>
                <a:gd name="T86" fmla="*/ 111 w 276"/>
                <a:gd name="T87" fmla="*/ 40 h 286"/>
                <a:gd name="T88" fmla="*/ 44 w 276"/>
                <a:gd name="T89" fmla="*/ 128 h 286"/>
                <a:gd name="T90" fmla="*/ 144 w 276"/>
                <a:gd name="T91" fmla="*/ 25 h 286"/>
                <a:gd name="T92" fmla="*/ 129 w 276"/>
                <a:gd name="T93" fmla="*/ 30 h 286"/>
                <a:gd name="T94" fmla="*/ 154 w 276"/>
                <a:gd name="T95" fmla="*/ 21 h 286"/>
                <a:gd name="T96" fmla="*/ 78 w 276"/>
                <a:gd name="T97" fmla="*/ 140 h 286"/>
                <a:gd name="T98" fmla="*/ 86 w 276"/>
                <a:gd name="T99" fmla="*/ 134 h 286"/>
                <a:gd name="T100" fmla="*/ 174 w 276"/>
                <a:gd name="T101" fmla="*/ 15 h 286"/>
                <a:gd name="T102" fmla="*/ 67 w 276"/>
                <a:gd name="T103" fmla="*/ 221 h 286"/>
                <a:gd name="T104" fmla="*/ 196 w 276"/>
                <a:gd name="T105" fmla="*/ 24 h 286"/>
                <a:gd name="T106" fmla="*/ 90 w 276"/>
                <a:gd name="T107" fmla="*/ 198 h 286"/>
                <a:gd name="T108" fmla="*/ 194 w 276"/>
                <a:gd name="T109" fmla="*/ 40 h 286"/>
                <a:gd name="T110" fmla="*/ 103 w 276"/>
                <a:gd name="T111" fmla="*/ 210 h 286"/>
                <a:gd name="T112" fmla="*/ 117 w 276"/>
                <a:gd name="T113" fmla="*/ 20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6" h="286">
                  <a:moveTo>
                    <a:pt x="257" y="266"/>
                  </a:moveTo>
                  <a:cubicBezTo>
                    <a:pt x="236" y="264"/>
                    <a:pt x="230" y="221"/>
                    <a:pt x="210" y="224"/>
                  </a:cubicBezTo>
                  <a:cubicBezTo>
                    <a:pt x="181" y="229"/>
                    <a:pt x="167" y="222"/>
                    <a:pt x="143" y="212"/>
                  </a:cubicBezTo>
                  <a:cubicBezTo>
                    <a:pt x="135" y="209"/>
                    <a:pt x="128" y="208"/>
                    <a:pt x="121" y="208"/>
                  </a:cubicBezTo>
                  <a:cubicBezTo>
                    <a:pt x="141" y="180"/>
                    <a:pt x="155" y="147"/>
                    <a:pt x="173" y="117"/>
                  </a:cubicBezTo>
                  <a:cubicBezTo>
                    <a:pt x="193" y="84"/>
                    <a:pt x="212" y="51"/>
                    <a:pt x="225" y="15"/>
                  </a:cubicBezTo>
                  <a:cubicBezTo>
                    <a:pt x="239" y="18"/>
                    <a:pt x="251" y="26"/>
                    <a:pt x="258" y="39"/>
                  </a:cubicBezTo>
                  <a:cubicBezTo>
                    <a:pt x="258" y="41"/>
                    <a:pt x="260" y="40"/>
                    <a:pt x="259" y="38"/>
                  </a:cubicBezTo>
                  <a:cubicBezTo>
                    <a:pt x="253" y="23"/>
                    <a:pt x="241" y="14"/>
                    <a:pt x="227" y="10"/>
                  </a:cubicBezTo>
                  <a:cubicBezTo>
                    <a:pt x="227" y="9"/>
                    <a:pt x="227" y="8"/>
                    <a:pt x="228" y="7"/>
                  </a:cubicBezTo>
                  <a:cubicBezTo>
                    <a:pt x="229" y="5"/>
                    <a:pt x="226" y="4"/>
                    <a:pt x="225" y="6"/>
                  </a:cubicBezTo>
                  <a:cubicBezTo>
                    <a:pt x="224" y="7"/>
                    <a:pt x="223" y="8"/>
                    <a:pt x="222" y="9"/>
                  </a:cubicBezTo>
                  <a:cubicBezTo>
                    <a:pt x="217" y="8"/>
                    <a:pt x="211" y="8"/>
                    <a:pt x="205" y="8"/>
                  </a:cubicBezTo>
                  <a:cubicBezTo>
                    <a:pt x="204" y="7"/>
                    <a:pt x="203" y="6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1" y="8"/>
                    <a:pt x="180" y="9"/>
                    <a:pt x="169" y="12"/>
                  </a:cubicBezTo>
                  <a:cubicBezTo>
                    <a:pt x="169" y="11"/>
                    <a:pt x="169" y="10"/>
                    <a:pt x="169" y="9"/>
                  </a:cubicBezTo>
                  <a:cubicBezTo>
                    <a:pt x="170" y="7"/>
                    <a:pt x="168" y="6"/>
                    <a:pt x="167" y="8"/>
                  </a:cubicBezTo>
                  <a:cubicBezTo>
                    <a:pt x="165" y="10"/>
                    <a:pt x="164" y="11"/>
                    <a:pt x="162" y="13"/>
                  </a:cubicBezTo>
                  <a:cubicBezTo>
                    <a:pt x="140" y="19"/>
                    <a:pt x="118" y="28"/>
                    <a:pt x="101" y="36"/>
                  </a:cubicBezTo>
                  <a:cubicBezTo>
                    <a:pt x="102" y="35"/>
                    <a:pt x="100" y="34"/>
                    <a:pt x="99" y="35"/>
                  </a:cubicBezTo>
                  <a:cubicBezTo>
                    <a:pt x="98" y="36"/>
                    <a:pt x="97" y="38"/>
                    <a:pt x="96" y="39"/>
                  </a:cubicBezTo>
                  <a:cubicBezTo>
                    <a:pt x="91" y="42"/>
                    <a:pt x="87" y="44"/>
                    <a:pt x="84" y="46"/>
                  </a:cubicBezTo>
                  <a:cubicBezTo>
                    <a:pt x="54" y="63"/>
                    <a:pt x="16" y="93"/>
                    <a:pt x="2" y="126"/>
                  </a:cubicBezTo>
                  <a:cubicBezTo>
                    <a:pt x="0" y="130"/>
                    <a:pt x="0" y="135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2"/>
                    <a:pt x="1" y="142"/>
                  </a:cubicBezTo>
                  <a:cubicBezTo>
                    <a:pt x="2" y="146"/>
                    <a:pt x="3" y="149"/>
                    <a:pt x="4" y="152"/>
                  </a:cubicBezTo>
                  <a:cubicBezTo>
                    <a:pt x="4" y="153"/>
                    <a:pt x="4" y="153"/>
                    <a:pt x="4" y="154"/>
                  </a:cubicBezTo>
                  <a:cubicBezTo>
                    <a:pt x="4" y="155"/>
                    <a:pt x="5" y="155"/>
                    <a:pt x="5" y="154"/>
                  </a:cubicBezTo>
                  <a:cubicBezTo>
                    <a:pt x="6" y="156"/>
                    <a:pt x="6" y="157"/>
                    <a:pt x="7" y="159"/>
                  </a:cubicBezTo>
                  <a:cubicBezTo>
                    <a:pt x="7" y="161"/>
                    <a:pt x="7" y="164"/>
                    <a:pt x="7" y="167"/>
                  </a:cubicBezTo>
                  <a:cubicBezTo>
                    <a:pt x="7" y="167"/>
                    <a:pt x="7" y="168"/>
                    <a:pt x="7" y="168"/>
                  </a:cubicBezTo>
                  <a:cubicBezTo>
                    <a:pt x="6" y="169"/>
                    <a:pt x="7" y="170"/>
                    <a:pt x="8" y="170"/>
                  </a:cubicBezTo>
                  <a:cubicBezTo>
                    <a:pt x="8" y="171"/>
                    <a:pt x="8" y="171"/>
                    <a:pt x="8" y="172"/>
                  </a:cubicBezTo>
                  <a:cubicBezTo>
                    <a:pt x="8" y="173"/>
                    <a:pt x="9" y="174"/>
                    <a:pt x="10" y="173"/>
                  </a:cubicBezTo>
                  <a:cubicBezTo>
                    <a:pt x="11" y="172"/>
                    <a:pt x="11" y="172"/>
                    <a:pt x="12" y="171"/>
                  </a:cubicBezTo>
                  <a:cubicBezTo>
                    <a:pt x="12" y="172"/>
                    <a:pt x="13" y="173"/>
                    <a:pt x="13" y="174"/>
                  </a:cubicBezTo>
                  <a:cubicBezTo>
                    <a:pt x="12" y="177"/>
                    <a:pt x="12" y="179"/>
                    <a:pt x="11" y="181"/>
                  </a:cubicBezTo>
                  <a:cubicBezTo>
                    <a:pt x="11" y="182"/>
                    <a:pt x="13" y="183"/>
                    <a:pt x="13" y="182"/>
                  </a:cubicBezTo>
                  <a:cubicBezTo>
                    <a:pt x="14" y="182"/>
                    <a:pt x="14" y="181"/>
                    <a:pt x="15" y="181"/>
                  </a:cubicBezTo>
                  <a:cubicBezTo>
                    <a:pt x="18" y="200"/>
                    <a:pt x="16" y="216"/>
                    <a:pt x="30" y="231"/>
                  </a:cubicBezTo>
                  <a:cubicBezTo>
                    <a:pt x="31" y="232"/>
                    <a:pt x="33" y="230"/>
                    <a:pt x="32" y="229"/>
                  </a:cubicBezTo>
                  <a:cubicBezTo>
                    <a:pt x="26" y="222"/>
                    <a:pt x="24" y="205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36" y="167"/>
                    <a:pt x="50" y="143"/>
                    <a:pt x="64" y="119"/>
                  </a:cubicBezTo>
                  <a:cubicBezTo>
                    <a:pt x="78" y="95"/>
                    <a:pt x="112" y="60"/>
                    <a:pt x="120" y="42"/>
                  </a:cubicBezTo>
                  <a:cubicBezTo>
                    <a:pt x="103" y="81"/>
                    <a:pt x="75" y="115"/>
                    <a:pt x="52" y="151"/>
                  </a:cubicBezTo>
                  <a:cubicBezTo>
                    <a:pt x="46" y="159"/>
                    <a:pt x="41" y="167"/>
                    <a:pt x="36" y="175"/>
                  </a:cubicBezTo>
                  <a:cubicBezTo>
                    <a:pt x="23" y="199"/>
                    <a:pt x="26" y="194"/>
                    <a:pt x="31" y="187"/>
                  </a:cubicBezTo>
                  <a:cubicBezTo>
                    <a:pt x="28" y="192"/>
                    <a:pt x="26" y="197"/>
                    <a:pt x="24" y="202"/>
                  </a:cubicBezTo>
                  <a:cubicBezTo>
                    <a:pt x="23" y="204"/>
                    <a:pt x="26" y="205"/>
                    <a:pt x="27" y="203"/>
                  </a:cubicBezTo>
                  <a:cubicBezTo>
                    <a:pt x="51" y="145"/>
                    <a:pt x="95" y="96"/>
                    <a:pt x="129" y="44"/>
                  </a:cubicBezTo>
                  <a:cubicBezTo>
                    <a:pt x="125" y="50"/>
                    <a:pt x="121" y="70"/>
                    <a:pt x="116" y="78"/>
                  </a:cubicBezTo>
                  <a:cubicBezTo>
                    <a:pt x="108" y="92"/>
                    <a:pt x="100" y="105"/>
                    <a:pt x="91" y="118"/>
                  </a:cubicBezTo>
                  <a:cubicBezTo>
                    <a:pt x="71" y="148"/>
                    <a:pt x="50" y="176"/>
                    <a:pt x="31" y="207"/>
                  </a:cubicBezTo>
                  <a:cubicBezTo>
                    <a:pt x="30" y="208"/>
                    <a:pt x="32" y="210"/>
                    <a:pt x="33" y="208"/>
                  </a:cubicBezTo>
                  <a:cubicBezTo>
                    <a:pt x="40" y="199"/>
                    <a:pt x="46" y="190"/>
                    <a:pt x="52" y="182"/>
                  </a:cubicBezTo>
                  <a:cubicBezTo>
                    <a:pt x="46" y="194"/>
                    <a:pt x="40" y="206"/>
                    <a:pt x="35" y="220"/>
                  </a:cubicBezTo>
                  <a:cubicBezTo>
                    <a:pt x="35" y="222"/>
                    <a:pt x="37" y="222"/>
                    <a:pt x="38" y="221"/>
                  </a:cubicBezTo>
                  <a:cubicBezTo>
                    <a:pt x="64" y="183"/>
                    <a:pt x="89" y="145"/>
                    <a:pt x="113" y="106"/>
                  </a:cubicBezTo>
                  <a:cubicBezTo>
                    <a:pt x="124" y="87"/>
                    <a:pt x="134" y="69"/>
                    <a:pt x="145" y="51"/>
                  </a:cubicBezTo>
                  <a:cubicBezTo>
                    <a:pt x="149" y="44"/>
                    <a:pt x="169" y="0"/>
                    <a:pt x="161" y="31"/>
                  </a:cubicBezTo>
                  <a:cubicBezTo>
                    <a:pt x="143" y="55"/>
                    <a:pt x="130" y="85"/>
                    <a:pt x="115" y="110"/>
                  </a:cubicBezTo>
                  <a:cubicBezTo>
                    <a:pt x="109" y="121"/>
                    <a:pt x="102" y="132"/>
                    <a:pt x="96" y="143"/>
                  </a:cubicBezTo>
                  <a:cubicBezTo>
                    <a:pt x="102" y="135"/>
                    <a:pt x="108" y="126"/>
                    <a:pt x="114" y="118"/>
                  </a:cubicBezTo>
                  <a:cubicBezTo>
                    <a:pt x="128" y="93"/>
                    <a:pt x="143" y="68"/>
                    <a:pt x="157" y="43"/>
                  </a:cubicBezTo>
                  <a:cubicBezTo>
                    <a:pt x="150" y="62"/>
                    <a:pt x="140" y="79"/>
                    <a:pt x="130" y="96"/>
                  </a:cubicBezTo>
                  <a:cubicBezTo>
                    <a:pt x="143" y="76"/>
                    <a:pt x="154" y="55"/>
                    <a:pt x="162" y="33"/>
                  </a:cubicBezTo>
                  <a:cubicBezTo>
                    <a:pt x="171" y="18"/>
                    <a:pt x="165" y="34"/>
                    <a:pt x="158" y="52"/>
                  </a:cubicBezTo>
                  <a:cubicBezTo>
                    <a:pt x="151" y="65"/>
                    <a:pt x="145" y="79"/>
                    <a:pt x="138" y="92"/>
                  </a:cubicBezTo>
                  <a:cubicBezTo>
                    <a:pt x="130" y="105"/>
                    <a:pt x="121" y="117"/>
                    <a:pt x="113" y="129"/>
                  </a:cubicBezTo>
                  <a:cubicBezTo>
                    <a:pt x="92" y="160"/>
                    <a:pt x="74" y="192"/>
                    <a:pt x="54" y="224"/>
                  </a:cubicBezTo>
                  <a:cubicBezTo>
                    <a:pt x="52" y="224"/>
                    <a:pt x="49" y="224"/>
                    <a:pt x="47" y="224"/>
                  </a:cubicBezTo>
                  <a:cubicBezTo>
                    <a:pt x="71" y="190"/>
                    <a:pt x="92" y="156"/>
                    <a:pt x="113" y="120"/>
                  </a:cubicBezTo>
                  <a:cubicBezTo>
                    <a:pt x="107" y="128"/>
                    <a:pt x="101" y="136"/>
                    <a:pt x="95" y="143"/>
                  </a:cubicBezTo>
                  <a:cubicBezTo>
                    <a:pt x="88" y="156"/>
                    <a:pt x="80" y="168"/>
                    <a:pt x="72" y="181"/>
                  </a:cubicBezTo>
                  <a:cubicBezTo>
                    <a:pt x="69" y="187"/>
                    <a:pt x="33" y="246"/>
                    <a:pt x="49" y="214"/>
                  </a:cubicBezTo>
                  <a:cubicBezTo>
                    <a:pt x="61" y="191"/>
                    <a:pt x="76" y="170"/>
                    <a:pt x="91" y="150"/>
                  </a:cubicBezTo>
                  <a:cubicBezTo>
                    <a:pt x="73" y="174"/>
                    <a:pt x="55" y="198"/>
                    <a:pt x="41" y="224"/>
                  </a:cubicBezTo>
                  <a:cubicBezTo>
                    <a:pt x="38" y="224"/>
                    <a:pt x="35" y="223"/>
                    <a:pt x="31" y="223"/>
                  </a:cubicBezTo>
                  <a:cubicBezTo>
                    <a:pt x="30" y="222"/>
                    <a:pt x="30" y="224"/>
                    <a:pt x="31" y="224"/>
                  </a:cubicBezTo>
                  <a:cubicBezTo>
                    <a:pt x="34" y="225"/>
                    <a:pt x="37" y="226"/>
                    <a:pt x="40" y="226"/>
                  </a:cubicBezTo>
                  <a:cubicBezTo>
                    <a:pt x="39" y="229"/>
                    <a:pt x="37" y="232"/>
                    <a:pt x="36" y="236"/>
                  </a:cubicBezTo>
                  <a:cubicBezTo>
                    <a:pt x="35" y="237"/>
                    <a:pt x="37" y="239"/>
                    <a:pt x="38" y="237"/>
                  </a:cubicBezTo>
                  <a:cubicBezTo>
                    <a:pt x="41" y="234"/>
                    <a:pt x="43" y="230"/>
                    <a:pt x="45" y="227"/>
                  </a:cubicBezTo>
                  <a:cubicBezTo>
                    <a:pt x="53" y="228"/>
                    <a:pt x="59" y="227"/>
                    <a:pt x="66" y="226"/>
                  </a:cubicBezTo>
                  <a:cubicBezTo>
                    <a:pt x="67" y="227"/>
                    <a:pt x="68" y="227"/>
                    <a:pt x="69" y="226"/>
                  </a:cubicBezTo>
                  <a:cubicBezTo>
                    <a:pt x="69" y="226"/>
                    <a:pt x="69" y="225"/>
                    <a:pt x="70" y="225"/>
                  </a:cubicBezTo>
                  <a:cubicBezTo>
                    <a:pt x="79" y="222"/>
                    <a:pt x="89" y="218"/>
                    <a:pt x="101" y="214"/>
                  </a:cubicBezTo>
                  <a:cubicBezTo>
                    <a:pt x="107" y="212"/>
                    <a:pt x="112" y="211"/>
                    <a:pt x="116" y="210"/>
                  </a:cubicBezTo>
                  <a:cubicBezTo>
                    <a:pt x="116" y="212"/>
                    <a:pt x="118" y="213"/>
                    <a:pt x="119" y="211"/>
                  </a:cubicBezTo>
                  <a:cubicBezTo>
                    <a:pt x="120" y="211"/>
                    <a:pt x="120" y="211"/>
                    <a:pt x="120" y="210"/>
                  </a:cubicBezTo>
                  <a:cubicBezTo>
                    <a:pt x="147" y="211"/>
                    <a:pt x="159" y="239"/>
                    <a:pt x="186" y="236"/>
                  </a:cubicBezTo>
                  <a:cubicBezTo>
                    <a:pt x="203" y="235"/>
                    <a:pt x="217" y="225"/>
                    <a:pt x="227" y="247"/>
                  </a:cubicBezTo>
                  <a:cubicBezTo>
                    <a:pt x="235" y="264"/>
                    <a:pt x="269" y="273"/>
                    <a:pt x="273" y="285"/>
                  </a:cubicBezTo>
                  <a:cubicBezTo>
                    <a:pt x="273" y="286"/>
                    <a:pt x="276" y="286"/>
                    <a:pt x="276" y="284"/>
                  </a:cubicBezTo>
                  <a:cubicBezTo>
                    <a:pt x="272" y="272"/>
                    <a:pt x="271" y="267"/>
                    <a:pt x="257" y="266"/>
                  </a:cubicBezTo>
                  <a:close/>
                  <a:moveTo>
                    <a:pt x="210" y="14"/>
                  </a:moveTo>
                  <a:cubicBezTo>
                    <a:pt x="204" y="21"/>
                    <a:pt x="198" y="28"/>
                    <a:pt x="192" y="36"/>
                  </a:cubicBezTo>
                  <a:cubicBezTo>
                    <a:pt x="196" y="28"/>
                    <a:pt x="200" y="20"/>
                    <a:pt x="204" y="12"/>
                  </a:cubicBezTo>
                  <a:cubicBezTo>
                    <a:pt x="209" y="12"/>
                    <a:pt x="214" y="13"/>
                    <a:pt x="219" y="14"/>
                  </a:cubicBezTo>
                  <a:cubicBezTo>
                    <a:pt x="214" y="21"/>
                    <a:pt x="209" y="29"/>
                    <a:pt x="204" y="37"/>
                  </a:cubicBezTo>
                  <a:cubicBezTo>
                    <a:pt x="207" y="30"/>
                    <a:pt x="210" y="23"/>
                    <a:pt x="213" y="15"/>
                  </a:cubicBezTo>
                  <a:cubicBezTo>
                    <a:pt x="214" y="14"/>
                    <a:pt x="211" y="12"/>
                    <a:pt x="210" y="14"/>
                  </a:cubicBezTo>
                  <a:close/>
                  <a:moveTo>
                    <a:pt x="119" y="132"/>
                  </a:moveTo>
                  <a:cubicBezTo>
                    <a:pt x="121" y="129"/>
                    <a:pt x="122" y="127"/>
                    <a:pt x="124" y="124"/>
                  </a:cubicBezTo>
                  <a:cubicBezTo>
                    <a:pt x="138" y="103"/>
                    <a:pt x="151" y="82"/>
                    <a:pt x="161" y="60"/>
                  </a:cubicBezTo>
                  <a:cubicBezTo>
                    <a:pt x="167" y="48"/>
                    <a:pt x="174" y="37"/>
                    <a:pt x="177" y="28"/>
                  </a:cubicBezTo>
                  <a:cubicBezTo>
                    <a:pt x="168" y="54"/>
                    <a:pt x="155" y="77"/>
                    <a:pt x="140" y="100"/>
                  </a:cubicBezTo>
                  <a:cubicBezTo>
                    <a:pt x="158" y="74"/>
                    <a:pt x="174" y="46"/>
                    <a:pt x="184" y="15"/>
                  </a:cubicBezTo>
                  <a:cubicBezTo>
                    <a:pt x="184" y="14"/>
                    <a:pt x="184" y="14"/>
                    <a:pt x="183" y="13"/>
                  </a:cubicBezTo>
                  <a:cubicBezTo>
                    <a:pt x="188" y="13"/>
                    <a:pt x="194" y="12"/>
                    <a:pt x="199" y="12"/>
                  </a:cubicBezTo>
                  <a:cubicBezTo>
                    <a:pt x="178" y="44"/>
                    <a:pt x="158" y="76"/>
                    <a:pt x="137" y="108"/>
                  </a:cubicBezTo>
                  <a:cubicBezTo>
                    <a:pt x="124" y="127"/>
                    <a:pt x="112" y="147"/>
                    <a:pt x="100" y="166"/>
                  </a:cubicBezTo>
                  <a:cubicBezTo>
                    <a:pt x="97" y="172"/>
                    <a:pt x="68" y="227"/>
                    <a:pt x="79" y="200"/>
                  </a:cubicBezTo>
                  <a:cubicBezTo>
                    <a:pt x="88" y="180"/>
                    <a:pt x="99" y="162"/>
                    <a:pt x="111" y="144"/>
                  </a:cubicBezTo>
                  <a:cubicBezTo>
                    <a:pt x="115" y="138"/>
                    <a:pt x="118" y="133"/>
                    <a:pt x="122" y="127"/>
                  </a:cubicBezTo>
                  <a:cubicBezTo>
                    <a:pt x="121" y="128"/>
                    <a:pt x="120" y="130"/>
                    <a:pt x="119" y="132"/>
                  </a:cubicBezTo>
                  <a:close/>
                  <a:moveTo>
                    <a:pt x="86" y="49"/>
                  </a:moveTo>
                  <a:cubicBezTo>
                    <a:pt x="87" y="48"/>
                    <a:pt x="89" y="47"/>
                    <a:pt x="90" y="46"/>
                  </a:cubicBezTo>
                  <a:cubicBezTo>
                    <a:pt x="84" y="54"/>
                    <a:pt x="78" y="63"/>
                    <a:pt x="71" y="71"/>
                  </a:cubicBezTo>
                  <a:cubicBezTo>
                    <a:pt x="74" y="66"/>
                    <a:pt x="76" y="60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1" y="52"/>
                    <a:pt x="83" y="51"/>
                    <a:pt x="86" y="49"/>
                  </a:cubicBezTo>
                  <a:close/>
                  <a:moveTo>
                    <a:pt x="27" y="141"/>
                  </a:moveTo>
                  <a:cubicBezTo>
                    <a:pt x="27" y="140"/>
                    <a:pt x="28" y="140"/>
                    <a:pt x="28" y="139"/>
                  </a:cubicBezTo>
                  <a:cubicBezTo>
                    <a:pt x="33" y="131"/>
                    <a:pt x="38" y="123"/>
                    <a:pt x="44" y="115"/>
                  </a:cubicBezTo>
                  <a:cubicBezTo>
                    <a:pt x="46" y="111"/>
                    <a:pt x="50" y="106"/>
                    <a:pt x="53" y="102"/>
                  </a:cubicBezTo>
                  <a:cubicBezTo>
                    <a:pt x="46" y="112"/>
                    <a:pt x="39" y="122"/>
                    <a:pt x="33" y="132"/>
                  </a:cubicBezTo>
                  <a:cubicBezTo>
                    <a:pt x="34" y="131"/>
                    <a:pt x="31" y="135"/>
                    <a:pt x="27" y="141"/>
                  </a:cubicBezTo>
                  <a:close/>
                  <a:moveTo>
                    <a:pt x="20" y="132"/>
                  </a:moveTo>
                  <a:cubicBezTo>
                    <a:pt x="25" y="122"/>
                    <a:pt x="32" y="113"/>
                    <a:pt x="39" y="104"/>
                  </a:cubicBezTo>
                  <a:cubicBezTo>
                    <a:pt x="46" y="93"/>
                    <a:pt x="55" y="83"/>
                    <a:pt x="64" y="73"/>
                  </a:cubicBezTo>
                  <a:cubicBezTo>
                    <a:pt x="57" y="82"/>
                    <a:pt x="51" y="93"/>
                    <a:pt x="45" y="102"/>
                  </a:cubicBezTo>
                  <a:cubicBezTo>
                    <a:pt x="38" y="114"/>
                    <a:pt x="32" y="125"/>
                    <a:pt x="26" y="136"/>
                  </a:cubicBezTo>
                  <a:cubicBezTo>
                    <a:pt x="23" y="142"/>
                    <a:pt x="20" y="147"/>
                    <a:pt x="17" y="152"/>
                  </a:cubicBezTo>
                  <a:cubicBezTo>
                    <a:pt x="13" y="151"/>
                    <a:pt x="13" y="146"/>
                    <a:pt x="20" y="132"/>
                  </a:cubicBezTo>
                  <a:close/>
                  <a:moveTo>
                    <a:pt x="38" y="118"/>
                  </a:moveTo>
                  <a:cubicBezTo>
                    <a:pt x="48" y="101"/>
                    <a:pt x="59" y="85"/>
                    <a:pt x="69" y="67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77" y="59"/>
                    <a:pt x="71" y="69"/>
                    <a:pt x="66" y="79"/>
                  </a:cubicBezTo>
                  <a:cubicBezTo>
                    <a:pt x="56" y="92"/>
                    <a:pt x="47" y="105"/>
                    <a:pt x="38" y="118"/>
                  </a:cubicBezTo>
                  <a:close/>
                  <a:moveTo>
                    <a:pt x="24" y="149"/>
                  </a:moveTo>
                  <a:cubicBezTo>
                    <a:pt x="39" y="128"/>
                    <a:pt x="53" y="107"/>
                    <a:pt x="65" y="84"/>
                  </a:cubicBezTo>
                  <a:cubicBezTo>
                    <a:pt x="67" y="81"/>
                    <a:pt x="69" y="78"/>
                    <a:pt x="71" y="75"/>
                  </a:cubicBezTo>
                  <a:cubicBezTo>
                    <a:pt x="78" y="66"/>
                    <a:pt x="85" y="57"/>
                    <a:pt x="92" y="48"/>
                  </a:cubicBezTo>
                  <a:cubicBezTo>
                    <a:pt x="87" y="56"/>
                    <a:pt x="82" y="64"/>
                    <a:pt x="76" y="72"/>
                  </a:cubicBezTo>
                  <a:cubicBezTo>
                    <a:pt x="62" y="94"/>
                    <a:pt x="48" y="115"/>
                    <a:pt x="36" y="137"/>
                  </a:cubicBezTo>
                  <a:cubicBezTo>
                    <a:pt x="33" y="143"/>
                    <a:pt x="28" y="148"/>
                    <a:pt x="23" y="151"/>
                  </a:cubicBezTo>
                  <a:cubicBezTo>
                    <a:pt x="23" y="150"/>
                    <a:pt x="23" y="150"/>
                    <a:pt x="24" y="149"/>
                  </a:cubicBezTo>
                  <a:close/>
                  <a:moveTo>
                    <a:pt x="20" y="105"/>
                  </a:moveTo>
                  <a:cubicBezTo>
                    <a:pt x="26" y="97"/>
                    <a:pt x="34" y="90"/>
                    <a:pt x="42" y="82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4" y="92"/>
                    <a:pt x="30" y="98"/>
                    <a:pt x="25" y="104"/>
                  </a:cubicBezTo>
                  <a:cubicBezTo>
                    <a:pt x="23" y="107"/>
                    <a:pt x="20" y="109"/>
                    <a:pt x="18" y="112"/>
                  </a:cubicBezTo>
                  <a:cubicBezTo>
                    <a:pt x="15" y="113"/>
                    <a:pt x="14" y="116"/>
                    <a:pt x="13" y="118"/>
                  </a:cubicBezTo>
                  <a:cubicBezTo>
                    <a:pt x="13" y="118"/>
                    <a:pt x="13" y="117"/>
                    <a:pt x="12" y="118"/>
                  </a:cubicBezTo>
                  <a:cubicBezTo>
                    <a:pt x="11" y="118"/>
                    <a:pt x="11" y="118"/>
                    <a:pt x="10" y="119"/>
                  </a:cubicBezTo>
                  <a:cubicBezTo>
                    <a:pt x="13" y="114"/>
                    <a:pt x="16" y="110"/>
                    <a:pt x="20" y="105"/>
                  </a:cubicBezTo>
                  <a:close/>
                  <a:moveTo>
                    <a:pt x="9" y="122"/>
                  </a:moveTo>
                  <a:cubicBezTo>
                    <a:pt x="10" y="121"/>
                    <a:pt x="12" y="120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17"/>
                    <a:pt x="19" y="114"/>
                    <a:pt x="21" y="111"/>
                  </a:cubicBezTo>
                  <a:cubicBezTo>
                    <a:pt x="18" y="117"/>
                    <a:pt x="14" y="122"/>
                    <a:pt x="10" y="128"/>
                  </a:cubicBezTo>
                  <a:cubicBezTo>
                    <a:pt x="9" y="129"/>
                    <a:pt x="8" y="130"/>
                    <a:pt x="8" y="131"/>
                  </a:cubicBezTo>
                  <a:cubicBezTo>
                    <a:pt x="7" y="131"/>
                    <a:pt x="7" y="132"/>
                    <a:pt x="7" y="132"/>
                  </a:cubicBezTo>
                  <a:cubicBezTo>
                    <a:pt x="7" y="129"/>
                    <a:pt x="8" y="126"/>
                    <a:pt x="9" y="122"/>
                  </a:cubicBezTo>
                  <a:close/>
                  <a:moveTo>
                    <a:pt x="21" y="185"/>
                  </a:moveTo>
                  <a:cubicBezTo>
                    <a:pt x="20" y="182"/>
                    <a:pt x="20" y="179"/>
                    <a:pt x="19" y="176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9" y="164"/>
                    <a:pt x="38" y="152"/>
                    <a:pt x="47" y="139"/>
                  </a:cubicBezTo>
                  <a:cubicBezTo>
                    <a:pt x="37" y="154"/>
                    <a:pt x="29" y="170"/>
                    <a:pt x="21" y="185"/>
                  </a:cubicBezTo>
                  <a:close/>
                  <a:moveTo>
                    <a:pt x="101" y="58"/>
                  </a:moveTo>
                  <a:cubicBezTo>
                    <a:pt x="105" y="52"/>
                    <a:pt x="108" y="46"/>
                    <a:pt x="111" y="40"/>
                  </a:cubicBezTo>
                  <a:cubicBezTo>
                    <a:pt x="112" y="38"/>
                    <a:pt x="109" y="37"/>
                    <a:pt x="108" y="38"/>
                  </a:cubicBezTo>
                  <a:cubicBezTo>
                    <a:pt x="84" y="72"/>
                    <a:pt x="64" y="109"/>
                    <a:pt x="41" y="144"/>
                  </a:cubicBezTo>
                  <a:cubicBezTo>
                    <a:pt x="22" y="171"/>
                    <a:pt x="18" y="173"/>
                    <a:pt x="19" y="165"/>
                  </a:cubicBezTo>
                  <a:cubicBezTo>
                    <a:pt x="29" y="155"/>
                    <a:pt x="37" y="142"/>
                    <a:pt x="44" y="128"/>
                  </a:cubicBezTo>
                  <a:cubicBezTo>
                    <a:pt x="60" y="98"/>
                    <a:pt x="81" y="71"/>
                    <a:pt x="98" y="42"/>
                  </a:cubicBezTo>
                  <a:cubicBezTo>
                    <a:pt x="106" y="37"/>
                    <a:pt x="116" y="33"/>
                    <a:pt x="126" y="29"/>
                  </a:cubicBezTo>
                  <a:cubicBezTo>
                    <a:pt x="117" y="38"/>
                    <a:pt x="109" y="48"/>
                    <a:pt x="101" y="58"/>
                  </a:cubicBezTo>
                  <a:close/>
                  <a:moveTo>
                    <a:pt x="144" y="25"/>
                  </a:moveTo>
                  <a:cubicBezTo>
                    <a:pt x="144" y="24"/>
                    <a:pt x="142" y="22"/>
                    <a:pt x="141" y="23"/>
                  </a:cubicBezTo>
                  <a:cubicBezTo>
                    <a:pt x="124" y="43"/>
                    <a:pt x="113" y="65"/>
                    <a:pt x="98" y="86"/>
                  </a:cubicBezTo>
                  <a:cubicBezTo>
                    <a:pt x="95" y="91"/>
                    <a:pt x="92" y="95"/>
                    <a:pt x="89" y="99"/>
                  </a:cubicBezTo>
                  <a:cubicBezTo>
                    <a:pt x="104" y="77"/>
                    <a:pt x="118" y="55"/>
                    <a:pt x="129" y="30"/>
                  </a:cubicBezTo>
                  <a:cubicBezTo>
                    <a:pt x="129" y="29"/>
                    <a:pt x="129" y="28"/>
                    <a:pt x="128" y="28"/>
                  </a:cubicBezTo>
                  <a:cubicBezTo>
                    <a:pt x="138" y="24"/>
                    <a:pt x="148" y="21"/>
                    <a:pt x="159" y="18"/>
                  </a:cubicBezTo>
                  <a:cubicBezTo>
                    <a:pt x="158" y="19"/>
                    <a:pt x="157" y="21"/>
                    <a:pt x="156" y="22"/>
                  </a:cubicBezTo>
                  <a:cubicBezTo>
                    <a:pt x="157" y="20"/>
                    <a:pt x="154" y="19"/>
                    <a:pt x="154" y="21"/>
                  </a:cubicBezTo>
                  <a:cubicBezTo>
                    <a:pt x="149" y="30"/>
                    <a:pt x="144" y="39"/>
                    <a:pt x="139" y="48"/>
                  </a:cubicBezTo>
                  <a:cubicBezTo>
                    <a:pt x="132" y="59"/>
                    <a:pt x="125" y="70"/>
                    <a:pt x="119" y="81"/>
                  </a:cubicBezTo>
                  <a:cubicBezTo>
                    <a:pt x="106" y="101"/>
                    <a:pt x="92" y="121"/>
                    <a:pt x="79" y="140"/>
                  </a:cubicBezTo>
                  <a:cubicBezTo>
                    <a:pt x="79" y="140"/>
                    <a:pt x="79" y="140"/>
                    <a:pt x="78" y="140"/>
                  </a:cubicBezTo>
                  <a:cubicBezTo>
                    <a:pt x="104" y="104"/>
                    <a:pt x="128" y="67"/>
                    <a:pt x="144" y="25"/>
                  </a:cubicBezTo>
                  <a:close/>
                  <a:moveTo>
                    <a:pt x="96" y="122"/>
                  </a:moveTo>
                  <a:cubicBezTo>
                    <a:pt x="80" y="149"/>
                    <a:pt x="65" y="176"/>
                    <a:pt x="48" y="201"/>
                  </a:cubicBezTo>
                  <a:cubicBezTo>
                    <a:pt x="57" y="186"/>
                    <a:pt x="72" y="158"/>
                    <a:pt x="86" y="134"/>
                  </a:cubicBezTo>
                  <a:cubicBezTo>
                    <a:pt x="90" y="130"/>
                    <a:pt x="93" y="126"/>
                    <a:pt x="96" y="122"/>
                  </a:cubicBezTo>
                  <a:close/>
                  <a:moveTo>
                    <a:pt x="165" y="25"/>
                  </a:moveTo>
                  <a:cubicBezTo>
                    <a:pt x="166" y="22"/>
                    <a:pt x="167" y="19"/>
                    <a:pt x="167" y="16"/>
                  </a:cubicBezTo>
                  <a:cubicBezTo>
                    <a:pt x="170" y="16"/>
                    <a:pt x="172" y="15"/>
                    <a:pt x="174" y="15"/>
                  </a:cubicBezTo>
                  <a:cubicBezTo>
                    <a:pt x="171" y="18"/>
                    <a:pt x="168" y="21"/>
                    <a:pt x="165" y="25"/>
                  </a:cubicBezTo>
                  <a:close/>
                  <a:moveTo>
                    <a:pt x="97" y="164"/>
                  </a:moveTo>
                  <a:cubicBezTo>
                    <a:pt x="98" y="162"/>
                    <a:pt x="100" y="160"/>
                    <a:pt x="101" y="158"/>
                  </a:cubicBezTo>
                  <a:cubicBezTo>
                    <a:pt x="88" y="178"/>
                    <a:pt x="76" y="199"/>
                    <a:pt x="67" y="221"/>
                  </a:cubicBezTo>
                  <a:cubicBezTo>
                    <a:pt x="64" y="222"/>
                    <a:pt x="61" y="223"/>
                    <a:pt x="58" y="223"/>
                  </a:cubicBezTo>
                  <a:cubicBezTo>
                    <a:pt x="71" y="203"/>
                    <a:pt x="84" y="184"/>
                    <a:pt x="97" y="164"/>
                  </a:cubicBezTo>
                  <a:close/>
                  <a:moveTo>
                    <a:pt x="73" y="220"/>
                  </a:moveTo>
                  <a:cubicBezTo>
                    <a:pt x="111" y="153"/>
                    <a:pt x="154" y="88"/>
                    <a:pt x="196" y="24"/>
                  </a:cubicBezTo>
                  <a:cubicBezTo>
                    <a:pt x="176" y="54"/>
                    <a:pt x="155" y="88"/>
                    <a:pt x="133" y="123"/>
                  </a:cubicBezTo>
                  <a:cubicBezTo>
                    <a:pt x="132" y="125"/>
                    <a:pt x="130" y="128"/>
                    <a:pt x="129" y="130"/>
                  </a:cubicBezTo>
                  <a:cubicBezTo>
                    <a:pt x="116" y="151"/>
                    <a:pt x="104" y="172"/>
                    <a:pt x="93" y="192"/>
                  </a:cubicBezTo>
                  <a:cubicBezTo>
                    <a:pt x="92" y="194"/>
                    <a:pt x="91" y="196"/>
                    <a:pt x="90" y="198"/>
                  </a:cubicBezTo>
                  <a:cubicBezTo>
                    <a:pt x="90" y="197"/>
                    <a:pt x="91" y="195"/>
                    <a:pt x="92" y="194"/>
                  </a:cubicBezTo>
                  <a:cubicBezTo>
                    <a:pt x="88" y="200"/>
                    <a:pt x="85" y="206"/>
                    <a:pt x="82" y="211"/>
                  </a:cubicBezTo>
                  <a:cubicBezTo>
                    <a:pt x="81" y="213"/>
                    <a:pt x="84" y="215"/>
                    <a:pt x="85" y="213"/>
                  </a:cubicBezTo>
                  <a:cubicBezTo>
                    <a:pt x="117" y="153"/>
                    <a:pt x="158" y="98"/>
                    <a:pt x="194" y="40"/>
                  </a:cubicBezTo>
                  <a:cubicBezTo>
                    <a:pt x="198" y="34"/>
                    <a:pt x="191" y="51"/>
                    <a:pt x="187" y="61"/>
                  </a:cubicBezTo>
                  <a:cubicBezTo>
                    <a:pt x="170" y="87"/>
                    <a:pt x="153" y="113"/>
                    <a:pt x="138" y="139"/>
                  </a:cubicBezTo>
                  <a:cubicBezTo>
                    <a:pt x="124" y="161"/>
                    <a:pt x="111" y="184"/>
                    <a:pt x="100" y="208"/>
                  </a:cubicBezTo>
                  <a:cubicBezTo>
                    <a:pt x="99" y="210"/>
                    <a:pt x="102" y="212"/>
                    <a:pt x="103" y="210"/>
                  </a:cubicBezTo>
                  <a:cubicBezTo>
                    <a:pt x="123" y="175"/>
                    <a:pt x="143" y="141"/>
                    <a:pt x="164" y="108"/>
                  </a:cubicBezTo>
                  <a:cubicBezTo>
                    <a:pt x="180" y="81"/>
                    <a:pt x="209" y="50"/>
                    <a:pt x="219" y="20"/>
                  </a:cubicBezTo>
                  <a:cubicBezTo>
                    <a:pt x="206" y="59"/>
                    <a:pt x="183" y="94"/>
                    <a:pt x="162" y="129"/>
                  </a:cubicBezTo>
                  <a:cubicBezTo>
                    <a:pt x="146" y="155"/>
                    <a:pt x="134" y="183"/>
                    <a:pt x="117" y="208"/>
                  </a:cubicBezTo>
                  <a:cubicBezTo>
                    <a:pt x="102" y="210"/>
                    <a:pt x="88" y="215"/>
                    <a:pt x="73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7419975" y="4956175"/>
              <a:ext cx="565150" cy="839787"/>
            </a:xfrm>
            <a:custGeom>
              <a:avLst/>
              <a:gdLst>
                <a:gd name="T0" fmla="*/ 208 w 229"/>
                <a:gd name="T1" fmla="*/ 134 h 340"/>
                <a:gd name="T2" fmla="*/ 147 w 229"/>
                <a:gd name="T3" fmla="*/ 58 h 340"/>
                <a:gd name="T4" fmla="*/ 63 w 229"/>
                <a:gd name="T5" fmla="*/ 201 h 340"/>
                <a:gd name="T6" fmla="*/ 136 w 229"/>
                <a:gd name="T7" fmla="*/ 49 h 340"/>
                <a:gd name="T8" fmla="*/ 39 w 229"/>
                <a:gd name="T9" fmla="*/ 215 h 340"/>
                <a:gd name="T10" fmla="*/ 131 w 229"/>
                <a:gd name="T11" fmla="*/ 23 h 340"/>
                <a:gd name="T12" fmla="*/ 34 w 229"/>
                <a:gd name="T13" fmla="*/ 182 h 340"/>
                <a:gd name="T14" fmla="*/ 121 w 229"/>
                <a:gd name="T15" fmla="*/ 22 h 340"/>
                <a:gd name="T16" fmla="*/ 1 w 229"/>
                <a:gd name="T17" fmla="*/ 215 h 340"/>
                <a:gd name="T18" fmla="*/ 16 w 229"/>
                <a:gd name="T19" fmla="*/ 217 h 340"/>
                <a:gd name="T20" fmla="*/ 29 w 229"/>
                <a:gd name="T21" fmla="*/ 230 h 340"/>
                <a:gd name="T22" fmla="*/ 44 w 229"/>
                <a:gd name="T23" fmla="*/ 233 h 340"/>
                <a:gd name="T24" fmla="*/ 56 w 229"/>
                <a:gd name="T25" fmla="*/ 237 h 340"/>
                <a:gd name="T26" fmla="*/ 68 w 229"/>
                <a:gd name="T27" fmla="*/ 238 h 340"/>
                <a:gd name="T28" fmla="*/ 148 w 229"/>
                <a:gd name="T29" fmla="*/ 113 h 340"/>
                <a:gd name="T30" fmla="*/ 84 w 229"/>
                <a:gd name="T31" fmla="*/ 239 h 340"/>
                <a:gd name="T32" fmla="*/ 168 w 229"/>
                <a:gd name="T33" fmla="*/ 112 h 340"/>
                <a:gd name="T34" fmla="*/ 112 w 229"/>
                <a:gd name="T35" fmla="*/ 216 h 340"/>
                <a:gd name="T36" fmla="*/ 99 w 229"/>
                <a:gd name="T37" fmla="*/ 241 h 340"/>
                <a:gd name="T38" fmla="*/ 163 w 229"/>
                <a:gd name="T39" fmla="*/ 142 h 340"/>
                <a:gd name="T40" fmla="*/ 106 w 229"/>
                <a:gd name="T41" fmla="*/ 256 h 340"/>
                <a:gd name="T42" fmla="*/ 114 w 229"/>
                <a:gd name="T43" fmla="*/ 273 h 340"/>
                <a:gd name="T44" fmla="*/ 132 w 229"/>
                <a:gd name="T45" fmla="*/ 269 h 340"/>
                <a:gd name="T46" fmla="*/ 142 w 229"/>
                <a:gd name="T47" fmla="*/ 272 h 340"/>
                <a:gd name="T48" fmla="*/ 139 w 229"/>
                <a:gd name="T49" fmla="*/ 289 h 340"/>
                <a:gd name="T50" fmla="*/ 198 w 229"/>
                <a:gd name="T51" fmla="*/ 192 h 340"/>
                <a:gd name="T52" fmla="*/ 198 w 229"/>
                <a:gd name="T53" fmla="*/ 199 h 340"/>
                <a:gd name="T54" fmla="*/ 140 w 229"/>
                <a:gd name="T55" fmla="*/ 304 h 340"/>
                <a:gd name="T56" fmla="*/ 142 w 229"/>
                <a:gd name="T57" fmla="*/ 295 h 340"/>
                <a:gd name="T58" fmla="*/ 142 w 229"/>
                <a:gd name="T59" fmla="*/ 322 h 340"/>
                <a:gd name="T60" fmla="*/ 167 w 229"/>
                <a:gd name="T61" fmla="*/ 339 h 340"/>
                <a:gd name="T62" fmla="*/ 174 w 229"/>
                <a:gd name="T63" fmla="*/ 310 h 340"/>
                <a:gd name="T64" fmla="*/ 196 w 229"/>
                <a:gd name="T65" fmla="*/ 258 h 340"/>
                <a:gd name="T66" fmla="*/ 200 w 229"/>
                <a:gd name="T67" fmla="*/ 239 h 340"/>
                <a:gd name="T68" fmla="*/ 225 w 229"/>
                <a:gd name="T69" fmla="*/ 204 h 340"/>
                <a:gd name="T70" fmla="*/ 100 w 229"/>
                <a:gd name="T71" fmla="*/ 51 h 340"/>
                <a:gd name="T72" fmla="*/ 67 w 229"/>
                <a:gd name="T73" fmla="*/ 112 h 340"/>
                <a:gd name="T74" fmla="*/ 78 w 229"/>
                <a:gd name="T75" fmla="*/ 133 h 340"/>
                <a:gd name="T76" fmla="*/ 101 w 229"/>
                <a:gd name="T77" fmla="*/ 148 h 340"/>
                <a:gd name="T78" fmla="*/ 156 w 229"/>
                <a:gd name="T79" fmla="*/ 72 h 340"/>
                <a:gd name="T80" fmla="*/ 101 w 229"/>
                <a:gd name="T81" fmla="*/ 148 h 340"/>
                <a:gd name="T82" fmla="*/ 158 w 229"/>
                <a:gd name="T83" fmla="*/ 75 h 340"/>
                <a:gd name="T84" fmla="*/ 121 w 229"/>
                <a:gd name="T85" fmla="*/ 155 h 340"/>
                <a:gd name="T86" fmla="*/ 173 w 229"/>
                <a:gd name="T87" fmla="*/ 97 h 340"/>
                <a:gd name="T88" fmla="*/ 131 w 229"/>
                <a:gd name="T89" fmla="*/ 241 h 340"/>
                <a:gd name="T90" fmla="*/ 141 w 229"/>
                <a:gd name="T91" fmla="*/ 196 h 340"/>
                <a:gd name="T92" fmla="*/ 179 w 229"/>
                <a:gd name="T93" fmla="*/ 113 h 340"/>
                <a:gd name="T94" fmla="*/ 197 w 229"/>
                <a:gd name="T95" fmla="*/ 125 h 340"/>
                <a:gd name="T96" fmla="*/ 199 w 229"/>
                <a:gd name="T97" fmla="*/ 129 h 340"/>
                <a:gd name="T98" fmla="*/ 212 w 229"/>
                <a:gd name="T99" fmla="*/ 174 h 340"/>
                <a:gd name="T100" fmla="*/ 213 w 229"/>
                <a:gd name="T101" fmla="*/ 158 h 340"/>
                <a:gd name="T102" fmla="*/ 222 w 229"/>
                <a:gd name="T103" fmla="*/ 179 h 340"/>
                <a:gd name="T104" fmla="*/ 215 w 229"/>
                <a:gd name="T105" fmla="*/ 176 h 340"/>
                <a:gd name="T106" fmla="*/ 164 w 229"/>
                <a:gd name="T107" fmla="*/ 291 h 340"/>
                <a:gd name="T108" fmla="*/ 152 w 229"/>
                <a:gd name="T109" fmla="*/ 326 h 340"/>
                <a:gd name="T110" fmla="*/ 164 w 229"/>
                <a:gd name="T111" fmla="*/ 331 h 340"/>
                <a:gd name="T112" fmla="*/ 171 w 229"/>
                <a:gd name="T113" fmla="*/ 290 h 340"/>
                <a:gd name="T114" fmla="*/ 165 w 229"/>
                <a:gd name="T115" fmla="*/ 302 h 340"/>
                <a:gd name="T116" fmla="*/ 171 w 229"/>
                <a:gd name="T117" fmla="*/ 290 h 340"/>
                <a:gd name="T118" fmla="*/ 207 w 229"/>
                <a:gd name="T119" fmla="*/ 209 h 340"/>
                <a:gd name="T120" fmla="*/ 222 w 229"/>
                <a:gd name="T121" fmla="*/ 19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" h="340">
                  <a:moveTo>
                    <a:pt x="221" y="162"/>
                  </a:moveTo>
                  <a:cubicBezTo>
                    <a:pt x="218" y="152"/>
                    <a:pt x="214" y="143"/>
                    <a:pt x="208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189" y="103"/>
                    <a:pt x="158" y="78"/>
                    <a:pt x="144" y="43"/>
                  </a:cubicBezTo>
                  <a:cubicBezTo>
                    <a:pt x="143" y="42"/>
                    <a:pt x="141" y="42"/>
                    <a:pt x="141" y="44"/>
                  </a:cubicBezTo>
                  <a:cubicBezTo>
                    <a:pt x="143" y="49"/>
                    <a:pt x="145" y="53"/>
                    <a:pt x="147" y="58"/>
                  </a:cubicBezTo>
                  <a:cubicBezTo>
                    <a:pt x="146" y="57"/>
                    <a:pt x="146" y="58"/>
                    <a:pt x="145" y="58"/>
                  </a:cubicBezTo>
                  <a:cubicBezTo>
                    <a:pt x="127" y="90"/>
                    <a:pt x="109" y="122"/>
                    <a:pt x="91" y="154"/>
                  </a:cubicBezTo>
                  <a:cubicBezTo>
                    <a:pt x="81" y="169"/>
                    <a:pt x="72" y="185"/>
                    <a:pt x="63" y="201"/>
                  </a:cubicBezTo>
                  <a:cubicBezTo>
                    <a:pt x="60" y="205"/>
                    <a:pt x="43" y="240"/>
                    <a:pt x="60" y="206"/>
                  </a:cubicBezTo>
                  <a:cubicBezTo>
                    <a:pt x="86" y="153"/>
                    <a:pt x="120" y="106"/>
                    <a:pt x="139" y="50"/>
                  </a:cubicBezTo>
                  <a:cubicBezTo>
                    <a:pt x="139" y="48"/>
                    <a:pt x="137" y="47"/>
                    <a:pt x="136" y="49"/>
                  </a:cubicBezTo>
                  <a:cubicBezTo>
                    <a:pt x="119" y="79"/>
                    <a:pt x="102" y="110"/>
                    <a:pt x="85" y="140"/>
                  </a:cubicBezTo>
                  <a:cubicBezTo>
                    <a:pt x="76" y="155"/>
                    <a:pt x="67" y="170"/>
                    <a:pt x="58" y="185"/>
                  </a:cubicBezTo>
                  <a:cubicBezTo>
                    <a:pt x="51" y="195"/>
                    <a:pt x="45" y="205"/>
                    <a:pt x="39" y="215"/>
                  </a:cubicBezTo>
                  <a:cubicBezTo>
                    <a:pt x="42" y="206"/>
                    <a:pt x="46" y="197"/>
                    <a:pt x="50" y="189"/>
                  </a:cubicBezTo>
                  <a:cubicBezTo>
                    <a:pt x="78" y="133"/>
                    <a:pt x="117" y="85"/>
                    <a:pt x="134" y="24"/>
                  </a:cubicBezTo>
                  <a:cubicBezTo>
                    <a:pt x="134" y="22"/>
                    <a:pt x="132" y="21"/>
                    <a:pt x="131" y="23"/>
                  </a:cubicBezTo>
                  <a:cubicBezTo>
                    <a:pt x="102" y="68"/>
                    <a:pt x="80" y="117"/>
                    <a:pt x="55" y="164"/>
                  </a:cubicBezTo>
                  <a:cubicBezTo>
                    <a:pt x="51" y="173"/>
                    <a:pt x="46" y="181"/>
                    <a:pt x="41" y="188"/>
                  </a:cubicBezTo>
                  <a:cubicBezTo>
                    <a:pt x="11" y="235"/>
                    <a:pt x="28" y="193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70" y="133"/>
                    <a:pt x="88" y="73"/>
                    <a:pt x="124" y="24"/>
                  </a:cubicBezTo>
                  <a:cubicBezTo>
                    <a:pt x="125" y="23"/>
                    <a:pt x="123" y="21"/>
                    <a:pt x="121" y="22"/>
                  </a:cubicBezTo>
                  <a:cubicBezTo>
                    <a:pt x="95" y="47"/>
                    <a:pt x="79" y="78"/>
                    <a:pt x="64" y="110"/>
                  </a:cubicBezTo>
                  <a:cubicBezTo>
                    <a:pt x="52" y="135"/>
                    <a:pt x="39" y="160"/>
                    <a:pt x="28" y="186"/>
                  </a:cubicBezTo>
                  <a:cubicBezTo>
                    <a:pt x="20" y="196"/>
                    <a:pt x="11" y="206"/>
                    <a:pt x="1" y="215"/>
                  </a:cubicBezTo>
                  <a:cubicBezTo>
                    <a:pt x="0" y="216"/>
                    <a:pt x="1" y="217"/>
                    <a:pt x="2" y="216"/>
                  </a:cubicBezTo>
                  <a:cubicBezTo>
                    <a:pt x="10" y="209"/>
                    <a:pt x="18" y="201"/>
                    <a:pt x="25" y="193"/>
                  </a:cubicBezTo>
                  <a:cubicBezTo>
                    <a:pt x="22" y="201"/>
                    <a:pt x="19" y="209"/>
                    <a:pt x="16" y="217"/>
                  </a:cubicBezTo>
                  <a:cubicBezTo>
                    <a:pt x="16" y="219"/>
                    <a:pt x="18" y="219"/>
                    <a:pt x="19" y="219"/>
                  </a:cubicBezTo>
                  <a:cubicBezTo>
                    <a:pt x="36" y="202"/>
                    <a:pt x="50" y="182"/>
                    <a:pt x="62" y="161"/>
                  </a:cubicBezTo>
                  <a:cubicBezTo>
                    <a:pt x="49" y="183"/>
                    <a:pt x="38" y="206"/>
                    <a:pt x="29" y="230"/>
                  </a:cubicBezTo>
                  <a:cubicBezTo>
                    <a:pt x="28" y="232"/>
                    <a:pt x="31" y="233"/>
                    <a:pt x="32" y="231"/>
                  </a:cubicBezTo>
                  <a:cubicBezTo>
                    <a:pt x="67" y="177"/>
                    <a:pt x="100" y="122"/>
                    <a:pt x="130" y="66"/>
                  </a:cubicBezTo>
                  <a:cubicBezTo>
                    <a:pt x="103" y="115"/>
                    <a:pt x="68" y="177"/>
                    <a:pt x="44" y="233"/>
                  </a:cubicBezTo>
                  <a:cubicBezTo>
                    <a:pt x="43" y="235"/>
                    <a:pt x="45" y="236"/>
                    <a:pt x="46" y="235"/>
                  </a:cubicBezTo>
                  <a:cubicBezTo>
                    <a:pt x="62" y="208"/>
                    <a:pt x="79" y="181"/>
                    <a:pt x="95" y="154"/>
                  </a:cubicBezTo>
                  <a:cubicBezTo>
                    <a:pt x="81" y="181"/>
                    <a:pt x="67" y="207"/>
                    <a:pt x="56" y="237"/>
                  </a:cubicBezTo>
                  <a:cubicBezTo>
                    <a:pt x="56" y="238"/>
                    <a:pt x="58" y="239"/>
                    <a:pt x="59" y="238"/>
                  </a:cubicBezTo>
                  <a:cubicBezTo>
                    <a:pt x="68" y="226"/>
                    <a:pt x="76" y="214"/>
                    <a:pt x="84" y="202"/>
                  </a:cubicBezTo>
                  <a:cubicBezTo>
                    <a:pt x="78" y="214"/>
                    <a:pt x="72" y="226"/>
                    <a:pt x="68" y="238"/>
                  </a:cubicBezTo>
                  <a:cubicBezTo>
                    <a:pt x="67" y="240"/>
                    <a:pt x="69" y="241"/>
                    <a:pt x="70" y="240"/>
                  </a:cubicBezTo>
                  <a:cubicBezTo>
                    <a:pt x="91" y="214"/>
                    <a:pt x="108" y="186"/>
                    <a:pt x="124" y="156"/>
                  </a:cubicBezTo>
                  <a:cubicBezTo>
                    <a:pt x="132" y="142"/>
                    <a:pt x="140" y="127"/>
                    <a:pt x="148" y="113"/>
                  </a:cubicBezTo>
                  <a:cubicBezTo>
                    <a:pt x="170" y="72"/>
                    <a:pt x="149" y="122"/>
                    <a:pt x="142" y="135"/>
                  </a:cubicBezTo>
                  <a:cubicBezTo>
                    <a:pt x="139" y="142"/>
                    <a:pt x="135" y="149"/>
                    <a:pt x="131" y="156"/>
                  </a:cubicBezTo>
                  <a:cubicBezTo>
                    <a:pt x="115" y="183"/>
                    <a:pt x="100" y="212"/>
                    <a:pt x="84" y="239"/>
                  </a:cubicBezTo>
                  <a:cubicBezTo>
                    <a:pt x="83" y="241"/>
                    <a:pt x="86" y="243"/>
                    <a:pt x="87" y="241"/>
                  </a:cubicBezTo>
                  <a:cubicBezTo>
                    <a:pt x="106" y="209"/>
                    <a:pt x="131" y="172"/>
                    <a:pt x="148" y="135"/>
                  </a:cubicBezTo>
                  <a:cubicBezTo>
                    <a:pt x="157" y="122"/>
                    <a:pt x="171" y="103"/>
                    <a:pt x="168" y="112"/>
                  </a:cubicBezTo>
                  <a:cubicBezTo>
                    <a:pt x="159" y="138"/>
                    <a:pt x="144" y="162"/>
                    <a:pt x="130" y="184"/>
                  </a:cubicBezTo>
                  <a:cubicBezTo>
                    <a:pt x="128" y="188"/>
                    <a:pt x="126" y="192"/>
                    <a:pt x="123" y="196"/>
                  </a:cubicBezTo>
                  <a:cubicBezTo>
                    <a:pt x="119" y="203"/>
                    <a:pt x="116" y="210"/>
                    <a:pt x="112" y="216"/>
                  </a:cubicBezTo>
                  <a:cubicBezTo>
                    <a:pt x="110" y="220"/>
                    <a:pt x="108" y="223"/>
                    <a:pt x="106" y="227"/>
                  </a:cubicBezTo>
                  <a:cubicBezTo>
                    <a:pt x="106" y="226"/>
                    <a:pt x="108" y="224"/>
                    <a:pt x="109" y="222"/>
                  </a:cubicBezTo>
                  <a:cubicBezTo>
                    <a:pt x="105" y="228"/>
                    <a:pt x="102" y="234"/>
                    <a:pt x="99" y="241"/>
                  </a:cubicBezTo>
                  <a:cubicBezTo>
                    <a:pt x="98" y="243"/>
                    <a:pt x="100" y="245"/>
                    <a:pt x="102" y="243"/>
                  </a:cubicBezTo>
                  <a:cubicBezTo>
                    <a:pt x="112" y="222"/>
                    <a:pt x="124" y="203"/>
                    <a:pt x="135" y="183"/>
                  </a:cubicBezTo>
                  <a:cubicBezTo>
                    <a:pt x="144" y="169"/>
                    <a:pt x="153" y="155"/>
                    <a:pt x="163" y="142"/>
                  </a:cubicBezTo>
                  <a:cubicBezTo>
                    <a:pt x="189" y="104"/>
                    <a:pt x="163" y="154"/>
                    <a:pt x="156" y="165"/>
                  </a:cubicBezTo>
                  <a:cubicBezTo>
                    <a:pt x="139" y="195"/>
                    <a:pt x="118" y="223"/>
                    <a:pt x="103" y="254"/>
                  </a:cubicBezTo>
                  <a:cubicBezTo>
                    <a:pt x="102" y="256"/>
                    <a:pt x="105" y="257"/>
                    <a:pt x="106" y="256"/>
                  </a:cubicBezTo>
                  <a:cubicBezTo>
                    <a:pt x="132" y="218"/>
                    <a:pt x="156" y="179"/>
                    <a:pt x="181" y="140"/>
                  </a:cubicBezTo>
                  <a:cubicBezTo>
                    <a:pt x="155" y="180"/>
                    <a:pt x="132" y="227"/>
                    <a:pt x="111" y="272"/>
                  </a:cubicBezTo>
                  <a:cubicBezTo>
                    <a:pt x="111" y="274"/>
                    <a:pt x="113" y="275"/>
                    <a:pt x="114" y="273"/>
                  </a:cubicBezTo>
                  <a:cubicBezTo>
                    <a:pt x="143" y="231"/>
                    <a:pt x="166" y="185"/>
                    <a:pt x="192" y="141"/>
                  </a:cubicBezTo>
                  <a:cubicBezTo>
                    <a:pt x="171" y="178"/>
                    <a:pt x="147" y="225"/>
                    <a:pt x="129" y="267"/>
                  </a:cubicBezTo>
                  <a:cubicBezTo>
                    <a:pt x="128" y="269"/>
                    <a:pt x="131" y="271"/>
                    <a:pt x="132" y="269"/>
                  </a:cubicBezTo>
                  <a:cubicBezTo>
                    <a:pt x="149" y="231"/>
                    <a:pt x="169" y="195"/>
                    <a:pt x="191" y="161"/>
                  </a:cubicBezTo>
                  <a:cubicBezTo>
                    <a:pt x="214" y="124"/>
                    <a:pt x="185" y="186"/>
                    <a:pt x="179" y="197"/>
                  </a:cubicBezTo>
                  <a:cubicBezTo>
                    <a:pt x="167" y="222"/>
                    <a:pt x="154" y="247"/>
                    <a:pt x="142" y="272"/>
                  </a:cubicBezTo>
                  <a:cubicBezTo>
                    <a:pt x="145" y="265"/>
                    <a:pt x="150" y="258"/>
                    <a:pt x="154" y="250"/>
                  </a:cubicBezTo>
                  <a:cubicBezTo>
                    <a:pt x="147" y="262"/>
                    <a:pt x="141" y="275"/>
                    <a:pt x="136" y="288"/>
                  </a:cubicBezTo>
                  <a:cubicBezTo>
                    <a:pt x="135" y="290"/>
                    <a:pt x="138" y="291"/>
                    <a:pt x="139" y="289"/>
                  </a:cubicBezTo>
                  <a:cubicBezTo>
                    <a:pt x="146" y="272"/>
                    <a:pt x="154" y="255"/>
                    <a:pt x="163" y="238"/>
                  </a:cubicBezTo>
                  <a:cubicBezTo>
                    <a:pt x="175" y="220"/>
                    <a:pt x="189" y="202"/>
                    <a:pt x="200" y="186"/>
                  </a:cubicBezTo>
                  <a:cubicBezTo>
                    <a:pt x="216" y="163"/>
                    <a:pt x="206" y="179"/>
                    <a:pt x="198" y="192"/>
                  </a:cubicBezTo>
                  <a:cubicBezTo>
                    <a:pt x="179" y="219"/>
                    <a:pt x="162" y="248"/>
                    <a:pt x="152" y="280"/>
                  </a:cubicBezTo>
                  <a:cubicBezTo>
                    <a:pt x="151" y="282"/>
                    <a:pt x="154" y="283"/>
                    <a:pt x="155" y="282"/>
                  </a:cubicBezTo>
                  <a:cubicBezTo>
                    <a:pt x="169" y="254"/>
                    <a:pt x="184" y="227"/>
                    <a:pt x="198" y="199"/>
                  </a:cubicBezTo>
                  <a:cubicBezTo>
                    <a:pt x="214" y="175"/>
                    <a:pt x="205" y="198"/>
                    <a:pt x="197" y="219"/>
                  </a:cubicBezTo>
                  <a:cubicBezTo>
                    <a:pt x="179" y="251"/>
                    <a:pt x="163" y="284"/>
                    <a:pt x="142" y="315"/>
                  </a:cubicBezTo>
                  <a:cubicBezTo>
                    <a:pt x="141" y="311"/>
                    <a:pt x="141" y="308"/>
                    <a:pt x="140" y="304"/>
                  </a:cubicBezTo>
                  <a:cubicBezTo>
                    <a:pt x="141" y="297"/>
                    <a:pt x="144" y="294"/>
                    <a:pt x="151" y="296"/>
                  </a:cubicBezTo>
                  <a:cubicBezTo>
                    <a:pt x="151" y="296"/>
                    <a:pt x="152" y="296"/>
                    <a:pt x="152" y="296"/>
                  </a:cubicBezTo>
                  <a:cubicBezTo>
                    <a:pt x="155" y="282"/>
                    <a:pt x="147" y="288"/>
                    <a:pt x="142" y="295"/>
                  </a:cubicBezTo>
                  <a:cubicBezTo>
                    <a:pt x="135" y="304"/>
                    <a:pt x="136" y="311"/>
                    <a:pt x="140" y="318"/>
                  </a:cubicBezTo>
                  <a:cubicBezTo>
                    <a:pt x="140" y="319"/>
                    <a:pt x="139" y="319"/>
                    <a:pt x="139" y="320"/>
                  </a:cubicBezTo>
                  <a:cubicBezTo>
                    <a:pt x="137" y="322"/>
                    <a:pt x="141" y="324"/>
                    <a:pt x="142" y="322"/>
                  </a:cubicBezTo>
                  <a:cubicBezTo>
                    <a:pt x="142" y="322"/>
                    <a:pt x="142" y="322"/>
                    <a:pt x="143" y="321"/>
                  </a:cubicBezTo>
                  <a:cubicBezTo>
                    <a:pt x="148" y="328"/>
                    <a:pt x="157" y="335"/>
                    <a:pt x="164" y="340"/>
                  </a:cubicBezTo>
                  <a:cubicBezTo>
                    <a:pt x="165" y="340"/>
                    <a:pt x="166" y="340"/>
                    <a:pt x="167" y="339"/>
                  </a:cubicBezTo>
                  <a:cubicBezTo>
                    <a:pt x="171" y="331"/>
                    <a:pt x="173" y="324"/>
                    <a:pt x="174" y="315"/>
                  </a:cubicBezTo>
                  <a:cubicBezTo>
                    <a:pt x="174" y="314"/>
                    <a:pt x="174" y="313"/>
                    <a:pt x="175" y="312"/>
                  </a:cubicBezTo>
                  <a:cubicBezTo>
                    <a:pt x="175" y="311"/>
                    <a:pt x="175" y="311"/>
                    <a:pt x="174" y="310"/>
                  </a:cubicBezTo>
                  <a:cubicBezTo>
                    <a:pt x="174" y="308"/>
                    <a:pt x="174" y="306"/>
                    <a:pt x="174" y="303"/>
                  </a:cubicBezTo>
                  <a:cubicBezTo>
                    <a:pt x="174" y="283"/>
                    <a:pt x="175" y="268"/>
                    <a:pt x="197" y="261"/>
                  </a:cubicBezTo>
                  <a:cubicBezTo>
                    <a:pt x="199" y="260"/>
                    <a:pt x="198" y="258"/>
                    <a:pt x="196" y="258"/>
                  </a:cubicBezTo>
                  <a:cubicBezTo>
                    <a:pt x="191" y="260"/>
                    <a:pt x="187" y="261"/>
                    <a:pt x="184" y="264"/>
                  </a:cubicBezTo>
                  <a:cubicBezTo>
                    <a:pt x="186" y="261"/>
                    <a:pt x="188" y="258"/>
                    <a:pt x="190" y="255"/>
                  </a:cubicBezTo>
                  <a:cubicBezTo>
                    <a:pt x="193" y="250"/>
                    <a:pt x="197" y="244"/>
                    <a:pt x="200" y="239"/>
                  </a:cubicBezTo>
                  <a:cubicBezTo>
                    <a:pt x="199" y="243"/>
                    <a:pt x="199" y="246"/>
                    <a:pt x="198" y="251"/>
                  </a:cubicBezTo>
                  <a:cubicBezTo>
                    <a:pt x="198" y="252"/>
                    <a:pt x="200" y="252"/>
                    <a:pt x="200" y="251"/>
                  </a:cubicBezTo>
                  <a:cubicBezTo>
                    <a:pt x="203" y="230"/>
                    <a:pt x="223" y="222"/>
                    <a:pt x="225" y="204"/>
                  </a:cubicBezTo>
                  <a:cubicBezTo>
                    <a:pt x="227" y="189"/>
                    <a:pt x="225" y="177"/>
                    <a:pt x="221" y="162"/>
                  </a:cubicBezTo>
                  <a:close/>
                  <a:moveTo>
                    <a:pt x="67" y="112"/>
                  </a:moveTo>
                  <a:cubicBezTo>
                    <a:pt x="76" y="91"/>
                    <a:pt x="87" y="71"/>
                    <a:pt x="100" y="51"/>
                  </a:cubicBezTo>
                  <a:cubicBezTo>
                    <a:pt x="134" y="0"/>
                    <a:pt x="92" y="69"/>
                    <a:pt x="87" y="80"/>
                  </a:cubicBezTo>
                  <a:cubicBezTo>
                    <a:pt x="72" y="109"/>
                    <a:pt x="59" y="139"/>
                    <a:pt x="41" y="166"/>
                  </a:cubicBezTo>
                  <a:cubicBezTo>
                    <a:pt x="50" y="148"/>
                    <a:pt x="59" y="130"/>
                    <a:pt x="67" y="112"/>
                  </a:cubicBezTo>
                  <a:close/>
                  <a:moveTo>
                    <a:pt x="118" y="51"/>
                  </a:moveTo>
                  <a:cubicBezTo>
                    <a:pt x="141" y="6"/>
                    <a:pt x="107" y="84"/>
                    <a:pt x="109" y="80"/>
                  </a:cubicBezTo>
                  <a:cubicBezTo>
                    <a:pt x="100" y="98"/>
                    <a:pt x="89" y="116"/>
                    <a:pt x="78" y="133"/>
                  </a:cubicBezTo>
                  <a:cubicBezTo>
                    <a:pt x="74" y="140"/>
                    <a:pt x="70" y="147"/>
                    <a:pt x="66" y="154"/>
                  </a:cubicBezTo>
                  <a:cubicBezTo>
                    <a:pt x="85" y="120"/>
                    <a:pt x="100" y="84"/>
                    <a:pt x="118" y="51"/>
                  </a:cubicBezTo>
                  <a:close/>
                  <a:moveTo>
                    <a:pt x="101" y="148"/>
                  </a:moveTo>
                  <a:cubicBezTo>
                    <a:pt x="118" y="119"/>
                    <a:pt x="134" y="90"/>
                    <a:pt x="148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4"/>
                    <a:pt x="153" y="68"/>
                    <a:pt x="156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22" y="121"/>
                    <a:pt x="99" y="175"/>
                    <a:pt x="66" y="223"/>
                  </a:cubicBezTo>
                  <a:cubicBezTo>
                    <a:pt x="79" y="205"/>
                    <a:pt x="89" y="170"/>
                    <a:pt x="101" y="148"/>
                  </a:cubicBezTo>
                  <a:close/>
                  <a:moveTo>
                    <a:pt x="121" y="155"/>
                  </a:moveTo>
                  <a:cubicBezTo>
                    <a:pt x="111" y="173"/>
                    <a:pt x="90" y="197"/>
                    <a:pt x="83" y="211"/>
                  </a:cubicBezTo>
                  <a:cubicBezTo>
                    <a:pt x="105" y="164"/>
                    <a:pt x="139" y="124"/>
                    <a:pt x="158" y="75"/>
                  </a:cubicBezTo>
                  <a:cubicBezTo>
                    <a:pt x="159" y="78"/>
                    <a:pt x="161" y="80"/>
                    <a:pt x="162" y="82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7" y="106"/>
                    <a:pt x="134" y="130"/>
                    <a:pt x="121" y="155"/>
                  </a:cubicBezTo>
                  <a:close/>
                  <a:moveTo>
                    <a:pt x="154" y="121"/>
                  </a:moveTo>
                  <a:cubicBezTo>
                    <a:pt x="159" y="109"/>
                    <a:pt x="162" y="97"/>
                    <a:pt x="164" y="85"/>
                  </a:cubicBezTo>
                  <a:cubicBezTo>
                    <a:pt x="167" y="89"/>
                    <a:pt x="170" y="93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66" y="104"/>
                    <a:pt x="160" y="113"/>
                    <a:pt x="154" y="121"/>
                  </a:cubicBezTo>
                  <a:close/>
                  <a:moveTo>
                    <a:pt x="131" y="241"/>
                  </a:moveTo>
                  <a:cubicBezTo>
                    <a:pt x="152" y="204"/>
                    <a:pt x="170" y="164"/>
                    <a:pt x="190" y="126"/>
                  </a:cubicBezTo>
                  <a:cubicBezTo>
                    <a:pt x="192" y="124"/>
                    <a:pt x="189" y="123"/>
                    <a:pt x="187" y="125"/>
                  </a:cubicBezTo>
                  <a:cubicBezTo>
                    <a:pt x="171" y="148"/>
                    <a:pt x="156" y="172"/>
                    <a:pt x="141" y="196"/>
                  </a:cubicBezTo>
                  <a:cubicBezTo>
                    <a:pt x="137" y="203"/>
                    <a:pt x="100" y="265"/>
                    <a:pt x="120" y="230"/>
                  </a:cubicBezTo>
                  <a:cubicBezTo>
                    <a:pt x="141" y="191"/>
                    <a:pt x="169" y="158"/>
                    <a:pt x="183" y="115"/>
                  </a:cubicBezTo>
                  <a:cubicBezTo>
                    <a:pt x="183" y="113"/>
                    <a:pt x="180" y="112"/>
                    <a:pt x="179" y="113"/>
                  </a:cubicBezTo>
                  <a:cubicBezTo>
                    <a:pt x="171" y="125"/>
                    <a:pt x="162" y="137"/>
                    <a:pt x="154" y="148"/>
                  </a:cubicBezTo>
                  <a:cubicBezTo>
                    <a:pt x="162" y="133"/>
                    <a:pt x="170" y="117"/>
                    <a:pt x="176" y="99"/>
                  </a:cubicBezTo>
                  <a:cubicBezTo>
                    <a:pt x="183" y="108"/>
                    <a:pt x="190" y="116"/>
                    <a:pt x="197" y="125"/>
                  </a:cubicBezTo>
                  <a:cubicBezTo>
                    <a:pt x="174" y="164"/>
                    <a:pt x="154" y="203"/>
                    <a:pt x="131" y="241"/>
                  </a:cubicBezTo>
                  <a:close/>
                  <a:moveTo>
                    <a:pt x="177" y="179"/>
                  </a:moveTo>
                  <a:cubicBezTo>
                    <a:pt x="185" y="162"/>
                    <a:pt x="193" y="146"/>
                    <a:pt x="199" y="129"/>
                  </a:cubicBezTo>
                  <a:cubicBezTo>
                    <a:pt x="201" y="131"/>
                    <a:pt x="203" y="133"/>
                    <a:pt x="204" y="135"/>
                  </a:cubicBezTo>
                  <a:cubicBezTo>
                    <a:pt x="195" y="149"/>
                    <a:pt x="185" y="164"/>
                    <a:pt x="177" y="179"/>
                  </a:cubicBezTo>
                  <a:close/>
                  <a:moveTo>
                    <a:pt x="212" y="174"/>
                  </a:moveTo>
                  <a:cubicBezTo>
                    <a:pt x="210" y="177"/>
                    <a:pt x="208" y="179"/>
                    <a:pt x="206" y="182"/>
                  </a:cubicBezTo>
                  <a:cubicBezTo>
                    <a:pt x="210" y="175"/>
                    <a:pt x="213" y="168"/>
                    <a:pt x="216" y="160"/>
                  </a:cubicBezTo>
                  <a:cubicBezTo>
                    <a:pt x="217" y="158"/>
                    <a:pt x="215" y="157"/>
                    <a:pt x="213" y="158"/>
                  </a:cubicBezTo>
                  <a:cubicBezTo>
                    <a:pt x="199" y="184"/>
                    <a:pt x="181" y="207"/>
                    <a:pt x="166" y="231"/>
                  </a:cubicBezTo>
                  <a:cubicBezTo>
                    <a:pt x="181" y="201"/>
                    <a:pt x="196" y="171"/>
                    <a:pt x="207" y="139"/>
                  </a:cubicBezTo>
                  <a:cubicBezTo>
                    <a:pt x="215" y="151"/>
                    <a:pt x="221" y="165"/>
                    <a:pt x="222" y="179"/>
                  </a:cubicBezTo>
                  <a:cubicBezTo>
                    <a:pt x="222" y="179"/>
                    <a:pt x="221" y="179"/>
                    <a:pt x="221" y="179"/>
                  </a:cubicBezTo>
                  <a:cubicBezTo>
                    <a:pt x="217" y="186"/>
                    <a:pt x="212" y="193"/>
                    <a:pt x="208" y="200"/>
                  </a:cubicBezTo>
                  <a:cubicBezTo>
                    <a:pt x="210" y="192"/>
                    <a:pt x="213" y="184"/>
                    <a:pt x="215" y="176"/>
                  </a:cubicBezTo>
                  <a:cubicBezTo>
                    <a:pt x="215" y="174"/>
                    <a:pt x="213" y="173"/>
                    <a:pt x="212" y="174"/>
                  </a:cubicBezTo>
                  <a:close/>
                  <a:moveTo>
                    <a:pt x="144" y="319"/>
                  </a:moveTo>
                  <a:cubicBezTo>
                    <a:pt x="151" y="310"/>
                    <a:pt x="158" y="300"/>
                    <a:pt x="164" y="291"/>
                  </a:cubicBezTo>
                  <a:cubicBezTo>
                    <a:pt x="158" y="301"/>
                    <a:pt x="153" y="312"/>
                    <a:pt x="149" y="324"/>
                  </a:cubicBezTo>
                  <a:cubicBezTo>
                    <a:pt x="147" y="322"/>
                    <a:pt x="146" y="321"/>
                    <a:pt x="144" y="319"/>
                  </a:cubicBezTo>
                  <a:close/>
                  <a:moveTo>
                    <a:pt x="152" y="326"/>
                  </a:moveTo>
                  <a:cubicBezTo>
                    <a:pt x="160" y="312"/>
                    <a:pt x="163" y="312"/>
                    <a:pt x="161" y="327"/>
                  </a:cubicBezTo>
                  <a:cubicBezTo>
                    <a:pt x="161" y="329"/>
                    <a:pt x="163" y="330"/>
                    <a:pt x="164" y="329"/>
                  </a:cubicBezTo>
                  <a:cubicBezTo>
                    <a:pt x="164" y="331"/>
                    <a:pt x="164" y="331"/>
                    <a:pt x="164" y="331"/>
                  </a:cubicBezTo>
                  <a:cubicBezTo>
                    <a:pt x="164" y="332"/>
                    <a:pt x="164" y="333"/>
                    <a:pt x="164" y="333"/>
                  </a:cubicBezTo>
                  <a:cubicBezTo>
                    <a:pt x="161" y="334"/>
                    <a:pt x="157" y="331"/>
                    <a:pt x="152" y="326"/>
                  </a:cubicBezTo>
                  <a:close/>
                  <a:moveTo>
                    <a:pt x="171" y="290"/>
                  </a:moveTo>
                  <a:cubicBezTo>
                    <a:pt x="171" y="297"/>
                    <a:pt x="171" y="304"/>
                    <a:pt x="171" y="311"/>
                  </a:cubicBezTo>
                  <a:cubicBezTo>
                    <a:pt x="164" y="324"/>
                    <a:pt x="168" y="315"/>
                    <a:pt x="168" y="303"/>
                  </a:cubicBezTo>
                  <a:cubicBezTo>
                    <a:pt x="168" y="301"/>
                    <a:pt x="166" y="301"/>
                    <a:pt x="165" y="302"/>
                  </a:cubicBezTo>
                  <a:cubicBezTo>
                    <a:pt x="145" y="332"/>
                    <a:pt x="165" y="294"/>
                    <a:pt x="167" y="290"/>
                  </a:cubicBezTo>
                  <a:cubicBezTo>
                    <a:pt x="169" y="287"/>
                    <a:pt x="170" y="285"/>
                    <a:pt x="172" y="282"/>
                  </a:cubicBezTo>
                  <a:cubicBezTo>
                    <a:pt x="171" y="285"/>
                    <a:pt x="171" y="287"/>
                    <a:pt x="171" y="290"/>
                  </a:cubicBezTo>
                  <a:close/>
                  <a:moveTo>
                    <a:pt x="177" y="269"/>
                  </a:moveTo>
                  <a:cubicBezTo>
                    <a:pt x="186" y="253"/>
                    <a:pt x="194" y="236"/>
                    <a:pt x="201" y="219"/>
                  </a:cubicBezTo>
                  <a:cubicBezTo>
                    <a:pt x="203" y="215"/>
                    <a:pt x="205" y="212"/>
                    <a:pt x="207" y="209"/>
                  </a:cubicBezTo>
                  <a:cubicBezTo>
                    <a:pt x="229" y="170"/>
                    <a:pt x="209" y="217"/>
                    <a:pt x="202" y="229"/>
                  </a:cubicBezTo>
                  <a:cubicBezTo>
                    <a:pt x="194" y="243"/>
                    <a:pt x="185" y="256"/>
                    <a:pt x="177" y="269"/>
                  </a:cubicBezTo>
                  <a:close/>
                  <a:moveTo>
                    <a:pt x="222" y="191"/>
                  </a:moveTo>
                  <a:cubicBezTo>
                    <a:pt x="221" y="202"/>
                    <a:pt x="217" y="213"/>
                    <a:pt x="209" y="223"/>
                  </a:cubicBezTo>
                  <a:cubicBezTo>
                    <a:pt x="214" y="213"/>
                    <a:pt x="219" y="202"/>
                    <a:pt x="22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10"/>
            <p:cNvSpPr>
              <a:spLocks noEditPoints="1"/>
            </p:cNvSpPr>
            <p:nvPr/>
          </p:nvSpPr>
          <p:spPr bwMode="auto">
            <a:xfrm>
              <a:off x="8196263" y="5529263"/>
              <a:ext cx="290513" cy="373062"/>
            </a:xfrm>
            <a:custGeom>
              <a:avLst/>
              <a:gdLst>
                <a:gd name="T0" fmla="*/ 93 w 118"/>
                <a:gd name="T1" fmla="*/ 22 h 151"/>
                <a:gd name="T2" fmla="*/ 80 w 118"/>
                <a:gd name="T3" fmla="*/ 15 h 151"/>
                <a:gd name="T4" fmla="*/ 76 w 118"/>
                <a:gd name="T5" fmla="*/ 17 h 151"/>
                <a:gd name="T6" fmla="*/ 59 w 118"/>
                <a:gd name="T7" fmla="*/ 4 h 151"/>
                <a:gd name="T8" fmla="*/ 63 w 118"/>
                <a:gd name="T9" fmla="*/ 9 h 151"/>
                <a:gd name="T10" fmla="*/ 60 w 118"/>
                <a:gd name="T11" fmla="*/ 18 h 151"/>
                <a:gd name="T12" fmla="*/ 63 w 118"/>
                <a:gd name="T13" fmla="*/ 26 h 151"/>
                <a:gd name="T14" fmla="*/ 68 w 118"/>
                <a:gd name="T15" fmla="*/ 24 h 151"/>
                <a:gd name="T16" fmla="*/ 62 w 118"/>
                <a:gd name="T17" fmla="*/ 41 h 151"/>
                <a:gd name="T18" fmla="*/ 55 w 118"/>
                <a:gd name="T19" fmla="*/ 5 h 151"/>
                <a:gd name="T20" fmla="*/ 54 w 118"/>
                <a:gd name="T21" fmla="*/ 50 h 151"/>
                <a:gd name="T22" fmla="*/ 1 w 118"/>
                <a:gd name="T23" fmla="*/ 125 h 151"/>
                <a:gd name="T24" fmla="*/ 0 w 118"/>
                <a:gd name="T25" fmla="*/ 127 h 151"/>
                <a:gd name="T26" fmla="*/ 5 w 118"/>
                <a:gd name="T27" fmla="*/ 151 h 151"/>
                <a:gd name="T28" fmla="*/ 38 w 118"/>
                <a:gd name="T29" fmla="*/ 127 h 151"/>
                <a:gd name="T30" fmla="*/ 68 w 118"/>
                <a:gd name="T31" fmla="*/ 96 h 151"/>
                <a:gd name="T32" fmla="*/ 87 w 118"/>
                <a:gd name="T33" fmla="*/ 69 h 151"/>
                <a:gd name="T34" fmla="*/ 89 w 118"/>
                <a:gd name="T35" fmla="*/ 65 h 151"/>
                <a:gd name="T36" fmla="*/ 103 w 118"/>
                <a:gd name="T37" fmla="*/ 20 h 151"/>
                <a:gd name="T38" fmla="*/ 15 w 118"/>
                <a:gd name="T39" fmla="*/ 140 h 151"/>
                <a:gd name="T40" fmla="*/ 76 w 118"/>
                <a:gd name="T41" fmla="*/ 22 h 151"/>
                <a:gd name="T42" fmla="*/ 35 w 118"/>
                <a:gd name="T43" fmla="*/ 126 h 151"/>
                <a:gd name="T44" fmla="*/ 66 w 118"/>
                <a:gd name="T45" fmla="*/ 21 h 151"/>
                <a:gd name="T46" fmla="*/ 74 w 118"/>
                <a:gd name="T47" fmla="*/ 19 h 151"/>
                <a:gd name="T48" fmla="*/ 72 w 118"/>
                <a:gd name="T49" fmla="*/ 18 h 151"/>
                <a:gd name="T50" fmla="*/ 10 w 118"/>
                <a:gd name="T51" fmla="*/ 108 h 151"/>
                <a:gd name="T52" fmla="*/ 39 w 118"/>
                <a:gd name="T53" fmla="*/ 87 h 151"/>
                <a:gd name="T54" fmla="*/ 40 w 118"/>
                <a:gd name="T55" fmla="*/ 75 h 151"/>
                <a:gd name="T56" fmla="*/ 15 w 118"/>
                <a:gd name="T57" fmla="*/ 117 h 151"/>
                <a:gd name="T58" fmla="*/ 26 w 118"/>
                <a:gd name="T59" fmla="*/ 93 h 151"/>
                <a:gd name="T60" fmla="*/ 21 w 118"/>
                <a:gd name="T61" fmla="*/ 95 h 151"/>
                <a:gd name="T62" fmla="*/ 8 w 118"/>
                <a:gd name="T63" fmla="*/ 114 h 151"/>
                <a:gd name="T64" fmla="*/ 7 w 118"/>
                <a:gd name="T65" fmla="*/ 118 h 151"/>
                <a:gd name="T66" fmla="*/ 8 w 118"/>
                <a:gd name="T67" fmla="*/ 133 h 151"/>
                <a:gd name="T68" fmla="*/ 25 w 118"/>
                <a:gd name="T69" fmla="*/ 104 h 151"/>
                <a:gd name="T70" fmla="*/ 11 w 118"/>
                <a:gd name="T71" fmla="*/ 142 h 151"/>
                <a:gd name="T72" fmla="*/ 7 w 118"/>
                <a:gd name="T73" fmla="*/ 118 h 151"/>
                <a:gd name="T74" fmla="*/ 69 w 118"/>
                <a:gd name="T75" fmla="*/ 57 h 151"/>
                <a:gd name="T76" fmla="*/ 77 w 118"/>
                <a:gd name="T77" fmla="*/ 49 h 151"/>
                <a:gd name="T78" fmla="*/ 60 w 118"/>
                <a:gd name="T79" fmla="*/ 100 h 151"/>
                <a:gd name="T80" fmla="*/ 65 w 118"/>
                <a:gd name="T81" fmla="*/ 93 h 151"/>
                <a:gd name="T82" fmla="*/ 84 w 118"/>
                <a:gd name="T83" fmla="*/ 66 h 151"/>
                <a:gd name="T84" fmla="*/ 65 w 118"/>
                <a:gd name="T85" fmla="*/ 93 h 151"/>
                <a:gd name="T86" fmla="*/ 93 w 118"/>
                <a:gd name="T87" fmla="*/ 53 h 151"/>
                <a:gd name="T88" fmla="*/ 97 w 118"/>
                <a:gd name="T89" fmla="*/ 43 h 151"/>
                <a:gd name="T90" fmla="*/ 97 w 118"/>
                <a:gd name="T91" fmla="*/ 38 h 151"/>
                <a:gd name="T92" fmla="*/ 75 w 118"/>
                <a:gd name="T93" fmla="*/ 66 h 151"/>
                <a:gd name="T94" fmla="*/ 85 w 118"/>
                <a:gd name="T95" fmla="*/ 28 h 151"/>
                <a:gd name="T96" fmla="*/ 88 w 118"/>
                <a:gd name="T97" fmla="*/ 29 h 151"/>
                <a:gd name="T98" fmla="*/ 103 w 118"/>
                <a:gd name="T99" fmla="*/ 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51">
                  <a:moveTo>
                    <a:pt x="103" y="20"/>
                  </a:moveTo>
                  <a:cubicBezTo>
                    <a:pt x="100" y="20"/>
                    <a:pt x="95" y="21"/>
                    <a:pt x="93" y="22"/>
                  </a:cubicBezTo>
                  <a:cubicBezTo>
                    <a:pt x="88" y="25"/>
                    <a:pt x="84" y="23"/>
                    <a:pt x="79" y="20"/>
                  </a:cubicBezTo>
                  <a:cubicBezTo>
                    <a:pt x="80" y="18"/>
                    <a:pt x="80" y="17"/>
                    <a:pt x="80" y="15"/>
                  </a:cubicBezTo>
                  <a:cubicBezTo>
                    <a:pt x="81" y="13"/>
                    <a:pt x="78" y="12"/>
                    <a:pt x="77" y="14"/>
                  </a:cubicBezTo>
                  <a:cubicBezTo>
                    <a:pt x="77" y="15"/>
                    <a:pt x="76" y="16"/>
                    <a:pt x="76" y="17"/>
                  </a:cubicBezTo>
                  <a:cubicBezTo>
                    <a:pt x="70" y="12"/>
                    <a:pt x="66" y="6"/>
                    <a:pt x="62" y="2"/>
                  </a:cubicBezTo>
                  <a:cubicBezTo>
                    <a:pt x="60" y="0"/>
                    <a:pt x="58" y="3"/>
                    <a:pt x="59" y="4"/>
                  </a:cubicBezTo>
                  <a:cubicBezTo>
                    <a:pt x="61" y="6"/>
                    <a:pt x="62" y="7"/>
                    <a:pt x="64" y="9"/>
                  </a:cubicBezTo>
                  <a:cubicBezTo>
                    <a:pt x="64" y="9"/>
                    <a:pt x="63" y="9"/>
                    <a:pt x="63" y="9"/>
                  </a:cubicBezTo>
                  <a:cubicBezTo>
                    <a:pt x="62" y="12"/>
                    <a:pt x="60" y="15"/>
                    <a:pt x="58" y="17"/>
                  </a:cubicBezTo>
                  <a:cubicBezTo>
                    <a:pt x="58" y="19"/>
                    <a:pt x="60" y="19"/>
                    <a:pt x="60" y="18"/>
                  </a:cubicBezTo>
                  <a:cubicBezTo>
                    <a:pt x="61" y="17"/>
                    <a:pt x="62" y="16"/>
                    <a:pt x="63" y="14"/>
                  </a:cubicBezTo>
                  <a:cubicBezTo>
                    <a:pt x="63" y="18"/>
                    <a:pt x="63" y="22"/>
                    <a:pt x="63" y="26"/>
                  </a:cubicBezTo>
                  <a:cubicBezTo>
                    <a:pt x="63" y="28"/>
                    <a:pt x="65" y="28"/>
                    <a:pt x="66" y="27"/>
                  </a:cubicBezTo>
                  <a:cubicBezTo>
                    <a:pt x="66" y="26"/>
                    <a:pt x="67" y="25"/>
                    <a:pt x="68" y="24"/>
                  </a:cubicBezTo>
                  <a:cubicBezTo>
                    <a:pt x="66" y="29"/>
                    <a:pt x="63" y="35"/>
                    <a:pt x="61" y="40"/>
                  </a:cubicBezTo>
                  <a:cubicBezTo>
                    <a:pt x="61" y="41"/>
                    <a:pt x="61" y="41"/>
                    <a:pt x="62" y="41"/>
                  </a:cubicBezTo>
                  <a:cubicBezTo>
                    <a:pt x="61" y="43"/>
                    <a:pt x="60" y="44"/>
                    <a:pt x="60" y="45"/>
                  </a:cubicBezTo>
                  <a:cubicBezTo>
                    <a:pt x="63" y="32"/>
                    <a:pt x="57" y="16"/>
                    <a:pt x="55" y="5"/>
                  </a:cubicBezTo>
                  <a:cubicBezTo>
                    <a:pt x="54" y="4"/>
                    <a:pt x="52" y="4"/>
                    <a:pt x="53" y="5"/>
                  </a:cubicBezTo>
                  <a:cubicBezTo>
                    <a:pt x="54" y="20"/>
                    <a:pt x="60" y="35"/>
                    <a:pt x="54" y="50"/>
                  </a:cubicBezTo>
                  <a:cubicBezTo>
                    <a:pt x="48" y="64"/>
                    <a:pt x="32" y="78"/>
                    <a:pt x="21" y="89"/>
                  </a:cubicBezTo>
                  <a:cubicBezTo>
                    <a:pt x="10" y="100"/>
                    <a:pt x="3" y="112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6"/>
                    <a:pt x="0" y="127"/>
                    <a:pt x="0" y="127"/>
                  </a:cubicBezTo>
                  <a:cubicBezTo>
                    <a:pt x="0" y="134"/>
                    <a:pt x="0" y="141"/>
                    <a:pt x="2" y="150"/>
                  </a:cubicBezTo>
                  <a:cubicBezTo>
                    <a:pt x="3" y="151"/>
                    <a:pt x="4" y="151"/>
                    <a:pt x="5" y="151"/>
                  </a:cubicBezTo>
                  <a:cubicBezTo>
                    <a:pt x="17" y="144"/>
                    <a:pt x="27" y="136"/>
                    <a:pt x="37" y="128"/>
                  </a:cubicBezTo>
                  <a:cubicBezTo>
                    <a:pt x="37" y="128"/>
                    <a:pt x="38" y="128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49" y="118"/>
                    <a:pt x="59" y="107"/>
                    <a:pt x="68" y="96"/>
                  </a:cubicBezTo>
                  <a:cubicBezTo>
                    <a:pt x="75" y="88"/>
                    <a:pt x="80" y="79"/>
                    <a:pt x="86" y="70"/>
                  </a:cubicBezTo>
                  <a:cubicBezTo>
                    <a:pt x="86" y="70"/>
                    <a:pt x="87" y="69"/>
                    <a:pt x="87" y="69"/>
                  </a:cubicBezTo>
                  <a:cubicBezTo>
                    <a:pt x="87" y="69"/>
                    <a:pt x="87" y="68"/>
                    <a:pt x="88" y="68"/>
                  </a:cubicBezTo>
                  <a:cubicBezTo>
                    <a:pt x="88" y="67"/>
                    <a:pt x="88" y="66"/>
                    <a:pt x="89" y="65"/>
                  </a:cubicBezTo>
                  <a:cubicBezTo>
                    <a:pt x="96" y="54"/>
                    <a:pt x="106" y="47"/>
                    <a:pt x="113" y="37"/>
                  </a:cubicBezTo>
                  <a:cubicBezTo>
                    <a:pt x="118" y="29"/>
                    <a:pt x="109" y="22"/>
                    <a:pt x="103" y="20"/>
                  </a:cubicBezTo>
                  <a:close/>
                  <a:moveTo>
                    <a:pt x="35" y="126"/>
                  </a:moveTo>
                  <a:cubicBezTo>
                    <a:pt x="29" y="131"/>
                    <a:pt x="22" y="136"/>
                    <a:pt x="15" y="140"/>
                  </a:cubicBezTo>
                  <a:cubicBezTo>
                    <a:pt x="31" y="114"/>
                    <a:pt x="43" y="87"/>
                    <a:pt x="56" y="59"/>
                  </a:cubicBezTo>
                  <a:cubicBezTo>
                    <a:pt x="62" y="47"/>
                    <a:pt x="69" y="34"/>
                    <a:pt x="76" y="22"/>
                  </a:cubicBezTo>
                  <a:cubicBezTo>
                    <a:pt x="70" y="32"/>
                    <a:pt x="68" y="45"/>
                    <a:pt x="65" y="57"/>
                  </a:cubicBezTo>
                  <a:cubicBezTo>
                    <a:pt x="53" y="79"/>
                    <a:pt x="43" y="102"/>
                    <a:pt x="35" y="126"/>
                  </a:cubicBezTo>
                  <a:close/>
                  <a:moveTo>
                    <a:pt x="69" y="17"/>
                  </a:moveTo>
                  <a:cubicBezTo>
                    <a:pt x="68" y="18"/>
                    <a:pt x="67" y="19"/>
                    <a:pt x="66" y="21"/>
                  </a:cubicBezTo>
                  <a:cubicBezTo>
                    <a:pt x="66" y="17"/>
                    <a:pt x="66" y="14"/>
                    <a:pt x="65" y="10"/>
                  </a:cubicBezTo>
                  <a:cubicBezTo>
                    <a:pt x="68" y="13"/>
                    <a:pt x="71" y="16"/>
                    <a:pt x="74" y="19"/>
                  </a:cubicBezTo>
                  <a:cubicBezTo>
                    <a:pt x="73" y="21"/>
                    <a:pt x="72" y="23"/>
                    <a:pt x="71" y="25"/>
                  </a:cubicBezTo>
                  <a:cubicBezTo>
                    <a:pt x="72" y="22"/>
                    <a:pt x="72" y="20"/>
                    <a:pt x="72" y="18"/>
                  </a:cubicBezTo>
                  <a:cubicBezTo>
                    <a:pt x="72" y="16"/>
                    <a:pt x="70" y="16"/>
                    <a:pt x="69" y="17"/>
                  </a:cubicBezTo>
                  <a:close/>
                  <a:moveTo>
                    <a:pt x="10" y="108"/>
                  </a:moveTo>
                  <a:cubicBezTo>
                    <a:pt x="21" y="88"/>
                    <a:pt x="42" y="74"/>
                    <a:pt x="55" y="55"/>
                  </a:cubicBezTo>
                  <a:cubicBezTo>
                    <a:pt x="49" y="66"/>
                    <a:pt x="44" y="77"/>
                    <a:pt x="39" y="87"/>
                  </a:cubicBezTo>
                  <a:cubicBezTo>
                    <a:pt x="41" y="84"/>
                    <a:pt x="42" y="80"/>
                    <a:pt x="43" y="77"/>
                  </a:cubicBezTo>
                  <a:cubicBezTo>
                    <a:pt x="43" y="75"/>
                    <a:pt x="41" y="74"/>
                    <a:pt x="40" y="75"/>
                  </a:cubicBezTo>
                  <a:cubicBezTo>
                    <a:pt x="34" y="84"/>
                    <a:pt x="28" y="93"/>
                    <a:pt x="22" y="103"/>
                  </a:cubicBezTo>
                  <a:cubicBezTo>
                    <a:pt x="20" y="107"/>
                    <a:pt x="17" y="112"/>
                    <a:pt x="15" y="117"/>
                  </a:cubicBezTo>
                  <a:cubicBezTo>
                    <a:pt x="4" y="138"/>
                    <a:pt x="16" y="109"/>
                    <a:pt x="18" y="105"/>
                  </a:cubicBezTo>
                  <a:cubicBezTo>
                    <a:pt x="21" y="101"/>
                    <a:pt x="24" y="97"/>
                    <a:pt x="26" y="93"/>
                  </a:cubicBezTo>
                  <a:cubicBezTo>
                    <a:pt x="27" y="92"/>
                    <a:pt x="25" y="90"/>
                    <a:pt x="24" y="91"/>
                  </a:cubicBezTo>
                  <a:cubicBezTo>
                    <a:pt x="23" y="93"/>
                    <a:pt x="22" y="94"/>
                    <a:pt x="21" y="95"/>
                  </a:cubicBezTo>
                  <a:cubicBezTo>
                    <a:pt x="21" y="94"/>
                    <a:pt x="15" y="106"/>
                    <a:pt x="12" y="109"/>
                  </a:cubicBezTo>
                  <a:cubicBezTo>
                    <a:pt x="11" y="111"/>
                    <a:pt x="10" y="113"/>
                    <a:pt x="8" y="114"/>
                  </a:cubicBezTo>
                  <a:cubicBezTo>
                    <a:pt x="9" y="111"/>
                    <a:pt x="10" y="108"/>
                    <a:pt x="10" y="108"/>
                  </a:cubicBezTo>
                  <a:close/>
                  <a:moveTo>
                    <a:pt x="7" y="118"/>
                  </a:moveTo>
                  <a:cubicBezTo>
                    <a:pt x="9" y="116"/>
                    <a:pt x="11" y="114"/>
                    <a:pt x="13" y="111"/>
                  </a:cubicBezTo>
                  <a:cubicBezTo>
                    <a:pt x="10" y="118"/>
                    <a:pt x="9" y="125"/>
                    <a:pt x="8" y="133"/>
                  </a:cubicBezTo>
                  <a:cubicBezTo>
                    <a:pt x="8" y="134"/>
                    <a:pt x="10" y="135"/>
                    <a:pt x="10" y="133"/>
                  </a:cubicBezTo>
                  <a:cubicBezTo>
                    <a:pt x="15" y="123"/>
                    <a:pt x="19" y="114"/>
                    <a:pt x="25" y="104"/>
                  </a:cubicBezTo>
                  <a:cubicBezTo>
                    <a:pt x="28" y="98"/>
                    <a:pt x="36" y="89"/>
                    <a:pt x="38" y="83"/>
                  </a:cubicBezTo>
                  <a:cubicBezTo>
                    <a:pt x="33" y="104"/>
                    <a:pt x="19" y="122"/>
                    <a:pt x="11" y="142"/>
                  </a:cubicBezTo>
                  <a:cubicBezTo>
                    <a:pt x="11" y="142"/>
                    <a:pt x="11" y="143"/>
                    <a:pt x="11" y="143"/>
                  </a:cubicBezTo>
                  <a:cubicBezTo>
                    <a:pt x="1" y="149"/>
                    <a:pt x="4" y="131"/>
                    <a:pt x="7" y="118"/>
                  </a:cubicBezTo>
                  <a:close/>
                  <a:moveTo>
                    <a:pt x="42" y="119"/>
                  </a:moveTo>
                  <a:cubicBezTo>
                    <a:pt x="51" y="99"/>
                    <a:pt x="61" y="78"/>
                    <a:pt x="69" y="57"/>
                  </a:cubicBezTo>
                  <a:cubicBezTo>
                    <a:pt x="71" y="52"/>
                    <a:pt x="74" y="47"/>
                    <a:pt x="76" y="42"/>
                  </a:cubicBezTo>
                  <a:cubicBezTo>
                    <a:pt x="87" y="22"/>
                    <a:pt x="78" y="45"/>
                    <a:pt x="77" y="49"/>
                  </a:cubicBezTo>
                  <a:cubicBezTo>
                    <a:pt x="73" y="66"/>
                    <a:pt x="65" y="82"/>
                    <a:pt x="59" y="98"/>
                  </a:cubicBezTo>
                  <a:cubicBezTo>
                    <a:pt x="59" y="99"/>
                    <a:pt x="59" y="100"/>
                    <a:pt x="60" y="100"/>
                  </a:cubicBezTo>
                  <a:cubicBezTo>
                    <a:pt x="54" y="107"/>
                    <a:pt x="48" y="113"/>
                    <a:pt x="42" y="119"/>
                  </a:cubicBezTo>
                  <a:close/>
                  <a:moveTo>
                    <a:pt x="65" y="93"/>
                  </a:moveTo>
                  <a:cubicBezTo>
                    <a:pt x="72" y="80"/>
                    <a:pt x="80" y="66"/>
                    <a:pt x="88" y="53"/>
                  </a:cubicBezTo>
                  <a:cubicBezTo>
                    <a:pt x="86" y="57"/>
                    <a:pt x="85" y="61"/>
                    <a:pt x="84" y="66"/>
                  </a:cubicBezTo>
                  <a:cubicBezTo>
                    <a:pt x="81" y="70"/>
                    <a:pt x="79" y="75"/>
                    <a:pt x="76" y="79"/>
                  </a:cubicBezTo>
                  <a:cubicBezTo>
                    <a:pt x="73" y="84"/>
                    <a:pt x="69" y="89"/>
                    <a:pt x="65" y="93"/>
                  </a:cubicBezTo>
                  <a:close/>
                  <a:moveTo>
                    <a:pt x="94" y="52"/>
                  </a:moveTo>
                  <a:cubicBezTo>
                    <a:pt x="94" y="52"/>
                    <a:pt x="93" y="53"/>
                    <a:pt x="93" y="53"/>
                  </a:cubicBezTo>
                  <a:cubicBezTo>
                    <a:pt x="94" y="51"/>
                    <a:pt x="94" y="50"/>
                    <a:pt x="94" y="48"/>
                  </a:cubicBezTo>
                  <a:cubicBezTo>
                    <a:pt x="95" y="47"/>
                    <a:pt x="96" y="46"/>
                    <a:pt x="97" y="43"/>
                  </a:cubicBezTo>
                  <a:cubicBezTo>
                    <a:pt x="97" y="42"/>
                    <a:pt x="97" y="41"/>
                    <a:pt x="96" y="41"/>
                  </a:cubicBezTo>
                  <a:cubicBezTo>
                    <a:pt x="96" y="40"/>
                    <a:pt x="97" y="39"/>
                    <a:pt x="97" y="38"/>
                  </a:cubicBezTo>
                  <a:cubicBezTo>
                    <a:pt x="97" y="36"/>
                    <a:pt x="94" y="34"/>
                    <a:pt x="93" y="36"/>
                  </a:cubicBezTo>
                  <a:cubicBezTo>
                    <a:pt x="87" y="46"/>
                    <a:pt x="81" y="56"/>
                    <a:pt x="75" y="66"/>
                  </a:cubicBezTo>
                  <a:cubicBezTo>
                    <a:pt x="75" y="67"/>
                    <a:pt x="75" y="67"/>
                    <a:pt x="74" y="68"/>
                  </a:cubicBezTo>
                  <a:cubicBezTo>
                    <a:pt x="79" y="55"/>
                    <a:pt x="83" y="42"/>
                    <a:pt x="85" y="28"/>
                  </a:cubicBezTo>
                  <a:cubicBezTo>
                    <a:pt x="85" y="28"/>
                    <a:pt x="86" y="29"/>
                    <a:pt x="86" y="29"/>
                  </a:cubicBezTo>
                  <a:cubicBezTo>
                    <a:pt x="87" y="29"/>
                    <a:pt x="88" y="30"/>
                    <a:pt x="88" y="29"/>
                  </a:cubicBezTo>
                  <a:cubicBezTo>
                    <a:pt x="89" y="28"/>
                    <a:pt x="90" y="28"/>
                    <a:pt x="91" y="27"/>
                  </a:cubicBezTo>
                  <a:cubicBezTo>
                    <a:pt x="95" y="32"/>
                    <a:pt x="99" y="38"/>
                    <a:pt x="103" y="43"/>
                  </a:cubicBezTo>
                  <a:cubicBezTo>
                    <a:pt x="100" y="46"/>
                    <a:pt x="97" y="49"/>
                    <a:pt x="9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5729288" y="5014913"/>
              <a:ext cx="169863" cy="336550"/>
            </a:xfrm>
            <a:custGeom>
              <a:avLst/>
              <a:gdLst>
                <a:gd name="T0" fmla="*/ 38 w 69"/>
                <a:gd name="T1" fmla="*/ 106 h 136"/>
                <a:gd name="T2" fmla="*/ 64 w 69"/>
                <a:gd name="T3" fmla="*/ 49 h 136"/>
                <a:gd name="T4" fmla="*/ 65 w 69"/>
                <a:gd name="T5" fmla="*/ 39 h 136"/>
                <a:gd name="T6" fmla="*/ 66 w 69"/>
                <a:gd name="T7" fmla="*/ 34 h 136"/>
                <a:gd name="T8" fmla="*/ 41 w 69"/>
                <a:gd name="T9" fmla="*/ 2 h 136"/>
                <a:gd name="T10" fmla="*/ 7 w 69"/>
                <a:gd name="T11" fmla="*/ 65 h 136"/>
                <a:gd name="T12" fmla="*/ 6 w 69"/>
                <a:gd name="T13" fmla="*/ 121 h 136"/>
                <a:gd name="T14" fmla="*/ 19 w 69"/>
                <a:gd name="T15" fmla="*/ 136 h 136"/>
                <a:gd name="T16" fmla="*/ 29 w 69"/>
                <a:gd name="T17" fmla="*/ 127 h 136"/>
                <a:gd name="T18" fmla="*/ 61 w 69"/>
                <a:gd name="T19" fmla="*/ 43 h 136"/>
                <a:gd name="T20" fmla="*/ 19 w 69"/>
                <a:gd name="T21" fmla="*/ 116 h 136"/>
                <a:gd name="T22" fmla="*/ 18 w 69"/>
                <a:gd name="T23" fmla="*/ 127 h 136"/>
                <a:gd name="T24" fmla="*/ 28 w 69"/>
                <a:gd name="T25" fmla="*/ 117 h 136"/>
                <a:gd name="T26" fmla="*/ 26 w 69"/>
                <a:gd name="T27" fmla="*/ 126 h 136"/>
                <a:gd name="T28" fmla="*/ 44 w 69"/>
                <a:gd name="T29" fmla="*/ 77 h 136"/>
                <a:gd name="T30" fmla="*/ 57 w 69"/>
                <a:gd name="T31" fmla="*/ 59 h 136"/>
                <a:gd name="T32" fmla="*/ 61 w 69"/>
                <a:gd name="T33" fmla="*/ 24 h 136"/>
                <a:gd name="T34" fmla="*/ 57 w 69"/>
                <a:gd name="T35" fmla="*/ 18 h 136"/>
                <a:gd name="T36" fmla="*/ 47 w 69"/>
                <a:gd name="T37" fmla="*/ 24 h 136"/>
                <a:gd name="T38" fmla="*/ 63 w 69"/>
                <a:gd name="T39" fmla="*/ 24 h 136"/>
                <a:gd name="T40" fmla="*/ 23 w 69"/>
                <a:gd name="T41" fmla="*/ 43 h 136"/>
                <a:gd name="T42" fmla="*/ 52 w 69"/>
                <a:gd name="T43" fmla="*/ 6 h 136"/>
                <a:gd name="T44" fmla="*/ 36 w 69"/>
                <a:gd name="T45" fmla="*/ 10 h 136"/>
                <a:gd name="T46" fmla="*/ 11 w 69"/>
                <a:gd name="T47" fmla="*/ 64 h 136"/>
                <a:gd name="T48" fmla="*/ 18 w 69"/>
                <a:gd name="T49" fmla="*/ 51 h 136"/>
                <a:gd name="T50" fmla="*/ 35 w 69"/>
                <a:gd name="T51" fmla="*/ 32 h 136"/>
                <a:gd name="T52" fmla="*/ 42 w 69"/>
                <a:gd name="T53" fmla="*/ 28 h 136"/>
                <a:gd name="T54" fmla="*/ 10 w 69"/>
                <a:gd name="T55" fmla="*/ 83 h 136"/>
                <a:gd name="T56" fmla="*/ 41 w 69"/>
                <a:gd name="T57" fmla="*/ 36 h 136"/>
                <a:gd name="T58" fmla="*/ 40 w 69"/>
                <a:gd name="T59" fmla="*/ 46 h 136"/>
                <a:gd name="T60" fmla="*/ 11 w 69"/>
                <a:gd name="T61" fmla="*/ 95 h 136"/>
                <a:gd name="T62" fmla="*/ 7 w 69"/>
                <a:gd name="T63" fmla="*/ 102 h 136"/>
                <a:gd name="T64" fmla="*/ 7 w 69"/>
                <a:gd name="T65" fmla="*/ 104 h 136"/>
                <a:gd name="T66" fmla="*/ 56 w 69"/>
                <a:gd name="T67" fmla="*/ 32 h 136"/>
                <a:gd name="T68" fmla="*/ 10 w 69"/>
                <a:gd name="T69" fmla="*/ 111 h 136"/>
                <a:gd name="T70" fmla="*/ 8 w 69"/>
                <a:gd name="T71" fmla="*/ 114 h 136"/>
                <a:gd name="T72" fmla="*/ 44 w 69"/>
                <a:gd name="T73" fmla="*/ 59 h 136"/>
                <a:gd name="T74" fmla="*/ 63 w 69"/>
                <a:gd name="T75" fmla="*/ 32 h 136"/>
                <a:gd name="T76" fmla="*/ 44 w 69"/>
                <a:gd name="T77" fmla="*/ 59 h 136"/>
                <a:gd name="T78" fmla="*/ 46 w 69"/>
                <a:gd name="T79" fmla="*/ 80 h 136"/>
                <a:gd name="T80" fmla="*/ 26 w 69"/>
                <a:gd name="T81" fmla="*/ 1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136">
                  <a:moveTo>
                    <a:pt x="26" y="126"/>
                  </a:moveTo>
                  <a:cubicBezTo>
                    <a:pt x="29" y="123"/>
                    <a:pt x="33" y="116"/>
                    <a:pt x="38" y="106"/>
                  </a:cubicBezTo>
                  <a:cubicBezTo>
                    <a:pt x="50" y="89"/>
                    <a:pt x="57" y="66"/>
                    <a:pt x="67" y="51"/>
                  </a:cubicBezTo>
                  <a:cubicBezTo>
                    <a:pt x="68" y="48"/>
                    <a:pt x="65" y="47"/>
                    <a:pt x="64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3" y="47"/>
                    <a:pt x="64" y="43"/>
                    <a:pt x="65" y="39"/>
                  </a:cubicBezTo>
                  <a:cubicBezTo>
                    <a:pt x="66" y="38"/>
                    <a:pt x="66" y="37"/>
                    <a:pt x="67" y="36"/>
                  </a:cubicBezTo>
                  <a:cubicBezTo>
                    <a:pt x="67" y="35"/>
                    <a:pt x="67" y="34"/>
                    <a:pt x="66" y="34"/>
                  </a:cubicBezTo>
                  <a:cubicBezTo>
                    <a:pt x="69" y="14"/>
                    <a:pt x="65" y="0"/>
                    <a:pt x="44" y="2"/>
                  </a:cubicBezTo>
                  <a:cubicBezTo>
                    <a:pt x="44" y="1"/>
                    <a:pt x="42" y="1"/>
                    <a:pt x="41" y="2"/>
                  </a:cubicBezTo>
                  <a:cubicBezTo>
                    <a:pt x="41" y="2"/>
                    <a:pt x="41" y="3"/>
                    <a:pt x="41" y="3"/>
                  </a:cubicBezTo>
                  <a:cubicBezTo>
                    <a:pt x="20" y="8"/>
                    <a:pt x="11" y="48"/>
                    <a:pt x="7" y="65"/>
                  </a:cubicBezTo>
                  <a:cubicBezTo>
                    <a:pt x="4" y="79"/>
                    <a:pt x="0" y="101"/>
                    <a:pt x="6" y="118"/>
                  </a:cubicBezTo>
                  <a:cubicBezTo>
                    <a:pt x="5" y="119"/>
                    <a:pt x="6" y="120"/>
                    <a:pt x="6" y="121"/>
                  </a:cubicBezTo>
                  <a:cubicBezTo>
                    <a:pt x="9" y="127"/>
                    <a:pt x="12" y="132"/>
                    <a:pt x="17" y="136"/>
                  </a:cubicBezTo>
                  <a:cubicBezTo>
                    <a:pt x="18" y="136"/>
                    <a:pt x="18" y="136"/>
                    <a:pt x="19" y="136"/>
                  </a:cubicBezTo>
                  <a:cubicBezTo>
                    <a:pt x="22" y="133"/>
                    <a:pt x="26" y="130"/>
                    <a:pt x="29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18" y="133"/>
                    <a:pt x="12" y="128"/>
                    <a:pt x="9" y="119"/>
                  </a:cubicBezTo>
                  <a:cubicBezTo>
                    <a:pt x="25" y="92"/>
                    <a:pt x="41" y="66"/>
                    <a:pt x="61" y="43"/>
                  </a:cubicBezTo>
                  <a:cubicBezTo>
                    <a:pt x="45" y="61"/>
                    <a:pt x="33" y="88"/>
                    <a:pt x="21" y="112"/>
                  </a:cubicBezTo>
                  <a:cubicBezTo>
                    <a:pt x="20" y="113"/>
                    <a:pt x="19" y="115"/>
                    <a:pt x="19" y="116"/>
                  </a:cubicBezTo>
                  <a:cubicBezTo>
                    <a:pt x="18" y="119"/>
                    <a:pt x="17" y="122"/>
                    <a:pt x="15" y="125"/>
                  </a:cubicBezTo>
                  <a:cubicBezTo>
                    <a:pt x="14" y="127"/>
                    <a:pt x="17" y="129"/>
                    <a:pt x="18" y="127"/>
                  </a:cubicBezTo>
                  <a:cubicBezTo>
                    <a:pt x="20" y="123"/>
                    <a:pt x="23" y="120"/>
                    <a:pt x="25" y="116"/>
                  </a:cubicBezTo>
                  <a:cubicBezTo>
                    <a:pt x="25" y="117"/>
                    <a:pt x="26" y="118"/>
                    <a:pt x="28" y="117"/>
                  </a:cubicBezTo>
                  <a:cubicBezTo>
                    <a:pt x="26" y="120"/>
                    <a:pt x="25" y="122"/>
                    <a:pt x="23" y="124"/>
                  </a:cubicBezTo>
                  <a:cubicBezTo>
                    <a:pt x="22" y="126"/>
                    <a:pt x="25" y="128"/>
                    <a:pt x="26" y="126"/>
                  </a:cubicBezTo>
                  <a:close/>
                  <a:moveTo>
                    <a:pt x="57" y="59"/>
                  </a:moveTo>
                  <a:cubicBezTo>
                    <a:pt x="53" y="65"/>
                    <a:pt x="48" y="71"/>
                    <a:pt x="44" y="77"/>
                  </a:cubicBezTo>
                  <a:cubicBezTo>
                    <a:pt x="50" y="67"/>
                    <a:pt x="55" y="58"/>
                    <a:pt x="60" y="49"/>
                  </a:cubicBezTo>
                  <a:cubicBezTo>
                    <a:pt x="59" y="52"/>
                    <a:pt x="58" y="55"/>
                    <a:pt x="57" y="59"/>
                  </a:cubicBezTo>
                  <a:close/>
                  <a:moveTo>
                    <a:pt x="63" y="24"/>
                  </a:moveTo>
                  <a:cubicBezTo>
                    <a:pt x="62" y="24"/>
                    <a:pt x="61" y="24"/>
                    <a:pt x="61" y="24"/>
                  </a:cubicBezTo>
                  <a:cubicBezTo>
                    <a:pt x="56" y="29"/>
                    <a:pt x="52" y="34"/>
                    <a:pt x="47" y="39"/>
                  </a:cubicBezTo>
                  <a:cubicBezTo>
                    <a:pt x="51" y="32"/>
                    <a:pt x="54" y="25"/>
                    <a:pt x="57" y="18"/>
                  </a:cubicBezTo>
                  <a:cubicBezTo>
                    <a:pt x="58" y="16"/>
                    <a:pt x="56" y="15"/>
                    <a:pt x="55" y="16"/>
                  </a:cubicBezTo>
                  <a:cubicBezTo>
                    <a:pt x="52" y="19"/>
                    <a:pt x="50" y="21"/>
                    <a:pt x="47" y="24"/>
                  </a:cubicBezTo>
                  <a:cubicBezTo>
                    <a:pt x="50" y="19"/>
                    <a:pt x="53" y="13"/>
                    <a:pt x="55" y="8"/>
                  </a:cubicBezTo>
                  <a:cubicBezTo>
                    <a:pt x="59" y="11"/>
                    <a:pt x="62" y="18"/>
                    <a:pt x="63" y="24"/>
                  </a:cubicBezTo>
                  <a:close/>
                  <a:moveTo>
                    <a:pt x="52" y="6"/>
                  </a:moveTo>
                  <a:cubicBezTo>
                    <a:pt x="41" y="17"/>
                    <a:pt x="33" y="30"/>
                    <a:pt x="23" y="43"/>
                  </a:cubicBezTo>
                  <a:cubicBezTo>
                    <a:pt x="31" y="33"/>
                    <a:pt x="36" y="18"/>
                    <a:pt x="43" y="6"/>
                  </a:cubicBezTo>
                  <a:cubicBezTo>
                    <a:pt x="46" y="4"/>
                    <a:pt x="49" y="4"/>
                    <a:pt x="52" y="6"/>
                  </a:cubicBezTo>
                  <a:close/>
                  <a:moveTo>
                    <a:pt x="10" y="71"/>
                  </a:moveTo>
                  <a:cubicBezTo>
                    <a:pt x="13" y="51"/>
                    <a:pt x="20" y="24"/>
                    <a:pt x="36" y="10"/>
                  </a:cubicBezTo>
                  <a:cubicBezTo>
                    <a:pt x="36" y="11"/>
                    <a:pt x="36" y="12"/>
                    <a:pt x="35" y="12"/>
                  </a:cubicBezTo>
                  <a:cubicBezTo>
                    <a:pt x="26" y="29"/>
                    <a:pt x="17" y="46"/>
                    <a:pt x="11" y="64"/>
                  </a:cubicBezTo>
                  <a:cubicBezTo>
                    <a:pt x="11" y="65"/>
                    <a:pt x="12" y="65"/>
                    <a:pt x="13" y="64"/>
                  </a:cubicBezTo>
                  <a:cubicBezTo>
                    <a:pt x="14" y="60"/>
                    <a:pt x="16" y="55"/>
                    <a:pt x="18" y="51"/>
                  </a:cubicBezTo>
                  <a:cubicBezTo>
                    <a:pt x="18" y="51"/>
                    <a:pt x="19" y="51"/>
                    <a:pt x="20" y="51"/>
                  </a:cubicBezTo>
                  <a:cubicBezTo>
                    <a:pt x="25" y="45"/>
                    <a:pt x="30" y="38"/>
                    <a:pt x="35" y="32"/>
                  </a:cubicBezTo>
                  <a:cubicBezTo>
                    <a:pt x="40" y="25"/>
                    <a:pt x="45" y="19"/>
                    <a:pt x="50" y="13"/>
                  </a:cubicBezTo>
                  <a:cubicBezTo>
                    <a:pt x="47" y="18"/>
                    <a:pt x="45" y="23"/>
                    <a:pt x="42" y="28"/>
                  </a:cubicBezTo>
                  <a:cubicBezTo>
                    <a:pt x="41" y="30"/>
                    <a:pt x="40" y="32"/>
                    <a:pt x="39" y="34"/>
                  </a:cubicBezTo>
                  <a:cubicBezTo>
                    <a:pt x="27" y="49"/>
                    <a:pt x="17" y="65"/>
                    <a:pt x="10" y="83"/>
                  </a:cubicBezTo>
                  <a:cubicBezTo>
                    <a:pt x="10" y="85"/>
                    <a:pt x="13" y="86"/>
                    <a:pt x="13" y="84"/>
                  </a:cubicBezTo>
                  <a:cubicBezTo>
                    <a:pt x="22" y="68"/>
                    <a:pt x="32" y="52"/>
                    <a:pt x="41" y="36"/>
                  </a:cubicBezTo>
                  <a:cubicBezTo>
                    <a:pt x="43" y="33"/>
                    <a:pt x="44" y="31"/>
                    <a:pt x="46" y="29"/>
                  </a:cubicBezTo>
                  <a:cubicBezTo>
                    <a:pt x="59" y="13"/>
                    <a:pt x="42" y="42"/>
                    <a:pt x="40" y="46"/>
                  </a:cubicBezTo>
                  <a:cubicBezTo>
                    <a:pt x="38" y="50"/>
                    <a:pt x="36" y="53"/>
                    <a:pt x="34" y="57"/>
                  </a:cubicBezTo>
                  <a:cubicBezTo>
                    <a:pt x="26" y="69"/>
                    <a:pt x="18" y="82"/>
                    <a:pt x="1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8"/>
                    <a:pt x="9" y="100"/>
                    <a:pt x="7" y="102"/>
                  </a:cubicBezTo>
                  <a:cubicBezTo>
                    <a:pt x="7" y="90"/>
                    <a:pt x="9" y="77"/>
                    <a:pt x="10" y="71"/>
                  </a:cubicBezTo>
                  <a:close/>
                  <a:moveTo>
                    <a:pt x="7" y="104"/>
                  </a:moveTo>
                  <a:cubicBezTo>
                    <a:pt x="8" y="105"/>
                    <a:pt x="9" y="105"/>
                    <a:pt x="10" y="104"/>
                  </a:cubicBezTo>
                  <a:cubicBezTo>
                    <a:pt x="23" y="79"/>
                    <a:pt x="44" y="51"/>
                    <a:pt x="56" y="32"/>
                  </a:cubicBezTo>
                  <a:cubicBezTo>
                    <a:pt x="40" y="58"/>
                    <a:pt x="25" y="84"/>
                    <a:pt x="10" y="110"/>
                  </a:cubicBezTo>
                  <a:cubicBezTo>
                    <a:pt x="10" y="110"/>
                    <a:pt x="10" y="111"/>
                    <a:pt x="10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9" y="112"/>
                    <a:pt x="9" y="113"/>
                    <a:pt x="8" y="114"/>
                  </a:cubicBezTo>
                  <a:cubicBezTo>
                    <a:pt x="8" y="110"/>
                    <a:pt x="8" y="107"/>
                    <a:pt x="7" y="104"/>
                  </a:cubicBezTo>
                  <a:close/>
                  <a:moveTo>
                    <a:pt x="44" y="59"/>
                  </a:moveTo>
                  <a:cubicBezTo>
                    <a:pt x="50" y="48"/>
                    <a:pt x="56" y="38"/>
                    <a:pt x="63" y="27"/>
                  </a:cubicBezTo>
                  <a:cubicBezTo>
                    <a:pt x="63" y="29"/>
                    <a:pt x="63" y="30"/>
                    <a:pt x="63" y="32"/>
                  </a:cubicBezTo>
                  <a:cubicBezTo>
                    <a:pt x="63" y="33"/>
                    <a:pt x="63" y="34"/>
                    <a:pt x="63" y="35"/>
                  </a:cubicBezTo>
                  <a:cubicBezTo>
                    <a:pt x="56" y="43"/>
                    <a:pt x="50" y="51"/>
                    <a:pt x="44" y="59"/>
                  </a:cubicBezTo>
                  <a:close/>
                  <a:moveTo>
                    <a:pt x="26" y="114"/>
                  </a:moveTo>
                  <a:cubicBezTo>
                    <a:pt x="32" y="103"/>
                    <a:pt x="39" y="91"/>
                    <a:pt x="46" y="80"/>
                  </a:cubicBezTo>
                  <a:cubicBezTo>
                    <a:pt x="47" y="79"/>
                    <a:pt x="48" y="78"/>
                    <a:pt x="49" y="76"/>
                  </a:cubicBezTo>
                  <a:cubicBezTo>
                    <a:pt x="43" y="90"/>
                    <a:pt x="36" y="106"/>
                    <a:pt x="2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3440113" y="3087688"/>
              <a:ext cx="20638" cy="20637"/>
            </a:xfrm>
            <a:custGeom>
              <a:avLst/>
              <a:gdLst>
                <a:gd name="T0" fmla="*/ 8 w 8"/>
                <a:gd name="T1" fmla="*/ 0 h 8"/>
                <a:gd name="T2" fmla="*/ 5 w 8"/>
                <a:gd name="T3" fmla="*/ 3 h 8"/>
                <a:gd name="T4" fmla="*/ 0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7" y="1"/>
                    <a:pt x="6" y="2"/>
                    <a:pt x="5" y="3"/>
                  </a:cubicBezTo>
                  <a:cubicBezTo>
                    <a:pt x="4" y="5"/>
                    <a:pt x="2" y="7"/>
                    <a:pt x="0" y="8"/>
                  </a:cubicBezTo>
                  <a:cubicBezTo>
                    <a:pt x="3" y="6"/>
                    <a:pt x="6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2733675" y="3819525"/>
              <a:ext cx="15875" cy="17462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0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2" y="5"/>
                    <a:pt x="4" y="2"/>
                    <a:pt x="6" y="0"/>
                  </a:cubicBezTo>
                  <a:cubicBezTo>
                    <a:pt x="4" y="2"/>
                    <a:pt x="2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2838450" y="4295775"/>
              <a:ext cx="22225" cy="22225"/>
            </a:xfrm>
            <a:custGeom>
              <a:avLst/>
              <a:gdLst>
                <a:gd name="T0" fmla="*/ 0 w 9"/>
                <a:gd name="T1" fmla="*/ 9 h 9"/>
                <a:gd name="T2" fmla="*/ 5 w 9"/>
                <a:gd name="T3" fmla="*/ 4 h 9"/>
                <a:gd name="T4" fmla="*/ 9 w 9"/>
                <a:gd name="T5" fmla="*/ 0 h 9"/>
                <a:gd name="T6" fmla="*/ 0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7"/>
                    <a:pt x="3" y="6"/>
                    <a:pt x="5" y="4"/>
                  </a:cubicBezTo>
                  <a:cubicBezTo>
                    <a:pt x="7" y="3"/>
                    <a:pt x="8" y="1"/>
                    <a:pt x="9" y="0"/>
                  </a:cubicBezTo>
                  <a:cubicBezTo>
                    <a:pt x="6" y="3"/>
                    <a:pt x="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2778125" y="4318000"/>
              <a:ext cx="60325" cy="69850"/>
            </a:xfrm>
            <a:custGeom>
              <a:avLst/>
              <a:gdLst>
                <a:gd name="T0" fmla="*/ 1 w 24"/>
                <a:gd name="T1" fmla="*/ 26 h 28"/>
                <a:gd name="T2" fmla="*/ 2 w 24"/>
                <a:gd name="T3" fmla="*/ 27 h 28"/>
                <a:gd name="T4" fmla="*/ 24 w 24"/>
                <a:gd name="T5" fmla="*/ 0 h 28"/>
                <a:gd name="T6" fmla="*/ 1 w 24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1" y="26"/>
                  </a:moveTo>
                  <a:cubicBezTo>
                    <a:pt x="0" y="27"/>
                    <a:pt x="2" y="28"/>
                    <a:pt x="2" y="27"/>
                  </a:cubicBezTo>
                  <a:cubicBezTo>
                    <a:pt x="7" y="18"/>
                    <a:pt x="15" y="8"/>
                    <a:pt x="24" y="0"/>
                  </a:cubicBezTo>
                  <a:cubicBezTo>
                    <a:pt x="15" y="7"/>
                    <a:pt x="6" y="15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2781300" y="4394200"/>
              <a:ext cx="9525" cy="15875"/>
            </a:xfrm>
            <a:custGeom>
              <a:avLst/>
              <a:gdLst>
                <a:gd name="T0" fmla="*/ 2 w 4"/>
                <a:gd name="T1" fmla="*/ 5 h 6"/>
                <a:gd name="T2" fmla="*/ 4 w 4"/>
                <a:gd name="T3" fmla="*/ 0 h 6"/>
                <a:gd name="T4" fmla="*/ 4 w 4"/>
                <a:gd name="T5" fmla="*/ 0 h 6"/>
                <a:gd name="T6" fmla="*/ 1 w 4"/>
                <a:gd name="T7" fmla="*/ 4 h 6"/>
                <a:gd name="T8" fmla="*/ 2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cubicBezTo>
                    <a:pt x="4" y="2"/>
                    <a:pt x="4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ubicBezTo>
                    <a:pt x="0" y="5"/>
                    <a:pt x="2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17"/>
            <p:cNvSpPr>
              <a:spLocks noEditPoints="1"/>
            </p:cNvSpPr>
            <p:nvPr/>
          </p:nvSpPr>
          <p:spPr bwMode="auto">
            <a:xfrm>
              <a:off x="2178050" y="2495550"/>
              <a:ext cx="1639888" cy="1898650"/>
            </a:xfrm>
            <a:custGeom>
              <a:avLst/>
              <a:gdLst>
                <a:gd name="T0" fmla="*/ 603 w 664"/>
                <a:gd name="T1" fmla="*/ 459 h 769"/>
                <a:gd name="T2" fmla="*/ 604 w 664"/>
                <a:gd name="T3" fmla="*/ 373 h 769"/>
                <a:gd name="T4" fmla="*/ 552 w 664"/>
                <a:gd name="T5" fmla="*/ 340 h 769"/>
                <a:gd name="T6" fmla="*/ 477 w 664"/>
                <a:gd name="T7" fmla="*/ 331 h 769"/>
                <a:gd name="T8" fmla="*/ 487 w 664"/>
                <a:gd name="T9" fmla="*/ 327 h 769"/>
                <a:gd name="T10" fmla="*/ 420 w 664"/>
                <a:gd name="T11" fmla="*/ 432 h 769"/>
                <a:gd name="T12" fmla="*/ 364 w 664"/>
                <a:gd name="T13" fmla="*/ 366 h 769"/>
                <a:gd name="T14" fmla="*/ 374 w 664"/>
                <a:gd name="T15" fmla="*/ 246 h 769"/>
                <a:gd name="T16" fmla="*/ 423 w 664"/>
                <a:gd name="T17" fmla="*/ 233 h 769"/>
                <a:gd name="T18" fmla="*/ 533 w 664"/>
                <a:gd name="T19" fmla="*/ 275 h 769"/>
                <a:gd name="T20" fmla="*/ 329 w 664"/>
                <a:gd name="T21" fmla="*/ 19 h 769"/>
                <a:gd name="T22" fmla="*/ 224 w 664"/>
                <a:gd name="T23" fmla="*/ 34 h 769"/>
                <a:gd name="T24" fmla="*/ 193 w 664"/>
                <a:gd name="T25" fmla="*/ 95 h 769"/>
                <a:gd name="T26" fmla="*/ 101 w 664"/>
                <a:gd name="T27" fmla="*/ 321 h 769"/>
                <a:gd name="T28" fmla="*/ 166 w 664"/>
                <a:gd name="T29" fmla="*/ 196 h 769"/>
                <a:gd name="T30" fmla="*/ 40 w 664"/>
                <a:gd name="T31" fmla="*/ 441 h 769"/>
                <a:gd name="T32" fmla="*/ 56 w 664"/>
                <a:gd name="T33" fmla="*/ 472 h 769"/>
                <a:gd name="T34" fmla="*/ 93 w 664"/>
                <a:gd name="T35" fmla="*/ 515 h 769"/>
                <a:gd name="T36" fmla="*/ 216 w 664"/>
                <a:gd name="T37" fmla="*/ 446 h 769"/>
                <a:gd name="T38" fmla="*/ 128 w 664"/>
                <a:gd name="T39" fmla="*/ 649 h 769"/>
                <a:gd name="T40" fmla="*/ 271 w 664"/>
                <a:gd name="T41" fmla="*/ 639 h 769"/>
                <a:gd name="T42" fmla="*/ 232 w 664"/>
                <a:gd name="T43" fmla="*/ 732 h 769"/>
                <a:gd name="T44" fmla="*/ 297 w 664"/>
                <a:gd name="T45" fmla="*/ 718 h 769"/>
                <a:gd name="T46" fmla="*/ 407 w 664"/>
                <a:gd name="T47" fmla="*/ 694 h 769"/>
                <a:gd name="T48" fmla="*/ 515 w 664"/>
                <a:gd name="T49" fmla="*/ 342 h 769"/>
                <a:gd name="T50" fmla="*/ 267 w 664"/>
                <a:gd name="T51" fmla="*/ 60 h 769"/>
                <a:gd name="T52" fmla="*/ 218 w 664"/>
                <a:gd name="T53" fmla="*/ 38 h 769"/>
                <a:gd name="T54" fmla="*/ 154 w 664"/>
                <a:gd name="T55" fmla="*/ 31 h 769"/>
                <a:gd name="T56" fmla="*/ 123 w 664"/>
                <a:gd name="T57" fmla="*/ 13 h 769"/>
                <a:gd name="T58" fmla="*/ 80 w 664"/>
                <a:gd name="T59" fmla="*/ 88 h 769"/>
                <a:gd name="T60" fmla="*/ 123 w 664"/>
                <a:gd name="T61" fmla="*/ 112 h 769"/>
                <a:gd name="T62" fmla="*/ 227 w 664"/>
                <a:gd name="T63" fmla="*/ 53 h 769"/>
                <a:gd name="T64" fmla="*/ 94 w 664"/>
                <a:gd name="T65" fmla="*/ 347 h 769"/>
                <a:gd name="T66" fmla="*/ 48 w 664"/>
                <a:gd name="T67" fmla="*/ 431 h 769"/>
                <a:gd name="T68" fmla="*/ 280 w 664"/>
                <a:gd name="T69" fmla="*/ 344 h 769"/>
                <a:gd name="T70" fmla="*/ 418 w 664"/>
                <a:gd name="T71" fmla="*/ 191 h 769"/>
                <a:gd name="T72" fmla="*/ 461 w 664"/>
                <a:gd name="T73" fmla="*/ 130 h 769"/>
                <a:gd name="T74" fmla="*/ 460 w 664"/>
                <a:gd name="T75" fmla="*/ 251 h 769"/>
                <a:gd name="T76" fmla="*/ 531 w 664"/>
                <a:gd name="T77" fmla="*/ 271 h 769"/>
                <a:gd name="T78" fmla="*/ 578 w 664"/>
                <a:gd name="T79" fmla="*/ 196 h 769"/>
                <a:gd name="T80" fmla="*/ 549 w 664"/>
                <a:gd name="T81" fmla="*/ 143 h 769"/>
                <a:gd name="T82" fmla="*/ 521 w 664"/>
                <a:gd name="T83" fmla="*/ 103 h 769"/>
                <a:gd name="T84" fmla="*/ 479 w 664"/>
                <a:gd name="T85" fmla="*/ 61 h 769"/>
                <a:gd name="T86" fmla="*/ 396 w 664"/>
                <a:gd name="T87" fmla="*/ 126 h 769"/>
                <a:gd name="T88" fmla="*/ 382 w 664"/>
                <a:gd name="T89" fmla="*/ 101 h 769"/>
                <a:gd name="T90" fmla="*/ 353 w 664"/>
                <a:gd name="T91" fmla="*/ 79 h 769"/>
                <a:gd name="T92" fmla="*/ 380 w 664"/>
                <a:gd name="T93" fmla="*/ 24 h 769"/>
                <a:gd name="T94" fmla="*/ 334 w 664"/>
                <a:gd name="T95" fmla="*/ 24 h 769"/>
                <a:gd name="T96" fmla="*/ 297 w 664"/>
                <a:gd name="T97" fmla="*/ 147 h 769"/>
                <a:gd name="T98" fmla="*/ 289 w 664"/>
                <a:gd name="T99" fmla="*/ 246 h 769"/>
                <a:gd name="T100" fmla="*/ 329 w 664"/>
                <a:gd name="T101" fmla="*/ 148 h 769"/>
                <a:gd name="T102" fmla="*/ 74 w 664"/>
                <a:gd name="T103" fmla="*/ 438 h 769"/>
                <a:gd name="T104" fmla="*/ 220 w 664"/>
                <a:gd name="T105" fmla="*/ 314 h 769"/>
                <a:gd name="T106" fmla="*/ 158 w 664"/>
                <a:gd name="T107" fmla="*/ 428 h 769"/>
                <a:gd name="T108" fmla="*/ 212 w 664"/>
                <a:gd name="T109" fmla="*/ 381 h 769"/>
                <a:gd name="T110" fmla="*/ 362 w 664"/>
                <a:gd name="T111" fmla="*/ 377 h 769"/>
                <a:gd name="T112" fmla="*/ 135 w 664"/>
                <a:gd name="T113" fmla="*/ 601 h 769"/>
                <a:gd name="T114" fmla="*/ 404 w 664"/>
                <a:gd name="T115" fmla="*/ 449 h 769"/>
                <a:gd name="T116" fmla="*/ 211 w 664"/>
                <a:gd name="T117" fmla="*/ 686 h 769"/>
                <a:gd name="T118" fmla="*/ 263 w 664"/>
                <a:gd name="T119" fmla="*/ 650 h 769"/>
                <a:gd name="T120" fmla="*/ 286 w 664"/>
                <a:gd name="T121" fmla="*/ 653 h 769"/>
                <a:gd name="T122" fmla="*/ 577 w 664"/>
                <a:gd name="T123" fmla="*/ 394 h 769"/>
                <a:gd name="T124" fmla="*/ 428 w 664"/>
                <a:gd name="T125" fmla="*/ 658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4" h="769">
                  <a:moveTo>
                    <a:pt x="661" y="487"/>
                  </a:moveTo>
                  <a:cubicBezTo>
                    <a:pt x="655" y="493"/>
                    <a:pt x="648" y="498"/>
                    <a:pt x="659" y="482"/>
                  </a:cubicBezTo>
                  <a:cubicBezTo>
                    <a:pt x="660" y="481"/>
                    <a:pt x="657" y="479"/>
                    <a:pt x="656" y="480"/>
                  </a:cubicBezTo>
                  <a:cubicBezTo>
                    <a:pt x="611" y="525"/>
                    <a:pt x="640" y="488"/>
                    <a:pt x="650" y="477"/>
                  </a:cubicBezTo>
                  <a:cubicBezTo>
                    <a:pt x="651" y="476"/>
                    <a:pt x="649" y="474"/>
                    <a:pt x="647" y="475"/>
                  </a:cubicBezTo>
                  <a:cubicBezTo>
                    <a:pt x="625" y="493"/>
                    <a:pt x="603" y="512"/>
                    <a:pt x="581" y="531"/>
                  </a:cubicBezTo>
                  <a:cubicBezTo>
                    <a:pt x="603" y="512"/>
                    <a:pt x="622" y="488"/>
                    <a:pt x="644" y="468"/>
                  </a:cubicBezTo>
                  <a:cubicBezTo>
                    <a:pt x="645" y="467"/>
                    <a:pt x="643" y="465"/>
                    <a:pt x="642" y="466"/>
                  </a:cubicBezTo>
                  <a:cubicBezTo>
                    <a:pt x="635" y="472"/>
                    <a:pt x="628" y="478"/>
                    <a:pt x="622" y="484"/>
                  </a:cubicBezTo>
                  <a:cubicBezTo>
                    <a:pt x="620" y="486"/>
                    <a:pt x="618" y="488"/>
                    <a:pt x="616" y="490"/>
                  </a:cubicBezTo>
                  <a:cubicBezTo>
                    <a:pt x="608" y="497"/>
                    <a:pt x="601" y="505"/>
                    <a:pt x="594" y="513"/>
                  </a:cubicBezTo>
                  <a:cubicBezTo>
                    <a:pt x="589" y="517"/>
                    <a:pt x="585" y="521"/>
                    <a:pt x="580" y="524"/>
                  </a:cubicBezTo>
                  <a:cubicBezTo>
                    <a:pt x="579" y="522"/>
                    <a:pt x="579" y="519"/>
                    <a:pt x="578" y="517"/>
                  </a:cubicBezTo>
                  <a:cubicBezTo>
                    <a:pt x="589" y="508"/>
                    <a:pt x="599" y="496"/>
                    <a:pt x="608" y="485"/>
                  </a:cubicBezTo>
                  <a:cubicBezTo>
                    <a:pt x="617" y="476"/>
                    <a:pt x="627" y="468"/>
                    <a:pt x="636" y="458"/>
                  </a:cubicBezTo>
                  <a:cubicBezTo>
                    <a:pt x="637" y="457"/>
                    <a:pt x="636" y="455"/>
                    <a:pt x="634" y="456"/>
                  </a:cubicBezTo>
                  <a:cubicBezTo>
                    <a:pt x="623" y="464"/>
                    <a:pt x="614" y="474"/>
                    <a:pt x="605" y="484"/>
                  </a:cubicBezTo>
                  <a:cubicBezTo>
                    <a:pt x="601" y="488"/>
                    <a:pt x="597" y="491"/>
                    <a:pt x="595" y="493"/>
                  </a:cubicBezTo>
                  <a:cubicBezTo>
                    <a:pt x="586" y="501"/>
                    <a:pt x="579" y="508"/>
                    <a:pt x="572" y="517"/>
                  </a:cubicBezTo>
                  <a:cubicBezTo>
                    <a:pt x="569" y="519"/>
                    <a:pt x="567" y="521"/>
                    <a:pt x="564" y="523"/>
                  </a:cubicBezTo>
                  <a:cubicBezTo>
                    <a:pt x="569" y="519"/>
                    <a:pt x="589" y="490"/>
                    <a:pt x="597" y="481"/>
                  </a:cubicBezTo>
                  <a:cubicBezTo>
                    <a:pt x="602" y="476"/>
                    <a:pt x="606" y="472"/>
                    <a:pt x="611" y="467"/>
                  </a:cubicBezTo>
                  <a:cubicBezTo>
                    <a:pt x="623" y="456"/>
                    <a:pt x="635" y="445"/>
                    <a:pt x="644" y="431"/>
                  </a:cubicBezTo>
                  <a:cubicBezTo>
                    <a:pt x="645" y="430"/>
                    <a:pt x="643" y="428"/>
                    <a:pt x="642" y="430"/>
                  </a:cubicBezTo>
                  <a:cubicBezTo>
                    <a:pt x="632" y="440"/>
                    <a:pt x="621" y="451"/>
                    <a:pt x="611" y="462"/>
                  </a:cubicBezTo>
                  <a:cubicBezTo>
                    <a:pt x="608" y="464"/>
                    <a:pt x="606" y="466"/>
                    <a:pt x="603" y="469"/>
                  </a:cubicBezTo>
                  <a:cubicBezTo>
                    <a:pt x="578" y="490"/>
                    <a:pt x="555" y="514"/>
                    <a:pt x="532" y="538"/>
                  </a:cubicBezTo>
                  <a:cubicBezTo>
                    <a:pt x="511" y="556"/>
                    <a:pt x="491" y="576"/>
                    <a:pt x="471" y="595"/>
                  </a:cubicBezTo>
                  <a:cubicBezTo>
                    <a:pt x="459" y="606"/>
                    <a:pt x="446" y="616"/>
                    <a:pt x="434" y="626"/>
                  </a:cubicBezTo>
                  <a:cubicBezTo>
                    <a:pt x="483" y="576"/>
                    <a:pt x="536" y="529"/>
                    <a:pt x="585" y="479"/>
                  </a:cubicBezTo>
                  <a:cubicBezTo>
                    <a:pt x="591" y="472"/>
                    <a:pt x="597" y="465"/>
                    <a:pt x="603" y="459"/>
                  </a:cubicBezTo>
                  <a:cubicBezTo>
                    <a:pt x="618" y="445"/>
                    <a:pt x="631" y="430"/>
                    <a:pt x="644" y="415"/>
                  </a:cubicBezTo>
                  <a:cubicBezTo>
                    <a:pt x="645" y="414"/>
                    <a:pt x="643" y="412"/>
                    <a:pt x="642" y="413"/>
                  </a:cubicBezTo>
                  <a:cubicBezTo>
                    <a:pt x="624" y="432"/>
                    <a:pt x="606" y="451"/>
                    <a:pt x="588" y="469"/>
                  </a:cubicBezTo>
                  <a:cubicBezTo>
                    <a:pt x="570" y="485"/>
                    <a:pt x="551" y="501"/>
                    <a:pt x="533" y="517"/>
                  </a:cubicBezTo>
                  <a:cubicBezTo>
                    <a:pt x="483" y="564"/>
                    <a:pt x="438" y="617"/>
                    <a:pt x="388" y="663"/>
                  </a:cubicBezTo>
                  <a:cubicBezTo>
                    <a:pt x="336" y="710"/>
                    <a:pt x="407" y="640"/>
                    <a:pt x="418" y="630"/>
                  </a:cubicBezTo>
                  <a:cubicBezTo>
                    <a:pt x="447" y="603"/>
                    <a:pt x="475" y="573"/>
                    <a:pt x="504" y="545"/>
                  </a:cubicBezTo>
                  <a:cubicBezTo>
                    <a:pt x="548" y="500"/>
                    <a:pt x="604" y="458"/>
                    <a:pt x="637" y="404"/>
                  </a:cubicBezTo>
                  <a:cubicBezTo>
                    <a:pt x="638" y="402"/>
                    <a:pt x="636" y="401"/>
                    <a:pt x="635" y="402"/>
                  </a:cubicBezTo>
                  <a:cubicBezTo>
                    <a:pt x="582" y="448"/>
                    <a:pt x="536" y="506"/>
                    <a:pt x="484" y="555"/>
                  </a:cubicBezTo>
                  <a:cubicBezTo>
                    <a:pt x="452" y="586"/>
                    <a:pt x="415" y="614"/>
                    <a:pt x="382" y="646"/>
                  </a:cubicBezTo>
                  <a:cubicBezTo>
                    <a:pt x="402" y="627"/>
                    <a:pt x="421" y="607"/>
                    <a:pt x="441" y="588"/>
                  </a:cubicBezTo>
                  <a:cubicBezTo>
                    <a:pt x="504" y="527"/>
                    <a:pt x="566" y="460"/>
                    <a:pt x="633" y="404"/>
                  </a:cubicBezTo>
                  <a:cubicBezTo>
                    <a:pt x="635" y="403"/>
                    <a:pt x="632" y="401"/>
                    <a:pt x="631" y="402"/>
                  </a:cubicBezTo>
                  <a:cubicBezTo>
                    <a:pt x="618" y="412"/>
                    <a:pt x="605" y="424"/>
                    <a:pt x="593" y="435"/>
                  </a:cubicBezTo>
                  <a:cubicBezTo>
                    <a:pt x="605" y="421"/>
                    <a:pt x="616" y="407"/>
                    <a:pt x="625" y="393"/>
                  </a:cubicBezTo>
                  <a:cubicBezTo>
                    <a:pt x="626" y="391"/>
                    <a:pt x="625" y="390"/>
                    <a:pt x="623" y="391"/>
                  </a:cubicBezTo>
                  <a:cubicBezTo>
                    <a:pt x="613" y="397"/>
                    <a:pt x="603" y="404"/>
                    <a:pt x="594" y="412"/>
                  </a:cubicBezTo>
                  <a:cubicBezTo>
                    <a:pt x="603" y="403"/>
                    <a:pt x="611" y="394"/>
                    <a:pt x="619" y="384"/>
                  </a:cubicBezTo>
                  <a:cubicBezTo>
                    <a:pt x="620" y="383"/>
                    <a:pt x="618" y="381"/>
                    <a:pt x="616" y="382"/>
                  </a:cubicBezTo>
                  <a:cubicBezTo>
                    <a:pt x="580" y="410"/>
                    <a:pt x="547" y="441"/>
                    <a:pt x="514" y="473"/>
                  </a:cubicBezTo>
                  <a:cubicBezTo>
                    <a:pt x="545" y="442"/>
                    <a:pt x="575" y="411"/>
                    <a:pt x="609" y="383"/>
                  </a:cubicBezTo>
                  <a:cubicBezTo>
                    <a:pt x="610" y="382"/>
                    <a:pt x="608" y="380"/>
                    <a:pt x="607" y="381"/>
                  </a:cubicBezTo>
                  <a:cubicBezTo>
                    <a:pt x="603" y="382"/>
                    <a:pt x="600" y="384"/>
                    <a:pt x="596" y="386"/>
                  </a:cubicBezTo>
                  <a:cubicBezTo>
                    <a:pt x="593" y="390"/>
                    <a:pt x="584" y="400"/>
                    <a:pt x="580" y="404"/>
                  </a:cubicBezTo>
                  <a:cubicBezTo>
                    <a:pt x="576" y="408"/>
                    <a:pt x="573" y="411"/>
                    <a:pt x="569" y="415"/>
                  </a:cubicBezTo>
                  <a:cubicBezTo>
                    <a:pt x="573" y="410"/>
                    <a:pt x="577" y="406"/>
                    <a:pt x="581" y="402"/>
                  </a:cubicBezTo>
                  <a:cubicBezTo>
                    <a:pt x="588" y="395"/>
                    <a:pt x="592" y="390"/>
                    <a:pt x="595" y="387"/>
                  </a:cubicBezTo>
                  <a:cubicBezTo>
                    <a:pt x="593" y="388"/>
                    <a:pt x="591" y="389"/>
                    <a:pt x="590" y="391"/>
                  </a:cubicBezTo>
                  <a:cubicBezTo>
                    <a:pt x="595" y="385"/>
                    <a:pt x="601" y="380"/>
                    <a:pt x="606" y="375"/>
                  </a:cubicBezTo>
                  <a:cubicBezTo>
                    <a:pt x="608" y="374"/>
                    <a:pt x="606" y="372"/>
                    <a:pt x="604" y="373"/>
                  </a:cubicBezTo>
                  <a:cubicBezTo>
                    <a:pt x="597" y="379"/>
                    <a:pt x="590" y="386"/>
                    <a:pt x="583" y="392"/>
                  </a:cubicBezTo>
                  <a:cubicBezTo>
                    <a:pt x="589" y="386"/>
                    <a:pt x="595" y="380"/>
                    <a:pt x="600" y="374"/>
                  </a:cubicBezTo>
                  <a:cubicBezTo>
                    <a:pt x="601" y="373"/>
                    <a:pt x="599" y="370"/>
                    <a:pt x="597" y="372"/>
                  </a:cubicBezTo>
                  <a:cubicBezTo>
                    <a:pt x="596" y="373"/>
                    <a:pt x="595" y="375"/>
                    <a:pt x="593" y="376"/>
                  </a:cubicBezTo>
                  <a:cubicBezTo>
                    <a:pt x="593" y="376"/>
                    <a:pt x="593" y="376"/>
                    <a:pt x="593" y="376"/>
                  </a:cubicBezTo>
                  <a:cubicBezTo>
                    <a:pt x="553" y="408"/>
                    <a:pt x="516" y="443"/>
                    <a:pt x="479" y="479"/>
                  </a:cubicBezTo>
                  <a:cubicBezTo>
                    <a:pt x="454" y="499"/>
                    <a:pt x="429" y="520"/>
                    <a:pt x="406" y="543"/>
                  </a:cubicBezTo>
                  <a:cubicBezTo>
                    <a:pt x="374" y="574"/>
                    <a:pt x="346" y="608"/>
                    <a:pt x="317" y="642"/>
                  </a:cubicBezTo>
                  <a:cubicBezTo>
                    <a:pt x="303" y="658"/>
                    <a:pt x="289" y="672"/>
                    <a:pt x="274" y="686"/>
                  </a:cubicBezTo>
                  <a:cubicBezTo>
                    <a:pt x="319" y="636"/>
                    <a:pt x="362" y="585"/>
                    <a:pt x="409" y="537"/>
                  </a:cubicBezTo>
                  <a:cubicBezTo>
                    <a:pt x="443" y="502"/>
                    <a:pt x="479" y="470"/>
                    <a:pt x="515" y="438"/>
                  </a:cubicBezTo>
                  <a:cubicBezTo>
                    <a:pt x="541" y="414"/>
                    <a:pt x="573" y="393"/>
                    <a:pt x="593" y="364"/>
                  </a:cubicBezTo>
                  <a:cubicBezTo>
                    <a:pt x="595" y="362"/>
                    <a:pt x="593" y="361"/>
                    <a:pt x="591" y="362"/>
                  </a:cubicBezTo>
                  <a:cubicBezTo>
                    <a:pt x="591" y="362"/>
                    <a:pt x="590" y="362"/>
                    <a:pt x="589" y="363"/>
                  </a:cubicBezTo>
                  <a:cubicBezTo>
                    <a:pt x="590" y="362"/>
                    <a:pt x="591" y="361"/>
                    <a:pt x="592" y="360"/>
                  </a:cubicBezTo>
                  <a:cubicBezTo>
                    <a:pt x="594" y="359"/>
                    <a:pt x="592" y="356"/>
                    <a:pt x="590" y="357"/>
                  </a:cubicBezTo>
                  <a:cubicBezTo>
                    <a:pt x="580" y="363"/>
                    <a:pt x="571" y="369"/>
                    <a:pt x="562" y="376"/>
                  </a:cubicBezTo>
                  <a:cubicBezTo>
                    <a:pt x="570" y="368"/>
                    <a:pt x="579" y="359"/>
                    <a:pt x="587" y="350"/>
                  </a:cubicBezTo>
                  <a:cubicBezTo>
                    <a:pt x="588" y="349"/>
                    <a:pt x="586" y="346"/>
                    <a:pt x="585" y="347"/>
                  </a:cubicBezTo>
                  <a:cubicBezTo>
                    <a:pt x="571" y="357"/>
                    <a:pt x="558" y="366"/>
                    <a:pt x="545" y="377"/>
                  </a:cubicBezTo>
                  <a:cubicBezTo>
                    <a:pt x="557" y="364"/>
                    <a:pt x="569" y="352"/>
                    <a:pt x="580" y="339"/>
                  </a:cubicBezTo>
                  <a:cubicBezTo>
                    <a:pt x="581" y="337"/>
                    <a:pt x="579" y="335"/>
                    <a:pt x="578" y="336"/>
                  </a:cubicBezTo>
                  <a:cubicBezTo>
                    <a:pt x="514" y="404"/>
                    <a:pt x="439" y="458"/>
                    <a:pt x="374" y="523"/>
                  </a:cubicBezTo>
                  <a:cubicBezTo>
                    <a:pt x="342" y="555"/>
                    <a:pt x="311" y="588"/>
                    <a:pt x="278" y="619"/>
                  </a:cubicBezTo>
                  <a:cubicBezTo>
                    <a:pt x="286" y="610"/>
                    <a:pt x="295" y="600"/>
                    <a:pt x="303" y="591"/>
                  </a:cubicBezTo>
                  <a:cubicBezTo>
                    <a:pt x="309" y="585"/>
                    <a:pt x="314" y="579"/>
                    <a:pt x="320" y="573"/>
                  </a:cubicBezTo>
                  <a:cubicBezTo>
                    <a:pt x="338" y="555"/>
                    <a:pt x="356" y="537"/>
                    <a:pt x="374" y="519"/>
                  </a:cubicBezTo>
                  <a:cubicBezTo>
                    <a:pt x="412" y="484"/>
                    <a:pt x="451" y="450"/>
                    <a:pt x="488" y="414"/>
                  </a:cubicBezTo>
                  <a:cubicBezTo>
                    <a:pt x="517" y="386"/>
                    <a:pt x="552" y="361"/>
                    <a:pt x="574" y="327"/>
                  </a:cubicBezTo>
                  <a:cubicBezTo>
                    <a:pt x="575" y="326"/>
                    <a:pt x="574" y="324"/>
                    <a:pt x="572" y="325"/>
                  </a:cubicBezTo>
                  <a:cubicBezTo>
                    <a:pt x="565" y="330"/>
                    <a:pt x="559" y="335"/>
                    <a:pt x="552" y="340"/>
                  </a:cubicBezTo>
                  <a:cubicBezTo>
                    <a:pt x="556" y="336"/>
                    <a:pt x="560" y="331"/>
                    <a:pt x="563" y="326"/>
                  </a:cubicBezTo>
                  <a:cubicBezTo>
                    <a:pt x="565" y="325"/>
                    <a:pt x="562" y="323"/>
                    <a:pt x="561" y="324"/>
                  </a:cubicBezTo>
                  <a:cubicBezTo>
                    <a:pt x="547" y="339"/>
                    <a:pt x="533" y="353"/>
                    <a:pt x="519" y="367"/>
                  </a:cubicBezTo>
                  <a:cubicBezTo>
                    <a:pt x="501" y="382"/>
                    <a:pt x="483" y="398"/>
                    <a:pt x="466" y="414"/>
                  </a:cubicBezTo>
                  <a:cubicBezTo>
                    <a:pt x="453" y="424"/>
                    <a:pt x="441" y="435"/>
                    <a:pt x="428" y="445"/>
                  </a:cubicBezTo>
                  <a:cubicBezTo>
                    <a:pt x="469" y="407"/>
                    <a:pt x="510" y="371"/>
                    <a:pt x="550" y="332"/>
                  </a:cubicBezTo>
                  <a:cubicBezTo>
                    <a:pt x="551" y="331"/>
                    <a:pt x="549" y="329"/>
                    <a:pt x="548" y="330"/>
                  </a:cubicBezTo>
                  <a:cubicBezTo>
                    <a:pt x="538" y="340"/>
                    <a:pt x="528" y="349"/>
                    <a:pt x="517" y="359"/>
                  </a:cubicBezTo>
                  <a:cubicBezTo>
                    <a:pt x="523" y="352"/>
                    <a:pt x="529" y="346"/>
                    <a:pt x="535" y="338"/>
                  </a:cubicBezTo>
                  <a:cubicBezTo>
                    <a:pt x="536" y="337"/>
                    <a:pt x="534" y="335"/>
                    <a:pt x="533" y="336"/>
                  </a:cubicBezTo>
                  <a:cubicBezTo>
                    <a:pt x="528" y="339"/>
                    <a:pt x="524" y="342"/>
                    <a:pt x="519" y="345"/>
                  </a:cubicBezTo>
                  <a:cubicBezTo>
                    <a:pt x="525" y="338"/>
                    <a:pt x="531" y="330"/>
                    <a:pt x="537" y="323"/>
                  </a:cubicBezTo>
                  <a:cubicBezTo>
                    <a:pt x="538" y="321"/>
                    <a:pt x="536" y="320"/>
                    <a:pt x="535" y="321"/>
                  </a:cubicBezTo>
                  <a:cubicBezTo>
                    <a:pt x="522" y="331"/>
                    <a:pt x="510" y="342"/>
                    <a:pt x="499" y="354"/>
                  </a:cubicBezTo>
                  <a:cubicBezTo>
                    <a:pt x="492" y="361"/>
                    <a:pt x="485" y="368"/>
                    <a:pt x="477" y="374"/>
                  </a:cubicBezTo>
                  <a:cubicBezTo>
                    <a:pt x="475" y="376"/>
                    <a:pt x="452" y="399"/>
                    <a:pt x="468" y="381"/>
                  </a:cubicBezTo>
                  <a:cubicBezTo>
                    <a:pt x="489" y="359"/>
                    <a:pt x="514" y="342"/>
                    <a:pt x="531" y="316"/>
                  </a:cubicBezTo>
                  <a:cubicBezTo>
                    <a:pt x="532" y="315"/>
                    <a:pt x="531" y="313"/>
                    <a:pt x="529" y="314"/>
                  </a:cubicBezTo>
                  <a:cubicBezTo>
                    <a:pt x="507" y="329"/>
                    <a:pt x="488" y="346"/>
                    <a:pt x="469" y="364"/>
                  </a:cubicBezTo>
                  <a:cubicBezTo>
                    <a:pt x="484" y="350"/>
                    <a:pt x="503" y="331"/>
                    <a:pt x="520" y="313"/>
                  </a:cubicBezTo>
                  <a:cubicBezTo>
                    <a:pt x="520" y="313"/>
                    <a:pt x="520" y="313"/>
                    <a:pt x="521" y="312"/>
                  </a:cubicBezTo>
                  <a:cubicBezTo>
                    <a:pt x="521" y="312"/>
                    <a:pt x="521" y="312"/>
                    <a:pt x="521" y="312"/>
                  </a:cubicBezTo>
                  <a:cubicBezTo>
                    <a:pt x="523" y="310"/>
                    <a:pt x="525" y="308"/>
                    <a:pt x="527" y="306"/>
                  </a:cubicBezTo>
                  <a:cubicBezTo>
                    <a:pt x="528" y="304"/>
                    <a:pt x="526" y="302"/>
                    <a:pt x="524" y="303"/>
                  </a:cubicBezTo>
                  <a:cubicBezTo>
                    <a:pt x="522" y="306"/>
                    <a:pt x="519" y="309"/>
                    <a:pt x="517" y="311"/>
                  </a:cubicBezTo>
                  <a:cubicBezTo>
                    <a:pt x="515" y="311"/>
                    <a:pt x="513" y="313"/>
                    <a:pt x="512" y="316"/>
                  </a:cubicBezTo>
                  <a:cubicBezTo>
                    <a:pt x="500" y="327"/>
                    <a:pt x="488" y="337"/>
                    <a:pt x="476" y="347"/>
                  </a:cubicBezTo>
                  <a:cubicBezTo>
                    <a:pt x="456" y="362"/>
                    <a:pt x="486" y="334"/>
                    <a:pt x="490" y="331"/>
                  </a:cubicBezTo>
                  <a:cubicBezTo>
                    <a:pt x="499" y="321"/>
                    <a:pt x="509" y="312"/>
                    <a:pt x="518" y="302"/>
                  </a:cubicBezTo>
                  <a:cubicBezTo>
                    <a:pt x="519" y="301"/>
                    <a:pt x="518" y="299"/>
                    <a:pt x="516" y="300"/>
                  </a:cubicBezTo>
                  <a:cubicBezTo>
                    <a:pt x="502" y="309"/>
                    <a:pt x="490" y="320"/>
                    <a:pt x="477" y="331"/>
                  </a:cubicBezTo>
                  <a:cubicBezTo>
                    <a:pt x="458" y="349"/>
                    <a:pt x="481" y="326"/>
                    <a:pt x="483" y="324"/>
                  </a:cubicBezTo>
                  <a:cubicBezTo>
                    <a:pt x="492" y="315"/>
                    <a:pt x="503" y="307"/>
                    <a:pt x="512" y="298"/>
                  </a:cubicBezTo>
                  <a:cubicBezTo>
                    <a:pt x="514" y="297"/>
                    <a:pt x="512" y="294"/>
                    <a:pt x="510" y="295"/>
                  </a:cubicBezTo>
                  <a:cubicBezTo>
                    <a:pt x="496" y="304"/>
                    <a:pt x="483" y="315"/>
                    <a:pt x="470" y="326"/>
                  </a:cubicBezTo>
                  <a:cubicBezTo>
                    <a:pt x="476" y="321"/>
                    <a:pt x="493" y="302"/>
                    <a:pt x="502" y="292"/>
                  </a:cubicBezTo>
                  <a:cubicBezTo>
                    <a:pt x="504" y="291"/>
                    <a:pt x="502" y="289"/>
                    <a:pt x="500" y="290"/>
                  </a:cubicBezTo>
                  <a:cubicBezTo>
                    <a:pt x="489" y="297"/>
                    <a:pt x="479" y="305"/>
                    <a:pt x="469" y="314"/>
                  </a:cubicBezTo>
                  <a:cubicBezTo>
                    <a:pt x="450" y="331"/>
                    <a:pt x="473" y="309"/>
                    <a:pt x="475" y="306"/>
                  </a:cubicBezTo>
                  <a:cubicBezTo>
                    <a:pt x="482" y="299"/>
                    <a:pt x="489" y="292"/>
                    <a:pt x="496" y="285"/>
                  </a:cubicBezTo>
                  <a:cubicBezTo>
                    <a:pt x="497" y="283"/>
                    <a:pt x="495" y="281"/>
                    <a:pt x="494" y="282"/>
                  </a:cubicBezTo>
                  <a:cubicBezTo>
                    <a:pt x="486" y="288"/>
                    <a:pt x="479" y="293"/>
                    <a:pt x="472" y="300"/>
                  </a:cubicBezTo>
                  <a:cubicBezTo>
                    <a:pt x="452" y="319"/>
                    <a:pt x="477" y="292"/>
                    <a:pt x="481" y="287"/>
                  </a:cubicBezTo>
                  <a:cubicBezTo>
                    <a:pt x="483" y="285"/>
                    <a:pt x="481" y="283"/>
                    <a:pt x="479" y="284"/>
                  </a:cubicBezTo>
                  <a:cubicBezTo>
                    <a:pt x="471" y="291"/>
                    <a:pt x="464" y="298"/>
                    <a:pt x="456" y="305"/>
                  </a:cubicBezTo>
                  <a:cubicBezTo>
                    <a:pt x="463" y="299"/>
                    <a:pt x="468" y="291"/>
                    <a:pt x="475" y="285"/>
                  </a:cubicBezTo>
                  <a:cubicBezTo>
                    <a:pt x="476" y="283"/>
                    <a:pt x="474" y="281"/>
                    <a:pt x="472" y="282"/>
                  </a:cubicBezTo>
                  <a:cubicBezTo>
                    <a:pt x="463" y="291"/>
                    <a:pt x="454" y="300"/>
                    <a:pt x="448" y="311"/>
                  </a:cubicBezTo>
                  <a:cubicBezTo>
                    <a:pt x="447" y="313"/>
                    <a:pt x="449" y="315"/>
                    <a:pt x="450" y="313"/>
                  </a:cubicBezTo>
                  <a:cubicBezTo>
                    <a:pt x="455" y="310"/>
                    <a:pt x="459" y="306"/>
                    <a:pt x="463" y="302"/>
                  </a:cubicBezTo>
                  <a:cubicBezTo>
                    <a:pt x="458" y="307"/>
                    <a:pt x="454" y="312"/>
                    <a:pt x="451" y="318"/>
                  </a:cubicBezTo>
                  <a:cubicBezTo>
                    <a:pt x="450" y="319"/>
                    <a:pt x="452" y="321"/>
                    <a:pt x="453" y="320"/>
                  </a:cubicBezTo>
                  <a:cubicBezTo>
                    <a:pt x="466" y="311"/>
                    <a:pt x="476" y="300"/>
                    <a:pt x="487" y="289"/>
                  </a:cubicBezTo>
                  <a:cubicBezTo>
                    <a:pt x="475" y="301"/>
                    <a:pt x="464" y="313"/>
                    <a:pt x="454" y="327"/>
                  </a:cubicBezTo>
                  <a:cubicBezTo>
                    <a:pt x="453" y="329"/>
                    <a:pt x="456" y="330"/>
                    <a:pt x="457" y="329"/>
                  </a:cubicBezTo>
                  <a:cubicBezTo>
                    <a:pt x="463" y="323"/>
                    <a:pt x="470" y="318"/>
                    <a:pt x="476" y="312"/>
                  </a:cubicBezTo>
                  <a:cubicBezTo>
                    <a:pt x="468" y="320"/>
                    <a:pt x="460" y="328"/>
                    <a:pt x="453" y="338"/>
                  </a:cubicBezTo>
                  <a:cubicBezTo>
                    <a:pt x="452" y="339"/>
                    <a:pt x="454" y="341"/>
                    <a:pt x="456" y="340"/>
                  </a:cubicBezTo>
                  <a:cubicBezTo>
                    <a:pt x="472" y="329"/>
                    <a:pt x="489" y="314"/>
                    <a:pt x="503" y="302"/>
                  </a:cubicBezTo>
                  <a:cubicBezTo>
                    <a:pt x="488" y="315"/>
                    <a:pt x="474" y="328"/>
                    <a:pt x="462" y="345"/>
                  </a:cubicBezTo>
                  <a:cubicBezTo>
                    <a:pt x="461" y="346"/>
                    <a:pt x="463" y="348"/>
                    <a:pt x="465" y="347"/>
                  </a:cubicBezTo>
                  <a:cubicBezTo>
                    <a:pt x="472" y="340"/>
                    <a:pt x="480" y="334"/>
                    <a:pt x="487" y="327"/>
                  </a:cubicBezTo>
                  <a:cubicBezTo>
                    <a:pt x="492" y="322"/>
                    <a:pt x="522" y="294"/>
                    <a:pt x="501" y="314"/>
                  </a:cubicBezTo>
                  <a:cubicBezTo>
                    <a:pt x="487" y="329"/>
                    <a:pt x="473" y="343"/>
                    <a:pt x="461" y="359"/>
                  </a:cubicBezTo>
                  <a:cubicBezTo>
                    <a:pt x="460" y="361"/>
                    <a:pt x="462" y="362"/>
                    <a:pt x="464" y="361"/>
                  </a:cubicBezTo>
                  <a:cubicBezTo>
                    <a:pt x="473" y="353"/>
                    <a:pt x="483" y="345"/>
                    <a:pt x="493" y="338"/>
                  </a:cubicBezTo>
                  <a:cubicBezTo>
                    <a:pt x="482" y="348"/>
                    <a:pt x="472" y="359"/>
                    <a:pt x="462" y="371"/>
                  </a:cubicBezTo>
                  <a:cubicBezTo>
                    <a:pt x="461" y="372"/>
                    <a:pt x="463" y="375"/>
                    <a:pt x="465" y="373"/>
                  </a:cubicBezTo>
                  <a:cubicBezTo>
                    <a:pt x="474" y="364"/>
                    <a:pt x="484" y="355"/>
                    <a:pt x="493" y="347"/>
                  </a:cubicBezTo>
                  <a:cubicBezTo>
                    <a:pt x="498" y="342"/>
                    <a:pt x="503" y="338"/>
                    <a:pt x="508" y="334"/>
                  </a:cubicBezTo>
                  <a:cubicBezTo>
                    <a:pt x="538" y="308"/>
                    <a:pt x="518" y="328"/>
                    <a:pt x="512" y="335"/>
                  </a:cubicBezTo>
                  <a:cubicBezTo>
                    <a:pt x="494" y="355"/>
                    <a:pt x="472" y="371"/>
                    <a:pt x="455" y="392"/>
                  </a:cubicBezTo>
                  <a:cubicBezTo>
                    <a:pt x="454" y="393"/>
                    <a:pt x="455" y="395"/>
                    <a:pt x="457" y="394"/>
                  </a:cubicBezTo>
                  <a:cubicBezTo>
                    <a:pt x="461" y="391"/>
                    <a:pt x="465" y="388"/>
                    <a:pt x="469" y="384"/>
                  </a:cubicBezTo>
                  <a:cubicBezTo>
                    <a:pt x="458" y="395"/>
                    <a:pt x="447" y="406"/>
                    <a:pt x="438" y="419"/>
                  </a:cubicBezTo>
                  <a:cubicBezTo>
                    <a:pt x="437" y="420"/>
                    <a:pt x="439" y="422"/>
                    <a:pt x="440" y="421"/>
                  </a:cubicBezTo>
                  <a:cubicBezTo>
                    <a:pt x="441" y="420"/>
                    <a:pt x="442" y="419"/>
                    <a:pt x="444" y="418"/>
                  </a:cubicBezTo>
                  <a:cubicBezTo>
                    <a:pt x="441" y="422"/>
                    <a:pt x="438" y="427"/>
                    <a:pt x="436" y="431"/>
                  </a:cubicBezTo>
                  <a:cubicBezTo>
                    <a:pt x="436" y="433"/>
                    <a:pt x="438" y="433"/>
                    <a:pt x="438" y="432"/>
                  </a:cubicBezTo>
                  <a:cubicBezTo>
                    <a:pt x="441" y="425"/>
                    <a:pt x="446" y="418"/>
                    <a:pt x="452" y="412"/>
                  </a:cubicBezTo>
                  <a:cubicBezTo>
                    <a:pt x="459" y="407"/>
                    <a:pt x="466" y="401"/>
                    <a:pt x="472" y="396"/>
                  </a:cubicBezTo>
                  <a:cubicBezTo>
                    <a:pt x="478" y="391"/>
                    <a:pt x="484" y="387"/>
                    <a:pt x="490" y="383"/>
                  </a:cubicBezTo>
                  <a:cubicBezTo>
                    <a:pt x="493" y="381"/>
                    <a:pt x="497" y="378"/>
                    <a:pt x="500" y="375"/>
                  </a:cubicBezTo>
                  <a:cubicBezTo>
                    <a:pt x="470" y="404"/>
                    <a:pt x="439" y="432"/>
                    <a:pt x="409" y="460"/>
                  </a:cubicBezTo>
                  <a:cubicBezTo>
                    <a:pt x="387" y="478"/>
                    <a:pt x="366" y="497"/>
                    <a:pt x="346" y="517"/>
                  </a:cubicBezTo>
                  <a:cubicBezTo>
                    <a:pt x="331" y="533"/>
                    <a:pt x="316" y="549"/>
                    <a:pt x="301" y="565"/>
                  </a:cubicBezTo>
                  <a:cubicBezTo>
                    <a:pt x="296" y="572"/>
                    <a:pt x="290" y="578"/>
                    <a:pt x="284" y="584"/>
                  </a:cubicBezTo>
                  <a:cubicBezTo>
                    <a:pt x="261" y="608"/>
                    <a:pt x="238" y="631"/>
                    <a:pt x="215" y="654"/>
                  </a:cubicBezTo>
                  <a:cubicBezTo>
                    <a:pt x="203" y="665"/>
                    <a:pt x="190" y="676"/>
                    <a:pt x="178" y="686"/>
                  </a:cubicBezTo>
                  <a:cubicBezTo>
                    <a:pt x="185" y="680"/>
                    <a:pt x="193" y="671"/>
                    <a:pt x="200" y="663"/>
                  </a:cubicBezTo>
                  <a:cubicBezTo>
                    <a:pt x="229" y="637"/>
                    <a:pt x="255" y="607"/>
                    <a:pt x="282" y="580"/>
                  </a:cubicBezTo>
                  <a:cubicBezTo>
                    <a:pt x="307" y="555"/>
                    <a:pt x="332" y="531"/>
                    <a:pt x="356" y="506"/>
                  </a:cubicBezTo>
                  <a:cubicBezTo>
                    <a:pt x="378" y="485"/>
                    <a:pt x="406" y="460"/>
                    <a:pt x="420" y="432"/>
                  </a:cubicBezTo>
                  <a:cubicBezTo>
                    <a:pt x="420" y="431"/>
                    <a:pt x="419" y="429"/>
                    <a:pt x="418" y="430"/>
                  </a:cubicBezTo>
                  <a:cubicBezTo>
                    <a:pt x="411" y="435"/>
                    <a:pt x="405" y="440"/>
                    <a:pt x="399" y="444"/>
                  </a:cubicBezTo>
                  <a:cubicBezTo>
                    <a:pt x="405" y="438"/>
                    <a:pt x="410" y="432"/>
                    <a:pt x="415" y="425"/>
                  </a:cubicBezTo>
                  <a:cubicBezTo>
                    <a:pt x="416" y="423"/>
                    <a:pt x="414" y="422"/>
                    <a:pt x="413" y="423"/>
                  </a:cubicBezTo>
                  <a:cubicBezTo>
                    <a:pt x="398" y="433"/>
                    <a:pt x="383" y="445"/>
                    <a:pt x="369" y="458"/>
                  </a:cubicBezTo>
                  <a:cubicBezTo>
                    <a:pt x="383" y="441"/>
                    <a:pt x="398" y="424"/>
                    <a:pt x="413" y="406"/>
                  </a:cubicBezTo>
                  <a:cubicBezTo>
                    <a:pt x="414" y="405"/>
                    <a:pt x="412" y="402"/>
                    <a:pt x="410" y="404"/>
                  </a:cubicBezTo>
                  <a:cubicBezTo>
                    <a:pt x="394" y="419"/>
                    <a:pt x="377" y="434"/>
                    <a:pt x="361" y="450"/>
                  </a:cubicBezTo>
                  <a:cubicBezTo>
                    <a:pt x="378" y="433"/>
                    <a:pt x="393" y="415"/>
                    <a:pt x="406" y="395"/>
                  </a:cubicBezTo>
                  <a:cubicBezTo>
                    <a:pt x="407" y="393"/>
                    <a:pt x="405" y="392"/>
                    <a:pt x="404" y="393"/>
                  </a:cubicBezTo>
                  <a:cubicBezTo>
                    <a:pt x="360" y="433"/>
                    <a:pt x="320" y="478"/>
                    <a:pt x="279" y="521"/>
                  </a:cubicBezTo>
                  <a:cubicBezTo>
                    <a:pt x="236" y="565"/>
                    <a:pt x="191" y="606"/>
                    <a:pt x="147" y="648"/>
                  </a:cubicBezTo>
                  <a:cubicBezTo>
                    <a:pt x="234" y="564"/>
                    <a:pt x="324" y="475"/>
                    <a:pt x="405" y="384"/>
                  </a:cubicBezTo>
                  <a:cubicBezTo>
                    <a:pt x="406" y="383"/>
                    <a:pt x="404" y="381"/>
                    <a:pt x="403" y="382"/>
                  </a:cubicBezTo>
                  <a:cubicBezTo>
                    <a:pt x="357" y="421"/>
                    <a:pt x="317" y="466"/>
                    <a:pt x="276" y="511"/>
                  </a:cubicBezTo>
                  <a:cubicBezTo>
                    <a:pt x="256" y="530"/>
                    <a:pt x="237" y="551"/>
                    <a:pt x="218" y="571"/>
                  </a:cubicBezTo>
                  <a:cubicBezTo>
                    <a:pt x="193" y="596"/>
                    <a:pt x="168" y="619"/>
                    <a:pt x="140" y="640"/>
                  </a:cubicBezTo>
                  <a:cubicBezTo>
                    <a:pt x="151" y="632"/>
                    <a:pt x="160" y="622"/>
                    <a:pt x="170" y="612"/>
                  </a:cubicBezTo>
                  <a:cubicBezTo>
                    <a:pt x="195" y="592"/>
                    <a:pt x="216" y="566"/>
                    <a:pt x="235" y="546"/>
                  </a:cubicBezTo>
                  <a:cubicBezTo>
                    <a:pt x="291" y="489"/>
                    <a:pt x="345" y="431"/>
                    <a:pt x="400" y="374"/>
                  </a:cubicBezTo>
                  <a:cubicBezTo>
                    <a:pt x="402" y="373"/>
                    <a:pt x="400" y="371"/>
                    <a:pt x="399" y="372"/>
                  </a:cubicBezTo>
                  <a:cubicBezTo>
                    <a:pt x="389" y="377"/>
                    <a:pt x="381" y="384"/>
                    <a:pt x="372" y="390"/>
                  </a:cubicBezTo>
                  <a:cubicBezTo>
                    <a:pt x="381" y="381"/>
                    <a:pt x="391" y="372"/>
                    <a:pt x="399" y="363"/>
                  </a:cubicBezTo>
                  <a:cubicBezTo>
                    <a:pt x="400" y="362"/>
                    <a:pt x="399" y="360"/>
                    <a:pt x="398" y="361"/>
                  </a:cubicBezTo>
                  <a:cubicBezTo>
                    <a:pt x="379" y="367"/>
                    <a:pt x="368" y="385"/>
                    <a:pt x="354" y="399"/>
                  </a:cubicBezTo>
                  <a:cubicBezTo>
                    <a:pt x="334" y="418"/>
                    <a:pt x="314" y="437"/>
                    <a:pt x="294" y="456"/>
                  </a:cubicBezTo>
                  <a:cubicBezTo>
                    <a:pt x="279" y="469"/>
                    <a:pt x="264" y="482"/>
                    <a:pt x="249" y="495"/>
                  </a:cubicBezTo>
                  <a:cubicBezTo>
                    <a:pt x="252" y="492"/>
                    <a:pt x="255" y="489"/>
                    <a:pt x="257" y="486"/>
                  </a:cubicBezTo>
                  <a:cubicBezTo>
                    <a:pt x="301" y="442"/>
                    <a:pt x="353" y="400"/>
                    <a:pt x="391" y="351"/>
                  </a:cubicBezTo>
                  <a:cubicBezTo>
                    <a:pt x="392" y="349"/>
                    <a:pt x="390" y="348"/>
                    <a:pt x="389" y="349"/>
                  </a:cubicBezTo>
                  <a:cubicBezTo>
                    <a:pt x="380" y="354"/>
                    <a:pt x="372" y="360"/>
                    <a:pt x="364" y="366"/>
                  </a:cubicBezTo>
                  <a:cubicBezTo>
                    <a:pt x="369" y="359"/>
                    <a:pt x="374" y="352"/>
                    <a:pt x="379" y="344"/>
                  </a:cubicBezTo>
                  <a:cubicBezTo>
                    <a:pt x="380" y="342"/>
                    <a:pt x="378" y="341"/>
                    <a:pt x="376" y="342"/>
                  </a:cubicBezTo>
                  <a:cubicBezTo>
                    <a:pt x="364" y="352"/>
                    <a:pt x="352" y="362"/>
                    <a:pt x="340" y="373"/>
                  </a:cubicBezTo>
                  <a:cubicBezTo>
                    <a:pt x="349" y="361"/>
                    <a:pt x="358" y="349"/>
                    <a:pt x="365" y="336"/>
                  </a:cubicBezTo>
                  <a:cubicBezTo>
                    <a:pt x="366" y="335"/>
                    <a:pt x="365" y="333"/>
                    <a:pt x="363" y="334"/>
                  </a:cubicBezTo>
                  <a:cubicBezTo>
                    <a:pt x="324" y="357"/>
                    <a:pt x="302" y="398"/>
                    <a:pt x="270" y="429"/>
                  </a:cubicBezTo>
                  <a:cubicBezTo>
                    <a:pt x="227" y="469"/>
                    <a:pt x="190" y="515"/>
                    <a:pt x="148" y="557"/>
                  </a:cubicBezTo>
                  <a:cubicBezTo>
                    <a:pt x="141" y="564"/>
                    <a:pt x="91" y="619"/>
                    <a:pt x="119" y="586"/>
                  </a:cubicBezTo>
                  <a:cubicBezTo>
                    <a:pt x="141" y="561"/>
                    <a:pt x="164" y="536"/>
                    <a:pt x="188" y="511"/>
                  </a:cubicBezTo>
                  <a:cubicBezTo>
                    <a:pt x="234" y="462"/>
                    <a:pt x="283" y="416"/>
                    <a:pt x="325" y="363"/>
                  </a:cubicBezTo>
                  <a:cubicBezTo>
                    <a:pt x="327" y="362"/>
                    <a:pt x="325" y="359"/>
                    <a:pt x="323" y="361"/>
                  </a:cubicBezTo>
                  <a:cubicBezTo>
                    <a:pt x="280" y="406"/>
                    <a:pt x="235" y="449"/>
                    <a:pt x="193" y="496"/>
                  </a:cubicBezTo>
                  <a:cubicBezTo>
                    <a:pt x="191" y="499"/>
                    <a:pt x="188" y="502"/>
                    <a:pt x="185" y="505"/>
                  </a:cubicBezTo>
                  <a:cubicBezTo>
                    <a:pt x="202" y="484"/>
                    <a:pt x="220" y="464"/>
                    <a:pt x="238" y="444"/>
                  </a:cubicBezTo>
                  <a:cubicBezTo>
                    <a:pt x="265" y="415"/>
                    <a:pt x="300" y="393"/>
                    <a:pt x="313" y="355"/>
                  </a:cubicBezTo>
                  <a:cubicBezTo>
                    <a:pt x="314" y="353"/>
                    <a:pt x="312" y="352"/>
                    <a:pt x="311" y="353"/>
                  </a:cubicBezTo>
                  <a:cubicBezTo>
                    <a:pt x="306" y="357"/>
                    <a:pt x="301" y="361"/>
                    <a:pt x="296" y="366"/>
                  </a:cubicBezTo>
                  <a:cubicBezTo>
                    <a:pt x="305" y="353"/>
                    <a:pt x="313" y="339"/>
                    <a:pt x="316" y="325"/>
                  </a:cubicBezTo>
                  <a:cubicBezTo>
                    <a:pt x="316" y="323"/>
                    <a:pt x="314" y="322"/>
                    <a:pt x="313" y="324"/>
                  </a:cubicBezTo>
                  <a:cubicBezTo>
                    <a:pt x="286" y="362"/>
                    <a:pt x="254" y="396"/>
                    <a:pt x="223" y="431"/>
                  </a:cubicBezTo>
                  <a:cubicBezTo>
                    <a:pt x="229" y="423"/>
                    <a:pt x="235" y="416"/>
                    <a:pt x="241" y="408"/>
                  </a:cubicBezTo>
                  <a:cubicBezTo>
                    <a:pt x="259" y="384"/>
                    <a:pt x="276" y="361"/>
                    <a:pt x="293" y="337"/>
                  </a:cubicBezTo>
                  <a:cubicBezTo>
                    <a:pt x="312" y="317"/>
                    <a:pt x="330" y="297"/>
                    <a:pt x="347" y="276"/>
                  </a:cubicBezTo>
                  <a:cubicBezTo>
                    <a:pt x="354" y="269"/>
                    <a:pt x="361" y="262"/>
                    <a:pt x="368" y="256"/>
                  </a:cubicBezTo>
                  <a:cubicBezTo>
                    <a:pt x="370" y="254"/>
                    <a:pt x="368" y="252"/>
                    <a:pt x="366" y="254"/>
                  </a:cubicBezTo>
                  <a:cubicBezTo>
                    <a:pt x="364" y="256"/>
                    <a:pt x="362" y="258"/>
                    <a:pt x="360" y="259"/>
                  </a:cubicBezTo>
                  <a:cubicBezTo>
                    <a:pt x="364" y="255"/>
                    <a:pt x="367" y="250"/>
                    <a:pt x="371" y="246"/>
                  </a:cubicBezTo>
                  <a:cubicBezTo>
                    <a:pt x="371" y="246"/>
                    <a:pt x="371" y="246"/>
                    <a:pt x="371" y="246"/>
                  </a:cubicBezTo>
                  <a:cubicBezTo>
                    <a:pt x="371" y="246"/>
                    <a:pt x="371" y="247"/>
                    <a:pt x="371" y="247"/>
                  </a:cubicBezTo>
                  <a:cubicBezTo>
                    <a:pt x="373" y="247"/>
                    <a:pt x="372" y="247"/>
                    <a:pt x="374" y="246"/>
                  </a:cubicBezTo>
                  <a:cubicBezTo>
                    <a:pt x="374" y="246"/>
                    <a:pt x="374" y="246"/>
                    <a:pt x="374" y="246"/>
                  </a:cubicBezTo>
                  <a:cubicBezTo>
                    <a:pt x="371" y="246"/>
                    <a:pt x="382" y="235"/>
                    <a:pt x="384" y="234"/>
                  </a:cubicBezTo>
                  <a:cubicBezTo>
                    <a:pt x="391" y="227"/>
                    <a:pt x="397" y="218"/>
                    <a:pt x="403" y="210"/>
                  </a:cubicBezTo>
                  <a:cubicBezTo>
                    <a:pt x="403" y="209"/>
                    <a:pt x="403" y="209"/>
                    <a:pt x="404" y="208"/>
                  </a:cubicBezTo>
                  <a:cubicBezTo>
                    <a:pt x="397" y="218"/>
                    <a:pt x="390" y="228"/>
                    <a:pt x="383" y="238"/>
                  </a:cubicBezTo>
                  <a:cubicBezTo>
                    <a:pt x="383" y="238"/>
                    <a:pt x="383" y="238"/>
                    <a:pt x="383" y="238"/>
                  </a:cubicBezTo>
                  <a:cubicBezTo>
                    <a:pt x="382" y="240"/>
                    <a:pt x="380" y="242"/>
                    <a:pt x="379" y="244"/>
                  </a:cubicBezTo>
                  <a:cubicBezTo>
                    <a:pt x="378" y="245"/>
                    <a:pt x="381" y="247"/>
                    <a:pt x="382" y="246"/>
                  </a:cubicBezTo>
                  <a:cubicBezTo>
                    <a:pt x="388" y="239"/>
                    <a:pt x="394" y="232"/>
                    <a:pt x="400" y="225"/>
                  </a:cubicBezTo>
                  <a:cubicBezTo>
                    <a:pt x="403" y="222"/>
                    <a:pt x="406" y="219"/>
                    <a:pt x="409" y="216"/>
                  </a:cubicBezTo>
                  <a:cubicBezTo>
                    <a:pt x="400" y="229"/>
                    <a:pt x="388" y="240"/>
                    <a:pt x="382" y="256"/>
                  </a:cubicBezTo>
                  <a:cubicBezTo>
                    <a:pt x="382" y="258"/>
                    <a:pt x="384" y="259"/>
                    <a:pt x="385" y="258"/>
                  </a:cubicBezTo>
                  <a:cubicBezTo>
                    <a:pt x="393" y="248"/>
                    <a:pt x="402" y="240"/>
                    <a:pt x="411" y="232"/>
                  </a:cubicBezTo>
                  <a:cubicBezTo>
                    <a:pt x="409" y="234"/>
                    <a:pt x="407" y="237"/>
                    <a:pt x="405" y="240"/>
                  </a:cubicBezTo>
                  <a:cubicBezTo>
                    <a:pt x="400" y="247"/>
                    <a:pt x="394" y="255"/>
                    <a:pt x="388" y="263"/>
                  </a:cubicBezTo>
                  <a:cubicBezTo>
                    <a:pt x="387" y="264"/>
                    <a:pt x="389" y="266"/>
                    <a:pt x="391" y="265"/>
                  </a:cubicBezTo>
                  <a:cubicBezTo>
                    <a:pt x="400" y="255"/>
                    <a:pt x="409" y="246"/>
                    <a:pt x="419" y="237"/>
                  </a:cubicBezTo>
                  <a:cubicBezTo>
                    <a:pt x="411" y="244"/>
                    <a:pt x="402" y="259"/>
                    <a:pt x="396" y="269"/>
                  </a:cubicBezTo>
                  <a:cubicBezTo>
                    <a:pt x="395" y="271"/>
                    <a:pt x="397" y="273"/>
                    <a:pt x="398" y="271"/>
                  </a:cubicBezTo>
                  <a:cubicBezTo>
                    <a:pt x="403" y="267"/>
                    <a:pt x="407" y="263"/>
                    <a:pt x="412" y="259"/>
                  </a:cubicBezTo>
                  <a:cubicBezTo>
                    <a:pt x="415" y="256"/>
                    <a:pt x="418" y="253"/>
                    <a:pt x="421" y="250"/>
                  </a:cubicBezTo>
                  <a:cubicBezTo>
                    <a:pt x="426" y="245"/>
                    <a:pt x="426" y="245"/>
                    <a:pt x="422" y="250"/>
                  </a:cubicBezTo>
                  <a:cubicBezTo>
                    <a:pt x="420" y="254"/>
                    <a:pt x="417" y="257"/>
                    <a:pt x="415" y="261"/>
                  </a:cubicBezTo>
                  <a:cubicBezTo>
                    <a:pt x="414" y="263"/>
                    <a:pt x="413" y="265"/>
                    <a:pt x="412" y="266"/>
                  </a:cubicBezTo>
                  <a:cubicBezTo>
                    <a:pt x="411" y="266"/>
                    <a:pt x="410" y="267"/>
                    <a:pt x="410" y="268"/>
                  </a:cubicBezTo>
                  <a:cubicBezTo>
                    <a:pt x="410" y="269"/>
                    <a:pt x="409" y="270"/>
                    <a:pt x="410" y="272"/>
                  </a:cubicBezTo>
                  <a:cubicBezTo>
                    <a:pt x="411" y="273"/>
                    <a:pt x="412" y="273"/>
                    <a:pt x="413" y="272"/>
                  </a:cubicBezTo>
                  <a:cubicBezTo>
                    <a:pt x="419" y="263"/>
                    <a:pt x="426" y="252"/>
                    <a:pt x="430" y="242"/>
                  </a:cubicBezTo>
                  <a:cubicBezTo>
                    <a:pt x="431" y="240"/>
                    <a:pt x="428" y="239"/>
                    <a:pt x="427" y="240"/>
                  </a:cubicBezTo>
                  <a:cubicBezTo>
                    <a:pt x="423" y="244"/>
                    <a:pt x="418" y="248"/>
                    <a:pt x="414" y="252"/>
                  </a:cubicBezTo>
                  <a:cubicBezTo>
                    <a:pt x="411" y="255"/>
                    <a:pt x="409" y="257"/>
                    <a:pt x="406" y="260"/>
                  </a:cubicBezTo>
                  <a:cubicBezTo>
                    <a:pt x="412" y="251"/>
                    <a:pt x="418" y="243"/>
                    <a:pt x="423" y="233"/>
                  </a:cubicBezTo>
                  <a:cubicBezTo>
                    <a:pt x="424" y="232"/>
                    <a:pt x="423" y="231"/>
                    <a:pt x="422" y="231"/>
                  </a:cubicBezTo>
                  <a:cubicBezTo>
                    <a:pt x="422" y="231"/>
                    <a:pt x="423" y="230"/>
                    <a:pt x="423" y="230"/>
                  </a:cubicBezTo>
                  <a:cubicBezTo>
                    <a:pt x="422" y="227"/>
                    <a:pt x="422" y="225"/>
                    <a:pt x="421" y="223"/>
                  </a:cubicBezTo>
                  <a:cubicBezTo>
                    <a:pt x="422" y="223"/>
                    <a:pt x="422" y="222"/>
                    <a:pt x="422" y="222"/>
                  </a:cubicBezTo>
                  <a:cubicBezTo>
                    <a:pt x="423" y="221"/>
                    <a:pt x="422" y="220"/>
                    <a:pt x="421" y="220"/>
                  </a:cubicBezTo>
                  <a:cubicBezTo>
                    <a:pt x="418" y="194"/>
                    <a:pt x="422" y="162"/>
                    <a:pt x="428" y="138"/>
                  </a:cubicBezTo>
                  <a:cubicBezTo>
                    <a:pt x="444" y="129"/>
                    <a:pt x="454" y="128"/>
                    <a:pt x="459" y="134"/>
                  </a:cubicBezTo>
                  <a:cubicBezTo>
                    <a:pt x="459" y="135"/>
                    <a:pt x="459" y="135"/>
                    <a:pt x="460" y="135"/>
                  </a:cubicBezTo>
                  <a:cubicBezTo>
                    <a:pt x="462" y="138"/>
                    <a:pt x="462" y="142"/>
                    <a:pt x="462" y="148"/>
                  </a:cubicBezTo>
                  <a:cubicBezTo>
                    <a:pt x="460" y="151"/>
                    <a:pt x="457" y="154"/>
                    <a:pt x="454" y="157"/>
                  </a:cubicBezTo>
                  <a:cubicBezTo>
                    <a:pt x="453" y="158"/>
                    <a:pt x="450" y="162"/>
                    <a:pt x="451" y="164"/>
                  </a:cubicBezTo>
                  <a:cubicBezTo>
                    <a:pt x="452" y="172"/>
                    <a:pt x="456" y="177"/>
                    <a:pt x="462" y="181"/>
                  </a:cubicBezTo>
                  <a:cubicBezTo>
                    <a:pt x="468" y="185"/>
                    <a:pt x="477" y="188"/>
                    <a:pt x="482" y="192"/>
                  </a:cubicBezTo>
                  <a:cubicBezTo>
                    <a:pt x="482" y="192"/>
                    <a:pt x="482" y="192"/>
                    <a:pt x="481" y="193"/>
                  </a:cubicBezTo>
                  <a:cubicBezTo>
                    <a:pt x="480" y="194"/>
                    <a:pt x="482" y="196"/>
                    <a:pt x="483" y="195"/>
                  </a:cubicBezTo>
                  <a:cubicBezTo>
                    <a:pt x="483" y="195"/>
                    <a:pt x="484" y="195"/>
                    <a:pt x="484" y="195"/>
                  </a:cubicBezTo>
                  <a:cubicBezTo>
                    <a:pt x="485" y="197"/>
                    <a:pt x="486" y="199"/>
                    <a:pt x="485" y="203"/>
                  </a:cubicBezTo>
                  <a:cubicBezTo>
                    <a:pt x="479" y="209"/>
                    <a:pt x="474" y="215"/>
                    <a:pt x="469" y="222"/>
                  </a:cubicBezTo>
                  <a:cubicBezTo>
                    <a:pt x="461" y="227"/>
                    <a:pt x="452" y="230"/>
                    <a:pt x="447" y="238"/>
                  </a:cubicBezTo>
                  <a:cubicBezTo>
                    <a:pt x="436" y="253"/>
                    <a:pt x="454" y="266"/>
                    <a:pt x="468" y="260"/>
                  </a:cubicBezTo>
                  <a:cubicBezTo>
                    <a:pt x="469" y="261"/>
                    <a:pt x="469" y="263"/>
                    <a:pt x="469" y="264"/>
                  </a:cubicBezTo>
                  <a:cubicBezTo>
                    <a:pt x="470" y="266"/>
                    <a:pt x="473" y="265"/>
                    <a:pt x="472" y="263"/>
                  </a:cubicBezTo>
                  <a:cubicBezTo>
                    <a:pt x="467" y="233"/>
                    <a:pt x="487" y="244"/>
                    <a:pt x="501" y="254"/>
                  </a:cubicBezTo>
                  <a:cubicBezTo>
                    <a:pt x="500" y="254"/>
                    <a:pt x="500" y="254"/>
                    <a:pt x="500" y="255"/>
                  </a:cubicBezTo>
                  <a:cubicBezTo>
                    <a:pt x="498" y="256"/>
                    <a:pt x="501" y="259"/>
                    <a:pt x="503" y="257"/>
                  </a:cubicBezTo>
                  <a:cubicBezTo>
                    <a:pt x="503" y="257"/>
                    <a:pt x="503" y="256"/>
                    <a:pt x="503" y="256"/>
                  </a:cubicBezTo>
                  <a:cubicBezTo>
                    <a:pt x="506" y="258"/>
                    <a:pt x="509" y="260"/>
                    <a:pt x="510" y="261"/>
                  </a:cubicBezTo>
                  <a:cubicBezTo>
                    <a:pt x="516" y="266"/>
                    <a:pt x="523" y="270"/>
                    <a:pt x="530" y="273"/>
                  </a:cubicBezTo>
                  <a:cubicBezTo>
                    <a:pt x="530" y="274"/>
                    <a:pt x="530" y="274"/>
                    <a:pt x="530" y="274"/>
                  </a:cubicBezTo>
                  <a:cubicBezTo>
                    <a:pt x="529" y="275"/>
                    <a:pt x="531" y="277"/>
                    <a:pt x="532" y="276"/>
                  </a:cubicBezTo>
                  <a:cubicBezTo>
                    <a:pt x="533" y="276"/>
                    <a:pt x="533" y="275"/>
                    <a:pt x="533" y="275"/>
                  </a:cubicBezTo>
                  <a:cubicBezTo>
                    <a:pt x="536" y="277"/>
                    <a:pt x="539" y="278"/>
                    <a:pt x="542" y="279"/>
                  </a:cubicBezTo>
                  <a:cubicBezTo>
                    <a:pt x="558" y="286"/>
                    <a:pt x="569" y="273"/>
                    <a:pt x="575" y="260"/>
                  </a:cubicBezTo>
                  <a:cubicBezTo>
                    <a:pt x="581" y="247"/>
                    <a:pt x="584" y="235"/>
                    <a:pt x="584" y="223"/>
                  </a:cubicBezTo>
                  <a:cubicBezTo>
                    <a:pt x="584" y="223"/>
                    <a:pt x="584" y="222"/>
                    <a:pt x="584" y="222"/>
                  </a:cubicBezTo>
                  <a:cubicBezTo>
                    <a:pt x="584" y="217"/>
                    <a:pt x="583" y="212"/>
                    <a:pt x="582" y="207"/>
                  </a:cubicBezTo>
                  <a:cubicBezTo>
                    <a:pt x="583" y="207"/>
                    <a:pt x="583" y="207"/>
                    <a:pt x="583" y="206"/>
                  </a:cubicBezTo>
                  <a:cubicBezTo>
                    <a:pt x="584" y="205"/>
                    <a:pt x="583" y="203"/>
                    <a:pt x="582" y="203"/>
                  </a:cubicBezTo>
                  <a:cubicBezTo>
                    <a:pt x="577" y="182"/>
                    <a:pt x="566" y="162"/>
                    <a:pt x="554" y="143"/>
                  </a:cubicBezTo>
                  <a:cubicBezTo>
                    <a:pt x="554" y="142"/>
                    <a:pt x="554" y="142"/>
                    <a:pt x="553" y="142"/>
                  </a:cubicBezTo>
                  <a:cubicBezTo>
                    <a:pt x="549" y="136"/>
                    <a:pt x="546" y="131"/>
                    <a:pt x="542" y="125"/>
                  </a:cubicBezTo>
                  <a:cubicBezTo>
                    <a:pt x="542" y="124"/>
                    <a:pt x="543" y="123"/>
                    <a:pt x="544" y="123"/>
                  </a:cubicBezTo>
                  <a:cubicBezTo>
                    <a:pt x="544" y="121"/>
                    <a:pt x="543" y="120"/>
                    <a:pt x="541" y="121"/>
                  </a:cubicBezTo>
                  <a:cubicBezTo>
                    <a:pt x="541" y="121"/>
                    <a:pt x="540" y="121"/>
                    <a:pt x="540" y="122"/>
                  </a:cubicBezTo>
                  <a:cubicBezTo>
                    <a:pt x="535" y="115"/>
                    <a:pt x="530" y="109"/>
                    <a:pt x="526" y="102"/>
                  </a:cubicBezTo>
                  <a:cubicBezTo>
                    <a:pt x="526" y="101"/>
                    <a:pt x="526" y="101"/>
                    <a:pt x="525" y="101"/>
                  </a:cubicBezTo>
                  <a:cubicBezTo>
                    <a:pt x="524" y="99"/>
                    <a:pt x="523" y="97"/>
                    <a:pt x="521" y="95"/>
                  </a:cubicBezTo>
                  <a:cubicBezTo>
                    <a:pt x="522" y="95"/>
                    <a:pt x="521" y="94"/>
                    <a:pt x="521" y="94"/>
                  </a:cubicBezTo>
                  <a:cubicBezTo>
                    <a:pt x="515" y="86"/>
                    <a:pt x="510" y="78"/>
                    <a:pt x="506" y="69"/>
                  </a:cubicBezTo>
                  <a:cubicBezTo>
                    <a:pt x="506" y="69"/>
                    <a:pt x="505" y="68"/>
                    <a:pt x="504" y="69"/>
                  </a:cubicBezTo>
                  <a:cubicBezTo>
                    <a:pt x="479" y="73"/>
                    <a:pt x="485" y="57"/>
                    <a:pt x="476" y="45"/>
                  </a:cubicBezTo>
                  <a:cubicBezTo>
                    <a:pt x="468" y="35"/>
                    <a:pt x="461" y="33"/>
                    <a:pt x="448" y="29"/>
                  </a:cubicBezTo>
                  <a:cubicBezTo>
                    <a:pt x="443" y="27"/>
                    <a:pt x="437" y="26"/>
                    <a:pt x="431" y="24"/>
                  </a:cubicBezTo>
                  <a:cubicBezTo>
                    <a:pt x="431" y="24"/>
                    <a:pt x="432" y="24"/>
                    <a:pt x="432" y="23"/>
                  </a:cubicBezTo>
                  <a:cubicBezTo>
                    <a:pt x="433" y="21"/>
                    <a:pt x="431" y="20"/>
                    <a:pt x="429" y="21"/>
                  </a:cubicBezTo>
                  <a:cubicBezTo>
                    <a:pt x="428" y="22"/>
                    <a:pt x="428" y="23"/>
                    <a:pt x="427" y="24"/>
                  </a:cubicBezTo>
                  <a:cubicBezTo>
                    <a:pt x="414" y="21"/>
                    <a:pt x="401" y="20"/>
                    <a:pt x="388" y="20"/>
                  </a:cubicBezTo>
                  <a:cubicBezTo>
                    <a:pt x="388" y="19"/>
                    <a:pt x="386" y="18"/>
                    <a:pt x="385" y="19"/>
                  </a:cubicBezTo>
                  <a:cubicBezTo>
                    <a:pt x="385" y="19"/>
                    <a:pt x="384" y="20"/>
                    <a:pt x="384" y="20"/>
                  </a:cubicBezTo>
                  <a:cubicBezTo>
                    <a:pt x="366" y="20"/>
                    <a:pt x="348" y="21"/>
                    <a:pt x="330" y="22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32" y="19"/>
                    <a:pt x="330" y="18"/>
                    <a:pt x="329" y="19"/>
                  </a:cubicBezTo>
                  <a:cubicBezTo>
                    <a:pt x="314" y="31"/>
                    <a:pt x="304" y="48"/>
                    <a:pt x="291" y="62"/>
                  </a:cubicBezTo>
                  <a:cubicBezTo>
                    <a:pt x="288" y="65"/>
                    <a:pt x="285" y="68"/>
                    <a:pt x="282" y="72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285" y="67"/>
                    <a:pt x="288" y="63"/>
                    <a:pt x="291" y="58"/>
                  </a:cubicBezTo>
                  <a:cubicBezTo>
                    <a:pt x="298" y="49"/>
                    <a:pt x="305" y="40"/>
                    <a:pt x="313" y="32"/>
                  </a:cubicBezTo>
                  <a:cubicBezTo>
                    <a:pt x="314" y="31"/>
                    <a:pt x="315" y="30"/>
                    <a:pt x="315" y="29"/>
                  </a:cubicBezTo>
                  <a:cubicBezTo>
                    <a:pt x="316" y="28"/>
                    <a:pt x="317" y="27"/>
                    <a:pt x="319" y="26"/>
                  </a:cubicBezTo>
                  <a:cubicBezTo>
                    <a:pt x="319" y="25"/>
                    <a:pt x="319" y="25"/>
                    <a:pt x="319" y="24"/>
                  </a:cubicBezTo>
                  <a:cubicBezTo>
                    <a:pt x="319" y="24"/>
                    <a:pt x="320" y="23"/>
                    <a:pt x="320" y="22"/>
                  </a:cubicBezTo>
                  <a:cubicBezTo>
                    <a:pt x="323" y="22"/>
                    <a:pt x="322" y="19"/>
                    <a:pt x="320" y="19"/>
                  </a:cubicBezTo>
                  <a:cubicBezTo>
                    <a:pt x="315" y="20"/>
                    <a:pt x="313" y="22"/>
                    <a:pt x="309" y="25"/>
                  </a:cubicBezTo>
                  <a:cubicBezTo>
                    <a:pt x="302" y="33"/>
                    <a:pt x="303" y="37"/>
                    <a:pt x="291" y="37"/>
                  </a:cubicBezTo>
                  <a:cubicBezTo>
                    <a:pt x="277" y="38"/>
                    <a:pt x="267" y="41"/>
                    <a:pt x="263" y="54"/>
                  </a:cubicBezTo>
                  <a:cubicBezTo>
                    <a:pt x="260" y="63"/>
                    <a:pt x="270" y="69"/>
                    <a:pt x="277" y="73"/>
                  </a:cubicBezTo>
                  <a:cubicBezTo>
                    <a:pt x="277" y="74"/>
                    <a:pt x="277" y="74"/>
                    <a:pt x="277" y="75"/>
                  </a:cubicBezTo>
                  <a:cubicBezTo>
                    <a:pt x="276" y="76"/>
                    <a:pt x="277" y="77"/>
                    <a:pt x="278" y="77"/>
                  </a:cubicBezTo>
                  <a:cubicBezTo>
                    <a:pt x="279" y="76"/>
                    <a:pt x="280" y="76"/>
                    <a:pt x="280" y="75"/>
                  </a:cubicBezTo>
                  <a:cubicBezTo>
                    <a:pt x="282" y="76"/>
                    <a:pt x="284" y="77"/>
                    <a:pt x="285" y="77"/>
                  </a:cubicBezTo>
                  <a:cubicBezTo>
                    <a:pt x="320" y="97"/>
                    <a:pt x="285" y="125"/>
                    <a:pt x="287" y="151"/>
                  </a:cubicBezTo>
                  <a:cubicBezTo>
                    <a:pt x="288" y="153"/>
                    <a:pt x="290" y="153"/>
                    <a:pt x="290" y="151"/>
                  </a:cubicBezTo>
                  <a:cubicBezTo>
                    <a:pt x="290" y="151"/>
                    <a:pt x="290" y="150"/>
                    <a:pt x="290" y="150"/>
                  </a:cubicBezTo>
                  <a:cubicBezTo>
                    <a:pt x="290" y="150"/>
                    <a:pt x="290" y="150"/>
                    <a:pt x="291" y="150"/>
                  </a:cubicBezTo>
                  <a:cubicBezTo>
                    <a:pt x="291" y="149"/>
                    <a:pt x="292" y="149"/>
                    <a:pt x="293" y="148"/>
                  </a:cubicBezTo>
                  <a:cubicBezTo>
                    <a:pt x="291" y="158"/>
                    <a:pt x="271" y="168"/>
                    <a:pt x="269" y="158"/>
                  </a:cubicBezTo>
                  <a:cubicBezTo>
                    <a:pt x="269" y="157"/>
                    <a:pt x="269" y="157"/>
                    <a:pt x="269" y="157"/>
                  </a:cubicBezTo>
                  <a:cubicBezTo>
                    <a:pt x="270" y="156"/>
                    <a:pt x="270" y="155"/>
                    <a:pt x="269" y="155"/>
                  </a:cubicBezTo>
                  <a:cubicBezTo>
                    <a:pt x="269" y="152"/>
                    <a:pt x="269" y="148"/>
                    <a:pt x="269" y="145"/>
                  </a:cubicBezTo>
                  <a:cubicBezTo>
                    <a:pt x="268" y="139"/>
                    <a:pt x="264" y="131"/>
                    <a:pt x="261" y="126"/>
                  </a:cubicBezTo>
                  <a:cubicBezTo>
                    <a:pt x="250" y="100"/>
                    <a:pt x="241" y="75"/>
                    <a:pt x="233" y="48"/>
                  </a:cubicBezTo>
                  <a:cubicBezTo>
                    <a:pt x="231" y="41"/>
                    <a:pt x="229" y="37"/>
                    <a:pt x="226" y="35"/>
                  </a:cubicBezTo>
                  <a:cubicBezTo>
                    <a:pt x="226" y="34"/>
                    <a:pt x="225" y="33"/>
                    <a:pt x="224" y="34"/>
                  </a:cubicBezTo>
                  <a:cubicBezTo>
                    <a:pt x="216" y="32"/>
                    <a:pt x="206" y="47"/>
                    <a:pt x="199" y="59"/>
                  </a:cubicBezTo>
                  <a:cubicBezTo>
                    <a:pt x="170" y="39"/>
                    <a:pt x="135" y="2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7" y="3"/>
                    <a:pt x="96" y="3"/>
                    <a:pt x="95" y="3"/>
                  </a:cubicBezTo>
                  <a:cubicBezTo>
                    <a:pt x="67" y="6"/>
                    <a:pt x="66" y="39"/>
                    <a:pt x="72" y="67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71"/>
                    <a:pt x="73" y="74"/>
                    <a:pt x="74" y="77"/>
                  </a:cubicBezTo>
                  <a:cubicBezTo>
                    <a:pt x="73" y="78"/>
                    <a:pt x="73" y="78"/>
                    <a:pt x="73" y="79"/>
                  </a:cubicBezTo>
                  <a:cubicBezTo>
                    <a:pt x="72" y="81"/>
                    <a:pt x="74" y="82"/>
                    <a:pt x="75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6" y="85"/>
                    <a:pt x="77" y="88"/>
                    <a:pt x="78" y="91"/>
                  </a:cubicBezTo>
                  <a:cubicBezTo>
                    <a:pt x="78" y="91"/>
                    <a:pt x="78" y="92"/>
                    <a:pt x="79" y="92"/>
                  </a:cubicBezTo>
                  <a:cubicBezTo>
                    <a:pt x="80" y="94"/>
                    <a:pt x="80" y="96"/>
                    <a:pt x="81" y="98"/>
                  </a:cubicBezTo>
                  <a:cubicBezTo>
                    <a:pt x="81" y="98"/>
                    <a:pt x="81" y="99"/>
                    <a:pt x="80" y="99"/>
                  </a:cubicBezTo>
                  <a:cubicBezTo>
                    <a:pt x="80" y="100"/>
                    <a:pt x="81" y="102"/>
                    <a:pt x="83" y="101"/>
                  </a:cubicBezTo>
                  <a:cubicBezTo>
                    <a:pt x="82" y="102"/>
                    <a:pt x="83" y="103"/>
                    <a:pt x="83" y="103"/>
                  </a:cubicBezTo>
                  <a:cubicBezTo>
                    <a:pt x="101" y="109"/>
                    <a:pt x="113" y="95"/>
                    <a:pt x="119" y="80"/>
                  </a:cubicBezTo>
                  <a:cubicBezTo>
                    <a:pt x="120" y="83"/>
                    <a:pt x="121" y="86"/>
                    <a:pt x="124" y="88"/>
                  </a:cubicBezTo>
                  <a:cubicBezTo>
                    <a:pt x="125" y="89"/>
                    <a:pt x="125" y="90"/>
                    <a:pt x="126" y="91"/>
                  </a:cubicBezTo>
                  <a:cubicBezTo>
                    <a:pt x="125" y="91"/>
                    <a:pt x="126" y="92"/>
                    <a:pt x="126" y="92"/>
                  </a:cubicBezTo>
                  <a:cubicBezTo>
                    <a:pt x="127" y="97"/>
                    <a:pt x="120" y="102"/>
                    <a:pt x="120" y="108"/>
                  </a:cubicBezTo>
                  <a:cubicBezTo>
                    <a:pt x="119" y="115"/>
                    <a:pt x="120" y="120"/>
                    <a:pt x="123" y="125"/>
                  </a:cubicBezTo>
                  <a:cubicBezTo>
                    <a:pt x="123" y="126"/>
                    <a:pt x="124" y="127"/>
                    <a:pt x="125" y="127"/>
                  </a:cubicBezTo>
                  <a:cubicBezTo>
                    <a:pt x="127" y="129"/>
                    <a:pt x="128" y="130"/>
                    <a:pt x="130" y="132"/>
                  </a:cubicBezTo>
                  <a:cubicBezTo>
                    <a:pt x="130" y="132"/>
                    <a:pt x="130" y="132"/>
                    <a:pt x="130" y="132"/>
                  </a:cubicBezTo>
                  <a:cubicBezTo>
                    <a:pt x="129" y="134"/>
                    <a:pt x="131" y="135"/>
                    <a:pt x="133" y="134"/>
                  </a:cubicBezTo>
                  <a:cubicBezTo>
                    <a:pt x="133" y="134"/>
                    <a:pt x="133" y="134"/>
                    <a:pt x="134" y="134"/>
                  </a:cubicBezTo>
                  <a:cubicBezTo>
                    <a:pt x="140" y="137"/>
                    <a:pt x="147" y="139"/>
                    <a:pt x="154" y="139"/>
                  </a:cubicBezTo>
                  <a:cubicBezTo>
                    <a:pt x="154" y="139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70" y="126"/>
                    <a:pt x="182" y="111"/>
                    <a:pt x="193" y="95"/>
                  </a:cubicBezTo>
                  <a:cubicBezTo>
                    <a:pt x="199" y="89"/>
                    <a:pt x="204" y="83"/>
                    <a:pt x="210" y="76"/>
                  </a:cubicBezTo>
                  <a:cubicBezTo>
                    <a:pt x="236" y="42"/>
                    <a:pt x="209" y="77"/>
                    <a:pt x="204" y="86"/>
                  </a:cubicBezTo>
                  <a:cubicBezTo>
                    <a:pt x="192" y="104"/>
                    <a:pt x="178" y="123"/>
                    <a:pt x="166" y="141"/>
                  </a:cubicBezTo>
                  <a:cubicBezTo>
                    <a:pt x="164" y="143"/>
                    <a:pt x="167" y="145"/>
                    <a:pt x="168" y="143"/>
                  </a:cubicBezTo>
                  <a:cubicBezTo>
                    <a:pt x="190" y="120"/>
                    <a:pt x="206" y="93"/>
                    <a:pt x="227" y="69"/>
                  </a:cubicBezTo>
                  <a:cubicBezTo>
                    <a:pt x="206" y="93"/>
                    <a:pt x="191" y="124"/>
                    <a:pt x="172" y="150"/>
                  </a:cubicBezTo>
                  <a:cubicBezTo>
                    <a:pt x="171" y="151"/>
                    <a:pt x="174" y="153"/>
                    <a:pt x="175" y="152"/>
                  </a:cubicBezTo>
                  <a:cubicBezTo>
                    <a:pt x="192" y="134"/>
                    <a:pt x="206" y="115"/>
                    <a:pt x="221" y="95"/>
                  </a:cubicBezTo>
                  <a:cubicBezTo>
                    <a:pt x="240" y="70"/>
                    <a:pt x="215" y="106"/>
                    <a:pt x="213" y="109"/>
                  </a:cubicBezTo>
                  <a:cubicBezTo>
                    <a:pt x="204" y="124"/>
                    <a:pt x="193" y="138"/>
                    <a:pt x="183" y="152"/>
                  </a:cubicBezTo>
                  <a:cubicBezTo>
                    <a:pt x="182" y="154"/>
                    <a:pt x="185" y="155"/>
                    <a:pt x="186" y="154"/>
                  </a:cubicBezTo>
                  <a:cubicBezTo>
                    <a:pt x="196" y="145"/>
                    <a:pt x="205" y="136"/>
                    <a:pt x="213" y="126"/>
                  </a:cubicBezTo>
                  <a:cubicBezTo>
                    <a:pt x="208" y="134"/>
                    <a:pt x="202" y="142"/>
                    <a:pt x="198" y="151"/>
                  </a:cubicBezTo>
                  <a:cubicBezTo>
                    <a:pt x="196" y="153"/>
                    <a:pt x="199" y="154"/>
                    <a:pt x="201" y="153"/>
                  </a:cubicBezTo>
                  <a:cubicBezTo>
                    <a:pt x="209" y="142"/>
                    <a:pt x="229" y="123"/>
                    <a:pt x="235" y="110"/>
                  </a:cubicBezTo>
                  <a:cubicBezTo>
                    <a:pt x="228" y="125"/>
                    <a:pt x="216" y="139"/>
                    <a:pt x="206" y="153"/>
                  </a:cubicBezTo>
                  <a:cubicBezTo>
                    <a:pt x="205" y="155"/>
                    <a:pt x="208" y="156"/>
                    <a:pt x="209" y="155"/>
                  </a:cubicBezTo>
                  <a:cubicBezTo>
                    <a:pt x="218" y="149"/>
                    <a:pt x="226" y="142"/>
                    <a:pt x="233" y="134"/>
                  </a:cubicBezTo>
                  <a:cubicBezTo>
                    <a:pt x="225" y="144"/>
                    <a:pt x="215" y="157"/>
                    <a:pt x="213" y="160"/>
                  </a:cubicBezTo>
                  <a:cubicBezTo>
                    <a:pt x="212" y="161"/>
                    <a:pt x="215" y="163"/>
                    <a:pt x="216" y="162"/>
                  </a:cubicBezTo>
                  <a:cubicBezTo>
                    <a:pt x="226" y="150"/>
                    <a:pt x="236" y="139"/>
                    <a:pt x="247" y="128"/>
                  </a:cubicBezTo>
                  <a:cubicBezTo>
                    <a:pt x="240" y="135"/>
                    <a:pt x="227" y="150"/>
                    <a:pt x="220" y="163"/>
                  </a:cubicBezTo>
                  <a:cubicBezTo>
                    <a:pt x="219" y="165"/>
                    <a:pt x="221" y="167"/>
                    <a:pt x="223" y="165"/>
                  </a:cubicBezTo>
                  <a:cubicBezTo>
                    <a:pt x="232" y="156"/>
                    <a:pt x="243" y="146"/>
                    <a:pt x="251" y="135"/>
                  </a:cubicBezTo>
                  <a:cubicBezTo>
                    <a:pt x="241" y="150"/>
                    <a:pt x="228" y="162"/>
                    <a:pt x="219" y="177"/>
                  </a:cubicBezTo>
                  <a:cubicBezTo>
                    <a:pt x="218" y="179"/>
                    <a:pt x="219" y="180"/>
                    <a:pt x="221" y="180"/>
                  </a:cubicBezTo>
                  <a:cubicBezTo>
                    <a:pt x="201" y="207"/>
                    <a:pt x="178" y="231"/>
                    <a:pt x="157" y="257"/>
                  </a:cubicBezTo>
                  <a:cubicBezTo>
                    <a:pt x="138" y="278"/>
                    <a:pt x="121" y="301"/>
                    <a:pt x="105" y="324"/>
                  </a:cubicBezTo>
                  <a:cubicBezTo>
                    <a:pt x="104" y="325"/>
                    <a:pt x="103" y="326"/>
                    <a:pt x="102" y="327"/>
                  </a:cubicBezTo>
                  <a:cubicBezTo>
                    <a:pt x="97" y="334"/>
                    <a:pt x="91" y="341"/>
                    <a:pt x="85" y="347"/>
                  </a:cubicBezTo>
                  <a:cubicBezTo>
                    <a:pt x="90" y="338"/>
                    <a:pt x="95" y="329"/>
                    <a:pt x="101" y="321"/>
                  </a:cubicBezTo>
                  <a:cubicBezTo>
                    <a:pt x="110" y="309"/>
                    <a:pt x="119" y="297"/>
                    <a:pt x="128" y="286"/>
                  </a:cubicBezTo>
                  <a:cubicBezTo>
                    <a:pt x="158" y="251"/>
                    <a:pt x="192" y="219"/>
                    <a:pt x="212" y="176"/>
                  </a:cubicBezTo>
                  <a:cubicBezTo>
                    <a:pt x="213" y="174"/>
                    <a:pt x="210" y="172"/>
                    <a:pt x="209" y="174"/>
                  </a:cubicBezTo>
                  <a:cubicBezTo>
                    <a:pt x="181" y="203"/>
                    <a:pt x="159" y="237"/>
                    <a:pt x="135" y="270"/>
                  </a:cubicBezTo>
                  <a:cubicBezTo>
                    <a:pt x="127" y="282"/>
                    <a:pt x="118" y="293"/>
                    <a:pt x="109" y="305"/>
                  </a:cubicBezTo>
                  <a:cubicBezTo>
                    <a:pt x="106" y="309"/>
                    <a:pt x="102" y="313"/>
                    <a:pt x="99" y="318"/>
                  </a:cubicBezTo>
                  <a:cubicBezTo>
                    <a:pt x="98" y="319"/>
                    <a:pt x="97" y="320"/>
                    <a:pt x="96" y="321"/>
                  </a:cubicBezTo>
                  <a:cubicBezTo>
                    <a:pt x="89" y="331"/>
                    <a:pt x="81" y="341"/>
                    <a:pt x="73" y="350"/>
                  </a:cubicBezTo>
                  <a:cubicBezTo>
                    <a:pt x="79" y="342"/>
                    <a:pt x="84" y="333"/>
                    <a:pt x="90" y="324"/>
                  </a:cubicBezTo>
                  <a:cubicBezTo>
                    <a:pt x="96" y="314"/>
                    <a:pt x="103" y="304"/>
                    <a:pt x="110" y="294"/>
                  </a:cubicBezTo>
                  <a:cubicBezTo>
                    <a:pt x="123" y="279"/>
                    <a:pt x="135" y="263"/>
                    <a:pt x="146" y="247"/>
                  </a:cubicBezTo>
                  <a:cubicBezTo>
                    <a:pt x="150" y="242"/>
                    <a:pt x="154" y="236"/>
                    <a:pt x="159" y="228"/>
                  </a:cubicBezTo>
                  <a:cubicBezTo>
                    <a:pt x="173" y="212"/>
                    <a:pt x="186" y="196"/>
                    <a:pt x="199" y="179"/>
                  </a:cubicBezTo>
                  <a:cubicBezTo>
                    <a:pt x="201" y="178"/>
                    <a:pt x="198" y="176"/>
                    <a:pt x="197" y="177"/>
                  </a:cubicBezTo>
                  <a:cubicBezTo>
                    <a:pt x="183" y="193"/>
                    <a:pt x="171" y="209"/>
                    <a:pt x="158" y="225"/>
                  </a:cubicBezTo>
                  <a:cubicBezTo>
                    <a:pt x="152" y="233"/>
                    <a:pt x="146" y="241"/>
                    <a:pt x="140" y="249"/>
                  </a:cubicBezTo>
                  <a:cubicBezTo>
                    <a:pt x="132" y="259"/>
                    <a:pt x="124" y="269"/>
                    <a:pt x="116" y="280"/>
                  </a:cubicBezTo>
                  <a:cubicBezTo>
                    <a:pt x="109" y="290"/>
                    <a:pt x="101" y="300"/>
                    <a:pt x="92" y="310"/>
                  </a:cubicBezTo>
                  <a:cubicBezTo>
                    <a:pt x="87" y="316"/>
                    <a:pt x="82" y="322"/>
                    <a:pt x="76" y="328"/>
                  </a:cubicBezTo>
                  <a:cubicBezTo>
                    <a:pt x="82" y="318"/>
                    <a:pt x="88" y="309"/>
                    <a:pt x="94" y="300"/>
                  </a:cubicBezTo>
                  <a:cubicBezTo>
                    <a:pt x="122" y="256"/>
                    <a:pt x="166" y="220"/>
                    <a:pt x="188" y="173"/>
                  </a:cubicBezTo>
                  <a:cubicBezTo>
                    <a:pt x="189" y="171"/>
                    <a:pt x="187" y="169"/>
                    <a:pt x="186" y="170"/>
                  </a:cubicBezTo>
                  <a:cubicBezTo>
                    <a:pt x="179" y="177"/>
                    <a:pt x="173" y="184"/>
                    <a:pt x="166" y="191"/>
                  </a:cubicBezTo>
                  <a:cubicBezTo>
                    <a:pt x="171" y="185"/>
                    <a:pt x="175" y="178"/>
                    <a:pt x="180" y="171"/>
                  </a:cubicBezTo>
                  <a:cubicBezTo>
                    <a:pt x="181" y="170"/>
                    <a:pt x="178" y="168"/>
                    <a:pt x="177" y="169"/>
                  </a:cubicBezTo>
                  <a:cubicBezTo>
                    <a:pt x="108" y="233"/>
                    <a:pt x="60" y="320"/>
                    <a:pt x="1" y="393"/>
                  </a:cubicBezTo>
                  <a:cubicBezTo>
                    <a:pt x="0" y="394"/>
                    <a:pt x="2" y="396"/>
                    <a:pt x="3" y="395"/>
                  </a:cubicBezTo>
                  <a:cubicBezTo>
                    <a:pt x="52" y="335"/>
                    <a:pt x="95" y="270"/>
                    <a:pt x="144" y="210"/>
                  </a:cubicBezTo>
                  <a:cubicBezTo>
                    <a:pt x="94" y="270"/>
                    <a:pt x="53" y="336"/>
                    <a:pt x="7" y="400"/>
                  </a:cubicBezTo>
                  <a:cubicBezTo>
                    <a:pt x="6" y="402"/>
                    <a:pt x="9" y="403"/>
                    <a:pt x="10" y="402"/>
                  </a:cubicBezTo>
                  <a:cubicBezTo>
                    <a:pt x="62" y="333"/>
                    <a:pt x="109" y="260"/>
                    <a:pt x="166" y="196"/>
                  </a:cubicBezTo>
                  <a:cubicBezTo>
                    <a:pt x="181" y="179"/>
                    <a:pt x="188" y="175"/>
                    <a:pt x="162" y="209"/>
                  </a:cubicBezTo>
                  <a:cubicBezTo>
                    <a:pt x="149" y="225"/>
                    <a:pt x="134" y="241"/>
                    <a:pt x="121" y="257"/>
                  </a:cubicBezTo>
                  <a:cubicBezTo>
                    <a:pt x="99" y="283"/>
                    <a:pt x="80" y="314"/>
                    <a:pt x="62" y="343"/>
                  </a:cubicBezTo>
                  <a:cubicBezTo>
                    <a:pt x="44" y="362"/>
                    <a:pt x="27" y="383"/>
                    <a:pt x="17" y="407"/>
                  </a:cubicBezTo>
                  <a:cubicBezTo>
                    <a:pt x="17" y="408"/>
                    <a:pt x="19" y="410"/>
                    <a:pt x="20" y="409"/>
                  </a:cubicBezTo>
                  <a:cubicBezTo>
                    <a:pt x="36" y="389"/>
                    <a:pt x="51" y="367"/>
                    <a:pt x="65" y="346"/>
                  </a:cubicBezTo>
                  <a:cubicBezTo>
                    <a:pt x="68" y="343"/>
                    <a:pt x="70" y="340"/>
                    <a:pt x="73" y="337"/>
                  </a:cubicBezTo>
                  <a:cubicBezTo>
                    <a:pt x="80" y="329"/>
                    <a:pt x="87" y="321"/>
                    <a:pt x="94" y="313"/>
                  </a:cubicBezTo>
                  <a:cubicBezTo>
                    <a:pt x="85" y="325"/>
                    <a:pt x="77" y="338"/>
                    <a:pt x="69" y="351"/>
                  </a:cubicBezTo>
                  <a:cubicBezTo>
                    <a:pt x="63" y="361"/>
                    <a:pt x="56" y="370"/>
                    <a:pt x="50" y="380"/>
                  </a:cubicBezTo>
                  <a:cubicBezTo>
                    <a:pt x="41" y="390"/>
                    <a:pt x="33" y="401"/>
                    <a:pt x="24" y="412"/>
                  </a:cubicBezTo>
                  <a:cubicBezTo>
                    <a:pt x="23" y="413"/>
                    <a:pt x="25" y="416"/>
                    <a:pt x="27" y="414"/>
                  </a:cubicBezTo>
                  <a:cubicBezTo>
                    <a:pt x="39" y="401"/>
                    <a:pt x="49" y="387"/>
                    <a:pt x="59" y="373"/>
                  </a:cubicBezTo>
                  <a:cubicBezTo>
                    <a:pt x="63" y="368"/>
                    <a:pt x="68" y="363"/>
                    <a:pt x="71" y="358"/>
                  </a:cubicBezTo>
                  <a:cubicBezTo>
                    <a:pt x="75" y="354"/>
                    <a:pt x="78" y="350"/>
                    <a:pt x="81" y="346"/>
                  </a:cubicBezTo>
                  <a:cubicBezTo>
                    <a:pt x="78" y="351"/>
                    <a:pt x="76" y="356"/>
                    <a:pt x="73" y="361"/>
                  </a:cubicBezTo>
                  <a:cubicBezTo>
                    <a:pt x="56" y="380"/>
                    <a:pt x="39" y="399"/>
                    <a:pt x="28" y="421"/>
                  </a:cubicBezTo>
                  <a:cubicBezTo>
                    <a:pt x="27" y="423"/>
                    <a:pt x="30" y="424"/>
                    <a:pt x="31" y="423"/>
                  </a:cubicBezTo>
                  <a:cubicBezTo>
                    <a:pt x="37" y="418"/>
                    <a:pt x="42" y="413"/>
                    <a:pt x="47" y="407"/>
                  </a:cubicBezTo>
                  <a:cubicBezTo>
                    <a:pt x="43" y="414"/>
                    <a:pt x="38" y="420"/>
                    <a:pt x="34" y="426"/>
                  </a:cubicBezTo>
                  <a:cubicBezTo>
                    <a:pt x="33" y="428"/>
                    <a:pt x="36" y="430"/>
                    <a:pt x="37" y="428"/>
                  </a:cubicBezTo>
                  <a:cubicBezTo>
                    <a:pt x="76" y="377"/>
                    <a:pt x="114" y="325"/>
                    <a:pt x="154" y="275"/>
                  </a:cubicBezTo>
                  <a:cubicBezTo>
                    <a:pt x="171" y="253"/>
                    <a:pt x="190" y="233"/>
                    <a:pt x="207" y="212"/>
                  </a:cubicBezTo>
                  <a:cubicBezTo>
                    <a:pt x="212" y="206"/>
                    <a:pt x="218" y="198"/>
                    <a:pt x="223" y="191"/>
                  </a:cubicBezTo>
                  <a:cubicBezTo>
                    <a:pt x="228" y="184"/>
                    <a:pt x="234" y="177"/>
                    <a:pt x="239" y="170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1" y="167"/>
                    <a:pt x="244" y="164"/>
                    <a:pt x="246" y="161"/>
                  </a:cubicBezTo>
                  <a:cubicBezTo>
                    <a:pt x="249" y="161"/>
                    <a:pt x="251" y="163"/>
                    <a:pt x="253" y="167"/>
                  </a:cubicBezTo>
                  <a:cubicBezTo>
                    <a:pt x="227" y="213"/>
                    <a:pt x="177" y="250"/>
                    <a:pt x="144" y="292"/>
                  </a:cubicBezTo>
                  <a:cubicBezTo>
                    <a:pt x="107" y="339"/>
                    <a:pt x="74" y="390"/>
                    <a:pt x="37" y="439"/>
                  </a:cubicBezTo>
                  <a:cubicBezTo>
                    <a:pt x="36" y="440"/>
                    <a:pt x="39" y="442"/>
                    <a:pt x="40" y="441"/>
                  </a:cubicBezTo>
                  <a:cubicBezTo>
                    <a:pt x="41" y="439"/>
                    <a:pt x="43" y="438"/>
                    <a:pt x="44" y="436"/>
                  </a:cubicBezTo>
                  <a:cubicBezTo>
                    <a:pt x="44" y="436"/>
                    <a:pt x="44" y="436"/>
                    <a:pt x="45" y="436"/>
                  </a:cubicBezTo>
                  <a:cubicBezTo>
                    <a:pt x="59" y="429"/>
                    <a:pt x="71" y="417"/>
                    <a:pt x="83" y="404"/>
                  </a:cubicBezTo>
                  <a:cubicBezTo>
                    <a:pt x="71" y="419"/>
                    <a:pt x="59" y="434"/>
                    <a:pt x="46" y="449"/>
                  </a:cubicBezTo>
                  <a:cubicBezTo>
                    <a:pt x="45" y="451"/>
                    <a:pt x="47" y="453"/>
                    <a:pt x="49" y="452"/>
                  </a:cubicBezTo>
                  <a:cubicBezTo>
                    <a:pt x="72" y="426"/>
                    <a:pt x="94" y="400"/>
                    <a:pt x="115" y="373"/>
                  </a:cubicBezTo>
                  <a:cubicBezTo>
                    <a:pt x="123" y="364"/>
                    <a:pt x="130" y="355"/>
                    <a:pt x="137" y="346"/>
                  </a:cubicBezTo>
                  <a:cubicBezTo>
                    <a:pt x="138" y="344"/>
                    <a:pt x="139" y="342"/>
                    <a:pt x="141" y="341"/>
                  </a:cubicBezTo>
                  <a:cubicBezTo>
                    <a:pt x="148" y="331"/>
                    <a:pt x="155" y="322"/>
                    <a:pt x="162" y="313"/>
                  </a:cubicBezTo>
                  <a:cubicBezTo>
                    <a:pt x="179" y="292"/>
                    <a:pt x="196" y="271"/>
                    <a:pt x="212" y="251"/>
                  </a:cubicBezTo>
                  <a:cubicBezTo>
                    <a:pt x="236" y="223"/>
                    <a:pt x="262" y="197"/>
                    <a:pt x="286" y="171"/>
                  </a:cubicBezTo>
                  <a:cubicBezTo>
                    <a:pt x="290" y="169"/>
                    <a:pt x="293" y="165"/>
                    <a:pt x="295" y="161"/>
                  </a:cubicBezTo>
                  <a:cubicBezTo>
                    <a:pt x="309" y="145"/>
                    <a:pt x="323" y="128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11"/>
                    <a:pt x="336" y="113"/>
                    <a:pt x="337" y="114"/>
                  </a:cubicBezTo>
                  <a:cubicBezTo>
                    <a:pt x="337" y="114"/>
                    <a:pt x="336" y="114"/>
                    <a:pt x="336" y="115"/>
                  </a:cubicBezTo>
                  <a:cubicBezTo>
                    <a:pt x="326" y="129"/>
                    <a:pt x="315" y="143"/>
                    <a:pt x="304" y="156"/>
                  </a:cubicBezTo>
                  <a:cubicBezTo>
                    <a:pt x="304" y="156"/>
                    <a:pt x="304" y="157"/>
                    <a:pt x="303" y="157"/>
                  </a:cubicBezTo>
                  <a:cubicBezTo>
                    <a:pt x="286" y="174"/>
                    <a:pt x="268" y="190"/>
                    <a:pt x="253" y="209"/>
                  </a:cubicBezTo>
                  <a:cubicBezTo>
                    <a:pt x="243" y="221"/>
                    <a:pt x="234" y="233"/>
                    <a:pt x="225" y="245"/>
                  </a:cubicBezTo>
                  <a:cubicBezTo>
                    <a:pt x="204" y="268"/>
                    <a:pt x="183" y="291"/>
                    <a:pt x="164" y="316"/>
                  </a:cubicBezTo>
                  <a:cubicBezTo>
                    <a:pt x="141" y="344"/>
                    <a:pt x="119" y="373"/>
                    <a:pt x="97" y="401"/>
                  </a:cubicBezTo>
                  <a:cubicBezTo>
                    <a:pt x="94" y="404"/>
                    <a:pt x="88" y="413"/>
                    <a:pt x="82" y="422"/>
                  </a:cubicBezTo>
                  <a:cubicBezTo>
                    <a:pt x="77" y="428"/>
                    <a:pt x="73" y="434"/>
                    <a:pt x="68" y="439"/>
                  </a:cubicBezTo>
                  <a:cubicBezTo>
                    <a:pt x="62" y="447"/>
                    <a:pt x="55" y="453"/>
                    <a:pt x="50" y="454"/>
                  </a:cubicBezTo>
                  <a:cubicBezTo>
                    <a:pt x="48" y="454"/>
                    <a:pt x="48" y="456"/>
                    <a:pt x="50" y="456"/>
                  </a:cubicBezTo>
                  <a:cubicBezTo>
                    <a:pt x="53" y="456"/>
                    <a:pt x="56" y="454"/>
                    <a:pt x="60" y="452"/>
                  </a:cubicBezTo>
                  <a:cubicBezTo>
                    <a:pt x="58" y="454"/>
                    <a:pt x="57" y="456"/>
                    <a:pt x="55" y="459"/>
                  </a:cubicBezTo>
                  <a:cubicBezTo>
                    <a:pt x="54" y="460"/>
                    <a:pt x="56" y="462"/>
                    <a:pt x="57" y="461"/>
                  </a:cubicBezTo>
                  <a:cubicBezTo>
                    <a:pt x="63" y="456"/>
                    <a:pt x="69" y="451"/>
                    <a:pt x="75" y="446"/>
                  </a:cubicBezTo>
                  <a:cubicBezTo>
                    <a:pt x="68" y="455"/>
                    <a:pt x="62" y="463"/>
                    <a:pt x="56" y="472"/>
                  </a:cubicBezTo>
                  <a:cubicBezTo>
                    <a:pt x="55" y="473"/>
                    <a:pt x="57" y="475"/>
                    <a:pt x="59" y="474"/>
                  </a:cubicBezTo>
                  <a:cubicBezTo>
                    <a:pt x="73" y="463"/>
                    <a:pt x="86" y="451"/>
                    <a:pt x="98" y="437"/>
                  </a:cubicBezTo>
                  <a:cubicBezTo>
                    <a:pt x="97" y="438"/>
                    <a:pt x="96" y="440"/>
                    <a:pt x="95" y="441"/>
                  </a:cubicBezTo>
                  <a:cubicBezTo>
                    <a:pt x="86" y="451"/>
                    <a:pt x="77" y="462"/>
                    <a:pt x="67" y="473"/>
                  </a:cubicBezTo>
                  <a:cubicBezTo>
                    <a:pt x="66" y="474"/>
                    <a:pt x="68" y="476"/>
                    <a:pt x="70" y="475"/>
                  </a:cubicBezTo>
                  <a:cubicBezTo>
                    <a:pt x="81" y="465"/>
                    <a:pt x="90" y="453"/>
                    <a:pt x="99" y="442"/>
                  </a:cubicBezTo>
                  <a:cubicBezTo>
                    <a:pt x="109" y="430"/>
                    <a:pt x="120" y="418"/>
                    <a:pt x="130" y="406"/>
                  </a:cubicBezTo>
                  <a:cubicBezTo>
                    <a:pt x="155" y="378"/>
                    <a:pt x="179" y="350"/>
                    <a:pt x="203" y="322"/>
                  </a:cubicBezTo>
                  <a:cubicBezTo>
                    <a:pt x="249" y="267"/>
                    <a:pt x="295" y="210"/>
                    <a:pt x="342" y="156"/>
                  </a:cubicBezTo>
                  <a:cubicBezTo>
                    <a:pt x="298" y="206"/>
                    <a:pt x="257" y="260"/>
                    <a:pt x="215" y="313"/>
                  </a:cubicBezTo>
                  <a:cubicBezTo>
                    <a:pt x="169" y="370"/>
                    <a:pt x="118" y="423"/>
                    <a:pt x="73" y="480"/>
                  </a:cubicBezTo>
                  <a:cubicBezTo>
                    <a:pt x="72" y="482"/>
                    <a:pt x="74" y="484"/>
                    <a:pt x="75" y="483"/>
                  </a:cubicBezTo>
                  <a:cubicBezTo>
                    <a:pt x="83" y="477"/>
                    <a:pt x="90" y="471"/>
                    <a:pt x="96" y="465"/>
                  </a:cubicBezTo>
                  <a:cubicBezTo>
                    <a:pt x="90" y="473"/>
                    <a:pt x="84" y="480"/>
                    <a:pt x="78" y="488"/>
                  </a:cubicBezTo>
                  <a:cubicBezTo>
                    <a:pt x="77" y="490"/>
                    <a:pt x="79" y="492"/>
                    <a:pt x="81" y="490"/>
                  </a:cubicBezTo>
                  <a:cubicBezTo>
                    <a:pt x="88" y="484"/>
                    <a:pt x="95" y="478"/>
                    <a:pt x="102" y="472"/>
                  </a:cubicBezTo>
                  <a:cubicBezTo>
                    <a:pt x="95" y="480"/>
                    <a:pt x="88" y="489"/>
                    <a:pt x="82" y="497"/>
                  </a:cubicBezTo>
                  <a:cubicBezTo>
                    <a:pt x="81" y="499"/>
                    <a:pt x="83" y="501"/>
                    <a:pt x="84" y="499"/>
                  </a:cubicBezTo>
                  <a:cubicBezTo>
                    <a:pt x="86" y="497"/>
                    <a:pt x="88" y="496"/>
                    <a:pt x="90" y="494"/>
                  </a:cubicBezTo>
                  <a:cubicBezTo>
                    <a:pt x="88" y="497"/>
                    <a:pt x="86" y="501"/>
                    <a:pt x="85" y="506"/>
                  </a:cubicBezTo>
                  <a:cubicBezTo>
                    <a:pt x="85" y="507"/>
                    <a:pt x="87" y="508"/>
                    <a:pt x="87" y="506"/>
                  </a:cubicBezTo>
                  <a:cubicBezTo>
                    <a:pt x="90" y="498"/>
                    <a:pt x="95" y="491"/>
                    <a:pt x="101" y="484"/>
                  </a:cubicBezTo>
                  <a:cubicBezTo>
                    <a:pt x="108" y="477"/>
                    <a:pt x="115" y="470"/>
                    <a:pt x="122" y="463"/>
                  </a:cubicBezTo>
                  <a:cubicBezTo>
                    <a:pt x="131" y="456"/>
                    <a:pt x="140" y="449"/>
                    <a:pt x="147" y="442"/>
                  </a:cubicBezTo>
                  <a:cubicBezTo>
                    <a:pt x="151" y="438"/>
                    <a:pt x="155" y="434"/>
                    <a:pt x="159" y="430"/>
                  </a:cubicBezTo>
                  <a:cubicBezTo>
                    <a:pt x="149" y="442"/>
                    <a:pt x="139" y="453"/>
                    <a:pt x="129" y="465"/>
                  </a:cubicBezTo>
                  <a:cubicBezTo>
                    <a:pt x="118" y="475"/>
                    <a:pt x="107" y="487"/>
                    <a:pt x="100" y="497"/>
                  </a:cubicBezTo>
                  <a:cubicBezTo>
                    <a:pt x="96" y="501"/>
                    <a:pt x="92" y="506"/>
                    <a:pt x="87" y="510"/>
                  </a:cubicBezTo>
                  <a:cubicBezTo>
                    <a:pt x="86" y="512"/>
                    <a:pt x="88" y="514"/>
                    <a:pt x="89" y="513"/>
                  </a:cubicBezTo>
                  <a:cubicBezTo>
                    <a:pt x="91" y="512"/>
                    <a:pt x="92" y="511"/>
                    <a:pt x="93" y="510"/>
                  </a:cubicBezTo>
                  <a:cubicBezTo>
                    <a:pt x="93" y="512"/>
                    <a:pt x="93" y="513"/>
                    <a:pt x="93" y="515"/>
                  </a:cubicBezTo>
                  <a:cubicBezTo>
                    <a:pt x="93" y="516"/>
                    <a:pt x="96" y="516"/>
                    <a:pt x="95" y="515"/>
                  </a:cubicBezTo>
                  <a:cubicBezTo>
                    <a:pt x="95" y="512"/>
                    <a:pt x="96" y="510"/>
                    <a:pt x="98" y="507"/>
                  </a:cubicBezTo>
                  <a:cubicBezTo>
                    <a:pt x="136" y="479"/>
                    <a:pt x="166" y="442"/>
                    <a:pt x="196" y="403"/>
                  </a:cubicBezTo>
                  <a:cubicBezTo>
                    <a:pt x="206" y="393"/>
                    <a:pt x="216" y="383"/>
                    <a:pt x="226" y="372"/>
                  </a:cubicBezTo>
                  <a:cubicBezTo>
                    <a:pt x="240" y="357"/>
                    <a:pt x="254" y="342"/>
                    <a:pt x="268" y="327"/>
                  </a:cubicBezTo>
                  <a:cubicBezTo>
                    <a:pt x="255" y="344"/>
                    <a:pt x="242" y="360"/>
                    <a:pt x="229" y="377"/>
                  </a:cubicBezTo>
                  <a:cubicBezTo>
                    <a:pt x="210" y="398"/>
                    <a:pt x="191" y="418"/>
                    <a:pt x="173" y="440"/>
                  </a:cubicBezTo>
                  <a:cubicBezTo>
                    <a:pt x="147" y="471"/>
                    <a:pt x="115" y="495"/>
                    <a:pt x="90" y="526"/>
                  </a:cubicBezTo>
                  <a:cubicBezTo>
                    <a:pt x="88" y="527"/>
                    <a:pt x="90" y="529"/>
                    <a:pt x="92" y="528"/>
                  </a:cubicBezTo>
                  <a:cubicBezTo>
                    <a:pt x="126" y="500"/>
                    <a:pt x="157" y="468"/>
                    <a:pt x="186" y="435"/>
                  </a:cubicBezTo>
                  <a:cubicBezTo>
                    <a:pt x="182" y="440"/>
                    <a:pt x="178" y="446"/>
                    <a:pt x="174" y="451"/>
                  </a:cubicBezTo>
                  <a:cubicBezTo>
                    <a:pt x="169" y="458"/>
                    <a:pt x="164" y="464"/>
                    <a:pt x="160" y="470"/>
                  </a:cubicBezTo>
                  <a:cubicBezTo>
                    <a:pt x="134" y="495"/>
                    <a:pt x="108" y="521"/>
                    <a:pt x="85" y="548"/>
                  </a:cubicBezTo>
                  <a:cubicBezTo>
                    <a:pt x="84" y="549"/>
                    <a:pt x="86" y="552"/>
                    <a:pt x="87" y="550"/>
                  </a:cubicBezTo>
                  <a:cubicBezTo>
                    <a:pt x="115" y="530"/>
                    <a:pt x="138" y="504"/>
                    <a:pt x="160" y="477"/>
                  </a:cubicBezTo>
                  <a:cubicBezTo>
                    <a:pt x="168" y="469"/>
                    <a:pt x="176" y="461"/>
                    <a:pt x="184" y="453"/>
                  </a:cubicBezTo>
                  <a:cubicBezTo>
                    <a:pt x="150" y="492"/>
                    <a:pt x="116" y="530"/>
                    <a:pt x="80" y="567"/>
                  </a:cubicBezTo>
                  <a:cubicBezTo>
                    <a:pt x="78" y="568"/>
                    <a:pt x="80" y="570"/>
                    <a:pt x="82" y="569"/>
                  </a:cubicBezTo>
                  <a:cubicBezTo>
                    <a:pt x="112" y="540"/>
                    <a:pt x="139" y="510"/>
                    <a:pt x="165" y="479"/>
                  </a:cubicBezTo>
                  <a:cubicBezTo>
                    <a:pt x="177" y="465"/>
                    <a:pt x="189" y="452"/>
                    <a:pt x="201" y="438"/>
                  </a:cubicBezTo>
                  <a:cubicBezTo>
                    <a:pt x="206" y="433"/>
                    <a:pt x="210" y="428"/>
                    <a:pt x="215" y="423"/>
                  </a:cubicBezTo>
                  <a:cubicBezTo>
                    <a:pt x="212" y="426"/>
                    <a:pt x="210" y="429"/>
                    <a:pt x="207" y="433"/>
                  </a:cubicBezTo>
                  <a:cubicBezTo>
                    <a:pt x="166" y="484"/>
                    <a:pt x="114" y="530"/>
                    <a:pt x="78" y="586"/>
                  </a:cubicBezTo>
                  <a:cubicBezTo>
                    <a:pt x="78" y="587"/>
                    <a:pt x="79" y="589"/>
                    <a:pt x="80" y="588"/>
                  </a:cubicBezTo>
                  <a:cubicBezTo>
                    <a:pt x="109" y="568"/>
                    <a:pt x="129" y="541"/>
                    <a:pt x="150" y="514"/>
                  </a:cubicBezTo>
                  <a:cubicBezTo>
                    <a:pt x="167" y="492"/>
                    <a:pt x="186" y="472"/>
                    <a:pt x="205" y="452"/>
                  </a:cubicBezTo>
                  <a:cubicBezTo>
                    <a:pt x="202" y="455"/>
                    <a:pt x="200" y="458"/>
                    <a:pt x="197" y="461"/>
                  </a:cubicBezTo>
                  <a:cubicBezTo>
                    <a:pt x="162" y="503"/>
                    <a:pt x="129" y="557"/>
                    <a:pt x="82" y="587"/>
                  </a:cubicBezTo>
                  <a:cubicBezTo>
                    <a:pt x="81" y="588"/>
                    <a:pt x="82" y="589"/>
                    <a:pt x="83" y="589"/>
                  </a:cubicBezTo>
                  <a:cubicBezTo>
                    <a:pt x="119" y="566"/>
                    <a:pt x="143" y="531"/>
                    <a:pt x="170" y="499"/>
                  </a:cubicBezTo>
                  <a:cubicBezTo>
                    <a:pt x="185" y="481"/>
                    <a:pt x="201" y="464"/>
                    <a:pt x="216" y="446"/>
                  </a:cubicBezTo>
                  <a:cubicBezTo>
                    <a:pt x="187" y="481"/>
                    <a:pt x="160" y="517"/>
                    <a:pt x="131" y="552"/>
                  </a:cubicBezTo>
                  <a:cubicBezTo>
                    <a:pt x="129" y="554"/>
                    <a:pt x="122" y="561"/>
                    <a:pt x="116" y="569"/>
                  </a:cubicBezTo>
                  <a:cubicBezTo>
                    <a:pt x="106" y="578"/>
                    <a:pt x="96" y="588"/>
                    <a:pt x="85" y="598"/>
                  </a:cubicBezTo>
                  <a:cubicBezTo>
                    <a:pt x="84" y="599"/>
                    <a:pt x="86" y="601"/>
                    <a:pt x="87" y="600"/>
                  </a:cubicBezTo>
                  <a:cubicBezTo>
                    <a:pt x="95" y="593"/>
                    <a:pt x="102" y="586"/>
                    <a:pt x="109" y="579"/>
                  </a:cubicBezTo>
                  <a:cubicBezTo>
                    <a:pt x="110" y="578"/>
                    <a:pt x="111" y="577"/>
                    <a:pt x="112" y="576"/>
                  </a:cubicBezTo>
                  <a:cubicBezTo>
                    <a:pt x="131" y="558"/>
                    <a:pt x="150" y="538"/>
                    <a:pt x="168" y="519"/>
                  </a:cubicBezTo>
                  <a:cubicBezTo>
                    <a:pt x="141" y="548"/>
                    <a:pt x="114" y="575"/>
                    <a:pt x="88" y="604"/>
                  </a:cubicBezTo>
                  <a:cubicBezTo>
                    <a:pt x="86" y="606"/>
                    <a:pt x="88" y="608"/>
                    <a:pt x="89" y="607"/>
                  </a:cubicBezTo>
                  <a:cubicBezTo>
                    <a:pt x="102" y="598"/>
                    <a:pt x="114" y="586"/>
                    <a:pt x="126" y="575"/>
                  </a:cubicBezTo>
                  <a:cubicBezTo>
                    <a:pt x="116" y="586"/>
                    <a:pt x="105" y="598"/>
                    <a:pt x="95" y="610"/>
                  </a:cubicBezTo>
                  <a:cubicBezTo>
                    <a:pt x="94" y="611"/>
                    <a:pt x="96" y="613"/>
                    <a:pt x="97" y="612"/>
                  </a:cubicBezTo>
                  <a:cubicBezTo>
                    <a:pt x="104" y="607"/>
                    <a:pt x="112" y="601"/>
                    <a:pt x="119" y="595"/>
                  </a:cubicBezTo>
                  <a:cubicBezTo>
                    <a:pt x="112" y="603"/>
                    <a:pt x="107" y="612"/>
                    <a:pt x="103" y="623"/>
                  </a:cubicBezTo>
                  <a:cubicBezTo>
                    <a:pt x="102" y="624"/>
                    <a:pt x="104" y="625"/>
                    <a:pt x="105" y="624"/>
                  </a:cubicBezTo>
                  <a:cubicBezTo>
                    <a:pt x="126" y="604"/>
                    <a:pt x="147" y="582"/>
                    <a:pt x="167" y="560"/>
                  </a:cubicBezTo>
                  <a:cubicBezTo>
                    <a:pt x="148" y="582"/>
                    <a:pt x="128" y="604"/>
                    <a:pt x="108" y="627"/>
                  </a:cubicBezTo>
                  <a:cubicBezTo>
                    <a:pt x="107" y="628"/>
                    <a:pt x="109" y="630"/>
                    <a:pt x="111" y="629"/>
                  </a:cubicBezTo>
                  <a:cubicBezTo>
                    <a:pt x="115" y="625"/>
                    <a:pt x="120" y="620"/>
                    <a:pt x="125" y="616"/>
                  </a:cubicBezTo>
                  <a:cubicBezTo>
                    <a:pt x="120" y="622"/>
                    <a:pt x="115" y="627"/>
                    <a:pt x="110" y="633"/>
                  </a:cubicBezTo>
                  <a:cubicBezTo>
                    <a:pt x="109" y="635"/>
                    <a:pt x="112" y="637"/>
                    <a:pt x="113" y="635"/>
                  </a:cubicBezTo>
                  <a:cubicBezTo>
                    <a:pt x="116" y="631"/>
                    <a:pt x="119" y="627"/>
                    <a:pt x="122" y="624"/>
                  </a:cubicBezTo>
                  <a:cubicBezTo>
                    <a:pt x="119" y="629"/>
                    <a:pt x="115" y="634"/>
                    <a:pt x="112" y="639"/>
                  </a:cubicBezTo>
                  <a:cubicBezTo>
                    <a:pt x="111" y="640"/>
                    <a:pt x="112" y="641"/>
                    <a:pt x="113" y="641"/>
                  </a:cubicBezTo>
                  <a:cubicBezTo>
                    <a:pt x="116" y="641"/>
                    <a:pt x="118" y="640"/>
                    <a:pt x="121" y="639"/>
                  </a:cubicBezTo>
                  <a:cubicBezTo>
                    <a:pt x="120" y="640"/>
                    <a:pt x="120" y="641"/>
                    <a:pt x="119" y="641"/>
                  </a:cubicBezTo>
                  <a:cubicBezTo>
                    <a:pt x="119" y="643"/>
                    <a:pt x="121" y="644"/>
                    <a:pt x="122" y="643"/>
                  </a:cubicBezTo>
                  <a:cubicBezTo>
                    <a:pt x="123" y="641"/>
                    <a:pt x="124" y="640"/>
                    <a:pt x="125" y="638"/>
                  </a:cubicBezTo>
                  <a:cubicBezTo>
                    <a:pt x="134" y="635"/>
                    <a:pt x="143" y="631"/>
                    <a:pt x="151" y="626"/>
                  </a:cubicBezTo>
                  <a:cubicBezTo>
                    <a:pt x="143" y="633"/>
                    <a:pt x="135" y="640"/>
                    <a:pt x="126" y="646"/>
                  </a:cubicBezTo>
                  <a:cubicBezTo>
                    <a:pt x="125" y="647"/>
                    <a:pt x="126" y="650"/>
                    <a:pt x="128" y="649"/>
                  </a:cubicBezTo>
                  <a:cubicBezTo>
                    <a:pt x="153" y="634"/>
                    <a:pt x="175" y="615"/>
                    <a:pt x="196" y="595"/>
                  </a:cubicBezTo>
                  <a:cubicBezTo>
                    <a:pt x="177" y="616"/>
                    <a:pt x="156" y="637"/>
                    <a:pt x="135" y="657"/>
                  </a:cubicBezTo>
                  <a:cubicBezTo>
                    <a:pt x="133" y="659"/>
                    <a:pt x="136" y="661"/>
                    <a:pt x="137" y="660"/>
                  </a:cubicBezTo>
                  <a:cubicBezTo>
                    <a:pt x="206" y="606"/>
                    <a:pt x="266" y="541"/>
                    <a:pt x="326" y="477"/>
                  </a:cubicBezTo>
                  <a:cubicBezTo>
                    <a:pt x="265" y="542"/>
                    <a:pt x="206" y="609"/>
                    <a:pt x="140" y="670"/>
                  </a:cubicBezTo>
                  <a:cubicBezTo>
                    <a:pt x="139" y="671"/>
                    <a:pt x="141" y="673"/>
                    <a:pt x="142" y="672"/>
                  </a:cubicBezTo>
                  <a:cubicBezTo>
                    <a:pt x="153" y="666"/>
                    <a:pt x="162" y="659"/>
                    <a:pt x="171" y="651"/>
                  </a:cubicBezTo>
                  <a:cubicBezTo>
                    <a:pt x="164" y="661"/>
                    <a:pt x="157" y="671"/>
                    <a:pt x="151" y="681"/>
                  </a:cubicBezTo>
                  <a:cubicBezTo>
                    <a:pt x="150" y="682"/>
                    <a:pt x="152" y="684"/>
                    <a:pt x="154" y="683"/>
                  </a:cubicBezTo>
                  <a:cubicBezTo>
                    <a:pt x="162" y="677"/>
                    <a:pt x="171" y="671"/>
                    <a:pt x="179" y="663"/>
                  </a:cubicBezTo>
                  <a:cubicBezTo>
                    <a:pt x="171" y="673"/>
                    <a:pt x="163" y="682"/>
                    <a:pt x="156" y="692"/>
                  </a:cubicBezTo>
                  <a:cubicBezTo>
                    <a:pt x="155" y="693"/>
                    <a:pt x="156" y="695"/>
                    <a:pt x="158" y="694"/>
                  </a:cubicBezTo>
                  <a:cubicBezTo>
                    <a:pt x="166" y="690"/>
                    <a:pt x="174" y="684"/>
                    <a:pt x="181" y="678"/>
                  </a:cubicBezTo>
                  <a:cubicBezTo>
                    <a:pt x="176" y="684"/>
                    <a:pt x="170" y="690"/>
                    <a:pt x="165" y="696"/>
                  </a:cubicBezTo>
                  <a:cubicBezTo>
                    <a:pt x="163" y="698"/>
                    <a:pt x="166" y="700"/>
                    <a:pt x="167" y="698"/>
                  </a:cubicBezTo>
                  <a:cubicBezTo>
                    <a:pt x="174" y="693"/>
                    <a:pt x="182" y="687"/>
                    <a:pt x="189" y="681"/>
                  </a:cubicBezTo>
                  <a:cubicBezTo>
                    <a:pt x="180" y="690"/>
                    <a:pt x="171" y="698"/>
                    <a:pt x="163" y="707"/>
                  </a:cubicBezTo>
                  <a:cubicBezTo>
                    <a:pt x="162" y="709"/>
                    <a:pt x="164" y="711"/>
                    <a:pt x="165" y="709"/>
                  </a:cubicBezTo>
                  <a:cubicBezTo>
                    <a:pt x="191" y="682"/>
                    <a:pt x="218" y="655"/>
                    <a:pt x="245" y="629"/>
                  </a:cubicBezTo>
                  <a:cubicBezTo>
                    <a:pt x="221" y="656"/>
                    <a:pt x="195" y="683"/>
                    <a:pt x="167" y="707"/>
                  </a:cubicBezTo>
                  <a:cubicBezTo>
                    <a:pt x="166" y="708"/>
                    <a:pt x="168" y="711"/>
                    <a:pt x="169" y="710"/>
                  </a:cubicBezTo>
                  <a:cubicBezTo>
                    <a:pt x="197" y="690"/>
                    <a:pt x="223" y="668"/>
                    <a:pt x="248" y="644"/>
                  </a:cubicBezTo>
                  <a:cubicBezTo>
                    <a:pt x="246" y="647"/>
                    <a:pt x="244" y="649"/>
                    <a:pt x="241" y="652"/>
                  </a:cubicBezTo>
                  <a:cubicBezTo>
                    <a:pt x="220" y="670"/>
                    <a:pt x="198" y="689"/>
                    <a:pt x="180" y="711"/>
                  </a:cubicBezTo>
                  <a:cubicBezTo>
                    <a:pt x="179" y="712"/>
                    <a:pt x="181" y="714"/>
                    <a:pt x="182" y="713"/>
                  </a:cubicBezTo>
                  <a:cubicBezTo>
                    <a:pt x="206" y="699"/>
                    <a:pt x="227" y="678"/>
                    <a:pt x="247" y="656"/>
                  </a:cubicBezTo>
                  <a:cubicBezTo>
                    <a:pt x="297" y="612"/>
                    <a:pt x="341" y="560"/>
                    <a:pt x="388" y="513"/>
                  </a:cubicBezTo>
                  <a:cubicBezTo>
                    <a:pt x="416" y="485"/>
                    <a:pt x="447" y="459"/>
                    <a:pt x="477" y="433"/>
                  </a:cubicBezTo>
                  <a:cubicBezTo>
                    <a:pt x="466" y="443"/>
                    <a:pt x="455" y="454"/>
                    <a:pt x="444" y="465"/>
                  </a:cubicBezTo>
                  <a:cubicBezTo>
                    <a:pt x="398" y="512"/>
                    <a:pt x="351" y="558"/>
                    <a:pt x="306" y="605"/>
                  </a:cubicBezTo>
                  <a:cubicBezTo>
                    <a:pt x="294" y="617"/>
                    <a:pt x="283" y="628"/>
                    <a:pt x="271" y="639"/>
                  </a:cubicBezTo>
                  <a:cubicBezTo>
                    <a:pt x="243" y="664"/>
                    <a:pt x="215" y="689"/>
                    <a:pt x="196" y="722"/>
                  </a:cubicBezTo>
                  <a:cubicBezTo>
                    <a:pt x="195" y="724"/>
                    <a:pt x="197" y="725"/>
                    <a:pt x="198" y="724"/>
                  </a:cubicBezTo>
                  <a:cubicBezTo>
                    <a:pt x="233" y="686"/>
                    <a:pt x="268" y="649"/>
                    <a:pt x="304" y="612"/>
                  </a:cubicBezTo>
                  <a:cubicBezTo>
                    <a:pt x="317" y="599"/>
                    <a:pt x="329" y="587"/>
                    <a:pt x="342" y="574"/>
                  </a:cubicBezTo>
                  <a:cubicBezTo>
                    <a:pt x="322" y="595"/>
                    <a:pt x="304" y="617"/>
                    <a:pt x="284" y="639"/>
                  </a:cubicBezTo>
                  <a:cubicBezTo>
                    <a:pt x="257" y="669"/>
                    <a:pt x="220" y="693"/>
                    <a:pt x="199" y="729"/>
                  </a:cubicBezTo>
                  <a:cubicBezTo>
                    <a:pt x="198" y="730"/>
                    <a:pt x="200" y="732"/>
                    <a:pt x="201" y="731"/>
                  </a:cubicBezTo>
                  <a:cubicBezTo>
                    <a:pt x="231" y="710"/>
                    <a:pt x="253" y="683"/>
                    <a:pt x="278" y="656"/>
                  </a:cubicBezTo>
                  <a:cubicBezTo>
                    <a:pt x="287" y="646"/>
                    <a:pt x="296" y="636"/>
                    <a:pt x="306" y="626"/>
                  </a:cubicBezTo>
                  <a:cubicBezTo>
                    <a:pt x="275" y="660"/>
                    <a:pt x="246" y="695"/>
                    <a:pt x="215" y="729"/>
                  </a:cubicBezTo>
                  <a:cubicBezTo>
                    <a:pt x="213" y="731"/>
                    <a:pt x="215" y="733"/>
                    <a:pt x="217" y="732"/>
                  </a:cubicBezTo>
                  <a:cubicBezTo>
                    <a:pt x="237" y="714"/>
                    <a:pt x="257" y="695"/>
                    <a:pt x="276" y="676"/>
                  </a:cubicBezTo>
                  <a:cubicBezTo>
                    <a:pt x="273" y="680"/>
                    <a:pt x="270" y="683"/>
                    <a:pt x="267" y="687"/>
                  </a:cubicBezTo>
                  <a:cubicBezTo>
                    <a:pt x="258" y="697"/>
                    <a:pt x="246" y="710"/>
                    <a:pt x="240" y="718"/>
                  </a:cubicBezTo>
                  <a:cubicBezTo>
                    <a:pt x="234" y="724"/>
                    <a:pt x="227" y="731"/>
                    <a:pt x="220" y="738"/>
                  </a:cubicBezTo>
                  <a:cubicBezTo>
                    <a:pt x="218" y="740"/>
                    <a:pt x="221" y="742"/>
                    <a:pt x="223" y="741"/>
                  </a:cubicBezTo>
                  <a:cubicBezTo>
                    <a:pt x="229" y="734"/>
                    <a:pt x="236" y="727"/>
                    <a:pt x="243" y="720"/>
                  </a:cubicBezTo>
                  <a:cubicBezTo>
                    <a:pt x="247" y="717"/>
                    <a:pt x="252" y="712"/>
                    <a:pt x="260" y="705"/>
                  </a:cubicBezTo>
                  <a:cubicBezTo>
                    <a:pt x="268" y="698"/>
                    <a:pt x="275" y="691"/>
                    <a:pt x="282" y="683"/>
                  </a:cubicBezTo>
                  <a:cubicBezTo>
                    <a:pt x="279" y="687"/>
                    <a:pt x="276" y="691"/>
                    <a:pt x="272" y="696"/>
                  </a:cubicBezTo>
                  <a:cubicBezTo>
                    <a:pt x="273" y="695"/>
                    <a:pt x="273" y="695"/>
                    <a:pt x="274" y="694"/>
                  </a:cubicBezTo>
                  <a:cubicBezTo>
                    <a:pt x="296" y="671"/>
                    <a:pt x="319" y="648"/>
                    <a:pt x="341" y="625"/>
                  </a:cubicBezTo>
                  <a:cubicBezTo>
                    <a:pt x="394" y="571"/>
                    <a:pt x="446" y="516"/>
                    <a:pt x="500" y="463"/>
                  </a:cubicBezTo>
                  <a:cubicBezTo>
                    <a:pt x="519" y="448"/>
                    <a:pt x="539" y="433"/>
                    <a:pt x="557" y="416"/>
                  </a:cubicBezTo>
                  <a:cubicBezTo>
                    <a:pt x="508" y="463"/>
                    <a:pt x="460" y="513"/>
                    <a:pt x="410" y="559"/>
                  </a:cubicBezTo>
                  <a:cubicBezTo>
                    <a:pt x="359" y="607"/>
                    <a:pt x="312" y="660"/>
                    <a:pt x="261" y="708"/>
                  </a:cubicBezTo>
                  <a:cubicBezTo>
                    <a:pt x="265" y="704"/>
                    <a:pt x="269" y="700"/>
                    <a:pt x="272" y="696"/>
                  </a:cubicBezTo>
                  <a:cubicBezTo>
                    <a:pt x="269" y="699"/>
                    <a:pt x="264" y="704"/>
                    <a:pt x="260" y="710"/>
                  </a:cubicBezTo>
                  <a:cubicBezTo>
                    <a:pt x="255" y="715"/>
                    <a:pt x="250" y="720"/>
                    <a:pt x="244" y="724"/>
                  </a:cubicBezTo>
                  <a:cubicBezTo>
                    <a:pt x="240" y="727"/>
                    <a:pt x="236" y="730"/>
                    <a:pt x="232" y="731"/>
                  </a:cubicBezTo>
                  <a:cubicBezTo>
                    <a:pt x="232" y="731"/>
                    <a:pt x="232" y="732"/>
                    <a:pt x="232" y="732"/>
                  </a:cubicBezTo>
                  <a:cubicBezTo>
                    <a:pt x="235" y="731"/>
                    <a:pt x="237" y="730"/>
                    <a:pt x="239" y="729"/>
                  </a:cubicBezTo>
                  <a:cubicBezTo>
                    <a:pt x="234" y="734"/>
                    <a:pt x="229" y="738"/>
                    <a:pt x="223" y="743"/>
                  </a:cubicBezTo>
                  <a:cubicBezTo>
                    <a:pt x="222" y="744"/>
                    <a:pt x="223" y="745"/>
                    <a:pt x="224" y="744"/>
                  </a:cubicBezTo>
                  <a:cubicBezTo>
                    <a:pt x="232" y="738"/>
                    <a:pt x="240" y="731"/>
                    <a:pt x="248" y="724"/>
                  </a:cubicBezTo>
                  <a:cubicBezTo>
                    <a:pt x="241" y="730"/>
                    <a:pt x="235" y="736"/>
                    <a:pt x="228" y="742"/>
                  </a:cubicBezTo>
                  <a:cubicBezTo>
                    <a:pt x="228" y="743"/>
                    <a:pt x="229" y="745"/>
                    <a:pt x="229" y="744"/>
                  </a:cubicBezTo>
                  <a:cubicBezTo>
                    <a:pt x="230" y="743"/>
                    <a:pt x="231" y="743"/>
                    <a:pt x="232" y="742"/>
                  </a:cubicBezTo>
                  <a:cubicBezTo>
                    <a:pt x="233" y="742"/>
                    <a:pt x="232" y="740"/>
                    <a:pt x="231" y="741"/>
                  </a:cubicBezTo>
                  <a:cubicBezTo>
                    <a:pt x="239" y="735"/>
                    <a:pt x="247" y="729"/>
                    <a:pt x="255" y="723"/>
                  </a:cubicBezTo>
                  <a:cubicBezTo>
                    <a:pt x="248" y="731"/>
                    <a:pt x="240" y="740"/>
                    <a:pt x="234" y="748"/>
                  </a:cubicBezTo>
                  <a:cubicBezTo>
                    <a:pt x="233" y="749"/>
                    <a:pt x="234" y="752"/>
                    <a:pt x="235" y="751"/>
                  </a:cubicBezTo>
                  <a:cubicBezTo>
                    <a:pt x="251" y="739"/>
                    <a:pt x="267" y="726"/>
                    <a:pt x="282" y="713"/>
                  </a:cubicBezTo>
                  <a:cubicBezTo>
                    <a:pt x="268" y="729"/>
                    <a:pt x="254" y="744"/>
                    <a:pt x="240" y="759"/>
                  </a:cubicBezTo>
                  <a:cubicBezTo>
                    <a:pt x="239" y="761"/>
                    <a:pt x="241" y="763"/>
                    <a:pt x="242" y="762"/>
                  </a:cubicBezTo>
                  <a:cubicBezTo>
                    <a:pt x="264" y="738"/>
                    <a:pt x="284" y="715"/>
                    <a:pt x="305" y="693"/>
                  </a:cubicBezTo>
                  <a:cubicBezTo>
                    <a:pt x="349" y="653"/>
                    <a:pt x="389" y="611"/>
                    <a:pt x="430" y="568"/>
                  </a:cubicBezTo>
                  <a:cubicBezTo>
                    <a:pt x="445" y="555"/>
                    <a:pt x="460" y="541"/>
                    <a:pt x="475" y="528"/>
                  </a:cubicBezTo>
                  <a:cubicBezTo>
                    <a:pt x="430" y="570"/>
                    <a:pt x="388" y="616"/>
                    <a:pt x="345" y="662"/>
                  </a:cubicBezTo>
                  <a:cubicBezTo>
                    <a:pt x="321" y="683"/>
                    <a:pt x="298" y="705"/>
                    <a:pt x="276" y="729"/>
                  </a:cubicBezTo>
                  <a:cubicBezTo>
                    <a:pt x="281" y="724"/>
                    <a:pt x="286" y="720"/>
                    <a:pt x="291" y="716"/>
                  </a:cubicBezTo>
                  <a:cubicBezTo>
                    <a:pt x="287" y="720"/>
                    <a:pt x="284" y="723"/>
                    <a:pt x="280" y="726"/>
                  </a:cubicBezTo>
                  <a:cubicBezTo>
                    <a:pt x="277" y="729"/>
                    <a:pt x="275" y="731"/>
                    <a:pt x="272" y="733"/>
                  </a:cubicBezTo>
                  <a:cubicBezTo>
                    <a:pt x="263" y="743"/>
                    <a:pt x="254" y="754"/>
                    <a:pt x="246" y="765"/>
                  </a:cubicBezTo>
                  <a:cubicBezTo>
                    <a:pt x="245" y="767"/>
                    <a:pt x="247" y="768"/>
                    <a:pt x="248" y="767"/>
                  </a:cubicBezTo>
                  <a:cubicBezTo>
                    <a:pt x="248" y="766"/>
                    <a:pt x="249" y="766"/>
                    <a:pt x="249" y="765"/>
                  </a:cubicBezTo>
                  <a:cubicBezTo>
                    <a:pt x="249" y="767"/>
                    <a:pt x="248" y="768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50" y="766"/>
                    <a:pt x="253" y="762"/>
                    <a:pt x="256" y="759"/>
                  </a:cubicBezTo>
                  <a:cubicBezTo>
                    <a:pt x="268" y="746"/>
                    <a:pt x="281" y="734"/>
                    <a:pt x="294" y="721"/>
                  </a:cubicBezTo>
                  <a:cubicBezTo>
                    <a:pt x="296" y="718"/>
                    <a:pt x="299" y="716"/>
                    <a:pt x="301" y="714"/>
                  </a:cubicBezTo>
                  <a:cubicBezTo>
                    <a:pt x="300" y="715"/>
                    <a:pt x="298" y="716"/>
                    <a:pt x="297" y="718"/>
                  </a:cubicBezTo>
                  <a:cubicBezTo>
                    <a:pt x="305" y="709"/>
                    <a:pt x="314" y="700"/>
                    <a:pt x="322" y="691"/>
                  </a:cubicBezTo>
                  <a:cubicBezTo>
                    <a:pt x="326" y="688"/>
                    <a:pt x="330" y="685"/>
                    <a:pt x="333" y="681"/>
                  </a:cubicBezTo>
                  <a:cubicBezTo>
                    <a:pt x="348" y="667"/>
                    <a:pt x="362" y="653"/>
                    <a:pt x="377" y="639"/>
                  </a:cubicBezTo>
                  <a:cubicBezTo>
                    <a:pt x="406" y="613"/>
                    <a:pt x="434" y="587"/>
                    <a:pt x="462" y="560"/>
                  </a:cubicBezTo>
                  <a:cubicBezTo>
                    <a:pt x="471" y="551"/>
                    <a:pt x="480" y="542"/>
                    <a:pt x="488" y="533"/>
                  </a:cubicBezTo>
                  <a:cubicBezTo>
                    <a:pt x="496" y="526"/>
                    <a:pt x="504" y="519"/>
                    <a:pt x="512" y="512"/>
                  </a:cubicBezTo>
                  <a:cubicBezTo>
                    <a:pt x="483" y="541"/>
                    <a:pt x="455" y="570"/>
                    <a:pt x="426" y="598"/>
                  </a:cubicBezTo>
                  <a:cubicBezTo>
                    <a:pt x="393" y="629"/>
                    <a:pt x="361" y="662"/>
                    <a:pt x="327" y="692"/>
                  </a:cubicBezTo>
                  <a:cubicBezTo>
                    <a:pt x="318" y="700"/>
                    <a:pt x="310" y="707"/>
                    <a:pt x="301" y="714"/>
                  </a:cubicBezTo>
                  <a:cubicBezTo>
                    <a:pt x="316" y="703"/>
                    <a:pt x="330" y="693"/>
                    <a:pt x="340" y="685"/>
                  </a:cubicBezTo>
                  <a:cubicBezTo>
                    <a:pt x="352" y="674"/>
                    <a:pt x="364" y="663"/>
                    <a:pt x="376" y="652"/>
                  </a:cubicBezTo>
                  <a:cubicBezTo>
                    <a:pt x="365" y="662"/>
                    <a:pt x="355" y="674"/>
                    <a:pt x="346" y="686"/>
                  </a:cubicBezTo>
                  <a:cubicBezTo>
                    <a:pt x="345" y="687"/>
                    <a:pt x="346" y="688"/>
                    <a:pt x="347" y="687"/>
                  </a:cubicBezTo>
                  <a:cubicBezTo>
                    <a:pt x="382" y="643"/>
                    <a:pt x="432" y="607"/>
                    <a:pt x="474" y="569"/>
                  </a:cubicBezTo>
                  <a:cubicBezTo>
                    <a:pt x="487" y="556"/>
                    <a:pt x="501" y="543"/>
                    <a:pt x="514" y="530"/>
                  </a:cubicBezTo>
                  <a:cubicBezTo>
                    <a:pt x="514" y="530"/>
                    <a:pt x="514" y="530"/>
                    <a:pt x="514" y="530"/>
                  </a:cubicBezTo>
                  <a:cubicBezTo>
                    <a:pt x="462" y="584"/>
                    <a:pt x="407" y="634"/>
                    <a:pt x="353" y="686"/>
                  </a:cubicBezTo>
                  <a:cubicBezTo>
                    <a:pt x="352" y="687"/>
                    <a:pt x="353" y="689"/>
                    <a:pt x="355" y="689"/>
                  </a:cubicBezTo>
                  <a:cubicBezTo>
                    <a:pt x="376" y="677"/>
                    <a:pt x="394" y="662"/>
                    <a:pt x="412" y="646"/>
                  </a:cubicBezTo>
                  <a:cubicBezTo>
                    <a:pt x="401" y="657"/>
                    <a:pt x="391" y="670"/>
                    <a:pt x="382" y="682"/>
                  </a:cubicBezTo>
                  <a:cubicBezTo>
                    <a:pt x="381" y="683"/>
                    <a:pt x="382" y="685"/>
                    <a:pt x="384" y="684"/>
                  </a:cubicBezTo>
                  <a:cubicBezTo>
                    <a:pt x="432" y="650"/>
                    <a:pt x="472" y="607"/>
                    <a:pt x="512" y="564"/>
                  </a:cubicBezTo>
                  <a:cubicBezTo>
                    <a:pt x="521" y="554"/>
                    <a:pt x="531" y="544"/>
                    <a:pt x="540" y="534"/>
                  </a:cubicBezTo>
                  <a:cubicBezTo>
                    <a:pt x="545" y="531"/>
                    <a:pt x="544" y="533"/>
                    <a:pt x="528" y="553"/>
                  </a:cubicBezTo>
                  <a:cubicBezTo>
                    <a:pt x="514" y="572"/>
                    <a:pt x="497" y="588"/>
                    <a:pt x="481" y="604"/>
                  </a:cubicBezTo>
                  <a:cubicBezTo>
                    <a:pt x="480" y="604"/>
                    <a:pt x="480" y="604"/>
                    <a:pt x="479" y="604"/>
                  </a:cubicBezTo>
                  <a:cubicBezTo>
                    <a:pt x="453" y="629"/>
                    <a:pt x="425" y="651"/>
                    <a:pt x="403" y="680"/>
                  </a:cubicBezTo>
                  <a:cubicBezTo>
                    <a:pt x="402" y="681"/>
                    <a:pt x="404" y="683"/>
                    <a:pt x="405" y="682"/>
                  </a:cubicBezTo>
                  <a:cubicBezTo>
                    <a:pt x="423" y="666"/>
                    <a:pt x="443" y="649"/>
                    <a:pt x="461" y="632"/>
                  </a:cubicBezTo>
                  <a:cubicBezTo>
                    <a:pt x="445" y="653"/>
                    <a:pt x="424" y="672"/>
                    <a:pt x="405" y="692"/>
                  </a:cubicBezTo>
                  <a:cubicBezTo>
                    <a:pt x="404" y="693"/>
                    <a:pt x="406" y="695"/>
                    <a:pt x="407" y="694"/>
                  </a:cubicBezTo>
                  <a:cubicBezTo>
                    <a:pt x="410" y="692"/>
                    <a:pt x="413" y="690"/>
                    <a:pt x="416" y="687"/>
                  </a:cubicBezTo>
                  <a:cubicBezTo>
                    <a:pt x="437" y="669"/>
                    <a:pt x="420" y="691"/>
                    <a:pt x="417" y="697"/>
                  </a:cubicBezTo>
                  <a:cubicBezTo>
                    <a:pt x="417" y="698"/>
                    <a:pt x="418" y="699"/>
                    <a:pt x="419" y="698"/>
                  </a:cubicBezTo>
                  <a:cubicBezTo>
                    <a:pt x="427" y="691"/>
                    <a:pt x="429" y="693"/>
                    <a:pt x="424" y="704"/>
                  </a:cubicBezTo>
                  <a:cubicBezTo>
                    <a:pt x="423" y="706"/>
                    <a:pt x="424" y="707"/>
                    <a:pt x="426" y="706"/>
                  </a:cubicBezTo>
                  <a:cubicBezTo>
                    <a:pt x="428" y="705"/>
                    <a:pt x="430" y="704"/>
                    <a:pt x="432" y="702"/>
                  </a:cubicBezTo>
                  <a:cubicBezTo>
                    <a:pt x="434" y="701"/>
                    <a:pt x="432" y="698"/>
                    <a:pt x="431" y="699"/>
                  </a:cubicBezTo>
                  <a:cubicBezTo>
                    <a:pt x="425" y="704"/>
                    <a:pt x="433" y="692"/>
                    <a:pt x="434" y="689"/>
                  </a:cubicBezTo>
                  <a:cubicBezTo>
                    <a:pt x="434" y="688"/>
                    <a:pt x="433" y="687"/>
                    <a:pt x="432" y="687"/>
                  </a:cubicBezTo>
                  <a:cubicBezTo>
                    <a:pt x="415" y="698"/>
                    <a:pt x="429" y="681"/>
                    <a:pt x="433" y="674"/>
                  </a:cubicBezTo>
                  <a:cubicBezTo>
                    <a:pt x="433" y="673"/>
                    <a:pt x="432" y="671"/>
                    <a:pt x="431" y="672"/>
                  </a:cubicBezTo>
                  <a:cubicBezTo>
                    <a:pt x="422" y="678"/>
                    <a:pt x="423" y="677"/>
                    <a:pt x="418" y="683"/>
                  </a:cubicBezTo>
                  <a:cubicBezTo>
                    <a:pt x="425" y="676"/>
                    <a:pt x="432" y="668"/>
                    <a:pt x="439" y="661"/>
                  </a:cubicBezTo>
                  <a:cubicBezTo>
                    <a:pt x="451" y="649"/>
                    <a:pt x="461" y="636"/>
                    <a:pt x="471" y="622"/>
                  </a:cubicBezTo>
                  <a:cubicBezTo>
                    <a:pt x="500" y="594"/>
                    <a:pt x="527" y="563"/>
                    <a:pt x="549" y="530"/>
                  </a:cubicBezTo>
                  <a:cubicBezTo>
                    <a:pt x="549" y="530"/>
                    <a:pt x="550" y="531"/>
                    <a:pt x="550" y="531"/>
                  </a:cubicBezTo>
                  <a:cubicBezTo>
                    <a:pt x="556" y="530"/>
                    <a:pt x="561" y="528"/>
                    <a:pt x="566" y="525"/>
                  </a:cubicBezTo>
                  <a:cubicBezTo>
                    <a:pt x="564" y="528"/>
                    <a:pt x="562" y="531"/>
                    <a:pt x="560" y="534"/>
                  </a:cubicBezTo>
                  <a:cubicBezTo>
                    <a:pt x="559" y="535"/>
                    <a:pt x="560" y="536"/>
                    <a:pt x="561" y="536"/>
                  </a:cubicBezTo>
                  <a:cubicBezTo>
                    <a:pt x="569" y="534"/>
                    <a:pt x="575" y="530"/>
                    <a:pt x="581" y="526"/>
                  </a:cubicBezTo>
                  <a:cubicBezTo>
                    <a:pt x="577" y="531"/>
                    <a:pt x="572" y="536"/>
                    <a:pt x="568" y="541"/>
                  </a:cubicBezTo>
                  <a:cubicBezTo>
                    <a:pt x="566" y="543"/>
                    <a:pt x="568" y="545"/>
                    <a:pt x="570" y="543"/>
                  </a:cubicBezTo>
                  <a:cubicBezTo>
                    <a:pt x="588" y="529"/>
                    <a:pt x="605" y="514"/>
                    <a:pt x="622" y="499"/>
                  </a:cubicBezTo>
                  <a:cubicBezTo>
                    <a:pt x="653" y="473"/>
                    <a:pt x="629" y="495"/>
                    <a:pt x="621" y="506"/>
                  </a:cubicBezTo>
                  <a:cubicBezTo>
                    <a:pt x="619" y="508"/>
                    <a:pt x="621" y="509"/>
                    <a:pt x="623" y="508"/>
                  </a:cubicBezTo>
                  <a:cubicBezTo>
                    <a:pt x="635" y="503"/>
                    <a:pt x="657" y="479"/>
                    <a:pt x="643" y="500"/>
                  </a:cubicBezTo>
                  <a:cubicBezTo>
                    <a:pt x="642" y="501"/>
                    <a:pt x="644" y="502"/>
                    <a:pt x="645" y="502"/>
                  </a:cubicBezTo>
                  <a:cubicBezTo>
                    <a:pt x="652" y="498"/>
                    <a:pt x="657" y="495"/>
                    <a:pt x="663" y="489"/>
                  </a:cubicBezTo>
                  <a:cubicBezTo>
                    <a:pt x="664" y="488"/>
                    <a:pt x="662" y="486"/>
                    <a:pt x="661" y="487"/>
                  </a:cubicBezTo>
                  <a:close/>
                  <a:moveTo>
                    <a:pt x="494" y="363"/>
                  </a:moveTo>
                  <a:cubicBezTo>
                    <a:pt x="501" y="356"/>
                    <a:pt x="508" y="349"/>
                    <a:pt x="515" y="342"/>
                  </a:cubicBezTo>
                  <a:cubicBezTo>
                    <a:pt x="517" y="340"/>
                    <a:pt x="538" y="317"/>
                    <a:pt x="523" y="336"/>
                  </a:cubicBezTo>
                  <a:cubicBezTo>
                    <a:pt x="519" y="342"/>
                    <a:pt x="514" y="347"/>
                    <a:pt x="509" y="353"/>
                  </a:cubicBezTo>
                  <a:cubicBezTo>
                    <a:pt x="501" y="359"/>
                    <a:pt x="493" y="365"/>
                    <a:pt x="485" y="371"/>
                  </a:cubicBezTo>
                  <a:cubicBezTo>
                    <a:pt x="488" y="368"/>
                    <a:pt x="491" y="366"/>
                    <a:pt x="494" y="363"/>
                  </a:cubicBezTo>
                  <a:close/>
                  <a:moveTo>
                    <a:pt x="470" y="393"/>
                  </a:moveTo>
                  <a:cubicBezTo>
                    <a:pt x="463" y="398"/>
                    <a:pt x="456" y="404"/>
                    <a:pt x="450" y="410"/>
                  </a:cubicBezTo>
                  <a:cubicBezTo>
                    <a:pt x="437" y="421"/>
                    <a:pt x="460" y="397"/>
                    <a:pt x="466" y="392"/>
                  </a:cubicBezTo>
                  <a:cubicBezTo>
                    <a:pt x="476" y="381"/>
                    <a:pt x="488" y="372"/>
                    <a:pt x="500" y="363"/>
                  </a:cubicBezTo>
                  <a:cubicBezTo>
                    <a:pt x="494" y="369"/>
                    <a:pt x="489" y="375"/>
                    <a:pt x="483" y="381"/>
                  </a:cubicBezTo>
                  <a:cubicBezTo>
                    <a:pt x="479" y="385"/>
                    <a:pt x="475" y="389"/>
                    <a:pt x="470" y="393"/>
                  </a:cubicBezTo>
                  <a:close/>
                  <a:moveTo>
                    <a:pt x="488" y="381"/>
                  </a:moveTo>
                  <a:cubicBezTo>
                    <a:pt x="488" y="381"/>
                    <a:pt x="488" y="381"/>
                    <a:pt x="488" y="381"/>
                  </a:cubicBezTo>
                  <a:cubicBezTo>
                    <a:pt x="496" y="372"/>
                    <a:pt x="504" y="364"/>
                    <a:pt x="511" y="355"/>
                  </a:cubicBezTo>
                  <a:cubicBezTo>
                    <a:pt x="514" y="353"/>
                    <a:pt x="516" y="352"/>
                    <a:pt x="518" y="350"/>
                  </a:cubicBezTo>
                  <a:cubicBezTo>
                    <a:pt x="530" y="342"/>
                    <a:pt x="527" y="343"/>
                    <a:pt x="519" y="353"/>
                  </a:cubicBezTo>
                  <a:cubicBezTo>
                    <a:pt x="509" y="363"/>
                    <a:pt x="499" y="372"/>
                    <a:pt x="488" y="381"/>
                  </a:cubicBezTo>
                  <a:close/>
                  <a:moveTo>
                    <a:pt x="290" y="41"/>
                  </a:moveTo>
                  <a:cubicBezTo>
                    <a:pt x="294" y="41"/>
                    <a:pt x="297" y="41"/>
                    <a:pt x="300" y="41"/>
                  </a:cubicBezTo>
                  <a:cubicBezTo>
                    <a:pt x="297" y="44"/>
                    <a:pt x="293" y="48"/>
                    <a:pt x="289" y="52"/>
                  </a:cubicBezTo>
                  <a:cubicBezTo>
                    <a:pt x="292" y="49"/>
                    <a:pt x="294" y="46"/>
                    <a:pt x="296" y="43"/>
                  </a:cubicBezTo>
                  <a:cubicBezTo>
                    <a:pt x="296" y="42"/>
                    <a:pt x="294" y="40"/>
                    <a:pt x="293" y="41"/>
                  </a:cubicBezTo>
                  <a:cubicBezTo>
                    <a:pt x="287" y="47"/>
                    <a:pt x="281" y="53"/>
                    <a:pt x="275" y="58"/>
                  </a:cubicBezTo>
                  <a:cubicBezTo>
                    <a:pt x="280" y="54"/>
                    <a:pt x="285" y="47"/>
                    <a:pt x="290" y="42"/>
                  </a:cubicBezTo>
                  <a:cubicBezTo>
                    <a:pt x="290" y="42"/>
                    <a:pt x="290" y="41"/>
                    <a:pt x="290" y="41"/>
                  </a:cubicBezTo>
                  <a:close/>
                  <a:moveTo>
                    <a:pt x="265" y="57"/>
                  </a:moveTo>
                  <a:cubicBezTo>
                    <a:pt x="263" y="52"/>
                    <a:pt x="266" y="47"/>
                    <a:pt x="280" y="42"/>
                  </a:cubicBezTo>
                  <a:cubicBezTo>
                    <a:pt x="282" y="42"/>
                    <a:pt x="283" y="42"/>
                    <a:pt x="285" y="42"/>
                  </a:cubicBezTo>
                  <a:cubicBezTo>
                    <a:pt x="283" y="42"/>
                    <a:pt x="281" y="43"/>
                    <a:pt x="280" y="45"/>
                  </a:cubicBezTo>
                  <a:cubicBezTo>
                    <a:pt x="279" y="44"/>
                    <a:pt x="279" y="44"/>
                    <a:pt x="278" y="44"/>
                  </a:cubicBezTo>
                  <a:cubicBezTo>
                    <a:pt x="273" y="48"/>
                    <a:pt x="269" y="52"/>
                    <a:pt x="265" y="57"/>
                  </a:cubicBezTo>
                  <a:close/>
                  <a:moveTo>
                    <a:pt x="267" y="60"/>
                  </a:moveTo>
                  <a:cubicBezTo>
                    <a:pt x="269" y="57"/>
                    <a:pt x="271" y="55"/>
                    <a:pt x="274" y="53"/>
                  </a:cubicBezTo>
                  <a:cubicBezTo>
                    <a:pt x="269" y="57"/>
                    <a:pt x="288" y="40"/>
                    <a:pt x="284" y="44"/>
                  </a:cubicBezTo>
                  <a:cubicBezTo>
                    <a:pt x="279" y="49"/>
                    <a:pt x="274" y="55"/>
                    <a:pt x="270" y="61"/>
                  </a:cubicBezTo>
                  <a:cubicBezTo>
                    <a:pt x="269" y="63"/>
                    <a:pt x="271" y="64"/>
                    <a:pt x="272" y="63"/>
                  </a:cubicBezTo>
                  <a:cubicBezTo>
                    <a:pt x="277" y="60"/>
                    <a:pt x="282" y="56"/>
                    <a:pt x="286" y="52"/>
                  </a:cubicBezTo>
                  <a:cubicBezTo>
                    <a:pt x="285" y="53"/>
                    <a:pt x="285" y="54"/>
                    <a:pt x="284" y="55"/>
                  </a:cubicBezTo>
                  <a:cubicBezTo>
                    <a:pt x="281" y="59"/>
                    <a:pt x="277" y="62"/>
                    <a:pt x="274" y="66"/>
                  </a:cubicBezTo>
                  <a:cubicBezTo>
                    <a:pt x="271" y="64"/>
                    <a:pt x="269" y="62"/>
                    <a:pt x="267" y="60"/>
                  </a:cubicBezTo>
                  <a:close/>
                  <a:moveTo>
                    <a:pt x="280" y="70"/>
                  </a:moveTo>
                  <a:cubicBezTo>
                    <a:pt x="279" y="70"/>
                    <a:pt x="277" y="69"/>
                    <a:pt x="276" y="68"/>
                  </a:cubicBezTo>
                  <a:cubicBezTo>
                    <a:pt x="277" y="67"/>
                    <a:pt x="279" y="66"/>
                    <a:pt x="280" y="65"/>
                  </a:cubicBezTo>
                  <a:cubicBezTo>
                    <a:pt x="280" y="65"/>
                    <a:pt x="280" y="64"/>
                    <a:pt x="281" y="64"/>
                  </a:cubicBezTo>
                  <a:cubicBezTo>
                    <a:pt x="284" y="61"/>
                    <a:pt x="287" y="58"/>
                    <a:pt x="291" y="55"/>
                  </a:cubicBezTo>
                  <a:cubicBezTo>
                    <a:pt x="287" y="60"/>
                    <a:pt x="283" y="65"/>
                    <a:pt x="280" y="70"/>
                  </a:cubicBezTo>
                  <a:close/>
                  <a:moveTo>
                    <a:pt x="149" y="257"/>
                  </a:moveTo>
                  <a:cubicBezTo>
                    <a:pt x="166" y="234"/>
                    <a:pt x="182" y="211"/>
                    <a:pt x="200" y="188"/>
                  </a:cubicBezTo>
                  <a:cubicBezTo>
                    <a:pt x="197" y="193"/>
                    <a:pt x="176" y="227"/>
                    <a:pt x="169" y="236"/>
                  </a:cubicBezTo>
                  <a:cubicBezTo>
                    <a:pt x="160" y="247"/>
                    <a:pt x="151" y="257"/>
                    <a:pt x="142" y="267"/>
                  </a:cubicBezTo>
                  <a:cubicBezTo>
                    <a:pt x="144" y="264"/>
                    <a:pt x="147" y="261"/>
                    <a:pt x="149" y="257"/>
                  </a:cubicBezTo>
                  <a:close/>
                  <a:moveTo>
                    <a:pt x="53" y="339"/>
                  </a:moveTo>
                  <a:cubicBezTo>
                    <a:pt x="65" y="321"/>
                    <a:pt x="77" y="303"/>
                    <a:pt x="89" y="286"/>
                  </a:cubicBezTo>
                  <a:cubicBezTo>
                    <a:pt x="98" y="273"/>
                    <a:pt x="107" y="262"/>
                    <a:pt x="117" y="251"/>
                  </a:cubicBezTo>
                  <a:cubicBezTo>
                    <a:pt x="95" y="279"/>
                    <a:pt x="74" y="309"/>
                    <a:pt x="53" y="339"/>
                  </a:cubicBezTo>
                  <a:close/>
                  <a:moveTo>
                    <a:pt x="46" y="405"/>
                  </a:moveTo>
                  <a:cubicBezTo>
                    <a:pt x="28" y="429"/>
                    <a:pt x="51" y="395"/>
                    <a:pt x="62" y="381"/>
                  </a:cubicBezTo>
                  <a:cubicBezTo>
                    <a:pt x="57" y="389"/>
                    <a:pt x="52" y="397"/>
                    <a:pt x="46" y="405"/>
                  </a:cubicBezTo>
                  <a:close/>
                  <a:moveTo>
                    <a:pt x="263" y="139"/>
                  </a:moveTo>
                  <a:cubicBezTo>
                    <a:pt x="264" y="141"/>
                    <a:pt x="264" y="142"/>
                    <a:pt x="264" y="144"/>
                  </a:cubicBezTo>
                  <a:cubicBezTo>
                    <a:pt x="260" y="146"/>
                    <a:pt x="257" y="149"/>
                    <a:pt x="253" y="152"/>
                  </a:cubicBezTo>
                  <a:cubicBezTo>
                    <a:pt x="256" y="148"/>
                    <a:pt x="260" y="143"/>
                    <a:pt x="263" y="139"/>
                  </a:cubicBezTo>
                  <a:close/>
                  <a:moveTo>
                    <a:pt x="218" y="38"/>
                  </a:moveTo>
                  <a:cubicBezTo>
                    <a:pt x="219" y="37"/>
                    <a:pt x="220" y="37"/>
                    <a:pt x="221" y="37"/>
                  </a:cubicBezTo>
                  <a:cubicBezTo>
                    <a:pt x="215" y="45"/>
                    <a:pt x="208" y="53"/>
                    <a:pt x="202" y="61"/>
                  </a:cubicBezTo>
                  <a:cubicBezTo>
                    <a:pt x="202" y="60"/>
                    <a:pt x="201" y="60"/>
                    <a:pt x="201" y="60"/>
                  </a:cubicBezTo>
                  <a:cubicBezTo>
                    <a:pt x="206" y="52"/>
                    <a:pt x="211" y="44"/>
                    <a:pt x="218" y="38"/>
                  </a:cubicBezTo>
                  <a:close/>
                  <a:moveTo>
                    <a:pt x="198" y="62"/>
                  </a:moveTo>
                  <a:cubicBezTo>
                    <a:pt x="197" y="63"/>
                    <a:pt x="196" y="64"/>
                    <a:pt x="196" y="65"/>
                  </a:cubicBezTo>
                  <a:cubicBezTo>
                    <a:pt x="195" y="66"/>
                    <a:pt x="196" y="67"/>
                    <a:pt x="197" y="66"/>
                  </a:cubicBezTo>
                  <a:cubicBezTo>
                    <a:pt x="198" y="65"/>
                    <a:pt x="198" y="64"/>
                    <a:pt x="199" y="63"/>
                  </a:cubicBezTo>
                  <a:cubicBezTo>
                    <a:pt x="199" y="63"/>
                    <a:pt x="199" y="63"/>
                    <a:pt x="200" y="64"/>
                  </a:cubicBezTo>
                  <a:cubicBezTo>
                    <a:pt x="192" y="74"/>
                    <a:pt x="183" y="84"/>
                    <a:pt x="175" y="95"/>
                  </a:cubicBezTo>
                  <a:cubicBezTo>
                    <a:pt x="182" y="85"/>
                    <a:pt x="188" y="75"/>
                    <a:pt x="194" y="65"/>
                  </a:cubicBezTo>
                  <a:cubicBezTo>
                    <a:pt x="195" y="64"/>
                    <a:pt x="193" y="62"/>
                    <a:pt x="192" y="63"/>
                  </a:cubicBezTo>
                  <a:cubicBezTo>
                    <a:pt x="189" y="65"/>
                    <a:pt x="187" y="66"/>
                    <a:pt x="185" y="68"/>
                  </a:cubicBezTo>
                  <a:cubicBezTo>
                    <a:pt x="186" y="66"/>
                    <a:pt x="187" y="63"/>
                    <a:pt x="189" y="61"/>
                  </a:cubicBezTo>
                  <a:cubicBezTo>
                    <a:pt x="189" y="59"/>
                    <a:pt x="188" y="57"/>
                    <a:pt x="186" y="58"/>
                  </a:cubicBezTo>
                  <a:cubicBezTo>
                    <a:pt x="179" y="63"/>
                    <a:pt x="173" y="68"/>
                    <a:pt x="167" y="74"/>
                  </a:cubicBezTo>
                  <a:cubicBezTo>
                    <a:pt x="172" y="67"/>
                    <a:pt x="177" y="59"/>
                    <a:pt x="181" y="50"/>
                  </a:cubicBezTo>
                  <a:cubicBezTo>
                    <a:pt x="186" y="55"/>
                    <a:pt x="192" y="58"/>
                    <a:pt x="198" y="62"/>
                  </a:cubicBezTo>
                  <a:close/>
                  <a:moveTo>
                    <a:pt x="178" y="48"/>
                  </a:moveTo>
                  <a:cubicBezTo>
                    <a:pt x="168" y="57"/>
                    <a:pt x="160" y="67"/>
                    <a:pt x="152" y="77"/>
                  </a:cubicBezTo>
                  <a:cubicBezTo>
                    <a:pt x="160" y="66"/>
                    <a:pt x="167" y="56"/>
                    <a:pt x="173" y="44"/>
                  </a:cubicBezTo>
                  <a:cubicBezTo>
                    <a:pt x="174" y="46"/>
                    <a:pt x="176" y="47"/>
                    <a:pt x="178" y="48"/>
                  </a:cubicBezTo>
                  <a:close/>
                  <a:moveTo>
                    <a:pt x="169" y="42"/>
                  </a:moveTo>
                  <a:cubicBezTo>
                    <a:pt x="157" y="54"/>
                    <a:pt x="144" y="67"/>
                    <a:pt x="133" y="81"/>
                  </a:cubicBezTo>
                  <a:cubicBezTo>
                    <a:pt x="141" y="70"/>
                    <a:pt x="156" y="54"/>
                    <a:pt x="165" y="39"/>
                  </a:cubicBezTo>
                  <a:cubicBezTo>
                    <a:pt x="167" y="40"/>
                    <a:pt x="168" y="41"/>
                    <a:pt x="169" y="42"/>
                  </a:cubicBezTo>
                  <a:close/>
                  <a:moveTo>
                    <a:pt x="162" y="37"/>
                  </a:moveTo>
                  <a:cubicBezTo>
                    <a:pt x="151" y="48"/>
                    <a:pt x="140" y="59"/>
                    <a:pt x="129" y="70"/>
                  </a:cubicBezTo>
                  <a:cubicBezTo>
                    <a:pt x="141" y="58"/>
                    <a:pt x="149" y="48"/>
                    <a:pt x="157" y="33"/>
                  </a:cubicBezTo>
                  <a:cubicBezTo>
                    <a:pt x="159" y="34"/>
                    <a:pt x="161" y="35"/>
                    <a:pt x="162" y="37"/>
                  </a:cubicBezTo>
                  <a:close/>
                  <a:moveTo>
                    <a:pt x="154" y="31"/>
                  </a:moveTo>
                  <a:cubicBezTo>
                    <a:pt x="134" y="52"/>
                    <a:pt x="114" y="75"/>
                    <a:pt x="96" y="97"/>
                  </a:cubicBezTo>
                  <a:cubicBezTo>
                    <a:pt x="103" y="87"/>
                    <a:pt x="109" y="77"/>
                    <a:pt x="116" y="66"/>
                  </a:cubicBezTo>
                  <a:cubicBezTo>
                    <a:pt x="128" y="54"/>
                    <a:pt x="141" y="42"/>
                    <a:pt x="152" y="30"/>
                  </a:cubicBezTo>
                  <a:cubicBezTo>
                    <a:pt x="153" y="30"/>
                    <a:pt x="153" y="30"/>
                    <a:pt x="154" y="31"/>
                  </a:cubicBezTo>
                  <a:close/>
                  <a:moveTo>
                    <a:pt x="122" y="55"/>
                  </a:moveTo>
                  <a:cubicBezTo>
                    <a:pt x="125" y="50"/>
                    <a:pt x="128" y="45"/>
                    <a:pt x="132" y="41"/>
                  </a:cubicBezTo>
                  <a:cubicBezTo>
                    <a:pt x="146" y="23"/>
                    <a:pt x="144" y="34"/>
                    <a:pt x="134" y="44"/>
                  </a:cubicBezTo>
                  <a:cubicBezTo>
                    <a:pt x="130" y="48"/>
                    <a:pt x="126" y="52"/>
                    <a:pt x="122" y="55"/>
                  </a:cubicBezTo>
                  <a:close/>
                  <a:moveTo>
                    <a:pt x="147" y="26"/>
                  </a:moveTo>
                  <a:cubicBezTo>
                    <a:pt x="130" y="32"/>
                    <a:pt x="118" y="50"/>
                    <a:pt x="108" y="69"/>
                  </a:cubicBezTo>
                  <a:cubicBezTo>
                    <a:pt x="104" y="72"/>
                    <a:pt x="101" y="76"/>
                    <a:pt x="97" y="80"/>
                  </a:cubicBezTo>
                  <a:cubicBezTo>
                    <a:pt x="75" y="102"/>
                    <a:pt x="98" y="77"/>
                    <a:pt x="103" y="70"/>
                  </a:cubicBezTo>
                  <a:cubicBezTo>
                    <a:pt x="115" y="53"/>
                    <a:pt x="128" y="38"/>
                    <a:pt x="142" y="23"/>
                  </a:cubicBezTo>
                  <a:cubicBezTo>
                    <a:pt x="144" y="24"/>
                    <a:pt x="146" y="25"/>
                    <a:pt x="147" y="26"/>
                  </a:cubicBezTo>
                  <a:close/>
                  <a:moveTo>
                    <a:pt x="139" y="21"/>
                  </a:moveTo>
                  <a:cubicBezTo>
                    <a:pt x="135" y="24"/>
                    <a:pt x="132" y="28"/>
                    <a:pt x="128" y="31"/>
                  </a:cubicBezTo>
                  <a:cubicBezTo>
                    <a:pt x="130" y="27"/>
                    <a:pt x="133" y="23"/>
                    <a:pt x="134" y="18"/>
                  </a:cubicBezTo>
                  <a:cubicBezTo>
                    <a:pt x="136" y="19"/>
                    <a:pt x="138" y="20"/>
                    <a:pt x="139" y="21"/>
                  </a:cubicBezTo>
                  <a:close/>
                  <a:moveTo>
                    <a:pt x="131" y="17"/>
                  </a:moveTo>
                  <a:cubicBezTo>
                    <a:pt x="118" y="30"/>
                    <a:pt x="106" y="45"/>
                    <a:pt x="96" y="60"/>
                  </a:cubicBezTo>
                  <a:cubicBezTo>
                    <a:pt x="94" y="62"/>
                    <a:pt x="92" y="64"/>
                    <a:pt x="90" y="66"/>
                  </a:cubicBezTo>
                  <a:cubicBezTo>
                    <a:pt x="73" y="80"/>
                    <a:pt x="78" y="70"/>
                    <a:pt x="87" y="57"/>
                  </a:cubicBezTo>
                  <a:cubicBezTo>
                    <a:pt x="102" y="44"/>
                    <a:pt x="117" y="32"/>
                    <a:pt x="127" y="15"/>
                  </a:cubicBezTo>
                  <a:cubicBezTo>
                    <a:pt x="129" y="16"/>
                    <a:pt x="130" y="16"/>
                    <a:pt x="131" y="17"/>
                  </a:cubicBezTo>
                  <a:close/>
                  <a:moveTo>
                    <a:pt x="89" y="53"/>
                  </a:moveTo>
                  <a:cubicBezTo>
                    <a:pt x="95" y="44"/>
                    <a:pt x="102" y="36"/>
                    <a:pt x="103" y="34"/>
                  </a:cubicBezTo>
                  <a:cubicBezTo>
                    <a:pt x="109" y="27"/>
                    <a:pt x="115" y="21"/>
                    <a:pt x="122" y="17"/>
                  </a:cubicBezTo>
                  <a:cubicBezTo>
                    <a:pt x="116" y="21"/>
                    <a:pt x="108" y="35"/>
                    <a:pt x="102" y="41"/>
                  </a:cubicBezTo>
                  <a:cubicBezTo>
                    <a:pt x="99" y="43"/>
                    <a:pt x="94" y="48"/>
                    <a:pt x="89" y="53"/>
                  </a:cubicBezTo>
                  <a:close/>
                  <a:moveTo>
                    <a:pt x="117" y="10"/>
                  </a:moveTo>
                  <a:cubicBezTo>
                    <a:pt x="118" y="11"/>
                    <a:pt x="120" y="12"/>
                    <a:pt x="123" y="1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19" y="15"/>
                    <a:pt x="115" y="18"/>
                    <a:pt x="111" y="21"/>
                  </a:cubicBezTo>
                  <a:cubicBezTo>
                    <a:pt x="114" y="18"/>
                    <a:pt x="115" y="14"/>
                    <a:pt x="117" y="10"/>
                  </a:cubicBezTo>
                  <a:close/>
                  <a:moveTo>
                    <a:pt x="99" y="8"/>
                  </a:moveTo>
                  <a:cubicBezTo>
                    <a:pt x="101" y="8"/>
                    <a:pt x="103" y="8"/>
                    <a:pt x="105" y="8"/>
                  </a:cubicBezTo>
                  <a:cubicBezTo>
                    <a:pt x="94" y="20"/>
                    <a:pt x="87" y="33"/>
                    <a:pt x="79" y="47"/>
                  </a:cubicBezTo>
                  <a:cubicBezTo>
                    <a:pt x="74" y="51"/>
                    <a:pt x="78" y="46"/>
                    <a:pt x="85" y="35"/>
                  </a:cubicBezTo>
                  <a:cubicBezTo>
                    <a:pt x="90" y="26"/>
                    <a:pt x="95" y="17"/>
                    <a:pt x="99" y="8"/>
                  </a:cubicBezTo>
                  <a:close/>
                  <a:moveTo>
                    <a:pt x="103" y="18"/>
                  </a:moveTo>
                  <a:cubicBezTo>
                    <a:pt x="98" y="25"/>
                    <a:pt x="93" y="32"/>
                    <a:pt x="88" y="39"/>
                  </a:cubicBezTo>
                  <a:cubicBezTo>
                    <a:pt x="87" y="39"/>
                    <a:pt x="87" y="40"/>
                    <a:pt x="86" y="40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9" y="35"/>
                    <a:pt x="92" y="30"/>
                    <a:pt x="95" y="25"/>
                  </a:cubicBezTo>
                  <a:cubicBezTo>
                    <a:pt x="99" y="21"/>
                    <a:pt x="102" y="19"/>
                    <a:pt x="103" y="18"/>
                  </a:cubicBezTo>
                  <a:close/>
                  <a:moveTo>
                    <a:pt x="91" y="10"/>
                  </a:moveTo>
                  <a:cubicBezTo>
                    <a:pt x="86" y="16"/>
                    <a:pt x="81" y="22"/>
                    <a:pt x="77" y="28"/>
                  </a:cubicBezTo>
                  <a:cubicBezTo>
                    <a:pt x="79" y="20"/>
                    <a:pt x="84" y="14"/>
                    <a:pt x="91" y="10"/>
                  </a:cubicBezTo>
                  <a:close/>
                  <a:moveTo>
                    <a:pt x="74" y="48"/>
                  </a:moveTo>
                  <a:cubicBezTo>
                    <a:pt x="74" y="44"/>
                    <a:pt x="74" y="40"/>
                    <a:pt x="75" y="36"/>
                  </a:cubicBezTo>
                  <a:cubicBezTo>
                    <a:pt x="83" y="25"/>
                    <a:pt x="100" y="0"/>
                    <a:pt x="88" y="24"/>
                  </a:cubicBezTo>
                  <a:cubicBezTo>
                    <a:pt x="84" y="32"/>
                    <a:pt x="79" y="40"/>
                    <a:pt x="74" y="48"/>
                  </a:cubicBezTo>
                  <a:close/>
                  <a:moveTo>
                    <a:pt x="75" y="64"/>
                  </a:moveTo>
                  <a:cubicBezTo>
                    <a:pt x="74" y="62"/>
                    <a:pt x="74" y="61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7" y="55"/>
                    <a:pt x="80" y="51"/>
                    <a:pt x="83" y="47"/>
                  </a:cubicBezTo>
                  <a:cubicBezTo>
                    <a:pt x="87" y="44"/>
                    <a:pt x="91" y="41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88" y="48"/>
                    <a:pt x="82" y="56"/>
                    <a:pt x="75" y="64"/>
                  </a:cubicBezTo>
                  <a:close/>
                  <a:moveTo>
                    <a:pt x="77" y="80"/>
                  </a:moveTo>
                  <a:cubicBezTo>
                    <a:pt x="81" y="77"/>
                    <a:pt x="85" y="73"/>
                    <a:pt x="90" y="70"/>
                  </a:cubicBezTo>
                  <a:cubicBezTo>
                    <a:pt x="86" y="76"/>
                    <a:pt x="83" y="82"/>
                    <a:pt x="80" y="88"/>
                  </a:cubicBezTo>
                  <a:cubicBezTo>
                    <a:pt x="79" y="85"/>
                    <a:pt x="78" y="82"/>
                    <a:pt x="77" y="80"/>
                  </a:cubicBezTo>
                  <a:close/>
                  <a:moveTo>
                    <a:pt x="82" y="96"/>
                  </a:moveTo>
                  <a:cubicBezTo>
                    <a:pt x="82" y="95"/>
                    <a:pt x="81" y="93"/>
                    <a:pt x="81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91" y="78"/>
                    <a:pt x="104" y="60"/>
                    <a:pt x="116" y="46"/>
                  </a:cubicBezTo>
                  <a:cubicBezTo>
                    <a:pt x="118" y="45"/>
                    <a:pt x="119" y="43"/>
                    <a:pt x="120" y="42"/>
                  </a:cubicBezTo>
                  <a:cubicBezTo>
                    <a:pt x="125" y="37"/>
                    <a:pt x="129" y="32"/>
                    <a:pt x="132" y="29"/>
                  </a:cubicBezTo>
                  <a:cubicBezTo>
                    <a:pt x="113" y="49"/>
                    <a:pt x="97" y="72"/>
                    <a:pt x="82" y="96"/>
                  </a:cubicBezTo>
                  <a:close/>
                  <a:moveTo>
                    <a:pt x="90" y="99"/>
                  </a:moveTo>
                  <a:cubicBezTo>
                    <a:pt x="89" y="99"/>
                    <a:pt x="89" y="100"/>
                    <a:pt x="89" y="100"/>
                  </a:cubicBezTo>
                  <a:cubicBezTo>
                    <a:pt x="88" y="100"/>
                    <a:pt x="86" y="100"/>
                    <a:pt x="84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90" y="93"/>
                    <a:pt x="96" y="86"/>
                    <a:pt x="102" y="80"/>
                  </a:cubicBezTo>
                  <a:cubicBezTo>
                    <a:pt x="98" y="87"/>
                    <a:pt x="94" y="94"/>
                    <a:pt x="90" y="99"/>
                  </a:cubicBezTo>
                  <a:close/>
                  <a:moveTo>
                    <a:pt x="122" y="74"/>
                  </a:moveTo>
                  <a:cubicBezTo>
                    <a:pt x="121" y="72"/>
                    <a:pt x="119" y="73"/>
                    <a:pt x="118" y="74"/>
                  </a:cubicBezTo>
                  <a:cubicBezTo>
                    <a:pt x="113" y="88"/>
                    <a:pt x="106" y="97"/>
                    <a:pt x="93" y="100"/>
                  </a:cubicBezTo>
                  <a:cubicBezTo>
                    <a:pt x="108" y="84"/>
                    <a:pt x="123" y="68"/>
                    <a:pt x="138" y="52"/>
                  </a:cubicBezTo>
                  <a:cubicBezTo>
                    <a:pt x="165" y="24"/>
                    <a:pt x="132" y="63"/>
                    <a:pt x="122" y="76"/>
                  </a:cubicBezTo>
                  <a:cubicBezTo>
                    <a:pt x="122" y="76"/>
                    <a:pt x="122" y="75"/>
                    <a:pt x="122" y="74"/>
                  </a:cubicBezTo>
                  <a:close/>
                  <a:moveTo>
                    <a:pt x="124" y="80"/>
                  </a:moveTo>
                  <a:cubicBezTo>
                    <a:pt x="135" y="69"/>
                    <a:pt x="146" y="59"/>
                    <a:pt x="156" y="48"/>
                  </a:cubicBezTo>
                  <a:cubicBezTo>
                    <a:pt x="146" y="58"/>
                    <a:pt x="136" y="74"/>
                    <a:pt x="128" y="87"/>
                  </a:cubicBezTo>
                  <a:cubicBezTo>
                    <a:pt x="126" y="85"/>
                    <a:pt x="125" y="83"/>
                    <a:pt x="124" y="80"/>
                  </a:cubicBezTo>
                  <a:close/>
                  <a:moveTo>
                    <a:pt x="132" y="94"/>
                  </a:moveTo>
                  <a:cubicBezTo>
                    <a:pt x="133" y="93"/>
                    <a:pt x="133" y="92"/>
                    <a:pt x="132" y="92"/>
                  </a:cubicBezTo>
                  <a:cubicBezTo>
                    <a:pt x="132" y="91"/>
                    <a:pt x="131" y="90"/>
                    <a:pt x="130" y="90"/>
                  </a:cubicBezTo>
                  <a:cubicBezTo>
                    <a:pt x="140" y="78"/>
                    <a:pt x="161" y="60"/>
                    <a:pt x="165" y="51"/>
                  </a:cubicBezTo>
                  <a:cubicBezTo>
                    <a:pt x="155" y="71"/>
                    <a:pt x="139" y="88"/>
                    <a:pt x="124" y="106"/>
                  </a:cubicBezTo>
                  <a:cubicBezTo>
                    <a:pt x="126" y="102"/>
                    <a:pt x="128" y="98"/>
                    <a:pt x="132" y="94"/>
                  </a:cubicBezTo>
                  <a:close/>
                  <a:moveTo>
                    <a:pt x="123" y="112"/>
                  </a:moveTo>
                  <a:cubicBezTo>
                    <a:pt x="124" y="112"/>
                    <a:pt x="124" y="112"/>
                    <a:pt x="124" y="112"/>
                  </a:cubicBezTo>
                  <a:cubicBezTo>
                    <a:pt x="139" y="100"/>
                    <a:pt x="168" y="73"/>
                    <a:pt x="175" y="56"/>
                  </a:cubicBezTo>
                  <a:cubicBezTo>
                    <a:pt x="171" y="66"/>
                    <a:pt x="165" y="75"/>
                    <a:pt x="158" y="83"/>
                  </a:cubicBezTo>
                  <a:cubicBezTo>
                    <a:pt x="153" y="89"/>
                    <a:pt x="147" y="95"/>
                    <a:pt x="142" y="101"/>
                  </a:cubicBezTo>
                  <a:cubicBezTo>
                    <a:pt x="136" y="108"/>
                    <a:pt x="131" y="115"/>
                    <a:pt x="126" y="121"/>
                  </a:cubicBezTo>
                  <a:cubicBezTo>
                    <a:pt x="124" y="119"/>
                    <a:pt x="123" y="116"/>
                    <a:pt x="123" y="112"/>
                  </a:cubicBezTo>
                  <a:close/>
                  <a:moveTo>
                    <a:pt x="132" y="128"/>
                  </a:moveTo>
                  <a:cubicBezTo>
                    <a:pt x="130" y="127"/>
                    <a:pt x="129" y="126"/>
                    <a:pt x="128" y="125"/>
                  </a:cubicBezTo>
                  <a:cubicBezTo>
                    <a:pt x="142" y="108"/>
                    <a:pt x="156" y="90"/>
                    <a:pt x="171" y="74"/>
                  </a:cubicBezTo>
                  <a:cubicBezTo>
                    <a:pt x="186" y="59"/>
                    <a:pt x="183" y="66"/>
                    <a:pt x="178" y="73"/>
                  </a:cubicBezTo>
                  <a:cubicBezTo>
                    <a:pt x="159" y="88"/>
                    <a:pt x="141" y="106"/>
                    <a:pt x="132" y="128"/>
                  </a:cubicBezTo>
                  <a:close/>
                  <a:moveTo>
                    <a:pt x="172" y="83"/>
                  </a:moveTo>
                  <a:cubicBezTo>
                    <a:pt x="165" y="94"/>
                    <a:pt x="158" y="104"/>
                    <a:pt x="150" y="115"/>
                  </a:cubicBezTo>
                  <a:cubicBezTo>
                    <a:pt x="134" y="133"/>
                    <a:pt x="149" y="106"/>
                    <a:pt x="154" y="100"/>
                  </a:cubicBezTo>
                  <a:cubicBezTo>
                    <a:pt x="159" y="94"/>
                    <a:pt x="165" y="88"/>
                    <a:pt x="172" y="83"/>
                  </a:cubicBezTo>
                  <a:close/>
                  <a:moveTo>
                    <a:pt x="142" y="134"/>
                  </a:moveTo>
                  <a:cubicBezTo>
                    <a:pt x="140" y="134"/>
                    <a:pt x="138" y="133"/>
                    <a:pt x="136" y="132"/>
                  </a:cubicBezTo>
                  <a:cubicBezTo>
                    <a:pt x="155" y="117"/>
                    <a:pt x="168" y="97"/>
                    <a:pt x="180" y="76"/>
                  </a:cubicBezTo>
                  <a:cubicBezTo>
                    <a:pt x="194" y="65"/>
                    <a:pt x="172" y="93"/>
                    <a:pt x="171" y="94"/>
                  </a:cubicBezTo>
                  <a:cubicBezTo>
                    <a:pt x="162" y="108"/>
                    <a:pt x="153" y="121"/>
                    <a:pt x="143" y="134"/>
                  </a:cubicBezTo>
                  <a:cubicBezTo>
                    <a:pt x="142" y="134"/>
                    <a:pt x="143" y="134"/>
                    <a:pt x="142" y="134"/>
                  </a:cubicBezTo>
                  <a:close/>
                  <a:moveTo>
                    <a:pt x="197" y="82"/>
                  </a:moveTo>
                  <a:cubicBezTo>
                    <a:pt x="182" y="100"/>
                    <a:pt x="166" y="117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0" y="136"/>
                    <a:pt x="148" y="136"/>
                    <a:pt x="146" y="135"/>
                  </a:cubicBezTo>
                  <a:cubicBezTo>
                    <a:pt x="164" y="112"/>
                    <a:pt x="185" y="91"/>
                    <a:pt x="203" y="67"/>
                  </a:cubicBezTo>
                  <a:cubicBezTo>
                    <a:pt x="209" y="59"/>
                    <a:pt x="214" y="51"/>
                    <a:pt x="219" y="43"/>
                  </a:cubicBezTo>
                  <a:cubicBezTo>
                    <a:pt x="217" y="49"/>
                    <a:pt x="214" y="54"/>
                    <a:pt x="210" y="60"/>
                  </a:cubicBezTo>
                  <a:cubicBezTo>
                    <a:pt x="206" y="68"/>
                    <a:pt x="202" y="75"/>
                    <a:pt x="197" y="82"/>
                  </a:cubicBezTo>
                  <a:close/>
                  <a:moveTo>
                    <a:pt x="189" y="113"/>
                  </a:moveTo>
                  <a:cubicBezTo>
                    <a:pt x="203" y="94"/>
                    <a:pt x="216" y="74"/>
                    <a:pt x="227" y="53"/>
                  </a:cubicBezTo>
                  <a:cubicBezTo>
                    <a:pt x="228" y="51"/>
                    <a:pt x="226" y="49"/>
                    <a:pt x="224" y="51"/>
                  </a:cubicBezTo>
                  <a:cubicBezTo>
                    <a:pt x="220" y="56"/>
                    <a:pt x="216" y="61"/>
                    <a:pt x="211" y="66"/>
                  </a:cubicBezTo>
                  <a:cubicBezTo>
                    <a:pt x="216" y="57"/>
                    <a:pt x="220" y="49"/>
                    <a:pt x="225" y="40"/>
                  </a:cubicBezTo>
                  <a:cubicBezTo>
                    <a:pt x="228" y="44"/>
                    <a:pt x="230" y="51"/>
                    <a:pt x="232" y="58"/>
                  </a:cubicBezTo>
                  <a:cubicBezTo>
                    <a:pt x="216" y="75"/>
                    <a:pt x="203" y="94"/>
                    <a:pt x="189" y="113"/>
                  </a:cubicBezTo>
                  <a:close/>
                  <a:moveTo>
                    <a:pt x="194" y="144"/>
                  </a:moveTo>
                  <a:cubicBezTo>
                    <a:pt x="209" y="122"/>
                    <a:pt x="224" y="100"/>
                    <a:pt x="236" y="76"/>
                  </a:cubicBezTo>
                  <a:cubicBezTo>
                    <a:pt x="237" y="75"/>
                    <a:pt x="235" y="72"/>
                    <a:pt x="233" y="74"/>
                  </a:cubicBezTo>
                  <a:cubicBezTo>
                    <a:pt x="215" y="96"/>
                    <a:pt x="199" y="119"/>
                    <a:pt x="181" y="141"/>
                  </a:cubicBezTo>
                  <a:cubicBezTo>
                    <a:pt x="201" y="118"/>
                    <a:pt x="218" y="90"/>
                    <a:pt x="233" y="62"/>
                  </a:cubicBezTo>
                  <a:cubicBezTo>
                    <a:pt x="235" y="67"/>
                    <a:pt x="235" y="70"/>
                    <a:pt x="235" y="71"/>
                  </a:cubicBezTo>
                  <a:cubicBezTo>
                    <a:pt x="237" y="76"/>
                    <a:pt x="238" y="80"/>
                    <a:pt x="240" y="85"/>
                  </a:cubicBezTo>
                  <a:cubicBezTo>
                    <a:pt x="239" y="85"/>
                    <a:pt x="239" y="85"/>
                    <a:pt x="239" y="86"/>
                  </a:cubicBezTo>
                  <a:cubicBezTo>
                    <a:pt x="226" y="106"/>
                    <a:pt x="204" y="128"/>
                    <a:pt x="194" y="144"/>
                  </a:cubicBezTo>
                  <a:close/>
                  <a:moveTo>
                    <a:pt x="216" y="146"/>
                  </a:moveTo>
                  <a:cubicBezTo>
                    <a:pt x="227" y="135"/>
                    <a:pt x="237" y="115"/>
                    <a:pt x="244" y="101"/>
                  </a:cubicBezTo>
                  <a:cubicBezTo>
                    <a:pt x="245" y="99"/>
                    <a:pt x="243" y="97"/>
                    <a:pt x="241" y="98"/>
                  </a:cubicBezTo>
                  <a:cubicBezTo>
                    <a:pt x="228" y="112"/>
                    <a:pt x="217" y="126"/>
                    <a:pt x="206" y="140"/>
                  </a:cubicBezTo>
                  <a:cubicBezTo>
                    <a:pt x="216" y="126"/>
                    <a:pt x="231" y="107"/>
                    <a:pt x="241" y="89"/>
                  </a:cubicBezTo>
                  <a:cubicBezTo>
                    <a:pt x="243" y="94"/>
                    <a:pt x="245" y="99"/>
                    <a:pt x="247" y="105"/>
                  </a:cubicBezTo>
                  <a:cubicBezTo>
                    <a:pt x="248" y="105"/>
                    <a:pt x="248" y="106"/>
                    <a:pt x="248" y="107"/>
                  </a:cubicBezTo>
                  <a:cubicBezTo>
                    <a:pt x="238" y="121"/>
                    <a:pt x="228" y="134"/>
                    <a:pt x="216" y="146"/>
                  </a:cubicBezTo>
                  <a:close/>
                  <a:moveTo>
                    <a:pt x="220" y="150"/>
                  </a:moveTo>
                  <a:cubicBezTo>
                    <a:pt x="230" y="140"/>
                    <a:pt x="241" y="126"/>
                    <a:pt x="250" y="111"/>
                  </a:cubicBezTo>
                  <a:cubicBezTo>
                    <a:pt x="251" y="112"/>
                    <a:pt x="252" y="114"/>
                    <a:pt x="253" y="116"/>
                  </a:cubicBezTo>
                  <a:cubicBezTo>
                    <a:pt x="253" y="116"/>
                    <a:pt x="252" y="116"/>
                    <a:pt x="252" y="116"/>
                  </a:cubicBezTo>
                  <a:cubicBezTo>
                    <a:pt x="242" y="128"/>
                    <a:pt x="231" y="139"/>
                    <a:pt x="220" y="150"/>
                  </a:cubicBezTo>
                  <a:close/>
                  <a:moveTo>
                    <a:pt x="94" y="347"/>
                  </a:moveTo>
                  <a:cubicBezTo>
                    <a:pt x="102" y="336"/>
                    <a:pt x="110" y="325"/>
                    <a:pt x="118" y="314"/>
                  </a:cubicBezTo>
                  <a:cubicBezTo>
                    <a:pt x="121" y="310"/>
                    <a:pt x="125" y="305"/>
                    <a:pt x="129" y="301"/>
                  </a:cubicBezTo>
                  <a:cubicBezTo>
                    <a:pt x="117" y="316"/>
                    <a:pt x="106" y="332"/>
                    <a:pt x="94" y="347"/>
                  </a:cubicBezTo>
                  <a:close/>
                  <a:moveTo>
                    <a:pt x="234" y="171"/>
                  </a:moveTo>
                  <a:cubicBezTo>
                    <a:pt x="229" y="176"/>
                    <a:pt x="225" y="183"/>
                    <a:pt x="220" y="189"/>
                  </a:cubicBezTo>
                  <a:cubicBezTo>
                    <a:pt x="210" y="201"/>
                    <a:pt x="200" y="214"/>
                    <a:pt x="189" y="226"/>
                  </a:cubicBezTo>
                  <a:cubicBezTo>
                    <a:pt x="175" y="242"/>
                    <a:pt x="161" y="258"/>
                    <a:pt x="147" y="274"/>
                  </a:cubicBezTo>
                  <a:cubicBezTo>
                    <a:pt x="168" y="248"/>
                    <a:pt x="192" y="225"/>
                    <a:pt x="212" y="198"/>
                  </a:cubicBezTo>
                  <a:cubicBezTo>
                    <a:pt x="224" y="181"/>
                    <a:pt x="239" y="165"/>
                    <a:pt x="251" y="149"/>
                  </a:cubicBezTo>
                  <a:cubicBezTo>
                    <a:pt x="246" y="157"/>
                    <a:pt x="240" y="164"/>
                    <a:pt x="234" y="171"/>
                  </a:cubicBezTo>
                  <a:close/>
                  <a:moveTo>
                    <a:pt x="248" y="147"/>
                  </a:moveTo>
                  <a:cubicBezTo>
                    <a:pt x="247" y="148"/>
                    <a:pt x="246" y="149"/>
                    <a:pt x="245" y="150"/>
                  </a:cubicBezTo>
                  <a:cubicBezTo>
                    <a:pt x="250" y="143"/>
                    <a:pt x="255" y="136"/>
                    <a:pt x="257" y="127"/>
                  </a:cubicBezTo>
                  <a:cubicBezTo>
                    <a:pt x="258" y="125"/>
                    <a:pt x="255" y="124"/>
                    <a:pt x="254" y="125"/>
                  </a:cubicBezTo>
                  <a:cubicBezTo>
                    <a:pt x="249" y="133"/>
                    <a:pt x="231" y="150"/>
                    <a:pt x="228" y="155"/>
                  </a:cubicBezTo>
                  <a:cubicBezTo>
                    <a:pt x="235" y="142"/>
                    <a:pt x="246" y="131"/>
                    <a:pt x="254" y="119"/>
                  </a:cubicBezTo>
                  <a:cubicBezTo>
                    <a:pt x="256" y="123"/>
                    <a:pt x="258" y="127"/>
                    <a:pt x="260" y="131"/>
                  </a:cubicBezTo>
                  <a:cubicBezTo>
                    <a:pt x="260" y="131"/>
                    <a:pt x="260" y="131"/>
                    <a:pt x="260" y="131"/>
                  </a:cubicBezTo>
                  <a:cubicBezTo>
                    <a:pt x="256" y="136"/>
                    <a:pt x="252" y="142"/>
                    <a:pt x="248" y="147"/>
                  </a:cubicBezTo>
                  <a:close/>
                  <a:moveTo>
                    <a:pt x="265" y="150"/>
                  </a:moveTo>
                  <a:cubicBezTo>
                    <a:pt x="265" y="152"/>
                    <a:pt x="265" y="154"/>
                    <a:pt x="265" y="157"/>
                  </a:cubicBezTo>
                  <a:cubicBezTo>
                    <a:pt x="261" y="162"/>
                    <a:pt x="257" y="167"/>
                    <a:pt x="253" y="172"/>
                  </a:cubicBezTo>
                  <a:cubicBezTo>
                    <a:pt x="257" y="165"/>
                    <a:pt x="262" y="158"/>
                    <a:pt x="265" y="150"/>
                  </a:cubicBezTo>
                  <a:close/>
                  <a:moveTo>
                    <a:pt x="192" y="242"/>
                  </a:moveTo>
                  <a:cubicBezTo>
                    <a:pt x="205" y="226"/>
                    <a:pt x="220" y="212"/>
                    <a:pt x="234" y="197"/>
                  </a:cubicBezTo>
                  <a:cubicBezTo>
                    <a:pt x="206" y="232"/>
                    <a:pt x="178" y="268"/>
                    <a:pt x="149" y="303"/>
                  </a:cubicBezTo>
                  <a:cubicBezTo>
                    <a:pt x="131" y="326"/>
                    <a:pt x="112" y="349"/>
                    <a:pt x="93" y="372"/>
                  </a:cubicBezTo>
                  <a:cubicBezTo>
                    <a:pt x="89" y="376"/>
                    <a:pt x="85" y="381"/>
                    <a:pt x="81" y="386"/>
                  </a:cubicBezTo>
                  <a:cubicBezTo>
                    <a:pt x="117" y="337"/>
                    <a:pt x="151" y="287"/>
                    <a:pt x="192" y="242"/>
                  </a:cubicBezTo>
                  <a:close/>
                  <a:moveTo>
                    <a:pt x="48" y="431"/>
                  </a:moveTo>
                  <a:cubicBezTo>
                    <a:pt x="122" y="343"/>
                    <a:pt x="195" y="254"/>
                    <a:pt x="265" y="162"/>
                  </a:cubicBezTo>
                  <a:cubicBezTo>
                    <a:pt x="265" y="165"/>
                    <a:pt x="266" y="167"/>
                    <a:pt x="267" y="169"/>
                  </a:cubicBezTo>
                  <a:cubicBezTo>
                    <a:pt x="230" y="212"/>
                    <a:pt x="195" y="258"/>
                    <a:pt x="159" y="302"/>
                  </a:cubicBezTo>
                  <a:cubicBezTo>
                    <a:pt x="127" y="343"/>
                    <a:pt x="93" y="402"/>
                    <a:pt x="48" y="431"/>
                  </a:cubicBezTo>
                  <a:close/>
                  <a:moveTo>
                    <a:pt x="164" y="302"/>
                  </a:moveTo>
                  <a:cubicBezTo>
                    <a:pt x="148" y="322"/>
                    <a:pt x="133" y="342"/>
                    <a:pt x="117" y="361"/>
                  </a:cubicBezTo>
                  <a:cubicBezTo>
                    <a:pt x="121" y="356"/>
                    <a:pt x="125" y="350"/>
                    <a:pt x="129" y="346"/>
                  </a:cubicBezTo>
                  <a:cubicBezTo>
                    <a:pt x="169" y="296"/>
                    <a:pt x="208" y="245"/>
                    <a:pt x="248" y="196"/>
                  </a:cubicBezTo>
                  <a:cubicBezTo>
                    <a:pt x="280" y="158"/>
                    <a:pt x="226" y="226"/>
                    <a:pt x="218" y="236"/>
                  </a:cubicBezTo>
                  <a:cubicBezTo>
                    <a:pt x="200" y="258"/>
                    <a:pt x="182" y="280"/>
                    <a:pt x="164" y="302"/>
                  </a:cubicBezTo>
                  <a:close/>
                  <a:moveTo>
                    <a:pt x="246" y="207"/>
                  </a:moveTo>
                  <a:cubicBezTo>
                    <a:pt x="254" y="195"/>
                    <a:pt x="262" y="184"/>
                    <a:pt x="270" y="172"/>
                  </a:cubicBezTo>
                  <a:cubicBezTo>
                    <a:pt x="271" y="173"/>
                    <a:pt x="273" y="173"/>
                    <a:pt x="275" y="173"/>
                  </a:cubicBezTo>
                  <a:cubicBezTo>
                    <a:pt x="276" y="173"/>
                    <a:pt x="277" y="173"/>
                    <a:pt x="278" y="173"/>
                  </a:cubicBezTo>
                  <a:cubicBezTo>
                    <a:pt x="267" y="184"/>
                    <a:pt x="256" y="195"/>
                    <a:pt x="246" y="207"/>
                  </a:cubicBezTo>
                  <a:close/>
                  <a:moveTo>
                    <a:pt x="128" y="509"/>
                  </a:moveTo>
                  <a:cubicBezTo>
                    <a:pt x="123" y="515"/>
                    <a:pt x="80" y="556"/>
                    <a:pt x="109" y="527"/>
                  </a:cubicBezTo>
                  <a:cubicBezTo>
                    <a:pt x="117" y="519"/>
                    <a:pt x="124" y="512"/>
                    <a:pt x="131" y="505"/>
                  </a:cubicBezTo>
                  <a:cubicBezTo>
                    <a:pt x="130" y="507"/>
                    <a:pt x="129" y="508"/>
                    <a:pt x="128" y="509"/>
                  </a:cubicBezTo>
                  <a:close/>
                  <a:moveTo>
                    <a:pt x="301" y="375"/>
                  </a:moveTo>
                  <a:cubicBezTo>
                    <a:pt x="292" y="390"/>
                    <a:pt x="276" y="403"/>
                    <a:pt x="263" y="415"/>
                  </a:cubicBezTo>
                  <a:cubicBezTo>
                    <a:pt x="242" y="436"/>
                    <a:pt x="222" y="457"/>
                    <a:pt x="203" y="480"/>
                  </a:cubicBezTo>
                  <a:cubicBezTo>
                    <a:pt x="202" y="481"/>
                    <a:pt x="201" y="481"/>
                    <a:pt x="200" y="482"/>
                  </a:cubicBezTo>
                  <a:cubicBezTo>
                    <a:pt x="228" y="449"/>
                    <a:pt x="254" y="415"/>
                    <a:pt x="282" y="382"/>
                  </a:cubicBezTo>
                  <a:cubicBezTo>
                    <a:pt x="282" y="382"/>
                    <a:pt x="282" y="382"/>
                    <a:pt x="283" y="381"/>
                  </a:cubicBezTo>
                  <a:cubicBezTo>
                    <a:pt x="285" y="378"/>
                    <a:pt x="288" y="376"/>
                    <a:pt x="290" y="373"/>
                  </a:cubicBezTo>
                  <a:cubicBezTo>
                    <a:pt x="293" y="372"/>
                    <a:pt x="297" y="372"/>
                    <a:pt x="301" y="375"/>
                  </a:cubicBezTo>
                  <a:close/>
                  <a:moveTo>
                    <a:pt x="286" y="365"/>
                  </a:moveTo>
                  <a:cubicBezTo>
                    <a:pt x="298" y="350"/>
                    <a:pt x="325" y="323"/>
                    <a:pt x="291" y="364"/>
                  </a:cubicBezTo>
                  <a:cubicBezTo>
                    <a:pt x="278" y="380"/>
                    <a:pt x="263" y="393"/>
                    <a:pt x="250" y="407"/>
                  </a:cubicBezTo>
                  <a:cubicBezTo>
                    <a:pt x="262" y="394"/>
                    <a:pt x="274" y="379"/>
                    <a:pt x="286" y="365"/>
                  </a:cubicBezTo>
                  <a:close/>
                  <a:moveTo>
                    <a:pt x="347" y="268"/>
                  </a:moveTo>
                  <a:cubicBezTo>
                    <a:pt x="335" y="282"/>
                    <a:pt x="323" y="295"/>
                    <a:pt x="311" y="308"/>
                  </a:cubicBezTo>
                  <a:cubicBezTo>
                    <a:pt x="301" y="320"/>
                    <a:pt x="290" y="331"/>
                    <a:pt x="280" y="343"/>
                  </a:cubicBezTo>
                  <a:cubicBezTo>
                    <a:pt x="280" y="343"/>
                    <a:pt x="280" y="343"/>
                    <a:pt x="280" y="344"/>
                  </a:cubicBezTo>
                  <a:cubicBezTo>
                    <a:pt x="284" y="338"/>
                    <a:pt x="288" y="332"/>
                    <a:pt x="292" y="326"/>
                  </a:cubicBezTo>
                  <a:cubicBezTo>
                    <a:pt x="322" y="293"/>
                    <a:pt x="353" y="260"/>
                    <a:pt x="381" y="224"/>
                  </a:cubicBezTo>
                  <a:cubicBezTo>
                    <a:pt x="370" y="239"/>
                    <a:pt x="359" y="254"/>
                    <a:pt x="347" y="268"/>
                  </a:cubicBezTo>
                  <a:close/>
                  <a:moveTo>
                    <a:pt x="372" y="233"/>
                  </a:moveTo>
                  <a:cubicBezTo>
                    <a:pt x="350" y="259"/>
                    <a:pt x="327" y="285"/>
                    <a:pt x="304" y="310"/>
                  </a:cubicBezTo>
                  <a:cubicBezTo>
                    <a:pt x="309" y="303"/>
                    <a:pt x="314" y="295"/>
                    <a:pt x="320" y="288"/>
                  </a:cubicBezTo>
                  <a:cubicBezTo>
                    <a:pt x="335" y="273"/>
                    <a:pt x="349" y="257"/>
                    <a:pt x="363" y="241"/>
                  </a:cubicBezTo>
                  <a:cubicBezTo>
                    <a:pt x="374" y="228"/>
                    <a:pt x="385" y="215"/>
                    <a:pt x="394" y="201"/>
                  </a:cubicBezTo>
                  <a:cubicBezTo>
                    <a:pt x="399" y="194"/>
                    <a:pt x="404" y="187"/>
                    <a:pt x="409" y="180"/>
                  </a:cubicBezTo>
                  <a:cubicBezTo>
                    <a:pt x="398" y="199"/>
                    <a:pt x="385" y="216"/>
                    <a:pt x="372" y="233"/>
                  </a:cubicBezTo>
                  <a:close/>
                  <a:moveTo>
                    <a:pt x="387" y="202"/>
                  </a:moveTo>
                  <a:cubicBezTo>
                    <a:pt x="379" y="213"/>
                    <a:pt x="369" y="224"/>
                    <a:pt x="360" y="234"/>
                  </a:cubicBezTo>
                  <a:cubicBezTo>
                    <a:pt x="369" y="223"/>
                    <a:pt x="378" y="211"/>
                    <a:pt x="386" y="200"/>
                  </a:cubicBezTo>
                  <a:cubicBezTo>
                    <a:pt x="392" y="192"/>
                    <a:pt x="397" y="184"/>
                    <a:pt x="402" y="176"/>
                  </a:cubicBezTo>
                  <a:cubicBezTo>
                    <a:pt x="425" y="139"/>
                    <a:pt x="384" y="206"/>
                    <a:pt x="387" y="202"/>
                  </a:cubicBezTo>
                  <a:close/>
                  <a:moveTo>
                    <a:pt x="361" y="237"/>
                  </a:moveTo>
                  <a:cubicBezTo>
                    <a:pt x="353" y="247"/>
                    <a:pt x="345" y="257"/>
                    <a:pt x="337" y="266"/>
                  </a:cubicBezTo>
                  <a:cubicBezTo>
                    <a:pt x="336" y="267"/>
                    <a:pt x="334" y="269"/>
                    <a:pt x="333" y="270"/>
                  </a:cubicBezTo>
                  <a:cubicBezTo>
                    <a:pt x="342" y="259"/>
                    <a:pt x="350" y="249"/>
                    <a:pt x="360" y="238"/>
                  </a:cubicBezTo>
                  <a:cubicBezTo>
                    <a:pt x="360" y="238"/>
                    <a:pt x="361" y="237"/>
                    <a:pt x="361" y="237"/>
                  </a:cubicBezTo>
                  <a:close/>
                  <a:moveTo>
                    <a:pt x="384" y="230"/>
                  </a:moveTo>
                  <a:cubicBezTo>
                    <a:pt x="396" y="215"/>
                    <a:pt x="407" y="199"/>
                    <a:pt x="417" y="182"/>
                  </a:cubicBezTo>
                  <a:cubicBezTo>
                    <a:pt x="418" y="181"/>
                    <a:pt x="416" y="179"/>
                    <a:pt x="415" y="181"/>
                  </a:cubicBezTo>
                  <a:cubicBezTo>
                    <a:pt x="411" y="185"/>
                    <a:pt x="407" y="190"/>
                    <a:pt x="403" y="194"/>
                  </a:cubicBezTo>
                  <a:cubicBezTo>
                    <a:pt x="409" y="186"/>
                    <a:pt x="414" y="178"/>
                    <a:pt x="420" y="170"/>
                  </a:cubicBezTo>
                  <a:cubicBezTo>
                    <a:pt x="419" y="175"/>
                    <a:pt x="419" y="181"/>
                    <a:pt x="419" y="187"/>
                  </a:cubicBezTo>
                  <a:cubicBezTo>
                    <a:pt x="418" y="187"/>
                    <a:pt x="418" y="187"/>
                    <a:pt x="417" y="187"/>
                  </a:cubicBezTo>
                  <a:cubicBezTo>
                    <a:pt x="405" y="201"/>
                    <a:pt x="396" y="216"/>
                    <a:pt x="384" y="230"/>
                  </a:cubicBezTo>
                  <a:close/>
                  <a:moveTo>
                    <a:pt x="398" y="223"/>
                  </a:moveTo>
                  <a:cubicBezTo>
                    <a:pt x="396" y="224"/>
                    <a:pt x="395" y="226"/>
                    <a:pt x="393" y="228"/>
                  </a:cubicBezTo>
                  <a:cubicBezTo>
                    <a:pt x="402" y="216"/>
                    <a:pt x="411" y="204"/>
                    <a:pt x="418" y="191"/>
                  </a:cubicBezTo>
                  <a:cubicBezTo>
                    <a:pt x="418" y="195"/>
                    <a:pt x="417" y="200"/>
                    <a:pt x="417" y="204"/>
                  </a:cubicBezTo>
                  <a:cubicBezTo>
                    <a:pt x="411" y="210"/>
                    <a:pt x="404" y="216"/>
                    <a:pt x="398" y="223"/>
                  </a:cubicBezTo>
                  <a:close/>
                  <a:moveTo>
                    <a:pt x="398" y="239"/>
                  </a:moveTo>
                  <a:cubicBezTo>
                    <a:pt x="395" y="242"/>
                    <a:pt x="393" y="244"/>
                    <a:pt x="390" y="247"/>
                  </a:cubicBezTo>
                  <a:cubicBezTo>
                    <a:pt x="381" y="256"/>
                    <a:pt x="390" y="247"/>
                    <a:pt x="391" y="245"/>
                  </a:cubicBezTo>
                  <a:cubicBezTo>
                    <a:pt x="398" y="232"/>
                    <a:pt x="409" y="222"/>
                    <a:pt x="417" y="210"/>
                  </a:cubicBezTo>
                  <a:cubicBezTo>
                    <a:pt x="417" y="214"/>
                    <a:pt x="417" y="218"/>
                    <a:pt x="418" y="222"/>
                  </a:cubicBezTo>
                  <a:cubicBezTo>
                    <a:pt x="411" y="228"/>
                    <a:pt x="405" y="233"/>
                    <a:pt x="398" y="239"/>
                  </a:cubicBezTo>
                  <a:close/>
                  <a:moveTo>
                    <a:pt x="420" y="231"/>
                  </a:moveTo>
                  <a:cubicBezTo>
                    <a:pt x="420" y="231"/>
                    <a:pt x="421" y="231"/>
                    <a:pt x="421" y="231"/>
                  </a:cubicBezTo>
                  <a:cubicBezTo>
                    <a:pt x="421" y="231"/>
                    <a:pt x="421" y="231"/>
                    <a:pt x="420" y="231"/>
                  </a:cubicBezTo>
                  <a:cubicBezTo>
                    <a:pt x="415" y="236"/>
                    <a:pt x="410" y="241"/>
                    <a:pt x="404" y="246"/>
                  </a:cubicBezTo>
                  <a:cubicBezTo>
                    <a:pt x="404" y="247"/>
                    <a:pt x="404" y="247"/>
                    <a:pt x="404" y="247"/>
                  </a:cubicBezTo>
                  <a:cubicBezTo>
                    <a:pt x="409" y="241"/>
                    <a:pt x="414" y="234"/>
                    <a:pt x="419" y="227"/>
                  </a:cubicBezTo>
                  <a:cubicBezTo>
                    <a:pt x="419" y="228"/>
                    <a:pt x="420" y="229"/>
                    <a:pt x="420" y="231"/>
                  </a:cubicBezTo>
                  <a:close/>
                  <a:moveTo>
                    <a:pt x="420" y="166"/>
                  </a:moveTo>
                  <a:cubicBezTo>
                    <a:pt x="419" y="166"/>
                    <a:pt x="419" y="166"/>
                    <a:pt x="418" y="166"/>
                  </a:cubicBezTo>
                  <a:cubicBezTo>
                    <a:pt x="415" y="169"/>
                    <a:pt x="413" y="172"/>
                    <a:pt x="410" y="175"/>
                  </a:cubicBezTo>
                  <a:cubicBezTo>
                    <a:pt x="414" y="169"/>
                    <a:pt x="417" y="163"/>
                    <a:pt x="421" y="156"/>
                  </a:cubicBezTo>
                  <a:cubicBezTo>
                    <a:pt x="421" y="154"/>
                    <a:pt x="420" y="153"/>
                    <a:pt x="418" y="154"/>
                  </a:cubicBezTo>
                  <a:cubicBezTo>
                    <a:pt x="414" y="158"/>
                    <a:pt x="410" y="162"/>
                    <a:pt x="406" y="166"/>
                  </a:cubicBezTo>
                  <a:cubicBezTo>
                    <a:pt x="412" y="158"/>
                    <a:pt x="418" y="151"/>
                    <a:pt x="423" y="143"/>
                  </a:cubicBezTo>
                  <a:cubicBezTo>
                    <a:pt x="422" y="150"/>
                    <a:pt x="421" y="158"/>
                    <a:pt x="420" y="166"/>
                  </a:cubicBezTo>
                  <a:close/>
                  <a:moveTo>
                    <a:pt x="445" y="123"/>
                  </a:moveTo>
                  <a:cubicBezTo>
                    <a:pt x="458" y="110"/>
                    <a:pt x="471" y="97"/>
                    <a:pt x="484" y="84"/>
                  </a:cubicBezTo>
                  <a:cubicBezTo>
                    <a:pt x="475" y="93"/>
                    <a:pt x="463" y="111"/>
                    <a:pt x="453" y="125"/>
                  </a:cubicBezTo>
                  <a:cubicBezTo>
                    <a:pt x="450" y="124"/>
                    <a:pt x="447" y="123"/>
                    <a:pt x="445" y="123"/>
                  </a:cubicBezTo>
                  <a:close/>
                  <a:moveTo>
                    <a:pt x="461" y="130"/>
                  </a:moveTo>
                  <a:cubicBezTo>
                    <a:pt x="460" y="129"/>
                    <a:pt x="458" y="128"/>
                    <a:pt x="455" y="127"/>
                  </a:cubicBezTo>
                  <a:cubicBezTo>
                    <a:pt x="467" y="115"/>
                    <a:pt x="479" y="102"/>
                    <a:pt x="491" y="90"/>
                  </a:cubicBezTo>
                  <a:cubicBezTo>
                    <a:pt x="481" y="100"/>
                    <a:pt x="471" y="118"/>
                    <a:pt x="461" y="130"/>
                  </a:cubicBezTo>
                  <a:close/>
                  <a:moveTo>
                    <a:pt x="466" y="138"/>
                  </a:moveTo>
                  <a:cubicBezTo>
                    <a:pt x="466" y="138"/>
                    <a:pt x="466" y="137"/>
                    <a:pt x="466" y="137"/>
                  </a:cubicBezTo>
                  <a:cubicBezTo>
                    <a:pt x="465" y="136"/>
                    <a:pt x="465" y="134"/>
                    <a:pt x="463" y="133"/>
                  </a:cubicBezTo>
                  <a:cubicBezTo>
                    <a:pt x="476" y="120"/>
                    <a:pt x="488" y="107"/>
                    <a:pt x="501" y="95"/>
                  </a:cubicBezTo>
                  <a:cubicBezTo>
                    <a:pt x="488" y="107"/>
                    <a:pt x="477" y="124"/>
                    <a:pt x="466" y="138"/>
                  </a:cubicBezTo>
                  <a:close/>
                  <a:moveTo>
                    <a:pt x="466" y="142"/>
                  </a:moveTo>
                  <a:cubicBezTo>
                    <a:pt x="479" y="130"/>
                    <a:pt x="499" y="109"/>
                    <a:pt x="505" y="102"/>
                  </a:cubicBezTo>
                  <a:cubicBezTo>
                    <a:pt x="491" y="118"/>
                    <a:pt x="477" y="134"/>
                    <a:pt x="464" y="150"/>
                  </a:cubicBezTo>
                  <a:cubicBezTo>
                    <a:pt x="465" y="148"/>
                    <a:pt x="466" y="145"/>
                    <a:pt x="466" y="142"/>
                  </a:cubicBezTo>
                  <a:close/>
                  <a:moveTo>
                    <a:pt x="481" y="184"/>
                  </a:moveTo>
                  <a:cubicBezTo>
                    <a:pt x="481" y="185"/>
                    <a:pt x="481" y="185"/>
                    <a:pt x="481" y="185"/>
                  </a:cubicBezTo>
                  <a:cubicBezTo>
                    <a:pt x="475" y="182"/>
                    <a:pt x="468" y="180"/>
                    <a:pt x="464" y="178"/>
                  </a:cubicBezTo>
                  <a:cubicBezTo>
                    <a:pt x="461" y="177"/>
                    <a:pt x="460" y="175"/>
                    <a:pt x="458" y="174"/>
                  </a:cubicBezTo>
                  <a:cubicBezTo>
                    <a:pt x="467" y="167"/>
                    <a:pt x="475" y="160"/>
                    <a:pt x="483" y="153"/>
                  </a:cubicBezTo>
                  <a:cubicBezTo>
                    <a:pt x="477" y="160"/>
                    <a:pt x="470" y="168"/>
                    <a:pt x="465" y="175"/>
                  </a:cubicBezTo>
                  <a:cubicBezTo>
                    <a:pt x="463" y="177"/>
                    <a:pt x="466" y="178"/>
                    <a:pt x="467" y="177"/>
                  </a:cubicBezTo>
                  <a:cubicBezTo>
                    <a:pt x="485" y="160"/>
                    <a:pt x="503" y="143"/>
                    <a:pt x="520" y="125"/>
                  </a:cubicBezTo>
                  <a:cubicBezTo>
                    <a:pt x="504" y="143"/>
                    <a:pt x="488" y="161"/>
                    <a:pt x="471" y="178"/>
                  </a:cubicBezTo>
                  <a:cubicBezTo>
                    <a:pt x="470" y="180"/>
                    <a:pt x="472" y="182"/>
                    <a:pt x="474" y="180"/>
                  </a:cubicBezTo>
                  <a:cubicBezTo>
                    <a:pt x="492" y="165"/>
                    <a:pt x="510" y="149"/>
                    <a:pt x="527" y="131"/>
                  </a:cubicBezTo>
                  <a:cubicBezTo>
                    <a:pt x="511" y="148"/>
                    <a:pt x="495" y="165"/>
                    <a:pt x="481" y="184"/>
                  </a:cubicBezTo>
                  <a:close/>
                  <a:moveTo>
                    <a:pt x="483" y="186"/>
                  </a:moveTo>
                  <a:cubicBezTo>
                    <a:pt x="483" y="186"/>
                    <a:pt x="483" y="186"/>
                    <a:pt x="484" y="186"/>
                  </a:cubicBezTo>
                  <a:cubicBezTo>
                    <a:pt x="495" y="173"/>
                    <a:pt x="506" y="160"/>
                    <a:pt x="518" y="147"/>
                  </a:cubicBezTo>
                  <a:cubicBezTo>
                    <a:pt x="507" y="159"/>
                    <a:pt x="496" y="175"/>
                    <a:pt x="485" y="188"/>
                  </a:cubicBezTo>
                  <a:cubicBezTo>
                    <a:pt x="485" y="187"/>
                    <a:pt x="484" y="187"/>
                    <a:pt x="483" y="186"/>
                  </a:cubicBezTo>
                  <a:close/>
                  <a:moveTo>
                    <a:pt x="454" y="244"/>
                  </a:moveTo>
                  <a:cubicBezTo>
                    <a:pt x="458" y="242"/>
                    <a:pt x="461" y="239"/>
                    <a:pt x="464" y="237"/>
                  </a:cubicBezTo>
                  <a:cubicBezTo>
                    <a:pt x="462" y="241"/>
                    <a:pt x="459" y="244"/>
                    <a:pt x="457" y="248"/>
                  </a:cubicBezTo>
                  <a:cubicBezTo>
                    <a:pt x="456" y="247"/>
                    <a:pt x="455" y="245"/>
                    <a:pt x="454" y="244"/>
                  </a:cubicBezTo>
                  <a:close/>
                  <a:moveTo>
                    <a:pt x="460" y="251"/>
                  </a:moveTo>
                  <a:cubicBezTo>
                    <a:pt x="462" y="249"/>
                    <a:pt x="465" y="247"/>
                    <a:pt x="468" y="245"/>
                  </a:cubicBezTo>
                  <a:cubicBezTo>
                    <a:pt x="467" y="249"/>
                    <a:pt x="467" y="254"/>
                    <a:pt x="468" y="258"/>
                  </a:cubicBezTo>
                  <a:cubicBezTo>
                    <a:pt x="465" y="256"/>
                    <a:pt x="462" y="253"/>
                    <a:pt x="460" y="251"/>
                  </a:cubicBezTo>
                  <a:close/>
                  <a:moveTo>
                    <a:pt x="482" y="239"/>
                  </a:moveTo>
                  <a:cubicBezTo>
                    <a:pt x="481" y="238"/>
                    <a:pt x="481" y="238"/>
                    <a:pt x="480" y="238"/>
                  </a:cubicBezTo>
                  <a:cubicBezTo>
                    <a:pt x="479" y="238"/>
                    <a:pt x="477" y="238"/>
                    <a:pt x="476" y="238"/>
                  </a:cubicBezTo>
                  <a:cubicBezTo>
                    <a:pt x="488" y="228"/>
                    <a:pt x="500" y="217"/>
                    <a:pt x="511" y="206"/>
                  </a:cubicBezTo>
                  <a:cubicBezTo>
                    <a:pt x="502" y="216"/>
                    <a:pt x="492" y="227"/>
                    <a:pt x="482" y="238"/>
                  </a:cubicBezTo>
                  <a:cubicBezTo>
                    <a:pt x="482" y="238"/>
                    <a:pt x="482" y="238"/>
                    <a:pt x="482" y="239"/>
                  </a:cubicBezTo>
                  <a:close/>
                  <a:moveTo>
                    <a:pt x="486" y="240"/>
                  </a:moveTo>
                  <a:cubicBezTo>
                    <a:pt x="507" y="223"/>
                    <a:pt x="527" y="206"/>
                    <a:pt x="546" y="187"/>
                  </a:cubicBezTo>
                  <a:cubicBezTo>
                    <a:pt x="573" y="159"/>
                    <a:pt x="536" y="199"/>
                    <a:pt x="529" y="206"/>
                  </a:cubicBezTo>
                  <a:cubicBezTo>
                    <a:pt x="518" y="219"/>
                    <a:pt x="505" y="231"/>
                    <a:pt x="494" y="244"/>
                  </a:cubicBezTo>
                  <a:cubicBezTo>
                    <a:pt x="491" y="242"/>
                    <a:pt x="488" y="241"/>
                    <a:pt x="486" y="240"/>
                  </a:cubicBezTo>
                  <a:close/>
                  <a:moveTo>
                    <a:pt x="503" y="251"/>
                  </a:moveTo>
                  <a:cubicBezTo>
                    <a:pt x="501" y="250"/>
                    <a:pt x="499" y="248"/>
                    <a:pt x="497" y="246"/>
                  </a:cubicBezTo>
                  <a:cubicBezTo>
                    <a:pt x="519" y="228"/>
                    <a:pt x="539" y="208"/>
                    <a:pt x="558" y="186"/>
                  </a:cubicBezTo>
                  <a:cubicBezTo>
                    <a:pt x="546" y="199"/>
                    <a:pt x="523" y="231"/>
                    <a:pt x="503" y="251"/>
                  </a:cubicBezTo>
                  <a:close/>
                  <a:moveTo>
                    <a:pt x="517" y="262"/>
                  </a:moveTo>
                  <a:cubicBezTo>
                    <a:pt x="513" y="260"/>
                    <a:pt x="510" y="257"/>
                    <a:pt x="506" y="254"/>
                  </a:cubicBezTo>
                  <a:cubicBezTo>
                    <a:pt x="509" y="250"/>
                    <a:pt x="513" y="247"/>
                    <a:pt x="516" y="243"/>
                  </a:cubicBezTo>
                  <a:cubicBezTo>
                    <a:pt x="518" y="241"/>
                    <a:pt x="520" y="239"/>
                    <a:pt x="522" y="237"/>
                  </a:cubicBezTo>
                  <a:cubicBezTo>
                    <a:pt x="521" y="238"/>
                    <a:pt x="520" y="239"/>
                    <a:pt x="519" y="240"/>
                  </a:cubicBezTo>
                  <a:cubicBezTo>
                    <a:pt x="531" y="229"/>
                    <a:pt x="542" y="217"/>
                    <a:pt x="554" y="206"/>
                  </a:cubicBezTo>
                  <a:cubicBezTo>
                    <a:pt x="581" y="179"/>
                    <a:pt x="548" y="215"/>
                    <a:pt x="545" y="219"/>
                  </a:cubicBezTo>
                  <a:cubicBezTo>
                    <a:pt x="535" y="230"/>
                    <a:pt x="525" y="242"/>
                    <a:pt x="516" y="253"/>
                  </a:cubicBezTo>
                  <a:cubicBezTo>
                    <a:pt x="514" y="255"/>
                    <a:pt x="516" y="258"/>
                    <a:pt x="518" y="256"/>
                  </a:cubicBezTo>
                  <a:cubicBezTo>
                    <a:pt x="534" y="239"/>
                    <a:pt x="551" y="222"/>
                    <a:pt x="567" y="206"/>
                  </a:cubicBezTo>
                  <a:cubicBezTo>
                    <a:pt x="554" y="219"/>
                    <a:pt x="537" y="247"/>
                    <a:pt x="522" y="265"/>
                  </a:cubicBezTo>
                  <a:cubicBezTo>
                    <a:pt x="520" y="264"/>
                    <a:pt x="519" y="263"/>
                    <a:pt x="517" y="262"/>
                  </a:cubicBezTo>
                  <a:close/>
                  <a:moveTo>
                    <a:pt x="531" y="271"/>
                  </a:moveTo>
                  <a:cubicBezTo>
                    <a:pt x="529" y="270"/>
                    <a:pt x="527" y="268"/>
                    <a:pt x="526" y="267"/>
                  </a:cubicBezTo>
                  <a:cubicBezTo>
                    <a:pt x="535" y="259"/>
                    <a:pt x="543" y="251"/>
                    <a:pt x="550" y="242"/>
                  </a:cubicBezTo>
                  <a:cubicBezTo>
                    <a:pt x="543" y="251"/>
                    <a:pt x="537" y="260"/>
                    <a:pt x="531" y="271"/>
                  </a:cubicBezTo>
                  <a:close/>
                  <a:moveTo>
                    <a:pt x="543" y="276"/>
                  </a:moveTo>
                  <a:cubicBezTo>
                    <a:pt x="540" y="275"/>
                    <a:pt x="538" y="274"/>
                    <a:pt x="535" y="273"/>
                  </a:cubicBezTo>
                  <a:cubicBezTo>
                    <a:pt x="549" y="259"/>
                    <a:pt x="562" y="242"/>
                    <a:pt x="573" y="231"/>
                  </a:cubicBezTo>
                  <a:cubicBezTo>
                    <a:pt x="561" y="244"/>
                    <a:pt x="551" y="259"/>
                    <a:pt x="543" y="275"/>
                  </a:cubicBezTo>
                  <a:cubicBezTo>
                    <a:pt x="543" y="275"/>
                    <a:pt x="543" y="275"/>
                    <a:pt x="543" y="276"/>
                  </a:cubicBezTo>
                  <a:close/>
                  <a:moveTo>
                    <a:pt x="556" y="272"/>
                  </a:moveTo>
                  <a:cubicBezTo>
                    <a:pt x="556" y="273"/>
                    <a:pt x="555" y="274"/>
                    <a:pt x="555" y="275"/>
                  </a:cubicBezTo>
                  <a:cubicBezTo>
                    <a:pt x="555" y="276"/>
                    <a:pt x="555" y="277"/>
                    <a:pt x="556" y="277"/>
                  </a:cubicBezTo>
                  <a:cubicBezTo>
                    <a:pt x="553" y="278"/>
                    <a:pt x="549" y="277"/>
                    <a:pt x="546" y="277"/>
                  </a:cubicBezTo>
                  <a:cubicBezTo>
                    <a:pt x="558" y="269"/>
                    <a:pt x="553" y="273"/>
                    <a:pt x="564" y="263"/>
                  </a:cubicBezTo>
                  <a:cubicBezTo>
                    <a:pt x="567" y="259"/>
                    <a:pt x="569" y="257"/>
                    <a:pt x="570" y="256"/>
                  </a:cubicBezTo>
                  <a:cubicBezTo>
                    <a:pt x="568" y="259"/>
                    <a:pt x="562" y="266"/>
                    <a:pt x="559" y="273"/>
                  </a:cubicBezTo>
                  <a:cubicBezTo>
                    <a:pt x="560" y="271"/>
                    <a:pt x="557" y="270"/>
                    <a:pt x="556" y="272"/>
                  </a:cubicBezTo>
                  <a:close/>
                  <a:moveTo>
                    <a:pt x="558" y="277"/>
                  </a:moveTo>
                  <a:cubicBezTo>
                    <a:pt x="558" y="277"/>
                    <a:pt x="558" y="277"/>
                    <a:pt x="558" y="277"/>
                  </a:cubicBezTo>
                  <a:cubicBezTo>
                    <a:pt x="564" y="268"/>
                    <a:pt x="569" y="260"/>
                    <a:pt x="574" y="252"/>
                  </a:cubicBezTo>
                  <a:cubicBezTo>
                    <a:pt x="571" y="267"/>
                    <a:pt x="565" y="275"/>
                    <a:pt x="558" y="277"/>
                  </a:cubicBezTo>
                  <a:close/>
                  <a:moveTo>
                    <a:pt x="576" y="243"/>
                  </a:moveTo>
                  <a:cubicBezTo>
                    <a:pt x="571" y="248"/>
                    <a:pt x="554" y="261"/>
                    <a:pt x="552" y="265"/>
                  </a:cubicBezTo>
                  <a:cubicBezTo>
                    <a:pt x="558" y="252"/>
                    <a:pt x="568" y="241"/>
                    <a:pt x="578" y="229"/>
                  </a:cubicBezTo>
                  <a:cubicBezTo>
                    <a:pt x="578" y="234"/>
                    <a:pt x="577" y="238"/>
                    <a:pt x="576" y="243"/>
                  </a:cubicBezTo>
                  <a:close/>
                  <a:moveTo>
                    <a:pt x="579" y="223"/>
                  </a:moveTo>
                  <a:cubicBezTo>
                    <a:pt x="567" y="235"/>
                    <a:pt x="545" y="251"/>
                    <a:pt x="538" y="265"/>
                  </a:cubicBezTo>
                  <a:cubicBezTo>
                    <a:pt x="548" y="245"/>
                    <a:pt x="565" y="228"/>
                    <a:pt x="580" y="211"/>
                  </a:cubicBezTo>
                  <a:cubicBezTo>
                    <a:pt x="580" y="215"/>
                    <a:pt x="580" y="219"/>
                    <a:pt x="579" y="223"/>
                  </a:cubicBezTo>
                  <a:close/>
                  <a:moveTo>
                    <a:pt x="579" y="205"/>
                  </a:moveTo>
                  <a:cubicBezTo>
                    <a:pt x="564" y="223"/>
                    <a:pt x="547" y="241"/>
                    <a:pt x="532" y="258"/>
                  </a:cubicBezTo>
                  <a:cubicBezTo>
                    <a:pt x="549" y="238"/>
                    <a:pt x="564" y="218"/>
                    <a:pt x="578" y="196"/>
                  </a:cubicBezTo>
                  <a:cubicBezTo>
                    <a:pt x="579" y="199"/>
                    <a:pt x="579" y="202"/>
                    <a:pt x="579" y="205"/>
                  </a:cubicBezTo>
                  <a:close/>
                  <a:moveTo>
                    <a:pt x="577" y="193"/>
                  </a:moveTo>
                  <a:cubicBezTo>
                    <a:pt x="577" y="193"/>
                    <a:pt x="576" y="193"/>
                    <a:pt x="575" y="194"/>
                  </a:cubicBezTo>
                  <a:cubicBezTo>
                    <a:pt x="559" y="209"/>
                    <a:pt x="538" y="232"/>
                    <a:pt x="528" y="244"/>
                  </a:cubicBezTo>
                  <a:cubicBezTo>
                    <a:pt x="544" y="225"/>
                    <a:pt x="559" y="206"/>
                    <a:pt x="574" y="186"/>
                  </a:cubicBezTo>
                  <a:cubicBezTo>
                    <a:pt x="576" y="189"/>
                    <a:pt x="576" y="191"/>
                    <a:pt x="577" y="193"/>
                  </a:cubicBezTo>
                  <a:close/>
                  <a:moveTo>
                    <a:pt x="568" y="175"/>
                  </a:moveTo>
                  <a:cubicBezTo>
                    <a:pt x="569" y="177"/>
                    <a:pt x="571" y="179"/>
                    <a:pt x="572" y="181"/>
                  </a:cubicBezTo>
                  <a:cubicBezTo>
                    <a:pt x="572" y="182"/>
                    <a:pt x="573" y="183"/>
                    <a:pt x="573" y="183"/>
                  </a:cubicBezTo>
                  <a:cubicBezTo>
                    <a:pt x="573" y="183"/>
                    <a:pt x="572" y="184"/>
                    <a:pt x="572" y="184"/>
                  </a:cubicBezTo>
                  <a:cubicBezTo>
                    <a:pt x="558" y="197"/>
                    <a:pt x="545" y="212"/>
                    <a:pt x="532" y="227"/>
                  </a:cubicBezTo>
                  <a:cubicBezTo>
                    <a:pt x="546" y="211"/>
                    <a:pt x="558" y="194"/>
                    <a:pt x="568" y="175"/>
                  </a:cubicBezTo>
                  <a:cubicBezTo>
                    <a:pt x="568" y="175"/>
                    <a:pt x="568" y="175"/>
                    <a:pt x="568" y="175"/>
                  </a:cubicBezTo>
                  <a:close/>
                  <a:moveTo>
                    <a:pt x="567" y="172"/>
                  </a:moveTo>
                  <a:cubicBezTo>
                    <a:pt x="566" y="172"/>
                    <a:pt x="566" y="172"/>
                    <a:pt x="565" y="173"/>
                  </a:cubicBezTo>
                  <a:cubicBezTo>
                    <a:pt x="546" y="195"/>
                    <a:pt x="523" y="216"/>
                    <a:pt x="503" y="238"/>
                  </a:cubicBezTo>
                  <a:cubicBezTo>
                    <a:pt x="524" y="214"/>
                    <a:pt x="547" y="194"/>
                    <a:pt x="563" y="167"/>
                  </a:cubicBezTo>
                  <a:cubicBezTo>
                    <a:pt x="564" y="168"/>
                    <a:pt x="565" y="170"/>
                    <a:pt x="567" y="172"/>
                  </a:cubicBezTo>
                  <a:close/>
                  <a:moveTo>
                    <a:pt x="561" y="164"/>
                  </a:moveTo>
                  <a:cubicBezTo>
                    <a:pt x="561" y="164"/>
                    <a:pt x="561" y="164"/>
                    <a:pt x="561" y="164"/>
                  </a:cubicBezTo>
                  <a:cubicBezTo>
                    <a:pt x="541" y="189"/>
                    <a:pt x="514" y="206"/>
                    <a:pt x="494" y="230"/>
                  </a:cubicBezTo>
                  <a:cubicBezTo>
                    <a:pt x="515" y="205"/>
                    <a:pt x="538" y="182"/>
                    <a:pt x="556" y="155"/>
                  </a:cubicBezTo>
                  <a:cubicBezTo>
                    <a:pt x="558" y="158"/>
                    <a:pt x="560" y="161"/>
                    <a:pt x="561" y="164"/>
                  </a:cubicBezTo>
                  <a:close/>
                  <a:moveTo>
                    <a:pt x="554" y="152"/>
                  </a:moveTo>
                  <a:cubicBezTo>
                    <a:pt x="554" y="152"/>
                    <a:pt x="554" y="152"/>
                    <a:pt x="554" y="152"/>
                  </a:cubicBezTo>
                  <a:cubicBezTo>
                    <a:pt x="540" y="171"/>
                    <a:pt x="525" y="188"/>
                    <a:pt x="508" y="205"/>
                  </a:cubicBezTo>
                  <a:cubicBezTo>
                    <a:pt x="500" y="214"/>
                    <a:pt x="445" y="265"/>
                    <a:pt x="475" y="228"/>
                  </a:cubicBezTo>
                  <a:cubicBezTo>
                    <a:pt x="488" y="216"/>
                    <a:pt x="499" y="204"/>
                    <a:pt x="509" y="191"/>
                  </a:cubicBezTo>
                  <a:cubicBezTo>
                    <a:pt x="524" y="177"/>
                    <a:pt x="539" y="163"/>
                    <a:pt x="551" y="147"/>
                  </a:cubicBezTo>
                  <a:cubicBezTo>
                    <a:pt x="552" y="148"/>
                    <a:pt x="553" y="150"/>
                    <a:pt x="554" y="152"/>
                  </a:cubicBezTo>
                  <a:close/>
                  <a:moveTo>
                    <a:pt x="549" y="143"/>
                  </a:moveTo>
                  <a:cubicBezTo>
                    <a:pt x="535" y="156"/>
                    <a:pt x="523" y="170"/>
                    <a:pt x="511" y="184"/>
                  </a:cubicBezTo>
                  <a:cubicBezTo>
                    <a:pt x="501" y="193"/>
                    <a:pt x="492" y="204"/>
                    <a:pt x="482" y="214"/>
                  </a:cubicBezTo>
                  <a:cubicBezTo>
                    <a:pt x="483" y="213"/>
                    <a:pt x="484" y="212"/>
                    <a:pt x="484" y="212"/>
                  </a:cubicBezTo>
                  <a:cubicBezTo>
                    <a:pt x="486" y="209"/>
                    <a:pt x="488" y="206"/>
                    <a:pt x="489" y="203"/>
                  </a:cubicBezTo>
                  <a:cubicBezTo>
                    <a:pt x="492" y="199"/>
                    <a:pt x="496" y="195"/>
                    <a:pt x="499" y="191"/>
                  </a:cubicBezTo>
                  <a:cubicBezTo>
                    <a:pt x="514" y="173"/>
                    <a:pt x="529" y="155"/>
                    <a:pt x="546" y="139"/>
                  </a:cubicBezTo>
                  <a:cubicBezTo>
                    <a:pt x="547" y="140"/>
                    <a:pt x="548" y="142"/>
                    <a:pt x="549" y="143"/>
                  </a:cubicBezTo>
                  <a:close/>
                  <a:moveTo>
                    <a:pt x="488" y="191"/>
                  </a:moveTo>
                  <a:cubicBezTo>
                    <a:pt x="496" y="186"/>
                    <a:pt x="503" y="179"/>
                    <a:pt x="510" y="172"/>
                  </a:cubicBezTo>
                  <a:cubicBezTo>
                    <a:pt x="503" y="180"/>
                    <a:pt x="497" y="188"/>
                    <a:pt x="490" y="196"/>
                  </a:cubicBezTo>
                  <a:cubicBezTo>
                    <a:pt x="490" y="194"/>
                    <a:pt x="489" y="193"/>
                    <a:pt x="488" y="191"/>
                  </a:cubicBezTo>
                  <a:close/>
                  <a:moveTo>
                    <a:pt x="545" y="136"/>
                  </a:moveTo>
                  <a:cubicBezTo>
                    <a:pt x="545" y="136"/>
                    <a:pt x="545" y="136"/>
                    <a:pt x="544" y="136"/>
                  </a:cubicBezTo>
                  <a:cubicBezTo>
                    <a:pt x="528" y="150"/>
                    <a:pt x="505" y="168"/>
                    <a:pt x="492" y="185"/>
                  </a:cubicBezTo>
                  <a:cubicBezTo>
                    <a:pt x="508" y="165"/>
                    <a:pt x="525" y="148"/>
                    <a:pt x="539" y="128"/>
                  </a:cubicBezTo>
                  <a:cubicBezTo>
                    <a:pt x="541" y="131"/>
                    <a:pt x="543" y="134"/>
                    <a:pt x="545" y="136"/>
                  </a:cubicBezTo>
                  <a:close/>
                  <a:moveTo>
                    <a:pt x="537" y="124"/>
                  </a:moveTo>
                  <a:cubicBezTo>
                    <a:pt x="532" y="128"/>
                    <a:pt x="528" y="132"/>
                    <a:pt x="524" y="136"/>
                  </a:cubicBezTo>
                  <a:cubicBezTo>
                    <a:pt x="528" y="131"/>
                    <a:pt x="531" y="126"/>
                    <a:pt x="535" y="122"/>
                  </a:cubicBezTo>
                  <a:cubicBezTo>
                    <a:pt x="536" y="123"/>
                    <a:pt x="536" y="123"/>
                    <a:pt x="537" y="124"/>
                  </a:cubicBezTo>
                  <a:close/>
                  <a:moveTo>
                    <a:pt x="533" y="119"/>
                  </a:moveTo>
                  <a:cubicBezTo>
                    <a:pt x="518" y="137"/>
                    <a:pt x="498" y="155"/>
                    <a:pt x="483" y="170"/>
                  </a:cubicBezTo>
                  <a:cubicBezTo>
                    <a:pt x="500" y="153"/>
                    <a:pt x="515" y="134"/>
                    <a:pt x="530" y="114"/>
                  </a:cubicBezTo>
                  <a:cubicBezTo>
                    <a:pt x="531" y="116"/>
                    <a:pt x="532" y="117"/>
                    <a:pt x="533" y="119"/>
                  </a:cubicBezTo>
                  <a:close/>
                  <a:moveTo>
                    <a:pt x="523" y="106"/>
                  </a:moveTo>
                  <a:cubicBezTo>
                    <a:pt x="525" y="108"/>
                    <a:pt x="527" y="110"/>
                    <a:pt x="528" y="112"/>
                  </a:cubicBezTo>
                  <a:cubicBezTo>
                    <a:pt x="528" y="112"/>
                    <a:pt x="528" y="112"/>
                    <a:pt x="528" y="112"/>
                  </a:cubicBezTo>
                  <a:cubicBezTo>
                    <a:pt x="518" y="123"/>
                    <a:pt x="508" y="134"/>
                    <a:pt x="497" y="144"/>
                  </a:cubicBezTo>
                  <a:cubicBezTo>
                    <a:pt x="494" y="147"/>
                    <a:pt x="462" y="183"/>
                    <a:pt x="484" y="156"/>
                  </a:cubicBezTo>
                  <a:cubicBezTo>
                    <a:pt x="497" y="139"/>
                    <a:pt x="511" y="123"/>
                    <a:pt x="523" y="106"/>
                  </a:cubicBezTo>
                  <a:close/>
                  <a:moveTo>
                    <a:pt x="521" y="103"/>
                  </a:moveTo>
                  <a:cubicBezTo>
                    <a:pt x="514" y="112"/>
                    <a:pt x="507" y="121"/>
                    <a:pt x="500" y="129"/>
                  </a:cubicBezTo>
                  <a:cubicBezTo>
                    <a:pt x="495" y="136"/>
                    <a:pt x="489" y="142"/>
                    <a:pt x="483" y="149"/>
                  </a:cubicBezTo>
                  <a:cubicBezTo>
                    <a:pt x="478" y="155"/>
                    <a:pt x="471" y="161"/>
                    <a:pt x="463" y="164"/>
                  </a:cubicBezTo>
                  <a:cubicBezTo>
                    <a:pt x="466" y="158"/>
                    <a:pt x="470" y="153"/>
                    <a:pt x="474" y="148"/>
                  </a:cubicBezTo>
                  <a:cubicBezTo>
                    <a:pt x="477" y="144"/>
                    <a:pt x="481" y="141"/>
                    <a:pt x="484" y="137"/>
                  </a:cubicBezTo>
                  <a:cubicBezTo>
                    <a:pt x="484" y="137"/>
                    <a:pt x="485" y="136"/>
                    <a:pt x="486" y="135"/>
                  </a:cubicBezTo>
                  <a:cubicBezTo>
                    <a:pt x="497" y="123"/>
                    <a:pt x="510" y="113"/>
                    <a:pt x="519" y="100"/>
                  </a:cubicBezTo>
                  <a:cubicBezTo>
                    <a:pt x="520" y="101"/>
                    <a:pt x="520" y="102"/>
                    <a:pt x="521" y="103"/>
                  </a:cubicBezTo>
                  <a:close/>
                  <a:moveTo>
                    <a:pt x="516" y="97"/>
                  </a:moveTo>
                  <a:cubicBezTo>
                    <a:pt x="498" y="116"/>
                    <a:pt x="481" y="137"/>
                    <a:pt x="463" y="156"/>
                  </a:cubicBezTo>
                  <a:cubicBezTo>
                    <a:pt x="481" y="137"/>
                    <a:pt x="498" y="116"/>
                    <a:pt x="515" y="96"/>
                  </a:cubicBezTo>
                  <a:cubicBezTo>
                    <a:pt x="515" y="96"/>
                    <a:pt x="516" y="97"/>
                    <a:pt x="516" y="97"/>
                  </a:cubicBezTo>
                  <a:close/>
                  <a:moveTo>
                    <a:pt x="513" y="94"/>
                  </a:moveTo>
                  <a:cubicBezTo>
                    <a:pt x="500" y="108"/>
                    <a:pt x="485" y="121"/>
                    <a:pt x="471" y="134"/>
                  </a:cubicBezTo>
                  <a:cubicBezTo>
                    <a:pt x="485" y="121"/>
                    <a:pt x="498" y="106"/>
                    <a:pt x="510" y="90"/>
                  </a:cubicBezTo>
                  <a:cubicBezTo>
                    <a:pt x="511" y="91"/>
                    <a:pt x="512" y="92"/>
                    <a:pt x="513" y="94"/>
                  </a:cubicBezTo>
                  <a:close/>
                  <a:moveTo>
                    <a:pt x="507" y="87"/>
                  </a:moveTo>
                  <a:cubicBezTo>
                    <a:pt x="493" y="99"/>
                    <a:pt x="480" y="113"/>
                    <a:pt x="470" y="125"/>
                  </a:cubicBezTo>
                  <a:cubicBezTo>
                    <a:pt x="481" y="111"/>
                    <a:pt x="491" y="97"/>
                    <a:pt x="501" y="82"/>
                  </a:cubicBezTo>
                  <a:cubicBezTo>
                    <a:pt x="503" y="84"/>
                    <a:pt x="505" y="85"/>
                    <a:pt x="507" y="87"/>
                  </a:cubicBezTo>
                  <a:close/>
                  <a:moveTo>
                    <a:pt x="499" y="80"/>
                  </a:moveTo>
                  <a:cubicBezTo>
                    <a:pt x="485" y="92"/>
                    <a:pt x="473" y="104"/>
                    <a:pt x="461" y="117"/>
                  </a:cubicBezTo>
                  <a:cubicBezTo>
                    <a:pt x="473" y="104"/>
                    <a:pt x="483" y="90"/>
                    <a:pt x="493" y="75"/>
                  </a:cubicBezTo>
                  <a:cubicBezTo>
                    <a:pt x="495" y="77"/>
                    <a:pt x="497" y="78"/>
                    <a:pt x="499" y="80"/>
                  </a:cubicBezTo>
                  <a:close/>
                  <a:moveTo>
                    <a:pt x="486" y="71"/>
                  </a:moveTo>
                  <a:cubicBezTo>
                    <a:pt x="487" y="71"/>
                    <a:pt x="489" y="72"/>
                    <a:pt x="490" y="73"/>
                  </a:cubicBezTo>
                  <a:cubicBezTo>
                    <a:pt x="477" y="87"/>
                    <a:pt x="463" y="100"/>
                    <a:pt x="450" y="114"/>
                  </a:cubicBezTo>
                  <a:cubicBezTo>
                    <a:pt x="463" y="101"/>
                    <a:pt x="473" y="85"/>
                    <a:pt x="484" y="71"/>
                  </a:cubicBezTo>
                  <a:cubicBezTo>
                    <a:pt x="485" y="69"/>
                    <a:pt x="483" y="68"/>
                    <a:pt x="481" y="69"/>
                  </a:cubicBezTo>
                  <a:cubicBezTo>
                    <a:pt x="463" y="87"/>
                    <a:pt x="446" y="106"/>
                    <a:pt x="429" y="125"/>
                  </a:cubicBezTo>
                  <a:cubicBezTo>
                    <a:pt x="446" y="104"/>
                    <a:pt x="463" y="82"/>
                    <a:pt x="479" y="61"/>
                  </a:cubicBezTo>
                  <a:cubicBezTo>
                    <a:pt x="480" y="62"/>
                    <a:pt x="480" y="63"/>
                    <a:pt x="481" y="64"/>
                  </a:cubicBezTo>
                  <a:cubicBezTo>
                    <a:pt x="479" y="59"/>
                    <a:pt x="484" y="70"/>
                    <a:pt x="486" y="71"/>
                  </a:cubicBezTo>
                  <a:close/>
                  <a:moveTo>
                    <a:pt x="476" y="55"/>
                  </a:moveTo>
                  <a:cubicBezTo>
                    <a:pt x="477" y="56"/>
                    <a:pt x="477" y="57"/>
                    <a:pt x="478" y="58"/>
                  </a:cubicBezTo>
                  <a:cubicBezTo>
                    <a:pt x="477" y="58"/>
                    <a:pt x="477" y="59"/>
                    <a:pt x="477" y="59"/>
                  </a:cubicBezTo>
                  <a:cubicBezTo>
                    <a:pt x="451" y="93"/>
                    <a:pt x="423" y="126"/>
                    <a:pt x="395" y="159"/>
                  </a:cubicBezTo>
                  <a:cubicBezTo>
                    <a:pt x="396" y="157"/>
                    <a:pt x="397" y="155"/>
                    <a:pt x="398" y="153"/>
                  </a:cubicBezTo>
                  <a:cubicBezTo>
                    <a:pt x="399" y="148"/>
                    <a:pt x="399" y="143"/>
                    <a:pt x="399" y="138"/>
                  </a:cubicBezTo>
                  <a:cubicBezTo>
                    <a:pt x="429" y="115"/>
                    <a:pt x="455" y="87"/>
                    <a:pt x="476" y="55"/>
                  </a:cubicBezTo>
                  <a:close/>
                  <a:moveTo>
                    <a:pt x="376" y="109"/>
                  </a:moveTo>
                  <a:cubicBezTo>
                    <a:pt x="383" y="102"/>
                    <a:pt x="389" y="96"/>
                    <a:pt x="396" y="89"/>
                  </a:cubicBezTo>
                  <a:cubicBezTo>
                    <a:pt x="391" y="96"/>
                    <a:pt x="385" y="104"/>
                    <a:pt x="380" y="111"/>
                  </a:cubicBezTo>
                  <a:cubicBezTo>
                    <a:pt x="379" y="113"/>
                    <a:pt x="382" y="114"/>
                    <a:pt x="383" y="113"/>
                  </a:cubicBezTo>
                  <a:cubicBezTo>
                    <a:pt x="396" y="100"/>
                    <a:pt x="409" y="86"/>
                    <a:pt x="422" y="72"/>
                  </a:cubicBezTo>
                  <a:cubicBezTo>
                    <a:pt x="409" y="86"/>
                    <a:pt x="397" y="101"/>
                    <a:pt x="387" y="117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2" y="115"/>
                    <a:pt x="377" y="114"/>
                    <a:pt x="375" y="112"/>
                  </a:cubicBezTo>
                  <a:cubicBezTo>
                    <a:pt x="371" y="110"/>
                    <a:pt x="370" y="107"/>
                    <a:pt x="368" y="103"/>
                  </a:cubicBezTo>
                  <a:cubicBezTo>
                    <a:pt x="378" y="95"/>
                    <a:pt x="386" y="87"/>
                    <a:pt x="395" y="78"/>
                  </a:cubicBezTo>
                  <a:cubicBezTo>
                    <a:pt x="388" y="88"/>
                    <a:pt x="381" y="97"/>
                    <a:pt x="374" y="107"/>
                  </a:cubicBezTo>
                  <a:cubicBezTo>
                    <a:pt x="373" y="108"/>
                    <a:pt x="375" y="110"/>
                    <a:pt x="376" y="109"/>
                  </a:cubicBezTo>
                  <a:close/>
                  <a:moveTo>
                    <a:pt x="396" y="124"/>
                  </a:moveTo>
                  <a:cubicBezTo>
                    <a:pt x="396" y="125"/>
                    <a:pt x="396" y="125"/>
                    <a:pt x="396" y="125"/>
                  </a:cubicBezTo>
                  <a:cubicBezTo>
                    <a:pt x="396" y="124"/>
                    <a:pt x="396" y="124"/>
                    <a:pt x="395" y="124"/>
                  </a:cubicBezTo>
                  <a:cubicBezTo>
                    <a:pt x="395" y="122"/>
                    <a:pt x="392" y="120"/>
                    <a:pt x="390" y="119"/>
                  </a:cubicBezTo>
                  <a:cubicBezTo>
                    <a:pt x="398" y="113"/>
                    <a:pt x="407" y="106"/>
                    <a:pt x="414" y="99"/>
                  </a:cubicBezTo>
                  <a:cubicBezTo>
                    <a:pt x="408" y="107"/>
                    <a:pt x="401" y="115"/>
                    <a:pt x="396" y="124"/>
                  </a:cubicBezTo>
                  <a:close/>
                  <a:moveTo>
                    <a:pt x="398" y="126"/>
                  </a:moveTo>
                  <a:cubicBezTo>
                    <a:pt x="414" y="111"/>
                    <a:pt x="431" y="93"/>
                    <a:pt x="445" y="76"/>
                  </a:cubicBezTo>
                  <a:cubicBezTo>
                    <a:pt x="429" y="95"/>
                    <a:pt x="413" y="114"/>
                    <a:pt x="398" y="134"/>
                  </a:cubicBezTo>
                  <a:cubicBezTo>
                    <a:pt x="398" y="131"/>
                    <a:pt x="397" y="129"/>
                    <a:pt x="396" y="126"/>
                  </a:cubicBezTo>
                  <a:cubicBezTo>
                    <a:pt x="397" y="127"/>
                    <a:pt x="398" y="127"/>
                    <a:pt x="398" y="126"/>
                  </a:cubicBezTo>
                  <a:close/>
                  <a:moveTo>
                    <a:pt x="474" y="53"/>
                  </a:moveTo>
                  <a:cubicBezTo>
                    <a:pt x="474" y="53"/>
                    <a:pt x="473" y="53"/>
                    <a:pt x="473" y="54"/>
                  </a:cubicBezTo>
                  <a:cubicBezTo>
                    <a:pt x="453" y="83"/>
                    <a:pt x="429" y="109"/>
                    <a:pt x="402" y="132"/>
                  </a:cubicBezTo>
                  <a:cubicBezTo>
                    <a:pt x="416" y="120"/>
                    <a:pt x="426" y="103"/>
                    <a:pt x="438" y="90"/>
                  </a:cubicBezTo>
                  <a:cubicBezTo>
                    <a:pt x="449" y="76"/>
                    <a:pt x="460" y="63"/>
                    <a:pt x="472" y="50"/>
                  </a:cubicBezTo>
                  <a:cubicBezTo>
                    <a:pt x="473" y="51"/>
                    <a:pt x="474" y="52"/>
                    <a:pt x="474" y="53"/>
                  </a:cubicBezTo>
                  <a:close/>
                  <a:moveTo>
                    <a:pt x="470" y="47"/>
                  </a:moveTo>
                  <a:cubicBezTo>
                    <a:pt x="457" y="59"/>
                    <a:pt x="445" y="72"/>
                    <a:pt x="433" y="85"/>
                  </a:cubicBezTo>
                  <a:cubicBezTo>
                    <a:pt x="424" y="96"/>
                    <a:pt x="410" y="107"/>
                    <a:pt x="403" y="119"/>
                  </a:cubicBezTo>
                  <a:cubicBezTo>
                    <a:pt x="420" y="91"/>
                    <a:pt x="446" y="69"/>
                    <a:pt x="464" y="42"/>
                  </a:cubicBezTo>
                  <a:cubicBezTo>
                    <a:pt x="466" y="44"/>
                    <a:pt x="468" y="45"/>
                    <a:pt x="470" y="47"/>
                  </a:cubicBezTo>
                  <a:close/>
                  <a:moveTo>
                    <a:pt x="456" y="37"/>
                  </a:moveTo>
                  <a:cubicBezTo>
                    <a:pt x="458" y="38"/>
                    <a:pt x="460" y="39"/>
                    <a:pt x="461" y="40"/>
                  </a:cubicBezTo>
                  <a:cubicBezTo>
                    <a:pt x="444" y="62"/>
                    <a:pt x="426" y="84"/>
                    <a:pt x="404" y="104"/>
                  </a:cubicBezTo>
                  <a:cubicBezTo>
                    <a:pt x="378" y="128"/>
                    <a:pt x="415" y="84"/>
                    <a:pt x="421" y="77"/>
                  </a:cubicBezTo>
                  <a:cubicBezTo>
                    <a:pt x="432" y="63"/>
                    <a:pt x="444" y="50"/>
                    <a:pt x="456" y="37"/>
                  </a:cubicBezTo>
                  <a:cubicBezTo>
                    <a:pt x="456" y="37"/>
                    <a:pt x="456" y="37"/>
                    <a:pt x="456" y="37"/>
                  </a:cubicBezTo>
                  <a:close/>
                  <a:moveTo>
                    <a:pt x="446" y="32"/>
                  </a:moveTo>
                  <a:cubicBezTo>
                    <a:pt x="449" y="33"/>
                    <a:pt x="451" y="34"/>
                    <a:pt x="453" y="35"/>
                  </a:cubicBezTo>
                  <a:cubicBezTo>
                    <a:pt x="436" y="51"/>
                    <a:pt x="421" y="69"/>
                    <a:pt x="405" y="86"/>
                  </a:cubicBezTo>
                  <a:cubicBezTo>
                    <a:pt x="400" y="91"/>
                    <a:pt x="391" y="101"/>
                    <a:pt x="388" y="105"/>
                  </a:cubicBezTo>
                  <a:cubicBezTo>
                    <a:pt x="396" y="92"/>
                    <a:pt x="406" y="81"/>
                    <a:pt x="416" y="69"/>
                  </a:cubicBezTo>
                  <a:cubicBezTo>
                    <a:pt x="419" y="65"/>
                    <a:pt x="422" y="61"/>
                    <a:pt x="425" y="57"/>
                  </a:cubicBezTo>
                  <a:cubicBezTo>
                    <a:pt x="432" y="49"/>
                    <a:pt x="439" y="41"/>
                    <a:pt x="446" y="33"/>
                  </a:cubicBezTo>
                  <a:cubicBezTo>
                    <a:pt x="446" y="33"/>
                    <a:pt x="446" y="33"/>
                    <a:pt x="446" y="32"/>
                  </a:cubicBezTo>
                  <a:close/>
                  <a:moveTo>
                    <a:pt x="444" y="31"/>
                  </a:moveTo>
                  <a:cubicBezTo>
                    <a:pt x="442" y="33"/>
                    <a:pt x="440" y="35"/>
                    <a:pt x="438" y="38"/>
                  </a:cubicBezTo>
                  <a:cubicBezTo>
                    <a:pt x="437" y="37"/>
                    <a:pt x="435" y="39"/>
                    <a:pt x="433" y="43"/>
                  </a:cubicBezTo>
                  <a:cubicBezTo>
                    <a:pt x="429" y="49"/>
                    <a:pt x="424" y="54"/>
                    <a:pt x="420" y="60"/>
                  </a:cubicBezTo>
                  <a:cubicBezTo>
                    <a:pt x="407" y="73"/>
                    <a:pt x="390" y="89"/>
                    <a:pt x="382" y="101"/>
                  </a:cubicBezTo>
                  <a:cubicBezTo>
                    <a:pt x="394" y="84"/>
                    <a:pt x="407" y="68"/>
                    <a:pt x="420" y="52"/>
                  </a:cubicBezTo>
                  <a:cubicBezTo>
                    <a:pt x="427" y="45"/>
                    <a:pt x="433" y="38"/>
                    <a:pt x="439" y="30"/>
                  </a:cubicBezTo>
                  <a:cubicBezTo>
                    <a:pt x="441" y="30"/>
                    <a:pt x="442" y="31"/>
                    <a:pt x="444" y="31"/>
                  </a:cubicBezTo>
                  <a:close/>
                  <a:moveTo>
                    <a:pt x="429" y="28"/>
                  </a:moveTo>
                  <a:cubicBezTo>
                    <a:pt x="431" y="28"/>
                    <a:pt x="433" y="29"/>
                    <a:pt x="434" y="29"/>
                  </a:cubicBezTo>
                  <a:cubicBezTo>
                    <a:pt x="435" y="29"/>
                    <a:pt x="435" y="29"/>
                    <a:pt x="436" y="29"/>
                  </a:cubicBezTo>
                  <a:cubicBezTo>
                    <a:pt x="434" y="31"/>
                    <a:pt x="433" y="33"/>
                    <a:pt x="432" y="34"/>
                  </a:cubicBezTo>
                  <a:cubicBezTo>
                    <a:pt x="430" y="33"/>
                    <a:pt x="429" y="35"/>
                    <a:pt x="427" y="40"/>
                  </a:cubicBezTo>
                  <a:cubicBezTo>
                    <a:pt x="423" y="44"/>
                    <a:pt x="420" y="48"/>
                    <a:pt x="416" y="52"/>
                  </a:cubicBezTo>
                  <a:cubicBezTo>
                    <a:pt x="416" y="53"/>
                    <a:pt x="415" y="53"/>
                    <a:pt x="415" y="54"/>
                  </a:cubicBezTo>
                  <a:cubicBezTo>
                    <a:pt x="407" y="62"/>
                    <a:pt x="399" y="71"/>
                    <a:pt x="391" y="79"/>
                  </a:cubicBezTo>
                  <a:cubicBezTo>
                    <a:pt x="388" y="81"/>
                    <a:pt x="386" y="84"/>
                    <a:pt x="383" y="86"/>
                  </a:cubicBezTo>
                  <a:cubicBezTo>
                    <a:pt x="385" y="83"/>
                    <a:pt x="387" y="80"/>
                    <a:pt x="389" y="77"/>
                  </a:cubicBezTo>
                  <a:cubicBezTo>
                    <a:pt x="402" y="60"/>
                    <a:pt x="418" y="47"/>
                    <a:pt x="429" y="28"/>
                  </a:cubicBezTo>
                  <a:close/>
                  <a:moveTo>
                    <a:pt x="396" y="63"/>
                  </a:moveTo>
                  <a:cubicBezTo>
                    <a:pt x="388" y="73"/>
                    <a:pt x="381" y="84"/>
                    <a:pt x="373" y="93"/>
                  </a:cubicBezTo>
                  <a:cubicBezTo>
                    <a:pt x="373" y="94"/>
                    <a:pt x="373" y="94"/>
                    <a:pt x="372" y="94"/>
                  </a:cubicBezTo>
                  <a:cubicBezTo>
                    <a:pt x="371" y="96"/>
                    <a:pt x="369" y="98"/>
                    <a:pt x="367" y="100"/>
                  </a:cubicBezTo>
                  <a:cubicBezTo>
                    <a:pt x="367" y="97"/>
                    <a:pt x="366" y="95"/>
                    <a:pt x="365" y="92"/>
                  </a:cubicBezTo>
                  <a:cubicBezTo>
                    <a:pt x="366" y="92"/>
                    <a:pt x="366" y="92"/>
                    <a:pt x="366" y="92"/>
                  </a:cubicBezTo>
                  <a:cubicBezTo>
                    <a:pt x="377" y="80"/>
                    <a:pt x="388" y="69"/>
                    <a:pt x="398" y="57"/>
                  </a:cubicBezTo>
                  <a:cubicBezTo>
                    <a:pt x="407" y="49"/>
                    <a:pt x="421" y="39"/>
                    <a:pt x="426" y="28"/>
                  </a:cubicBezTo>
                  <a:cubicBezTo>
                    <a:pt x="419" y="42"/>
                    <a:pt x="407" y="53"/>
                    <a:pt x="396" y="63"/>
                  </a:cubicBezTo>
                  <a:close/>
                  <a:moveTo>
                    <a:pt x="349" y="79"/>
                  </a:moveTo>
                  <a:cubicBezTo>
                    <a:pt x="345" y="79"/>
                    <a:pt x="342" y="80"/>
                    <a:pt x="339" y="82"/>
                  </a:cubicBezTo>
                  <a:cubicBezTo>
                    <a:pt x="345" y="74"/>
                    <a:pt x="352" y="67"/>
                    <a:pt x="358" y="60"/>
                  </a:cubicBezTo>
                  <a:cubicBezTo>
                    <a:pt x="355" y="65"/>
                    <a:pt x="353" y="70"/>
                    <a:pt x="353" y="75"/>
                  </a:cubicBezTo>
                  <a:cubicBezTo>
                    <a:pt x="352" y="76"/>
                    <a:pt x="350" y="77"/>
                    <a:pt x="349" y="78"/>
                  </a:cubicBezTo>
                  <a:cubicBezTo>
                    <a:pt x="348" y="78"/>
                    <a:pt x="348" y="79"/>
                    <a:pt x="349" y="79"/>
                  </a:cubicBezTo>
                  <a:close/>
                  <a:moveTo>
                    <a:pt x="353" y="78"/>
                  </a:moveTo>
                  <a:cubicBezTo>
                    <a:pt x="353" y="79"/>
                    <a:pt x="353" y="79"/>
                    <a:pt x="353" y="79"/>
                  </a:cubicBezTo>
                  <a:cubicBezTo>
                    <a:pt x="353" y="80"/>
                    <a:pt x="354" y="80"/>
                    <a:pt x="355" y="80"/>
                  </a:cubicBezTo>
                  <a:cubicBezTo>
                    <a:pt x="372" y="66"/>
                    <a:pt x="387" y="45"/>
                    <a:pt x="399" y="32"/>
                  </a:cubicBezTo>
                  <a:cubicBezTo>
                    <a:pt x="384" y="48"/>
                    <a:pt x="373" y="67"/>
                    <a:pt x="361" y="84"/>
                  </a:cubicBezTo>
                  <a:cubicBezTo>
                    <a:pt x="360" y="83"/>
                    <a:pt x="359" y="83"/>
                    <a:pt x="357" y="82"/>
                  </a:cubicBezTo>
                  <a:cubicBezTo>
                    <a:pt x="355" y="81"/>
                    <a:pt x="353" y="80"/>
                    <a:pt x="351" y="80"/>
                  </a:cubicBezTo>
                  <a:cubicBezTo>
                    <a:pt x="351" y="79"/>
                    <a:pt x="352" y="79"/>
                    <a:pt x="353" y="78"/>
                  </a:cubicBezTo>
                  <a:close/>
                  <a:moveTo>
                    <a:pt x="364" y="90"/>
                  </a:moveTo>
                  <a:cubicBezTo>
                    <a:pt x="364" y="89"/>
                    <a:pt x="363" y="88"/>
                    <a:pt x="362" y="87"/>
                  </a:cubicBezTo>
                  <a:cubicBezTo>
                    <a:pt x="369" y="79"/>
                    <a:pt x="375" y="72"/>
                    <a:pt x="382" y="65"/>
                  </a:cubicBezTo>
                  <a:cubicBezTo>
                    <a:pt x="376" y="73"/>
                    <a:pt x="369" y="81"/>
                    <a:pt x="364" y="90"/>
                  </a:cubicBezTo>
                  <a:close/>
                  <a:moveTo>
                    <a:pt x="423" y="27"/>
                  </a:moveTo>
                  <a:cubicBezTo>
                    <a:pt x="405" y="45"/>
                    <a:pt x="388" y="64"/>
                    <a:pt x="370" y="83"/>
                  </a:cubicBezTo>
                  <a:cubicBezTo>
                    <a:pt x="380" y="73"/>
                    <a:pt x="396" y="53"/>
                    <a:pt x="412" y="36"/>
                  </a:cubicBezTo>
                  <a:cubicBezTo>
                    <a:pt x="414" y="35"/>
                    <a:pt x="415" y="34"/>
                    <a:pt x="415" y="32"/>
                  </a:cubicBezTo>
                  <a:cubicBezTo>
                    <a:pt x="417" y="30"/>
                    <a:pt x="419" y="28"/>
                    <a:pt x="420" y="27"/>
                  </a:cubicBezTo>
                  <a:cubicBezTo>
                    <a:pt x="421" y="27"/>
                    <a:pt x="422" y="27"/>
                    <a:pt x="423" y="27"/>
                  </a:cubicBezTo>
                  <a:close/>
                  <a:moveTo>
                    <a:pt x="416" y="26"/>
                  </a:moveTo>
                  <a:cubicBezTo>
                    <a:pt x="403" y="39"/>
                    <a:pt x="390" y="52"/>
                    <a:pt x="378" y="65"/>
                  </a:cubicBezTo>
                  <a:cubicBezTo>
                    <a:pt x="387" y="52"/>
                    <a:pt x="395" y="39"/>
                    <a:pt x="406" y="28"/>
                  </a:cubicBezTo>
                  <a:cubicBezTo>
                    <a:pt x="407" y="26"/>
                    <a:pt x="405" y="25"/>
                    <a:pt x="404" y="26"/>
                  </a:cubicBezTo>
                  <a:cubicBezTo>
                    <a:pt x="396" y="33"/>
                    <a:pt x="389" y="41"/>
                    <a:pt x="382" y="49"/>
                  </a:cubicBezTo>
                  <a:cubicBezTo>
                    <a:pt x="380" y="51"/>
                    <a:pt x="373" y="58"/>
                    <a:pt x="366" y="63"/>
                  </a:cubicBezTo>
                  <a:cubicBezTo>
                    <a:pt x="368" y="61"/>
                    <a:pt x="369" y="60"/>
                    <a:pt x="370" y="58"/>
                  </a:cubicBezTo>
                  <a:cubicBezTo>
                    <a:pt x="379" y="47"/>
                    <a:pt x="389" y="36"/>
                    <a:pt x="397" y="25"/>
                  </a:cubicBezTo>
                  <a:cubicBezTo>
                    <a:pt x="403" y="25"/>
                    <a:pt x="410" y="26"/>
                    <a:pt x="416" y="26"/>
                  </a:cubicBezTo>
                  <a:close/>
                  <a:moveTo>
                    <a:pt x="389" y="29"/>
                  </a:moveTo>
                  <a:cubicBezTo>
                    <a:pt x="384" y="37"/>
                    <a:pt x="377" y="44"/>
                    <a:pt x="371" y="52"/>
                  </a:cubicBezTo>
                  <a:cubicBezTo>
                    <a:pt x="367" y="57"/>
                    <a:pt x="362" y="66"/>
                    <a:pt x="356" y="72"/>
                  </a:cubicBezTo>
                  <a:cubicBezTo>
                    <a:pt x="360" y="56"/>
                    <a:pt x="378" y="40"/>
                    <a:pt x="389" y="29"/>
                  </a:cubicBezTo>
                  <a:close/>
                  <a:moveTo>
                    <a:pt x="375" y="24"/>
                  </a:moveTo>
                  <a:cubicBezTo>
                    <a:pt x="377" y="24"/>
                    <a:pt x="379" y="24"/>
                    <a:pt x="380" y="24"/>
                  </a:cubicBezTo>
                  <a:cubicBezTo>
                    <a:pt x="370" y="35"/>
                    <a:pt x="360" y="46"/>
                    <a:pt x="349" y="57"/>
                  </a:cubicBezTo>
                  <a:cubicBezTo>
                    <a:pt x="342" y="65"/>
                    <a:pt x="335" y="72"/>
                    <a:pt x="327" y="80"/>
                  </a:cubicBezTo>
                  <a:cubicBezTo>
                    <a:pt x="343" y="61"/>
                    <a:pt x="361" y="44"/>
                    <a:pt x="375" y="24"/>
                  </a:cubicBezTo>
                  <a:cubicBezTo>
                    <a:pt x="375" y="24"/>
                    <a:pt x="375" y="24"/>
                    <a:pt x="375" y="24"/>
                  </a:cubicBezTo>
                  <a:close/>
                  <a:moveTo>
                    <a:pt x="305" y="96"/>
                  </a:moveTo>
                  <a:cubicBezTo>
                    <a:pt x="305" y="96"/>
                    <a:pt x="305" y="96"/>
                    <a:pt x="305" y="95"/>
                  </a:cubicBezTo>
                  <a:cubicBezTo>
                    <a:pt x="316" y="82"/>
                    <a:pt x="327" y="70"/>
                    <a:pt x="339" y="59"/>
                  </a:cubicBezTo>
                  <a:cubicBezTo>
                    <a:pt x="339" y="58"/>
                    <a:pt x="377" y="19"/>
                    <a:pt x="357" y="43"/>
                  </a:cubicBezTo>
                  <a:cubicBezTo>
                    <a:pt x="339" y="64"/>
                    <a:pt x="320" y="83"/>
                    <a:pt x="305" y="105"/>
                  </a:cubicBezTo>
                  <a:cubicBezTo>
                    <a:pt x="305" y="102"/>
                    <a:pt x="305" y="99"/>
                    <a:pt x="305" y="96"/>
                  </a:cubicBezTo>
                  <a:close/>
                  <a:moveTo>
                    <a:pt x="372" y="24"/>
                  </a:moveTo>
                  <a:cubicBezTo>
                    <a:pt x="355" y="39"/>
                    <a:pt x="337" y="57"/>
                    <a:pt x="323" y="74"/>
                  </a:cubicBezTo>
                  <a:cubicBezTo>
                    <a:pt x="337" y="57"/>
                    <a:pt x="352" y="41"/>
                    <a:pt x="365" y="24"/>
                  </a:cubicBezTo>
                  <a:cubicBezTo>
                    <a:pt x="367" y="24"/>
                    <a:pt x="369" y="24"/>
                    <a:pt x="372" y="24"/>
                  </a:cubicBezTo>
                  <a:close/>
                  <a:moveTo>
                    <a:pt x="361" y="24"/>
                  </a:moveTo>
                  <a:cubicBezTo>
                    <a:pt x="350" y="35"/>
                    <a:pt x="340" y="46"/>
                    <a:pt x="329" y="57"/>
                  </a:cubicBezTo>
                  <a:cubicBezTo>
                    <a:pt x="339" y="47"/>
                    <a:pt x="348" y="36"/>
                    <a:pt x="356" y="24"/>
                  </a:cubicBezTo>
                  <a:cubicBezTo>
                    <a:pt x="358" y="24"/>
                    <a:pt x="359" y="24"/>
                    <a:pt x="361" y="24"/>
                  </a:cubicBezTo>
                  <a:close/>
                  <a:moveTo>
                    <a:pt x="352" y="24"/>
                  </a:moveTo>
                  <a:cubicBezTo>
                    <a:pt x="344" y="31"/>
                    <a:pt x="337" y="39"/>
                    <a:pt x="329" y="46"/>
                  </a:cubicBezTo>
                  <a:cubicBezTo>
                    <a:pt x="335" y="40"/>
                    <a:pt x="341" y="33"/>
                    <a:pt x="346" y="25"/>
                  </a:cubicBezTo>
                  <a:cubicBezTo>
                    <a:pt x="347" y="25"/>
                    <a:pt x="347" y="24"/>
                    <a:pt x="346" y="24"/>
                  </a:cubicBezTo>
                  <a:cubicBezTo>
                    <a:pt x="348" y="24"/>
                    <a:pt x="350" y="24"/>
                    <a:pt x="352" y="24"/>
                  </a:cubicBezTo>
                  <a:close/>
                  <a:moveTo>
                    <a:pt x="337" y="24"/>
                  </a:moveTo>
                  <a:cubicBezTo>
                    <a:pt x="339" y="24"/>
                    <a:pt x="342" y="24"/>
                    <a:pt x="344" y="24"/>
                  </a:cubicBezTo>
                  <a:cubicBezTo>
                    <a:pt x="335" y="32"/>
                    <a:pt x="326" y="41"/>
                    <a:pt x="318" y="50"/>
                  </a:cubicBezTo>
                  <a:cubicBezTo>
                    <a:pt x="325" y="42"/>
                    <a:pt x="332" y="34"/>
                    <a:pt x="337" y="25"/>
                  </a:cubicBezTo>
                  <a:cubicBezTo>
                    <a:pt x="337" y="25"/>
                    <a:pt x="337" y="24"/>
                    <a:pt x="337" y="24"/>
                  </a:cubicBezTo>
                  <a:close/>
                  <a:moveTo>
                    <a:pt x="311" y="46"/>
                  </a:moveTo>
                  <a:cubicBezTo>
                    <a:pt x="316" y="39"/>
                    <a:pt x="322" y="32"/>
                    <a:pt x="328" y="24"/>
                  </a:cubicBezTo>
                  <a:cubicBezTo>
                    <a:pt x="330" y="24"/>
                    <a:pt x="332" y="24"/>
                    <a:pt x="334" y="24"/>
                  </a:cubicBezTo>
                  <a:cubicBezTo>
                    <a:pt x="321" y="35"/>
                    <a:pt x="311" y="47"/>
                    <a:pt x="300" y="59"/>
                  </a:cubicBezTo>
                  <a:cubicBezTo>
                    <a:pt x="303" y="55"/>
                    <a:pt x="307" y="50"/>
                    <a:pt x="311" y="46"/>
                  </a:cubicBezTo>
                  <a:close/>
                  <a:moveTo>
                    <a:pt x="289" y="75"/>
                  </a:moveTo>
                  <a:cubicBezTo>
                    <a:pt x="296" y="68"/>
                    <a:pt x="303" y="60"/>
                    <a:pt x="310" y="52"/>
                  </a:cubicBezTo>
                  <a:cubicBezTo>
                    <a:pt x="316" y="45"/>
                    <a:pt x="327" y="36"/>
                    <a:pt x="332" y="28"/>
                  </a:cubicBezTo>
                  <a:cubicBezTo>
                    <a:pt x="321" y="47"/>
                    <a:pt x="303" y="59"/>
                    <a:pt x="291" y="77"/>
                  </a:cubicBezTo>
                  <a:cubicBezTo>
                    <a:pt x="290" y="76"/>
                    <a:pt x="289" y="76"/>
                    <a:pt x="289" y="75"/>
                  </a:cubicBezTo>
                  <a:close/>
                  <a:moveTo>
                    <a:pt x="293" y="79"/>
                  </a:moveTo>
                  <a:cubicBezTo>
                    <a:pt x="300" y="73"/>
                    <a:pt x="308" y="66"/>
                    <a:pt x="315" y="58"/>
                  </a:cubicBezTo>
                  <a:cubicBezTo>
                    <a:pt x="311" y="63"/>
                    <a:pt x="306" y="68"/>
                    <a:pt x="303" y="73"/>
                  </a:cubicBezTo>
                  <a:cubicBezTo>
                    <a:pt x="300" y="76"/>
                    <a:pt x="298" y="78"/>
                    <a:pt x="296" y="81"/>
                  </a:cubicBezTo>
                  <a:cubicBezTo>
                    <a:pt x="295" y="80"/>
                    <a:pt x="294" y="79"/>
                    <a:pt x="293" y="79"/>
                  </a:cubicBezTo>
                  <a:close/>
                  <a:moveTo>
                    <a:pt x="298" y="83"/>
                  </a:moveTo>
                  <a:cubicBezTo>
                    <a:pt x="313" y="66"/>
                    <a:pt x="329" y="51"/>
                    <a:pt x="345" y="36"/>
                  </a:cubicBezTo>
                  <a:cubicBezTo>
                    <a:pt x="330" y="51"/>
                    <a:pt x="315" y="68"/>
                    <a:pt x="301" y="84"/>
                  </a:cubicBezTo>
                  <a:cubicBezTo>
                    <a:pt x="300" y="86"/>
                    <a:pt x="302" y="88"/>
                    <a:pt x="303" y="86"/>
                  </a:cubicBezTo>
                  <a:cubicBezTo>
                    <a:pt x="320" y="70"/>
                    <a:pt x="337" y="54"/>
                    <a:pt x="353" y="37"/>
                  </a:cubicBezTo>
                  <a:cubicBezTo>
                    <a:pt x="336" y="55"/>
                    <a:pt x="319" y="73"/>
                    <a:pt x="304" y="92"/>
                  </a:cubicBezTo>
                  <a:cubicBezTo>
                    <a:pt x="303" y="91"/>
                    <a:pt x="302" y="89"/>
                    <a:pt x="301" y="87"/>
                  </a:cubicBezTo>
                  <a:cubicBezTo>
                    <a:pt x="300" y="86"/>
                    <a:pt x="299" y="84"/>
                    <a:pt x="298" y="83"/>
                  </a:cubicBezTo>
                  <a:close/>
                  <a:moveTo>
                    <a:pt x="290" y="145"/>
                  </a:moveTo>
                  <a:cubicBezTo>
                    <a:pt x="292" y="134"/>
                    <a:pt x="300" y="123"/>
                    <a:pt x="303" y="111"/>
                  </a:cubicBezTo>
                  <a:cubicBezTo>
                    <a:pt x="304" y="111"/>
                    <a:pt x="304" y="111"/>
                    <a:pt x="304" y="111"/>
                  </a:cubicBezTo>
                  <a:cubicBezTo>
                    <a:pt x="320" y="93"/>
                    <a:pt x="335" y="76"/>
                    <a:pt x="351" y="59"/>
                  </a:cubicBezTo>
                  <a:cubicBezTo>
                    <a:pt x="361" y="49"/>
                    <a:pt x="402" y="3"/>
                    <a:pt x="357" y="56"/>
                  </a:cubicBezTo>
                  <a:cubicBezTo>
                    <a:pt x="337" y="80"/>
                    <a:pt x="312" y="102"/>
                    <a:pt x="296" y="129"/>
                  </a:cubicBezTo>
                  <a:cubicBezTo>
                    <a:pt x="295" y="130"/>
                    <a:pt x="297" y="132"/>
                    <a:pt x="299" y="131"/>
                  </a:cubicBezTo>
                  <a:cubicBezTo>
                    <a:pt x="339" y="92"/>
                    <a:pt x="305" y="125"/>
                    <a:pt x="290" y="145"/>
                  </a:cubicBezTo>
                  <a:close/>
                  <a:moveTo>
                    <a:pt x="305" y="144"/>
                  </a:moveTo>
                  <a:cubicBezTo>
                    <a:pt x="302" y="147"/>
                    <a:pt x="299" y="150"/>
                    <a:pt x="297" y="153"/>
                  </a:cubicBezTo>
                  <a:cubicBezTo>
                    <a:pt x="297" y="151"/>
                    <a:pt x="297" y="149"/>
                    <a:pt x="297" y="147"/>
                  </a:cubicBezTo>
                  <a:cubicBezTo>
                    <a:pt x="297" y="146"/>
                    <a:pt x="297" y="146"/>
                    <a:pt x="296" y="145"/>
                  </a:cubicBezTo>
                  <a:cubicBezTo>
                    <a:pt x="313" y="131"/>
                    <a:pt x="344" y="98"/>
                    <a:pt x="305" y="144"/>
                  </a:cubicBezTo>
                  <a:close/>
                  <a:moveTo>
                    <a:pt x="333" y="107"/>
                  </a:moveTo>
                  <a:cubicBezTo>
                    <a:pt x="321" y="116"/>
                    <a:pt x="326" y="112"/>
                    <a:pt x="315" y="123"/>
                  </a:cubicBezTo>
                  <a:cubicBezTo>
                    <a:pt x="292" y="146"/>
                    <a:pt x="328" y="106"/>
                    <a:pt x="332" y="101"/>
                  </a:cubicBezTo>
                  <a:cubicBezTo>
                    <a:pt x="333" y="99"/>
                    <a:pt x="331" y="97"/>
                    <a:pt x="330" y="99"/>
                  </a:cubicBezTo>
                  <a:cubicBezTo>
                    <a:pt x="329" y="100"/>
                    <a:pt x="295" y="133"/>
                    <a:pt x="313" y="110"/>
                  </a:cubicBezTo>
                  <a:cubicBezTo>
                    <a:pt x="318" y="104"/>
                    <a:pt x="324" y="97"/>
                    <a:pt x="330" y="91"/>
                  </a:cubicBezTo>
                  <a:cubicBezTo>
                    <a:pt x="331" y="91"/>
                    <a:pt x="331" y="92"/>
                    <a:pt x="331" y="92"/>
                  </a:cubicBezTo>
                  <a:cubicBezTo>
                    <a:pt x="332" y="97"/>
                    <a:pt x="334" y="102"/>
                    <a:pt x="335" y="107"/>
                  </a:cubicBezTo>
                  <a:cubicBezTo>
                    <a:pt x="335" y="107"/>
                    <a:pt x="334" y="107"/>
                    <a:pt x="333" y="107"/>
                  </a:cubicBezTo>
                  <a:close/>
                  <a:moveTo>
                    <a:pt x="334" y="91"/>
                  </a:moveTo>
                  <a:cubicBezTo>
                    <a:pt x="350" y="76"/>
                    <a:pt x="362" y="90"/>
                    <a:pt x="365" y="106"/>
                  </a:cubicBezTo>
                  <a:cubicBezTo>
                    <a:pt x="366" y="109"/>
                    <a:pt x="367" y="112"/>
                    <a:pt x="370" y="114"/>
                  </a:cubicBezTo>
                  <a:cubicBezTo>
                    <a:pt x="375" y="118"/>
                    <a:pt x="379" y="120"/>
                    <a:pt x="384" y="122"/>
                  </a:cubicBezTo>
                  <a:cubicBezTo>
                    <a:pt x="395" y="126"/>
                    <a:pt x="394" y="134"/>
                    <a:pt x="394" y="145"/>
                  </a:cubicBezTo>
                  <a:cubicBezTo>
                    <a:pt x="394" y="148"/>
                    <a:pt x="392" y="172"/>
                    <a:pt x="379" y="157"/>
                  </a:cubicBezTo>
                  <a:cubicBezTo>
                    <a:pt x="377" y="156"/>
                    <a:pt x="374" y="151"/>
                    <a:pt x="372" y="149"/>
                  </a:cubicBezTo>
                  <a:cubicBezTo>
                    <a:pt x="368" y="143"/>
                    <a:pt x="359" y="146"/>
                    <a:pt x="353" y="143"/>
                  </a:cubicBezTo>
                  <a:cubicBezTo>
                    <a:pt x="342" y="139"/>
                    <a:pt x="344" y="128"/>
                    <a:pt x="343" y="118"/>
                  </a:cubicBezTo>
                  <a:cubicBezTo>
                    <a:pt x="341" y="109"/>
                    <a:pt x="337" y="100"/>
                    <a:pt x="334" y="91"/>
                  </a:cubicBezTo>
                  <a:close/>
                  <a:moveTo>
                    <a:pt x="222" y="330"/>
                  </a:moveTo>
                  <a:cubicBezTo>
                    <a:pt x="250" y="301"/>
                    <a:pt x="276" y="269"/>
                    <a:pt x="301" y="237"/>
                  </a:cubicBezTo>
                  <a:cubicBezTo>
                    <a:pt x="284" y="259"/>
                    <a:pt x="267" y="281"/>
                    <a:pt x="251" y="304"/>
                  </a:cubicBezTo>
                  <a:cubicBezTo>
                    <a:pt x="249" y="305"/>
                    <a:pt x="248" y="306"/>
                    <a:pt x="247" y="308"/>
                  </a:cubicBezTo>
                  <a:cubicBezTo>
                    <a:pt x="227" y="327"/>
                    <a:pt x="208" y="348"/>
                    <a:pt x="190" y="368"/>
                  </a:cubicBezTo>
                  <a:cubicBezTo>
                    <a:pt x="194" y="363"/>
                    <a:pt x="198" y="357"/>
                    <a:pt x="202" y="351"/>
                  </a:cubicBezTo>
                  <a:cubicBezTo>
                    <a:pt x="208" y="344"/>
                    <a:pt x="215" y="337"/>
                    <a:pt x="222" y="330"/>
                  </a:cubicBezTo>
                  <a:close/>
                  <a:moveTo>
                    <a:pt x="214" y="334"/>
                  </a:moveTo>
                  <a:cubicBezTo>
                    <a:pt x="222" y="323"/>
                    <a:pt x="230" y="311"/>
                    <a:pt x="238" y="300"/>
                  </a:cubicBezTo>
                  <a:cubicBezTo>
                    <a:pt x="254" y="282"/>
                    <a:pt x="272" y="264"/>
                    <a:pt x="289" y="246"/>
                  </a:cubicBezTo>
                  <a:cubicBezTo>
                    <a:pt x="267" y="274"/>
                    <a:pt x="244" y="302"/>
                    <a:pt x="219" y="328"/>
                  </a:cubicBezTo>
                  <a:cubicBezTo>
                    <a:pt x="218" y="330"/>
                    <a:pt x="216" y="332"/>
                    <a:pt x="214" y="334"/>
                  </a:cubicBezTo>
                  <a:close/>
                  <a:moveTo>
                    <a:pt x="250" y="283"/>
                  </a:moveTo>
                  <a:cubicBezTo>
                    <a:pt x="260" y="269"/>
                    <a:pt x="270" y="256"/>
                    <a:pt x="281" y="243"/>
                  </a:cubicBezTo>
                  <a:cubicBezTo>
                    <a:pt x="296" y="225"/>
                    <a:pt x="315" y="209"/>
                    <a:pt x="328" y="190"/>
                  </a:cubicBezTo>
                  <a:cubicBezTo>
                    <a:pt x="335" y="179"/>
                    <a:pt x="343" y="169"/>
                    <a:pt x="353" y="161"/>
                  </a:cubicBezTo>
                  <a:cubicBezTo>
                    <a:pt x="345" y="178"/>
                    <a:pt x="332" y="193"/>
                    <a:pt x="321" y="208"/>
                  </a:cubicBezTo>
                  <a:cubicBezTo>
                    <a:pt x="299" y="235"/>
                    <a:pt x="274" y="258"/>
                    <a:pt x="250" y="283"/>
                  </a:cubicBezTo>
                  <a:close/>
                  <a:moveTo>
                    <a:pt x="362" y="150"/>
                  </a:moveTo>
                  <a:cubicBezTo>
                    <a:pt x="362" y="150"/>
                    <a:pt x="362" y="150"/>
                    <a:pt x="362" y="149"/>
                  </a:cubicBezTo>
                  <a:cubicBezTo>
                    <a:pt x="365" y="150"/>
                    <a:pt x="367" y="150"/>
                    <a:pt x="369" y="152"/>
                  </a:cubicBezTo>
                  <a:cubicBezTo>
                    <a:pt x="369" y="152"/>
                    <a:pt x="370" y="153"/>
                    <a:pt x="370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61" y="162"/>
                    <a:pt x="352" y="172"/>
                    <a:pt x="344" y="181"/>
                  </a:cubicBezTo>
                  <a:cubicBezTo>
                    <a:pt x="351" y="171"/>
                    <a:pt x="357" y="161"/>
                    <a:pt x="362" y="150"/>
                  </a:cubicBezTo>
                  <a:close/>
                  <a:moveTo>
                    <a:pt x="372" y="155"/>
                  </a:moveTo>
                  <a:cubicBezTo>
                    <a:pt x="373" y="157"/>
                    <a:pt x="375" y="159"/>
                    <a:pt x="375" y="160"/>
                  </a:cubicBezTo>
                  <a:cubicBezTo>
                    <a:pt x="376" y="161"/>
                    <a:pt x="377" y="161"/>
                    <a:pt x="377" y="162"/>
                  </a:cubicBezTo>
                  <a:cubicBezTo>
                    <a:pt x="357" y="179"/>
                    <a:pt x="342" y="204"/>
                    <a:pt x="324" y="223"/>
                  </a:cubicBezTo>
                  <a:cubicBezTo>
                    <a:pt x="320" y="228"/>
                    <a:pt x="315" y="233"/>
                    <a:pt x="311" y="238"/>
                  </a:cubicBezTo>
                  <a:cubicBezTo>
                    <a:pt x="333" y="211"/>
                    <a:pt x="354" y="184"/>
                    <a:pt x="372" y="155"/>
                  </a:cubicBezTo>
                  <a:close/>
                  <a:moveTo>
                    <a:pt x="325" y="154"/>
                  </a:moveTo>
                  <a:cubicBezTo>
                    <a:pt x="342" y="138"/>
                    <a:pt x="314" y="172"/>
                    <a:pt x="311" y="175"/>
                  </a:cubicBezTo>
                  <a:cubicBezTo>
                    <a:pt x="310" y="176"/>
                    <a:pt x="309" y="177"/>
                    <a:pt x="308" y="178"/>
                  </a:cubicBezTo>
                  <a:cubicBezTo>
                    <a:pt x="315" y="170"/>
                    <a:pt x="320" y="162"/>
                    <a:pt x="325" y="154"/>
                  </a:cubicBezTo>
                  <a:close/>
                  <a:moveTo>
                    <a:pt x="189" y="308"/>
                  </a:moveTo>
                  <a:cubicBezTo>
                    <a:pt x="171" y="330"/>
                    <a:pt x="151" y="353"/>
                    <a:pt x="132" y="376"/>
                  </a:cubicBezTo>
                  <a:cubicBezTo>
                    <a:pt x="142" y="361"/>
                    <a:pt x="153" y="345"/>
                    <a:pt x="164" y="332"/>
                  </a:cubicBezTo>
                  <a:cubicBezTo>
                    <a:pt x="216" y="265"/>
                    <a:pt x="274" y="205"/>
                    <a:pt x="328" y="140"/>
                  </a:cubicBezTo>
                  <a:cubicBezTo>
                    <a:pt x="283" y="195"/>
                    <a:pt x="235" y="252"/>
                    <a:pt x="189" y="308"/>
                  </a:cubicBezTo>
                  <a:close/>
                  <a:moveTo>
                    <a:pt x="329" y="148"/>
                  </a:moveTo>
                  <a:cubicBezTo>
                    <a:pt x="333" y="141"/>
                    <a:pt x="336" y="133"/>
                    <a:pt x="339" y="126"/>
                  </a:cubicBezTo>
                  <a:cubicBezTo>
                    <a:pt x="339" y="128"/>
                    <a:pt x="340" y="130"/>
                    <a:pt x="340" y="132"/>
                  </a:cubicBezTo>
                  <a:cubicBezTo>
                    <a:pt x="340" y="134"/>
                    <a:pt x="341" y="136"/>
                    <a:pt x="341" y="138"/>
                  </a:cubicBezTo>
                  <a:cubicBezTo>
                    <a:pt x="341" y="138"/>
                    <a:pt x="340" y="138"/>
                    <a:pt x="340" y="138"/>
                  </a:cubicBezTo>
                  <a:cubicBezTo>
                    <a:pt x="336" y="141"/>
                    <a:pt x="333" y="145"/>
                    <a:pt x="329" y="148"/>
                  </a:cubicBezTo>
                  <a:close/>
                  <a:moveTo>
                    <a:pt x="284" y="179"/>
                  </a:moveTo>
                  <a:cubicBezTo>
                    <a:pt x="286" y="177"/>
                    <a:pt x="288" y="175"/>
                    <a:pt x="290" y="173"/>
                  </a:cubicBezTo>
                  <a:cubicBezTo>
                    <a:pt x="276" y="189"/>
                    <a:pt x="262" y="205"/>
                    <a:pt x="247" y="221"/>
                  </a:cubicBezTo>
                  <a:cubicBezTo>
                    <a:pt x="259" y="206"/>
                    <a:pt x="271" y="192"/>
                    <a:pt x="284" y="179"/>
                  </a:cubicBezTo>
                  <a:close/>
                  <a:moveTo>
                    <a:pt x="242" y="227"/>
                  </a:moveTo>
                  <a:cubicBezTo>
                    <a:pt x="264" y="204"/>
                    <a:pt x="287" y="180"/>
                    <a:pt x="308" y="155"/>
                  </a:cubicBezTo>
                  <a:cubicBezTo>
                    <a:pt x="319" y="144"/>
                    <a:pt x="330" y="132"/>
                    <a:pt x="338" y="118"/>
                  </a:cubicBezTo>
                  <a:cubicBezTo>
                    <a:pt x="338" y="120"/>
                    <a:pt x="338" y="122"/>
                    <a:pt x="339" y="125"/>
                  </a:cubicBezTo>
                  <a:cubicBezTo>
                    <a:pt x="338" y="124"/>
                    <a:pt x="337" y="123"/>
                    <a:pt x="336" y="124"/>
                  </a:cubicBezTo>
                  <a:cubicBezTo>
                    <a:pt x="295" y="176"/>
                    <a:pt x="250" y="225"/>
                    <a:pt x="206" y="275"/>
                  </a:cubicBezTo>
                  <a:cubicBezTo>
                    <a:pt x="218" y="259"/>
                    <a:pt x="230" y="243"/>
                    <a:pt x="242" y="227"/>
                  </a:cubicBezTo>
                  <a:close/>
                  <a:moveTo>
                    <a:pt x="117" y="380"/>
                  </a:moveTo>
                  <a:cubicBezTo>
                    <a:pt x="151" y="338"/>
                    <a:pt x="183" y="293"/>
                    <a:pt x="219" y="252"/>
                  </a:cubicBezTo>
                  <a:cubicBezTo>
                    <a:pt x="219" y="252"/>
                    <a:pt x="220" y="251"/>
                    <a:pt x="220" y="251"/>
                  </a:cubicBezTo>
                  <a:cubicBezTo>
                    <a:pt x="196" y="282"/>
                    <a:pt x="173" y="314"/>
                    <a:pt x="148" y="345"/>
                  </a:cubicBezTo>
                  <a:cubicBezTo>
                    <a:pt x="137" y="358"/>
                    <a:pt x="126" y="371"/>
                    <a:pt x="114" y="383"/>
                  </a:cubicBezTo>
                  <a:cubicBezTo>
                    <a:pt x="115" y="382"/>
                    <a:pt x="116" y="381"/>
                    <a:pt x="117" y="380"/>
                  </a:cubicBezTo>
                  <a:close/>
                  <a:moveTo>
                    <a:pt x="74" y="438"/>
                  </a:moveTo>
                  <a:cubicBezTo>
                    <a:pt x="82" y="430"/>
                    <a:pt x="90" y="419"/>
                    <a:pt x="96" y="410"/>
                  </a:cubicBezTo>
                  <a:cubicBezTo>
                    <a:pt x="108" y="395"/>
                    <a:pt x="120" y="381"/>
                    <a:pt x="132" y="367"/>
                  </a:cubicBezTo>
                  <a:cubicBezTo>
                    <a:pt x="132" y="367"/>
                    <a:pt x="131" y="368"/>
                    <a:pt x="131" y="369"/>
                  </a:cubicBezTo>
                  <a:cubicBezTo>
                    <a:pt x="123" y="379"/>
                    <a:pt x="116" y="390"/>
                    <a:pt x="108" y="401"/>
                  </a:cubicBezTo>
                  <a:cubicBezTo>
                    <a:pt x="101" y="412"/>
                    <a:pt x="93" y="423"/>
                    <a:pt x="84" y="433"/>
                  </a:cubicBezTo>
                  <a:cubicBezTo>
                    <a:pt x="83" y="435"/>
                    <a:pt x="82" y="436"/>
                    <a:pt x="81" y="438"/>
                  </a:cubicBezTo>
                  <a:cubicBezTo>
                    <a:pt x="80" y="439"/>
                    <a:pt x="79" y="440"/>
                    <a:pt x="78" y="442"/>
                  </a:cubicBezTo>
                  <a:cubicBezTo>
                    <a:pt x="76" y="444"/>
                    <a:pt x="75" y="443"/>
                    <a:pt x="74" y="438"/>
                  </a:cubicBezTo>
                  <a:close/>
                  <a:moveTo>
                    <a:pt x="127" y="394"/>
                  </a:moveTo>
                  <a:cubicBezTo>
                    <a:pt x="115" y="410"/>
                    <a:pt x="103" y="426"/>
                    <a:pt x="90" y="441"/>
                  </a:cubicBezTo>
                  <a:cubicBezTo>
                    <a:pt x="83" y="449"/>
                    <a:pt x="76" y="456"/>
                    <a:pt x="68" y="462"/>
                  </a:cubicBezTo>
                  <a:cubicBezTo>
                    <a:pt x="73" y="454"/>
                    <a:pt x="79" y="446"/>
                    <a:pt x="86" y="439"/>
                  </a:cubicBezTo>
                  <a:cubicBezTo>
                    <a:pt x="137" y="380"/>
                    <a:pt x="184" y="318"/>
                    <a:pt x="235" y="258"/>
                  </a:cubicBezTo>
                  <a:cubicBezTo>
                    <a:pt x="236" y="256"/>
                    <a:pt x="238" y="255"/>
                    <a:pt x="239" y="253"/>
                  </a:cubicBezTo>
                  <a:cubicBezTo>
                    <a:pt x="225" y="272"/>
                    <a:pt x="211" y="291"/>
                    <a:pt x="196" y="310"/>
                  </a:cubicBezTo>
                  <a:cubicBezTo>
                    <a:pt x="173" y="338"/>
                    <a:pt x="150" y="365"/>
                    <a:pt x="127" y="394"/>
                  </a:cubicBezTo>
                  <a:close/>
                  <a:moveTo>
                    <a:pt x="162" y="358"/>
                  </a:moveTo>
                  <a:cubicBezTo>
                    <a:pt x="170" y="347"/>
                    <a:pt x="178" y="337"/>
                    <a:pt x="187" y="326"/>
                  </a:cubicBezTo>
                  <a:cubicBezTo>
                    <a:pt x="212" y="295"/>
                    <a:pt x="237" y="261"/>
                    <a:pt x="262" y="229"/>
                  </a:cubicBezTo>
                  <a:cubicBezTo>
                    <a:pt x="265" y="226"/>
                    <a:pt x="268" y="223"/>
                    <a:pt x="271" y="219"/>
                  </a:cubicBezTo>
                  <a:cubicBezTo>
                    <a:pt x="256" y="237"/>
                    <a:pt x="242" y="256"/>
                    <a:pt x="228" y="276"/>
                  </a:cubicBezTo>
                  <a:cubicBezTo>
                    <a:pt x="208" y="305"/>
                    <a:pt x="185" y="332"/>
                    <a:pt x="162" y="358"/>
                  </a:cubicBezTo>
                  <a:close/>
                  <a:moveTo>
                    <a:pt x="224" y="291"/>
                  </a:moveTo>
                  <a:cubicBezTo>
                    <a:pt x="220" y="296"/>
                    <a:pt x="215" y="301"/>
                    <a:pt x="211" y="307"/>
                  </a:cubicBezTo>
                  <a:cubicBezTo>
                    <a:pt x="234" y="275"/>
                    <a:pt x="255" y="242"/>
                    <a:pt x="281" y="212"/>
                  </a:cubicBezTo>
                  <a:cubicBezTo>
                    <a:pt x="302" y="189"/>
                    <a:pt x="324" y="166"/>
                    <a:pt x="342" y="140"/>
                  </a:cubicBezTo>
                  <a:cubicBezTo>
                    <a:pt x="342" y="140"/>
                    <a:pt x="342" y="140"/>
                    <a:pt x="342" y="140"/>
                  </a:cubicBezTo>
                  <a:cubicBezTo>
                    <a:pt x="344" y="142"/>
                    <a:pt x="346" y="144"/>
                    <a:pt x="349" y="146"/>
                  </a:cubicBezTo>
                  <a:cubicBezTo>
                    <a:pt x="303" y="188"/>
                    <a:pt x="263" y="243"/>
                    <a:pt x="224" y="291"/>
                  </a:cubicBezTo>
                  <a:close/>
                  <a:moveTo>
                    <a:pt x="96" y="457"/>
                  </a:moveTo>
                  <a:cubicBezTo>
                    <a:pt x="113" y="436"/>
                    <a:pt x="132" y="416"/>
                    <a:pt x="151" y="395"/>
                  </a:cubicBezTo>
                  <a:cubicBezTo>
                    <a:pt x="190" y="351"/>
                    <a:pt x="227" y="304"/>
                    <a:pt x="263" y="257"/>
                  </a:cubicBezTo>
                  <a:cubicBezTo>
                    <a:pt x="292" y="220"/>
                    <a:pt x="327" y="188"/>
                    <a:pt x="352" y="148"/>
                  </a:cubicBezTo>
                  <a:cubicBezTo>
                    <a:pt x="353" y="148"/>
                    <a:pt x="354" y="149"/>
                    <a:pt x="355" y="149"/>
                  </a:cubicBezTo>
                  <a:cubicBezTo>
                    <a:pt x="356" y="149"/>
                    <a:pt x="357" y="149"/>
                    <a:pt x="358" y="149"/>
                  </a:cubicBezTo>
                  <a:cubicBezTo>
                    <a:pt x="339" y="164"/>
                    <a:pt x="330" y="183"/>
                    <a:pt x="314" y="201"/>
                  </a:cubicBezTo>
                  <a:cubicBezTo>
                    <a:pt x="287" y="233"/>
                    <a:pt x="259" y="264"/>
                    <a:pt x="233" y="298"/>
                  </a:cubicBezTo>
                  <a:cubicBezTo>
                    <a:pt x="229" y="303"/>
                    <a:pt x="225" y="308"/>
                    <a:pt x="221" y="313"/>
                  </a:cubicBezTo>
                  <a:cubicBezTo>
                    <a:pt x="221" y="313"/>
                    <a:pt x="221" y="314"/>
                    <a:pt x="220" y="314"/>
                  </a:cubicBezTo>
                  <a:cubicBezTo>
                    <a:pt x="194" y="343"/>
                    <a:pt x="171" y="375"/>
                    <a:pt x="147" y="405"/>
                  </a:cubicBezTo>
                  <a:cubicBezTo>
                    <a:pt x="134" y="419"/>
                    <a:pt x="122" y="433"/>
                    <a:pt x="110" y="448"/>
                  </a:cubicBezTo>
                  <a:cubicBezTo>
                    <a:pt x="96" y="463"/>
                    <a:pt x="74" y="484"/>
                    <a:pt x="96" y="457"/>
                  </a:cubicBezTo>
                  <a:close/>
                  <a:moveTo>
                    <a:pt x="102" y="468"/>
                  </a:moveTo>
                  <a:cubicBezTo>
                    <a:pt x="72" y="497"/>
                    <a:pt x="107" y="459"/>
                    <a:pt x="111" y="455"/>
                  </a:cubicBezTo>
                  <a:cubicBezTo>
                    <a:pt x="122" y="444"/>
                    <a:pt x="132" y="431"/>
                    <a:pt x="142" y="418"/>
                  </a:cubicBezTo>
                  <a:cubicBezTo>
                    <a:pt x="151" y="407"/>
                    <a:pt x="160" y="397"/>
                    <a:pt x="169" y="387"/>
                  </a:cubicBezTo>
                  <a:cubicBezTo>
                    <a:pt x="160" y="400"/>
                    <a:pt x="150" y="412"/>
                    <a:pt x="141" y="425"/>
                  </a:cubicBezTo>
                  <a:cubicBezTo>
                    <a:pt x="137" y="428"/>
                    <a:pt x="134" y="432"/>
                    <a:pt x="131" y="436"/>
                  </a:cubicBezTo>
                  <a:cubicBezTo>
                    <a:pt x="122" y="447"/>
                    <a:pt x="112" y="458"/>
                    <a:pt x="102" y="468"/>
                  </a:cubicBezTo>
                  <a:close/>
                  <a:moveTo>
                    <a:pt x="109" y="469"/>
                  </a:moveTo>
                  <a:cubicBezTo>
                    <a:pt x="105" y="474"/>
                    <a:pt x="101" y="478"/>
                    <a:pt x="97" y="483"/>
                  </a:cubicBezTo>
                  <a:cubicBezTo>
                    <a:pt x="96" y="484"/>
                    <a:pt x="96" y="485"/>
                    <a:pt x="95" y="485"/>
                  </a:cubicBezTo>
                  <a:cubicBezTo>
                    <a:pt x="104" y="474"/>
                    <a:pt x="114" y="462"/>
                    <a:pt x="123" y="451"/>
                  </a:cubicBezTo>
                  <a:cubicBezTo>
                    <a:pt x="140" y="433"/>
                    <a:pt x="155" y="414"/>
                    <a:pt x="170" y="395"/>
                  </a:cubicBezTo>
                  <a:cubicBezTo>
                    <a:pt x="191" y="370"/>
                    <a:pt x="213" y="347"/>
                    <a:pt x="236" y="323"/>
                  </a:cubicBezTo>
                  <a:cubicBezTo>
                    <a:pt x="214" y="354"/>
                    <a:pt x="191" y="384"/>
                    <a:pt x="166" y="412"/>
                  </a:cubicBezTo>
                  <a:cubicBezTo>
                    <a:pt x="149" y="432"/>
                    <a:pt x="127" y="451"/>
                    <a:pt x="109" y="469"/>
                  </a:cubicBezTo>
                  <a:close/>
                  <a:moveTo>
                    <a:pt x="120" y="485"/>
                  </a:moveTo>
                  <a:cubicBezTo>
                    <a:pt x="116" y="489"/>
                    <a:pt x="101" y="503"/>
                    <a:pt x="102" y="501"/>
                  </a:cubicBezTo>
                  <a:cubicBezTo>
                    <a:pt x="114" y="485"/>
                    <a:pt x="138" y="464"/>
                    <a:pt x="145" y="457"/>
                  </a:cubicBezTo>
                  <a:cubicBezTo>
                    <a:pt x="147" y="455"/>
                    <a:pt x="149" y="452"/>
                    <a:pt x="152" y="450"/>
                  </a:cubicBezTo>
                  <a:cubicBezTo>
                    <a:pt x="141" y="462"/>
                    <a:pt x="131" y="474"/>
                    <a:pt x="120" y="485"/>
                  </a:cubicBezTo>
                  <a:close/>
                  <a:moveTo>
                    <a:pt x="173" y="422"/>
                  </a:moveTo>
                  <a:cubicBezTo>
                    <a:pt x="170" y="426"/>
                    <a:pt x="166" y="430"/>
                    <a:pt x="162" y="434"/>
                  </a:cubicBezTo>
                  <a:cubicBezTo>
                    <a:pt x="160" y="436"/>
                    <a:pt x="156" y="440"/>
                    <a:pt x="151" y="444"/>
                  </a:cubicBezTo>
                  <a:cubicBezTo>
                    <a:pt x="163" y="431"/>
                    <a:pt x="174" y="418"/>
                    <a:pt x="185" y="404"/>
                  </a:cubicBezTo>
                  <a:cubicBezTo>
                    <a:pt x="187" y="402"/>
                    <a:pt x="190" y="399"/>
                    <a:pt x="192" y="397"/>
                  </a:cubicBezTo>
                  <a:cubicBezTo>
                    <a:pt x="186" y="405"/>
                    <a:pt x="180" y="414"/>
                    <a:pt x="173" y="422"/>
                  </a:cubicBezTo>
                  <a:close/>
                  <a:moveTo>
                    <a:pt x="184" y="401"/>
                  </a:moveTo>
                  <a:cubicBezTo>
                    <a:pt x="175" y="410"/>
                    <a:pt x="167" y="419"/>
                    <a:pt x="158" y="428"/>
                  </a:cubicBezTo>
                  <a:cubicBezTo>
                    <a:pt x="155" y="431"/>
                    <a:pt x="151" y="434"/>
                    <a:pt x="147" y="437"/>
                  </a:cubicBezTo>
                  <a:cubicBezTo>
                    <a:pt x="178" y="404"/>
                    <a:pt x="206" y="370"/>
                    <a:pt x="232" y="334"/>
                  </a:cubicBezTo>
                  <a:cubicBezTo>
                    <a:pt x="241" y="322"/>
                    <a:pt x="250" y="311"/>
                    <a:pt x="260" y="299"/>
                  </a:cubicBezTo>
                  <a:cubicBezTo>
                    <a:pt x="283" y="275"/>
                    <a:pt x="304" y="250"/>
                    <a:pt x="326" y="226"/>
                  </a:cubicBezTo>
                  <a:cubicBezTo>
                    <a:pt x="345" y="206"/>
                    <a:pt x="359" y="181"/>
                    <a:pt x="380" y="164"/>
                  </a:cubicBezTo>
                  <a:cubicBezTo>
                    <a:pt x="381" y="164"/>
                    <a:pt x="382" y="165"/>
                    <a:pt x="384" y="165"/>
                  </a:cubicBezTo>
                  <a:cubicBezTo>
                    <a:pt x="387" y="165"/>
                    <a:pt x="390" y="165"/>
                    <a:pt x="392" y="163"/>
                  </a:cubicBezTo>
                  <a:cubicBezTo>
                    <a:pt x="385" y="171"/>
                    <a:pt x="378" y="179"/>
                    <a:pt x="371" y="187"/>
                  </a:cubicBezTo>
                  <a:cubicBezTo>
                    <a:pt x="375" y="181"/>
                    <a:pt x="379" y="174"/>
                    <a:pt x="382" y="167"/>
                  </a:cubicBezTo>
                  <a:cubicBezTo>
                    <a:pt x="383" y="165"/>
                    <a:pt x="381" y="164"/>
                    <a:pt x="380" y="165"/>
                  </a:cubicBezTo>
                  <a:cubicBezTo>
                    <a:pt x="313" y="242"/>
                    <a:pt x="249" y="323"/>
                    <a:pt x="184" y="401"/>
                  </a:cubicBezTo>
                  <a:close/>
                  <a:moveTo>
                    <a:pt x="344" y="217"/>
                  </a:moveTo>
                  <a:cubicBezTo>
                    <a:pt x="325" y="240"/>
                    <a:pt x="305" y="262"/>
                    <a:pt x="286" y="285"/>
                  </a:cubicBezTo>
                  <a:cubicBezTo>
                    <a:pt x="267" y="306"/>
                    <a:pt x="249" y="328"/>
                    <a:pt x="231" y="349"/>
                  </a:cubicBezTo>
                  <a:cubicBezTo>
                    <a:pt x="269" y="302"/>
                    <a:pt x="307" y="255"/>
                    <a:pt x="346" y="208"/>
                  </a:cubicBezTo>
                  <a:cubicBezTo>
                    <a:pt x="354" y="199"/>
                    <a:pt x="362" y="190"/>
                    <a:pt x="370" y="181"/>
                  </a:cubicBezTo>
                  <a:cubicBezTo>
                    <a:pt x="386" y="162"/>
                    <a:pt x="340" y="221"/>
                    <a:pt x="344" y="217"/>
                  </a:cubicBezTo>
                  <a:close/>
                  <a:moveTo>
                    <a:pt x="212" y="381"/>
                  </a:moveTo>
                  <a:cubicBezTo>
                    <a:pt x="230" y="358"/>
                    <a:pt x="248" y="334"/>
                    <a:pt x="268" y="313"/>
                  </a:cubicBezTo>
                  <a:cubicBezTo>
                    <a:pt x="281" y="298"/>
                    <a:pt x="294" y="284"/>
                    <a:pt x="307" y="269"/>
                  </a:cubicBezTo>
                  <a:cubicBezTo>
                    <a:pt x="319" y="255"/>
                    <a:pt x="331" y="242"/>
                    <a:pt x="343" y="228"/>
                  </a:cubicBezTo>
                  <a:cubicBezTo>
                    <a:pt x="372" y="194"/>
                    <a:pt x="400" y="160"/>
                    <a:pt x="428" y="126"/>
                  </a:cubicBezTo>
                  <a:cubicBezTo>
                    <a:pt x="427" y="127"/>
                    <a:pt x="428" y="127"/>
                    <a:pt x="429" y="127"/>
                  </a:cubicBezTo>
                  <a:cubicBezTo>
                    <a:pt x="443" y="112"/>
                    <a:pt x="458" y="97"/>
                    <a:pt x="472" y="82"/>
                  </a:cubicBezTo>
                  <a:cubicBezTo>
                    <a:pt x="464" y="90"/>
                    <a:pt x="451" y="109"/>
                    <a:pt x="441" y="122"/>
                  </a:cubicBezTo>
                  <a:cubicBezTo>
                    <a:pt x="440" y="122"/>
                    <a:pt x="439" y="122"/>
                    <a:pt x="438" y="122"/>
                  </a:cubicBezTo>
                  <a:cubicBezTo>
                    <a:pt x="431" y="122"/>
                    <a:pt x="427" y="131"/>
                    <a:pt x="425" y="137"/>
                  </a:cubicBezTo>
                  <a:cubicBezTo>
                    <a:pt x="425" y="137"/>
                    <a:pt x="424" y="137"/>
                    <a:pt x="424" y="138"/>
                  </a:cubicBezTo>
                  <a:cubicBezTo>
                    <a:pt x="384" y="189"/>
                    <a:pt x="341" y="239"/>
                    <a:pt x="299" y="289"/>
                  </a:cubicBezTo>
                  <a:cubicBezTo>
                    <a:pt x="290" y="300"/>
                    <a:pt x="281" y="310"/>
                    <a:pt x="271" y="320"/>
                  </a:cubicBezTo>
                  <a:cubicBezTo>
                    <a:pt x="252" y="341"/>
                    <a:pt x="232" y="361"/>
                    <a:pt x="212" y="381"/>
                  </a:cubicBezTo>
                  <a:close/>
                  <a:moveTo>
                    <a:pt x="301" y="292"/>
                  </a:moveTo>
                  <a:cubicBezTo>
                    <a:pt x="329" y="262"/>
                    <a:pt x="356" y="231"/>
                    <a:pt x="381" y="198"/>
                  </a:cubicBezTo>
                  <a:cubicBezTo>
                    <a:pt x="372" y="212"/>
                    <a:pt x="363" y="225"/>
                    <a:pt x="353" y="238"/>
                  </a:cubicBezTo>
                  <a:cubicBezTo>
                    <a:pt x="324" y="273"/>
                    <a:pt x="294" y="307"/>
                    <a:pt x="263" y="340"/>
                  </a:cubicBezTo>
                  <a:cubicBezTo>
                    <a:pt x="261" y="343"/>
                    <a:pt x="259" y="345"/>
                    <a:pt x="257" y="348"/>
                  </a:cubicBezTo>
                  <a:cubicBezTo>
                    <a:pt x="271" y="329"/>
                    <a:pt x="286" y="310"/>
                    <a:pt x="301" y="292"/>
                  </a:cubicBezTo>
                  <a:close/>
                  <a:moveTo>
                    <a:pt x="185" y="445"/>
                  </a:moveTo>
                  <a:cubicBezTo>
                    <a:pt x="208" y="415"/>
                    <a:pt x="230" y="384"/>
                    <a:pt x="254" y="356"/>
                  </a:cubicBezTo>
                  <a:cubicBezTo>
                    <a:pt x="267" y="342"/>
                    <a:pt x="281" y="328"/>
                    <a:pt x="295" y="314"/>
                  </a:cubicBezTo>
                  <a:cubicBezTo>
                    <a:pt x="288" y="323"/>
                    <a:pt x="282" y="332"/>
                    <a:pt x="276" y="341"/>
                  </a:cubicBezTo>
                  <a:cubicBezTo>
                    <a:pt x="275" y="341"/>
                    <a:pt x="275" y="341"/>
                    <a:pt x="275" y="342"/>
                  </a:cubicBezTo>
                  <a:cubicBezTo>
                    <a:pt x="256" y="363"/>
                    <a:pt x="239" y="385"/>
                    <a:pt x="222" y="408"/>
                  </a:cubicBezTo>
                  <a:cubicBezTo>
                    <a:pt x="210" y="420"/>
                    <a:pt x="197" y="433"/>
                    <a:pt x="185" y="445"/>
                  </a:cubicBezTo>
                  <a:close/>
                  <a:moveTo>
                    <a:pt x="121" y="546"/>
                  </a:moveTo>
                  <a:cubicBezTo>
                    <a:pt x="112" y="557"/>
                    <a:pt x="64" y="604"/>
                    <a:pt x="106" y="553"/>
                  </a:cubicBezTo>
                  <a:cubicBezTo>
                    <a:pt x="122" y="534"/>
                    <a:pt x="141" y="516"/>
                    <a:pt x="158" y="498"/>
                  </a:cubicBezTo>
                  <a:cubicBezTo>
                    <a:pt x="196" y="457"/>
                    <a:pt x="231" y="412"/>
                    <a:pt x="266" y="368"/>
                  </a:cubicBezTo>
                  <a:cubicBezTo>
                    <a:pt x="250" y="390"/>
                    <a:pt x="234" y="412"/>
                    <a:pt x="217" y="433"/>
                  </a:cubicBezTo>
                  <a:cubicBezTo>
                    <a:pt x="186" y="471"/>
                    <a:pt x="152" y="507"/>
                    <a:pt x="121" y="546"/>
                  </a:cubicBezTo>
                  <a:close/>
                  <a:moveTo>
                    <a:pt x="145" y="540"/>
                  </a:moveTo>
                  <a:cubicBezTo>
                    <a:pt x="172" y="507"/>
                    <a:pt x="198" y="472"/>
                    <a:pt x="226" y="439"/>
                  </a:cubicBezTo>
                  <a:cubicBezTo>
                    <a:pt x="235" y="428"/>
                    <a:pt x="246" y="418"/>
                    <a:pt x="257" y="407"/>
                  </a:cubicBezTo>
                  <a:cubicBezTo>
                    <a:pt x="243" y="425"/>
                    <a:pt x="229" y="444"/>
                    <a:pt x="214" y="462"/>
                  </a:cubicBezTo>
                  <a:cubicBezTo>
                    <a:pt x="193" y="489"/>
                    <a:pt x="169" y="515"/>
                    <a:pt x="145" y="540"/>
                  </a:cubicBezTo>
                  <a:close/>
                  <a:moveTo>
                    <a:pt x="185" y="510"/>
                  </a:moveTo>
                  <a:cubicBezTo>
                    <a:pt x="224" y="469"/>
                    <a:pt x="262" y="428"/>
                    <a:pt x="302" y="388"/>
                  </a:cubicBezTo>
                  <a:cubicBezTo>
                    <a:pt x="336" y="353"/>
                    <a:pt x="285" y="406"/>
                    <a:pt x="280" y="412"/>
                  </a:cubicBezTo>
                  <a:cubicBezTo>
                    <a:pt x="261" y="433"/>
                    <a:pt x="241" y="453"/>
                    <a:pt x="221" y="473"/>
                  </a:cubicBezTo>
                  <a:cubicBezTo>
                    <a:pt x="202" y="492"/>
                    <a:pt x="184" y="511"/>
                    <a:pt x="166" y="530"/>
                  </a:cubicBezTo>
                  <a:cubicBezTo>
                    <a:pt x="172" y="523"/>
                    <a:pt x="178" y="516"/>
                    <a:pt x="185" y="510"/>
                  </a:cubicBezTo>
                  <a:close/>
                  <a:moveTo>
                    <a:pt x="362" y="377"/>
                  </a:moveTo>
                  <a:cubicBezTo>
                    <a:pt x="342" y="395"/>
                    <a:pt x="324" y="415"/>
                    <a:pt x="305" y="434"/>
                  </a:cubicBezTo>
                  <a:cubicBezTo>
                    <a:pt x="271" y="469"/>
                    <a:pt x="236" y="504"/>
                    <a:pt x="202" y="540"/>
                  </a:cubicBezTo>
                  <a:cubicBezTo>
                    <a:pt x="197" y="545"/>
                    <a:pt x="192" y="550"/>
                    <a:pt x="187" y="555"/>
                  </a:cubicBezTo>
                  <a:cubicBezTo>
                    <a:pt x="210" y="530"/>
                    <a:pt x="232" y="504"/>
                    <a:pt x="255" y="479"/>
                  </a:cubicBezTo>
                  <a:cubicBezTo>
                    <a:pt x="286" y="445"/>
                    <a:pt x="325" y="414"/>
                    <a:pt x="355" y="377"/>
                  </a:cubicBezTo>
                  <a:cubicBezTo>
                    <a:pt x="372" y="364"/>
                    <a:pt x="388" y="353"/>
                    <a:pt x="362" y="377"/>
                  </a:cubicBezTo>
                  <a:close/>
                  <a:moveTo>
                    <a:pt x="360" y="361"/>
                  </a:moveTo>
                  <a:cubicBezTo>
                    <a:pt x="381" y="338"/>
                    <a:pt x="359" y="366"/>
                    <a:pt x="347" y="379"/>
                  </a:cubicBezTo>
                  <a:cubicBezTo>
                    <a:pt x="314" y="407"/>
                    <a:pt x="283" y="438"/>
                    <a:pt x="254" y="469"/>
                  </a:cubicBezTo>
                  <a:cubicBezTo>
                    <a:pt x="232" y="491"/>
                    <a:pt x="210" y="514"/>
                    <a:pt x="189" y="537"/>
                  </a:cubicBezTo>
                  <a:cubicBezTo>
                    <a:pt x="204" y="520"/>
                    <a:pt x="219" y="503"/>
                    <a:pt x="234" y="486"/>
                  </a:cubicBezTo>
                  <a:cubicBezTo>
                    <a:pt x="277" y="445"/>
                    <a:pt x="319" y="403"/>
                    <a:pt x="360" y="361"/>
                  </a:cubicBezTo>
                  <a:close/>
                  <a:moveTo>
                    <a:pt x="272" y="431"/>
                  </a:moveTo>
                  <a:cubicBezTo>
                    <a:pt x="298" y="406"/>
                    <a:pt x="318" y="376"/>
                    <a:pt x="345" y="351"/>
                  </a:cubicBezTo>
                  <a:cubicBezTo>
                    <a:pt x="369" y="327"/>
                    <a:pt x="321" y="387"/>
                    <a:pt x="315" y="392"/>
                  </a:cubicBezTo>
                  <a:cubicBezTo>
                    <a:pt x="296" y="411"/>
                    <a:pt x="278" y="429"/>
                    <a:pt x="261" y="449"/>
                  </a:cubicBezTo>
                  <a:cubicBezTo>
                    <a:pt x="259" y="451"/>
                    <a:pt x="257" y="453"/>
                    <a:pt x="256" y="455"/>
                  </a:cubicBezTo>
                  <a:cubicBezTo>
                    <a:pt x="243" y="468"/>
                    <a:pt x="231" y="480"/>
                    <a:pt x="218" y="492"/>
                  </a:cubicBezTo>
                  <a:cubicBezTo>
                    <a:pt x="211" y="500"/>
                    <a:pt x="204" y="507"/>
                    <a:pt x="196" y="514"/>
                  </a:cubicBezTo>
                  <a:cubicBezTo>
                    <a:pt x="222" y="486"/>
                    <a:pt x="246" y="457"/>
                    <a:pt x="272" y="431"/>
                  </a:cubicBezTo>
                  <a:close/>
                  <a:moveTo>
                    <a:pt x="127" y="599"/>
                  </a:moveTo>
                  <a:cubicBezTo>
                    <a:pt x="97" y="630"/>
                    <a:pt x="146" y="570"/>
                    <a:pt x="154" y="562"/>
                  </a:cubicBezTo>
                  <a:cubicBezTo>
                    <a:pt x="169" y="548"/>
                    <a:pt x="185" y="533"/>
                    <a:pt x="200" y="519"/>
                  </a:cubicBezTo>
                  <a:cubicBezTo>
                    <a:pt x="191" y="529"/>
                    <a:pt x="182" y="539"/>
                    <a:pt x="172" y="549"/>
                  </a:cubicBezTo>
                  <a:cubicBezTo>
                    <a:pt x="158" y="566"/>
                    <a:pt x="142" y="583"/>
                    <a:pt x="127" y="599"/>
                  </a:cubicBezTo>
                  <a:close/>
                  <a:moveTo>
                    <a:pt x="135" y="601"/>
                  </a:moveTo>
                  <a:cubicBezTo>
                    <a:pt x="171" y="562"/>
                    <a:pt x="208" y="523"/>
                    <a:pt x="244" y="483"/>
                  </a:cubicBezTo>
                  <a:cubicBezTo>
                    <a:pt x="253" y="473"/>
                    <a:pt x="262" y="464"/>
                    <a:pt x="271" y="455"/>
                  </a:cubicBezTo>
                  <a:cubicBezTo>
                    <a:pt x="245" y="483"/>
                    <a:pt x="219" y="513"/>
                    <a:pt x="194" y="541"/>
                  </a:cubicBezTo>
                  <a:cubicBezTo>
                    <a:pt x="178" y="558"/>
                    <a:pt x="162" y="575"/>
                    <a:pt x="146" y="592"/>
                  </a:cubicBezTo>
                  <a:cubicBezTo>
                    <a:pt x="140" y="598"/>
                    <a:pt x="103" y="636"/>
                    <a:pt x="135" y="601"/>
                  </a:cubicBezTo>
                  <a:close/>
                  <a:moveTo>
                    <a:pt x="123" y="636"/>
                  </a:moveTo>
                  <a:cubicBezTo>
                    <a:pt x="123" y="636"/>
                    <a:pt x="122" y="636"/>
                    <a:pt x="122" y="637"/>
                  </a:cubicBezTo>
                  <a:cubicBezTo>
                    <a:pt x="126" y="625"/>
                    <a:pt x="133" y="616"/>
                    <a:pt x="143" y="610"/>
                  </a:cubicBezTo>
                  <a:cubicBezTo>
                    <a:pt x="155" y="600"/>
                    <a:pt x="165" y="586"/>
                    <a:pt x="175" y="574"/>
                  </a:cubicBezTo>
                  <a:cubicBezTo>
                    <a:pt x="176" y="572"/>
                    <a:pt x="178" y="570"/>
                    <a:pt x="180" y="568"/>
                  </a:cubicBezTo>
                  <a:cubicBezTo>
                    <a:pt x="182" y="566"/>
                    <a:pt x="183" y="565"/>
                    <a:pt x="185" y="563"/>
                  </a:cubicBezTo>
                  <a:cubicBezTo>
                    <a:pt x="191" y="556"/>
                    <a:pt x="198" y="549"/>
                    <a:pt x="204" y="543"/>
                  </a:cubicBezTo>
                  <a:cubicBezTo>
                    <a:pt x="219" y="528"/>
                    <a:pt x="234" y="514"/>
                    <a:pt x="249" y="499"/>
                  </a:cubicBezTo>
                  <a:cubicBezTo>
                    <a:pt x="260" y="488"/>
                    <a:pt x="271" y="478"/>
                    <a:pt x="282" y="468"/>
                  </a:cubicBezTo>
                  <a:cubicBezTo>
                    <a:pt x="276" y="474"/>
                    <a:pt x="271" y="479"/>
                    <a:pt x="266" y="485"/>
                  </a:cubicBezTo>
                  <a:cubicBezTo>
                    <a:pt x="238" y="514"/>
                    <a:pt x="211" y="545"/>
                    <a:pt x="184" y="574"/>
                  </a:cubicBezTo>
                  <a:cubicBezTo>
                    <a:pt x="164" y="595"/>
                    <a:pt x="140" y="613"/>
                    <a:pt x="123" y="636"/>
                  </a:cubicBezTo>
                  <a:close/>
                  <a:moveTo>
                    <a:pt x="128" y="634"/>
                  </a:moveTo>
                  <a:cubicBezTo>
                    <a:pt x="145" y="613"/>
                    <a:pt x="168" y="595"/>
                    <a:pt x="186" y="577"/>
                  </a:cubicBezTo>
                  <a:cubicBezTo>
                    <a:pt x="210" y="552"/>
                    <a:pt x="233" y="526"/>
                    <a:pt x="257" y="500"/>
                  </a:cubicBezTo>
                  <a:cubicBezTo>
                    <a:pt x="272" y="483"/>
                    <a:pt x="289" y="466"/>
                    <a:pt x="307" y="450"/>
                  </a:cubicBezTo>
                  <a:cubicBezTo>
                    <a:pt x="296" y="462"/>
                    <a:pt x="285" y="473"/>
                    <a:pt x="274" y="485"/>
                  </a:cubicBezTo>
                  <a:cubicBezTo>
                    <a:pt x="260" y="500"/>
                    <a:pt x="245" y="518"/>
                    <a:pt x="231" y="536"/>
                  </a:cubicBezTo>
                  <a:cubicBezTo>
                    <a:pt x="235" y="531"/>
                    <a:pt x="238" y="527"/>
                    <a:pt x="242" y="523"/>
                  </a:cubicBezTo>
                  <a:cubicBezTo>
                    <a:pt x="285" y="477"/>
                    <a:pt x="328" y="427"/>
                    <a:pt x="378" y="389"/>
                  </a:cubicBezTo>
                  <a:cubicBezTo>
                    <a:pt x="339" y="420"/>
                    <a:pt x="303" y="469"/>
                    <a:pt x="269" y="505"/>
                  </a:cubicBezTo>
                  <a:cubicBezTo>
                    <a:pt x="243" y="533"/>
                    <a:pt x="215" y="569"/>
                    <a:pt x="182" y="598"/>
                  </a:cubicBezTo>
                  <a:cubicBezTo>
                    <a:pt x="197" y="580"/>
                    <a:pt x="211" y="561"/>
                    <a:pt x="225" y="543"/>
                  </a:cubicBezTo>
                  <a:cubicBezTo>
                    <a:pt x="206" y="566"/>
                    <a:pt x="187" y="589"/>
                    <a:pt x="167" y="610"/>
                  </a:cubicBezTo>
                  <a:cubicBezTo>
                    <a:pt x="154" y="620"/>
                    <a:pt x="142" y="628"/>
                    <a:pt x="128" y="634"/>
                  </a:cubicBezTo>
                  <a:close/>
                  <a:moveTo>
                    <a:pt x="404" y="449"/>
                  </a:moveTo>
                  <a:cubicBezTo>
                    <a:pt x="379" y="475"/>
                    <a:pt x="355" y="503"/>
                    <a:pt x="329" y="528"/>
                  </a:cubicBezTo>
                  <a:cubicBezTo>
                    <a:pt x="299" y="558"/>
                    <a:pt x="271" y="588"/>
                    <a:pt x="241" y="618"/>
                  </a:cubicBezTo>
                  <a:cubicBezTo>
                    <a:pt x="273" y="582"/>
                    <a:pt x="304" y="545"/>
                    <a:pt x="336" y="509"/>
                  </a:cubicBezTo>
                  <a:cubicBezTo>
                    <a:pt x="351" y="495"/>
                    <a:pt x="366" y="480"/>
                    <a:pt x="381" y="465"/>
                  </a:cubicBezTo>
                  <a:cubicBezTo>
                    <a:pt x="389" y="459"/>
                    <a:pt x="399" y="454"/>
                    <a:pt x="404" y="449"/>
                  </a:cubicBezTo>
                  <a:close/>
                  <a:moveTo>
                    <a:pt x="390" y="444"/>
                  </a:moveTo>
                  <a:cubicBezTo>
                    <a:pt x="382" y="451"/>
                    <a:pt x="360" y="481"/>
                    <a:pt x="346" y="494"/>
                  </a:cubicBezTo>
                  <a:cubicBezTo>
                    <a:pt x="326" y="514"/>
                    <a:pt x="305" y="534"/>
                    <a:pt x="284" y="554"/>
                  </a:cubicBezTo>
                  <a:cubicBezTo>
                    <a:pt x="279" y="559"/>
                    <a:pt x="273" y="565"/>
                    <a:pt x="268" y="570"/>
                  </a:cubicBezTo>
                  <a:cubicBezTo>
                    <a:pt x="268" y="570"/>
                    <a:pt x="268" y="569"/>
                    <a:pt x="269" y="569"/>
                  </a:cubicBezTo>
                  <a:cubicBezTo>
                    <a:pt x="297" y="540"/>
                    <a:pt x="324" y="510"/>
                    <a:pt x="350" y="479"/>
                  </a:cubicBezTo>
                  <a:cubicBezTo>
                    <a:pt x="363" y="467"/>
                    <a:pt x="377" y="455"/>
                    <a:pt x="390" y="444"/>
                  </a:cubicBezTo>
                  <a:close/>
                  <a:moveTo>
                    <a:pt x="377" y="440"/>
                  </a:moveTo>
                  <a:cubicBezTo>
                    <a:pt x="409" y="408"/>
                    <a:pt x="398" y="418"/>
                    <a:pt x="375" y="445"/>
                  </a:cubicBezTo>
                  <a:cubicBezTo>
                    <a:pt x="365" y="456"/>
                    <a:pt x="356" y="467"/>
                    <a:pt x="346" y="478"/>
                  </a:cubicBezTo>
                  <a:cubicBezTo>
                    <a:pt x="324" y="498"/>
                    <a:pt x="303" y="520"/>
                    <a:pt x="282" y="540"/>
                  </a:cubicBezTo>
                  <a:cubicBezTo>
                    <a:pt x="276" y="545"/>
                    <a:pt x="269" y="551"/>
                    <a:pt x="263" y="557"/>
                  </a:cubicBezTo>
                  <a:cubicBezTo>
                    <a:pt x="301" y="517"/>
                    <a:pt x="339" y="478"/>
                    <a:pt x="377" y="440"/>
                  </a:cubicBezTo>
                  <a:close/>
                  <a:moveTo>
                    <a:pt x="155" y="661"/>
                  </a:moveTo>
                  <a:cubicBezTo>
                    <a:pt x="201" y="618"/>
                    <a:pt x="242" y="568"/>
                    <a:pt x="286" y="524"/>
                  </a:cubicBezTo>
                  <a:cubicBezTo>
                    <a:pt x="301" y="508"/>
                    <a:pt x="317" y="493"/>
                    <a:pt x="333" y="478"/>
                  </a:cubicBezTo>
                  <a:cubicBezTo>
                    <a:pt x="272" y="541"/>
                    <a:pt x="213" y="607"/>
                    <a:pt x="155" y="661"/>
                  </a:cubicBezTo>
                  <a:close/>
                  <a:moveTo>
                    <a:pt x="203" y="623"/>
                  </a:moveTo>
                  <a:cubicBezTo>
                    <a:pt x="222" y="604"/>
                    <a:pt x="241" y="585"/>
                    <a:pt x="260" y="566"/>
                  </a:cubicBezTo>
                  <a:cubicBezTo>
                    <a:pt x="281" y="545"/>
                    <a:pt x="302" y="524"/>
                    <a:pt x="324" y="503"/>
                  </a:cubicBezTo>
                  <a:cubicBezTo>
                    <a:pt x="321" y="506"/>
                    <a:pt x="318" y="510"/>
                    <a:pt x="315" y="513"/>
                  </a:cubicBezTo>
                  <a:cubicBezTo>
                    <a:pt x="272" y="561"/>
                    <a:pt x="227" y="607"/>
                    <a:pt x="181" y="653"/>
                  </a:cubicBezTo>
                  <a:cubicBezTo>
                    <a:pt x="140" y="694"/>
                    <a:pt x="189" y="637"/>
                    <a:pt x="203" y="623"/>
                  </a:cubicBezTo>
                  <a:close/>
                  <a:moveTo>
                    <a:pt x="214" y="631"/>
                  </a:moveTo>
                  <a:cubicBezTo>
                    <a:pt x="238" y="606"/>
                    <a:pt x="262" y="581"/>
                    <a:pt x="287" y="556"/>
                  </a:cubicBezTo>
                  <a:cubicBezTo>
                    <a:pt x="296" y="547"/>
                    <a:pt x="305" y="538"/>
                    <a:pt x="315" y="529"/>
                  </a:cubicBezTo>
                  <a:cubicBezTo>
                    <a:pt x="311" y="533"/>
                    <a:pt x="308" y="537"/>
                    <a:pt x="305" y="540"/>
                  </a:cubicBezTo>
                  <a:cubicBezTo>
                    <a:pt x="271" y="581"/>
                    <a:pt x="235" y="620"/>
                    <a:pt x="199" y="659"/>
                  </a:cubicBezTo>
                  <a:cubicBezTo>
                    <a:pt x="196" y="661"/>
                    <a:pt x="194" y="664"/>
                    <a:pt x="191" y="666"/>
                  </a:cubicBezTo>
                  <a:cubicBezTo>
                    <a:pt x="138" y="716"/>
                    <a:pt x="204" y="641"/>
                    <a:pt x="214" y="631"/>
                  </a:cubicBezTo>
                  <a:close/>
                  <a:moveTo>
                    <a:pt x="211" y="686"/>
                  </a:moveTo>
                  <a:cubicBezTo>
                    <a:pt x="208" y="690"/>
                    <a:pt x="175" y="717"/>
                    <a:pt x="202" y="693"/>
                  </a:cubicBezTo>
                  <a:cubicBezTo>
                    <a:pt x="206" y="689"/>
                    <a:pt x="210" y="685"/>
                    <a:pt x="215" y="682"/>
                  </a:cubicBezTo>
                  <a:cubicBezTo>
                    <a:pt x="213" y="683"/>
                    <a:pt x="212" y="685"/>
                    <a:pt x="211" y="686"/>
                  </a:cubicBezTo>
                  <a:close/>
                  <a:moveTo>
                    <a:pt x="504" y="387"/>
                  </a:moveTo>
                  <a:cubicBezTo>
                    <a:pt x="517" y="376"/>
                    <a:pt x="530" y="364"/>
                    <a:pt x="542" y="351"/>
                  </a:cubicBezTo>
                  <a:cubicBezTo>
                    <a:pt x="556" y="340"/>
                    <a:pt x="570" y="331"/>
                    <a:pt x="555" y="348"/>
                  </a:cubicBezTo>
                  <a:cubicBezTo>
                    <a:pt x="545" y="358"/>
                    <a:pt x="533" y="368"/>
                    <a:pt x="522" y="377"/>
                  </a:cubicBezTo>
                  <a:cubicBezTo>
                    <a:pt x="470" y="422"/>
                    <a:pt x="422" y="470"/>
                    <a:pt x="372" y="517"/>
                  </a:cubicBezTo>
                  <a:cubicBezTo>
                    <a:pt x="371" y="518"/>
                    <a:pt x="369" y="519"/>
                    <a:pt x="368" y="521"/>
                  </a:cubicBezTo>
                  <a:cubicBezTo>
                    <a:pt x="381" y="507"/>
                    <a:pt x="393" y="493"/>
                    <a:pt x="406" y="479"/>
                  </a:cubicBezTo>
                  <a:cubicBezTo>
                    <a:pt x="425" y="462"/>
                    <a:pt x="443" y="444"/>
                    <a:pt x="462" y="427"/>
                  </a:cubicBezTo>
                  <a:cubicBezTo>
                    <a:pt x="476" y="414"/>
                    <a:pt x="490" y="400"/>
                    <a:pt x="504" y="387"/>
                  </a:cubicBezTo>
                  <a:close/>
                  <a:moveTo>
                    <a:pt x="301" y="570"/>
                  </a:moveTo>
                  <a:cubicBezTo>
                    <a:pt x="319" y="552"/>
                    <a:pt x="337" y="533"/>
                    <a:pt x="355" y="515"/>
                  </a:cubicBezTo>
                  <a:cubicBezTo>
                    <a:pt x="374" y="495"/>
                    <a:pt x="394" y="476"/>
                    <a:pt x="414" y="457"/>
                  </a:cubicBezTo>
                  <a:cubicBezTo>
                    <a:pt x="427" y="447"/>
                    <a:pt x="440" y="436"/>
                    <a:pt x="454" y="426"/>
                  </a:cubicBezTo>
                  <a:cubicBezTo>
                    <a:pt x="440" y="439"/>
                    <a:pt x="426" y="453"/>
                    <a:pt x="413" y="468"/>
                  </a:cubicBezTo>
                  <a:cubicBezTo>
                    <a:pt x="375" y="503"/>
                    <a:pt x="337" y="538"/>
                    <a:pt x="299" y="573"/>
                  </a:cubicBezTo>
                  <a:cubicBezTo>
                    <a:pt x="300" y="572"/>
                    <a:pt x="301" y="571"/>
                    <a:pt x="301" y="570"/>
                  </a:cubicBezTo>
                  <a:close/>
                  <a:moveTo>
                    <a:pt x="229" y="657"/>
                  </a:moveTo>
                  <a:cubicBezTo>
                    <a:pt x="214" y="672"/>
                    <a:pt x="197" y="685"/>
                    <a:pt x="180" y="698"/>
                  </a:cubicBezTo>
                  <a:cubicBezTo>
                    <a:pt x="184" y="696"/>
                    <a:pt x="200" y="681"/>
                    <a:pt x="205" y="677"/>
                  </a:cubicBezTo>
                  <a:cubicBezTo>
                    <a:pt x="228" y="654"/>
                    <a:pt x="249" y="630"/>
                    <a:pt x="271" y="605"/>
                  </a:cubicBezTo>
                  <a:cubicBezTo>
                    <a:pt x="271" y="604"/>
                    <a:pt x="272" y="603"/>
                    <a:pt x="273" y="602"/>
                  </a:cubicBezTo>
                  <a:cubicBezTo>
                    <a:pt x="301" y="576"/>
                    <a:pt x="329" y="550"/>
                    <a:pt x="357" y="524"/>
                  </a:cubicBezTo>
                  <a:cubicBezTo>
                    <a:pt x="364" y="518"/>
                    <a:pt x="370" y="512"/>
                    <a:pt x="377" y="506"/>
                  </a:cubicBezTo>
                  <a:cubicBezTo>
                    <a:pt x="358" y="526"/>
                    <a:pt x="339" y="547"/>
                    <a:pt x="320" y="568"/>
                  </a:cubicBezTo>
                  <a:cubicBezTo>
                    <a:pt x="290" y="598"/>
                    <a:pt x="260" y="628"/>
                    <a:pt x="229" y="657"/>
                  </a:cubicBezTo>
                  <a:close/>
                  <a:moveTo>
                    <a:pt x="221" y="695"/>
                  </a:moveTo>
                  <a:cubicBezTo>
                    <a:pt x="215" y="701"/>
                    <a:pt x="182" y="739"/>
                    <a:pt x="222" y="691"/>
                  </a:cubicBezTo>
                  <a:cubicBezTo>
                    <a:pt x="234" y="676"/>
                    <a:pt x="249" y="663"/>
                    <a:pt x="263" y="650"/>
                  </a:cubicBezTo>
                  <a:cubicBezTo>
                    <a:pt x="263" y="650"/>
                    <a:pt x="263" y="650"/>
                    <a:pt x="263" y="650"/>
                  </a:cubicBezTo>
                  <a:cubicBezTo>
                    <a:pt x="249" y="665"/>
                    <a:pt x="235" y="680"/>
                    <a:pt x="221" y="695"/>
                  </a:cubicBezTo>
                  <a:close/>
                  <a:moveTo>
                    <a:pt x="462" y="476"/>
                  </a:moveTo>
                  <a:cubicBezTo>
                    <a:pt x="442" y="494"/>
                    <a:pt x="422" y="511"/>
                    <a:pt x="402" y="529"/>
                  </a:cubicBezTo>
                  <a:cubicBezTo>
                    <a:pt x="441" y="492"/>
                    <a:pt x="482" y="455"/>
                    <a:pt x="521" y="418"/>
                  </a:cubicBezTo>
                  <a:cubicBezTo>
                    <a:pt x="526" y="414"/>
                    <a:pt x="531" y="410"/>
                    <a:pt x="536" y="406"/>
                  </a:cubicBezTo>
                  <a:cubicBezTo>
                    <a:pt x="533" y="408"/>
                    <a:pt x="531" y="411"/>
                    <a:pt x="528" y="413"/>
                  </a:cubicBezTo>
                  <a:cubicBezTo>
                    <a:pt x="505" y="433"/>
                    <a:pt x="483" y="454"/>
                    <a:pt x="462" y="476"/>
                  </a:cubicBezTo>
                  <a:close/>
                  <a:moveTo>
                    <a:pt x="565" y="387"/>
                  </a:moveTo>
                  <a:cubicBezTo>
                    <a:pt x="560" y="392"/>
                    <a:pt x="555" y="398"/>
                    <a:pt x="550" y="402"/>
                  </a:cubicBezTo>
                  <a:cubicBezTo>
                    <a:pt x="545" y="406"/>
                    <a:pt x="539" y="411"/>
                    <a:pt x="534" y="415"/>
                  </a:cubicBezTo>
                  <a:cubicBezTo>
                    <a:pt x="544" y="406"/>
                    <a:pt x="555" y="396"/>
                    <a:pt x="565" y="387"/>
                  </a:cubicBezTo>
                  <a:close/>
                  <a:moveTo>
                    <a:pt x="437" y="478"/>
                  </a:moveTo>
                  <a:cubicBezTo>
                    <a:pt x="459" y="458"/>
                    <a:pt x="481" y="439"/>
                    <a:pt x="502" y="418"/>
                  </a:cubicBezTo>
                  <a:cubicBezTo>
                    <a:pt x="527" y="399"/>
                    <a:pt x="555" y="381"/>
                    <a:pt x="573" y="360"/>
                  </a:cubicBezTo>
                  <a:cubicBezTo>
                    <a:pt x="562" y="373"/>
                    <a:pt x="550" y="385"/>
                    <a:pt x="537" y="398"/>
                  </a:cubicBezTo>
                  <a:cubicBezTo>
                    <a:pt x="526" y="408"/>
                    <a:pt x="514" y="418"/>
                    <a:pt x="502" y="427"/>
                  </a:cubicBezTo>
                  <a:cubicBezTo>
                    <a:pt x="476" y="447"/>
                    <a:pt x="450" y="468"/>
                    <a:pt x="425" y="491"/>
                  </a:cubicBezTo>
                  <a:cubicBezTo>
                    <a:pt x="429" y="487"/>
                    <a:pt x="433" y="482"/>
                    <a:pt x="437" y="478"/>
                  </a:cubicBezTo>
                  <a:close/>
                  <a:moveTo>
                    <a:pt x="264" y="666"/>
                  </a:moveTo>
                  <a:cubicBezTo>
                    <a:pt x="253" y="678"/>
                    <a:pt x="244" y="690"/>
                    <a:pt x="233" y="701"/>
                  </a:cubicBezTo>
                  <a:cubicBezTo>
                    <a:pt x="220" y="715"/>
                    <a:pt x="214" y="712"/>
                    <a:pt x="230" y="697"/>
                  </a:cubicBezTo>
                  <a:cubicBezTo>
                    <a:pt x="253" y="675"/>
                    <a:pt x="276" y="653"/>
                    <a:pt x="298" y="629"/>
                  </a:cubicBezTo>
                  <a:cubicBezTo>
                    <a:pt x="350" y="570"/>
                    <a:pt x="401" y="513"/>
                    <a:pt x="462" y="463"/>
                  </a:cubicBezTo>
                  <a:cubicBezTo>
                    <a:pt x="471" y="455"/>
                    <a:pt x="481" y="447"/>
                    <a:pt x="491" y="440"/>
                  </a:cubicBezTo>
                  <a:cubicBezTo>
                    <a:pt x="469" y="460"/>
                    <a:pt x="447" y="479"/>
                    <a:pt x="427" y="500"/>
                  </a:cubicBezTo>
                  <a:cubicBezTo>
                    <a:pt x="372" y="555"/>
                    <a:pt x="316" y="609"/>
                    <a:pt x="264" y="666"/>
                  </a:cubicBezTo>
                  <a:close/>
                  <a:moveTo>
                    <a:pt x="240" y="706"/>
                  </a:moveTo>
                  <a:cubicBezTo>
                    <a:pt x="239" y="707"/>
                    <a:pt x="239" y="708"/>
                    <a:pt x="238" y="708"/>
                  </a:cubicBezTo>
                  <a:cubicBezTo>
                    <a:pt x="239" y="708"/>
                    <a:pt x="239" y="707"/>
                    <a:pt x="240" y="706"/>
                  </a:cubicBezTo>
                  <a:cubicBezTo>
                    <a:pt x="256" y="688"/>
                    <a:pt x="271" y="670"/>
                    <a:pt x="286" y="653"/>
                  </a:cubicBezTo>
                  <a:cubicBezTo>
                    <a:pt x="317" y="617"/>
                    <a:pt x="349" y="583"/>
                    <a:pt x="383" y="551"/>
                  </a:cubicBezTo>
                  <a:cubicBezTo>
                    <a:pt x="398" y="537"/>
                    <a:pt x="413" y="523"/>
                    <a:pt x="429" y="509"/>
                  </a:cubicBezTo>
                  <a:cubicBezTo>
                    <a:pt x="408" y="531"/>
                    <a:pt x="387" y="553"/>
                    <a:pt x="366" y="576"/>
                  </a:cubicBezTo>
                  <a:cubicBezTo>
                    <a:pt x="350" y="593"/>
                    <a:pt x="334" y="610"/>
                    <a:pt x="318" y="627"/>
                  </a:cubicBezTo>
                  <a:cubicBezTo>
                    <a:pt x="293" y="654"/>
                    <a:pt x="267" y="681"/>
                    <a:pt x="240" y="706"/>
                  </a:cubicBezTo>
                  <a:close/>
                  <a:moveTo>
                    <a:pt x="353" y="608"/>
                  </a:moveTo>
                  <a:cubicBezTo>
                    <a:pt x="344" y="618"/>
                    <a:pt x="335" y="627"/>
                    <a:pt x="325" y="637"/>
                  </a:cubicBezTo>
                  <a:cubicBezTo>
                    <a:pt x="327" y="635"/>
                    <a:pt x="328" y="634"/>
                    <a:pt x="330" y="632"/>
                  </a:cubicBezTo>
                  <a:cubicBezTo>
                    <a:pt x="370" y="585"/>
                    <a:pt x="412" y="540"/>
                    <a:pt x="458" y="499"/>
                  </a:cubicBezTo>
                  <a:cubicBezTo>
                    <a:pt x="461" y="496"/>
                    <a:pt x="465" y="492"/>
                    <a:pt x="469" y="489"/>
                  </a:cubicBezTo>
                  <a:cubicBezTo>
                    <a:pt x="430" y="528"/>
                    <a:pt x="391" y="569"/>
                    <a:pt x="353" y="608"/>
                  </a:cubicBezTo>
                  <a:close/>
                  <a:moveTo>
                    <a:pt x="524" y="495"/>
                  </a:moveTo>
                  <a:cubicBezTo>
                    <a:pt x="530" y="488"/>
                    <a:pt x="536" y="481"/>
                    <a:pt x="542" y="474"/>
                  </a:cubicBezTo>
                  <a:cubicBezTo>
                    <a:pt x="547" y="470"/>
                    <a:pt x="552" y="466"/>
                    <a:pt x="557" y="462"/>
                  </a:cubicBezTo>
                  <a:cubicBezTo>
                    <a:pt x="546" y="473"/>
                    <a:pt x="535" y="484"/>
                    <a:pt x="524" y="495"/>
                  </a:cubicBezTo>
                  <a:close/>
                  <a:moveTo>
                    <a:pt x="501" y="505"/>
                  </a:moveTo>
                  <a:cubicBezTo>
                    <a:pt x="523" y="484"/>
                    <a:pt x="546" y="463"/>
                    <a:pt x="567" y="441"/>
                  </a:cubicBezTo>
                  <a:cubicBezTo>
                    <a:pt x="559" y="450"/>
                    <a:pt x="552" y="459"/>
                    <a:pt x="545" y="469"/>
                  </a:cubicBezTo>
                  <a:cubicBezTo>
                    <a:pt x="530" y="480"/>
                    <a:pt x="515" y="492"/>
                    <a:pt x="501" y="505"/>
                  </a:cubicBezTo>
                  <a:close/>
                  <a:moveTo>
                    <a:pt x="606" y="413"/>
                  </a:moveTo>
                  <a:cubicBezTo>
                    <a:pt x="597" y="424"/>
                    <a:pt x="586" y="434"/>
                    <a:pt x="575" y="444"/>
                  </a:cubicBezTo>
                  <a:cubicBezTo>
                    <a:pt x="570" y="449"/>
                    <a:pt x="565" y="454"/>
                    <a:pt x="560" y="459"/>
                  </a:cubicBezTo>
                  <a:cubicBezTo>
                    <a:pt x="560" y="459"/>
                    <a:pt x="559" y="458"/>
                    <a:pt x="558" y="458"/>
                  </a:cubicBezTo>
                  <a:cubicBezTo>
                    <a:pt x="555" y="460"/>
                    <a:pt x="553" y="462"/>
                    <a:pt x="550" y="464"/>
                  </a:cubicBezTo>
                  <a:cubicBezTo>
                    <a:pt x="560" y="453"/>
                    <a:pt x="571" y="441"/>
                    <a:pt x="581" y="429"/>
                  </a:cubicBezTo>
                  <a:cubicBezTo>
                    <a:pt x="587" y="421"/>
                    <a:pt x="633" y="382"/>
                    <a:pt x="606" y="413"/>
                  </a:cubicBezTo>
                  <a:close/>
                  <a:moveTo>
                    <a:pt x="583" y="414"/>
                  </a:moveTo>
                  <a:cubicBezTo>
                    <a:pt x="547" y="447"/>
                    <a:pt x="511" y="484"/>
                    <a:pt x="476" y="520"/>
                  </a:cubicBezTo>
                  <a:cubicBezTo>
                    <a:pt x="510" y="483"/>
                    <a:pt x="546" y="447"/>
                    <a:pt x="583" y="414"/>
                  </a:cubicBezTo>
                  <a:close/>
                  <a:moveTo>
                    <a:pt x="510" y="454"/>
                  </a:moveTo>
                  <a:cubicBezTo>
                    <a:pt x="532" y="433"/>
                    <a:pt x="554" y="413"/>
                    <a:pt x="577" y="394"/>
                  </a:cubicBezTo>
                  <a:cubicBezTo>
                    <a:pt x="556" y="415"/>
                    <a:pt x="533" y="435"/>
                    <a:pt x="510" y="454"/>
                  </a:cubicBezTo>
                  <a:close/>
                  <a:moveTo>
                    <a:pt x="404" y="588"/>
                  </a:moveTo>
                  <a:cubicBezTo>
                    <a:pt x="372" y="617"/>
                    <a:pt x="343" y="648"/>
                    <a:pt x="313" y="679"/>
                  </a:cubicBezTo>
                  <a:cubicBezTo>
                    <a:pt x="296" y="696"/>
                    <a:pt x="277" y="713"/>
                    <a:pt x="259" y="729"/>
                  </a:cubicBezTo>
                  <a:cubicBezTo>
                    <a:pt x="227" y="755"/>
                    <a:pt x="266" y="714"/>
                    <a:pt x="269" y="711"/>
                  </a:cubicBezTo>
                  <a:cubicBezTo>
                    <a:pt x="269" y="711"/>
                    <a:pt x="269" y="711"/>
                    <a:pt x="269" y="711"/>
                  </a:cubicBezTo>
                  <a:cubicBezTo>
                    <a:pt x="303" y="681"/>
                    <a:pt x="335" y="645"/>
                    <a:pt x="368" y="613"/>
                  </a:cubicBezTo>
                  <a:cubicBezTo>
                    <a:pt x="385" y="598"/>
                    <a:pt x="402" y="583"/>
                    <a:pt x="419" y="568"/>
                  </a:cubicBezTo>
                  <a:cubicBezTo>
                    <a:pt x="433" y="555"/>
                    <a:pt x="446" y="542"/>
                    <a:pt x="460" y="529"/>
                  </a:cubicBezTo>
                  <a:cubicBezTo>
                    <a:pt x="441" y="548"/>
                    <a:pt x="422" y="568"/>
                    <a:pt x="404" y="588"/>
                  </a:cubicBezTo>
                  <a:close/>
                  <a:moveTo>
                    <a:pt x="425" y="556"/>
                  </a:moveTo>
                  <a:cubicBezTo>
                    <a:pt x="413" y="568"/>
                    <a:pt x="402" y="579"/>
                    <a:pt x="390" y="590"/>
                  </a:cubicBezTo>
                  <a:cubicBezTo>
                    <a:pt x="360" y="617"/>
                    <a:pt x="330" y="644"/>
                    <a:pt x="302" y="673"/>
                  </a:cubicBezTo>
                  <a:cubicBezTo>
                    <a:pt x="297" y="677"/>
                    <a:pt x="293" y="682"/>
                    <a:pt x="288" y="686"/>
                  </a:cubicBezTo>
                  <a:cubicBezTo>
                    <a:pt x="330" y="645"/>
                    <a:pt x="369" y="601"/>
                    <a:pt x="412" y="562"/>
                  </a:cubicBezTo>
                  <a:cubicBezTo>
                    <a:pt x="466" y="512"/>
                    <a:pt x="517" y="459"/>
                    <a:pt x="571" y="408"/>
                  </a:cubicBezTo>
                  <a:cubicBezTo>
                    <a:pt x="563" y="417"/>
                    <a:pt x="555" y="427"/>
                    <a:pt x="547" y="436"/>
                  </a:cubicBezTo>
                  <a:cubicBezTo>
                    <a:pt x="508" y="478"/>
                    <a:pt x="466" y="517"/>
                    <a:pt x="425" y="556"/>
                  </a:cubicBezTo>
                  <a:close/>
                  <a:moveTo>
                    <a:pt x="500" y="516"/>
                  </a:moveTo>
                  <a:cubicBezTo>
                    <a:pt x="456" y="555"/>
                    <a:pt x="415" y="597"/>
                    <a:pt x="373" y="638"/>
                  </a:cubicBezTo>
                  <a:cubicBezTo>
                    <a:pt x="371" y="639"/>
                    <a:pt x="369" y="641"/>
                    <a:pt x="367" y="643"/>
                  </a:cubicBezTo>
                  <a:cubicBezTo>
                    <a:pt x="421" y="585"/>
                    <a:pt x="476" y="527"/>
                    <a:pt x="538" y="477"/>
                  </a:cubicBezTo>
                  <a:cubicBezTo>
                    <a:pt x="532" y="485"/>
                    <a:pt x="526" y="492"/>
                    <a:pt x="519" y="499"/>
                  </a:cubicBezTo>
                  <a:cubicBezTo>
                    <a:pt x="513" y="505"/>
                    <a:pt x="506" y="511"/>
                    <a:pt x="500" y="516"/>
                  </a:cubicBezTo>
                  <a:close/>
                  <a:moveTo>
                    <a:pt x="619" y="422"/>
                  </a:moveTo>
                  <a:cubicBezTo>
                    <a:pt x="646" y="392"/>
                    <a:pt x="587" y="459"/>
                    <a:pt x="580" y="466"/>
                  </a:cubicBezTo>
                  <a:cubicBezTo>
                    <a:pt x="573" y="472"/>
                    <a:pt x="567" y="479"/>
                    <a:pt x="560" y="485"/>
                  </a:cubicBezTo>
                  <a:cubicBezTo>
                    <a:pt x="580" y="464"/>
                    <a:pt x="600" y="443"/>
                    <a:pt x="619" y="422"/>
                  </a:cubicBezTo>
                  <a:close/>
                  <a:moveTo>
                    <a:pt x="437" y="646"/>
                  </a:moveTo>
                  <a:cubicBezTo>
                    <a:pt x="445" y="639"/>
                    <a:pt x="453" y="632"/>
                    <a:pt x="460" y="625"/>
                  </a:cubicBezTo>
                  <a:cubicBezTo>
                    <a:pt x="450" y="636"/>
                    <a:pt x="439" y="647"/>
                    <a:pt x="428" y="658"/>
                  </a:cubicBezTo>
                  <a:cubicBezTo>
                    <a:pt x="398" y="687"/>
                    <a:pt x="424" y="659"/>
                    <a:pt x="437" y="646"/>
                  </a:cubicBezTo>
                  <a:close/>
                  <a:moveTo>
                    <a:pt x="455" y="620"/>
                  </a:moveTo>
                  <a:cubicBezTo>
                    <a:pt x="439" y="636"/>
                    <a:pt x="368" y="700"/>
                    <a:pt x="411" y="652"/>
                  </a:cubicBezTo>
                  <a:cubicBezTo>
                    <a:pt x="437" y="623"/>
                    <a:pt x="470" y="600"/>
                    <a:pt x="498" y="573"/>
                  </a:cubicBezTo>
                  <a:cubicBezTo>
                    <a:pt x="502" y="569"/>
                    <a:pt x="506" y="566"/>
                    <a:pt x="510" y="562"/>
                  </a:cubicBezTo>
                  <a:cubicBezTo>
                    <a:pt x="492" y="581"/>
                    <a:pt x="474" y="601"/>
                    <a:pt x="455" y="620"/>
                  </a:cubicBezTo>
                  <a:close/>
                  <a:moveTo>
                    <a:pt x="580" y="494"/>
                  </a:moveTo>
                  <a:cubicBezTo>
                    <a:pt x="583" y="491"/>
                    <a:pt x="586" y="489"/>
                    <a:pt x="589" y="486"/>
                  </a:cubicBezTo>
                  <a:cubicBezTo>
                    <a:pt x="576" y="499"/>
                    <a:pt x="564" y="512"/>
                    <a:pt x="551" y="525"/>
                  </a:cubicBezTo>
                  <a:cubicBezTo>
                    <a:pt x="551" y="525"/>
                    <a:pt x="551" y="524"/>
                    <a:pt x="550" y="524"/>
                  </a:cubicBezTo>
                  <a:cubicBezTo>
                    <a:pt x="560" y="514"/>
                    <a:pt x="570" y="504"/>
                    <a:pt x="580" y="4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3648075" y="3443288"/>
              <a:ext cx="7938" cy="7937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2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3" y="0"/>
                    <a:pt x="3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4460875" y="1689100"/>
              <a:ext cx="4763" cy="4762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4770438" y="3656013"/>
              <a:ext cx="3175" cy="793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0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21"/>
            <p:cNvSpPr>
              <a:spLocks noEditPoints="1"/>
            </p:cNvSpPr>
            <p:nvPr/>
          </p:nvSpPr>
          <p:spPr bwMode="auto">
            <a:xfrm>
              <a:off x="4654550" y="3290888"/>
              <a:ext cx="233363" cy="320675"/>
            </a:xfrm>
            <a:custGeom>
              <a:avLst/>
              <a:gdLst>
                <a:gd name="T0" fmla="*/ 77 w 94"/>
                <a:gd name="T1" fmla="*/ 37 h 130"/>
                <a:gd name="T2" fmla="*/ 70 w 94"/>
                <a:gd name="T3" fmla="*/ 13 h 130"/>
                <a:gd name="T4" fmla="*/ 61 w 94"/>
                <a:gd name="T5" fmla="*/ 9 h 130"/>
                <a:gd name="T6" fmla="*/ 61 w 94"/>
                <a:gd name="T7" fmla="*/ 1 h 130"/>
                <a:gd name="T8" fmla="*/ 38 w 94"/>
                <a:gd name="T9" fmla="*/ 13 h 130"/>
                <a:gd name="T10" fmla="*/ 33 w 94"/>
                <a:gd name="T11" fmla="*/ 74 h 130"/>
                <a:gd name="T12" fmla="*/ 3 w 94"/>
                <a:gd name="T13" fmla="*/ 114 h 130"/>
                <a:gd name="T14" fmla="*/ 2 w 94"/>
                <a:gd name="T15" fmla="*/ 118 h 130"/>
                <a:gd name="T16" fmla="*/ 7 w 94"/>
                <a:gd name="T17" fmla="*/ 118 h 130"/>
                <a:gd name="T18" fmla="*/ 20 w 94"/>
                <a:gd name="T19" fmla="*/ 124 h 130"/>
                <a:gd name="T20" fmla="*/ 33 w 94"/>
                <a:gd name="T21" fmla="*/ 121 h 130"/>
                <a:gd name="T22" fmla="*/ 41 w 94"/>
                <a:gd name="T23" fmla="*/ 127 h 130"/>
                <a:gd name="T24" fmla="*/ 60 w 94"/>
                <a:gd name="T25" fmla="*/ 121 h 130"/>
                <a:gd name="T26" fmla="*/ 61 w 94"/>
                <a:gd name="T27" fmla="*/ 120 h 130"/>
                <a:gd name="T28" fmla="*/ 66 w 94"/>
                <a:gd name="T29" fmla="*/ 13 h 130"/>
                <a:gd name="T30" fmla="*/ 54 w 94"/>
                <a:gd name="T31" fmla="*/ 25 h 130"/>
                <a:gd name="T32" fmla="*/ 66 w 94"/>
                <a:gd name="T33" fmla="*/ 13 h 130"/>
                <a:gd name="T34" fmla="*/ 44 w 94"/>
                <a:gd name="T35" fmla="*/ 27 h 130"/>
                <a:gd name="T36" fmla="*/ 56 w 94"/>
                <a:gd name="T37" fmla="*/ 12 h 130"/>
                <a:gd name="T38" fmla="*/ 35 w 94"/>
                <a:gd name="T39" fmla="*/ 46 h 130"/>
                <a:gd name="T40" fmla="*/ 35 w 94"/>
                <a:gd name="T41" fmla="*/ 43 h 130"/>
                <a:gd name="T42" fmla="*/ 37 w 94"/>
                <a:gd name="T43" fmla="*/ 54 h 130"/>
                <a:gd name="T44" fmla="*/ 42 w 94"/>
                <a:gd name="T45" fmla="*/ 47 h 130"/>
                <a:gd name="T46" fmla="*/ 64 w 94"/>
                <a:gd name="T47" fmla="*/ 19 h 130"/>
                <a:gd name="T48" fmla="*/ 42 w 94"/>
                <a:gd name="T49" fmla="*/ 62 h 130"/>
                <a:gd name="T50" fmla="*/ 40 w 94"/>
                <a:gd name="T51" fmla="*/ 65 h 130"/>
                <a:gd name="T52" fmla="*/ 37 w 94"/>
                <a:gd name="T53" fmla="*/ 54 h 130"/>
                <a:gd name="T54" fmla="*/ 21 w 94"/>
                <a:gd name="T55" fmla="*/ 89 h 130"/>
                <a:gd name="T56" fmla="*/ 9 w 94"/>
                <a:gd name="T57" fmla="*/ 103 h 130"/>
                <a:gd name="T58" fmla="*/ 9 w 94"/>
                <a:gd name="T59" fmla="*/ 116 h 130"/>
                <a:gd name="T60" fmla="*/ 45 w 94"/>
                <a:gd name="T61" fmla="*/ 74 h 130"/>
                <a:gd name="T62" fmla="*/ 18 w 94"/>
                <a:gd name="T63" fmla="*/ 119 h 130"/>
                <a:gd name="T64" fmla="*/ 22 w 94"/>
                <a:gd name="T65" fmla="*/ 118 h 130"/>
                <a:gd name="T66" fmla="*/ 33 w 94"/>
                <a:gd name="T67" fmla="*/ 116 h 130"/>
                <a:gd name="T68" fmla="*/ 22 w 94"/>
                <a:gd name="T69" fmla="*/ 118 h 130"/>
                <a:gd name="T70" fmla="*/ 72 w 94"/>
                <a:gd name="T71" fmla="*/ 79 h 130"/>
                <a:gd name="T72" fmla="*/ 39 w 94"/>
                <a:gd name="T73" fmla="*/ 122 h 130"/>
                <a:gd name="T74" fmla="*/ 58 w 94"/>
                <a:gd name="T75" fmla="*/ 120 h 130"/>
                <a:gd name="T76" fmla="*/ 74 w 94"/>
                <a:gd name="T77" fmla="*/ 92 h 130"/>
                <a:gd name="T78" fmla="*/ 55 w 94"/>
                <a:gd name="T79" fmla="*/ 123 h 130"/>
                <a:gd name="T80" fmla="*/ 59 w 94"/>
                <a:gd name="T81" fmla="*/ 120 h 130"/>
                <a:gd name="T82" fmla="*/ 66 w 94"/>
                <a:gd name="T83" fmla="*/ 110 h 130"/>
                <a:gd name="T84" fmla="*/ 69 w 94"/>
                <a:gd name="T85" fmla="*/ 102 h 130"/>
                <a:gd name="T86" fmla="*/ 80 w 94"/>
                <a:gd name="T87" fmla="*/ 79 h 130"/>
                <a:gd name="T88" fmla="*/ 79 w 94"/>
                <a:gd name="T89" fmla="*/ 73 h 130"/>
                <a:gd name="T90" fmla="*/ 42 w 94"/>
                <a:gd name="T91" fmla="*/ 109 h 130"/>
                <a:gd name="T92" fmla="*/ 69 w 94"/>
                <a:gd name="T93" fmla="*/ 59 h 130"/>
                <a:gd name="T94" fmla="*/ 71 w 94"/>
                <a:gd name="T95" fmla="*/ 40 h 130"/>
                <a:gd name="T96" fmla="*/ 43 w 94"/>
                <a:gd name="T97" fmla="*/ 70 h 130"/>
                <a:gd name="T98" fmla="*/ 30 w 94"/>
                <a:gd name="T99" fmla="*/ 81 h 130"/>
                <a:gd name="T100" fmla="*/ 44 w 94"/>
                <a:gd name="T101" fmla="*/ 67 h 130"/>
                <a:gd name="T102" fmla="*/ 72 w 94"/>
                <a:gd name="T103" fmla="*/ 26 h 130"/>
                <a:gd name="T104" fmla="*/ 43 w 94"/>
                <a:gd name="T105" fmla="*/ 54 h 130"/>
                <a:gd name="T106" fmla="*/ 74 w 94"/>
                <a:gd name="T107" fmla="*/ 32 h 130"/>
                <a:gd name="T108" fmla="*/ 81 w 94"/>
                <a:gd name="T109" fmla="*/ 7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30">
                  <a:moveTo>
                    <a:pt x="88" y="78"/>
                  </a:moveTo>
                  <a:cubicBezTo>
                    <a:pt x="83" y="64"/>
                    <a:pt x="75" y="54"/>
                    <a:pt x="77" y="37"/>
                  </a:cubicBezTo>
                  <a:cubicBezTo>
                    <a:pt x="78" y="29"/>
                    <a:pt x="78" y="24"/>
                    <a:pt x="74" y="18"/>
                  </a:cubicBezTo>
                  <a:cubicBezTo>
                    <a:pt x="73" y="16"/>
                    <a:pt x="71" y="14"/>
                    <a:pt x="70" y="13"/>
                  </a:cubicBezTo>
                  <a:cubicBezTo>
                    <a:pt x="69" y="12"/>
                    <a:pt x="69" y="12"/>
                    <a:pt x="68" y="12"/>
                  </a:cubicBezTo>
                  <a:cubicBezTo>
                    <a:pt x="66" y="10"/>
                    <a:pt x="63" y="9"/>
                    <a:pt x="61" y="9"/>
                  </a:cubicBezTo>
                  <a:cubicBezTo>
                    <a:pt x="61" y="7"/>
                    <a:pt x="62" y="5"/>
                    <a:pt x="63" y="3"/>
                  </a:cubicBezTo>
                  <a:cubicBezTo>
                    <a:pt x="63" y="1"/>
                    <a:pt x="61" y="0"/>
                    <a:pt x="61" y="1"/>
                  </a:cubicBezTo>
                  <a:cubicBezTo>
                    <a:pt x="59" y="3"/>
                    <a:pt x="57" y="6"/>
                    <a:pt x="55" y="8"/>
                  </a:cubicBezTo>
                  <a:cubicBezTo>
                    <a:pt x="49" y="7"/>
                    <a:pt x="42" y="9"/>
                    <a:pt x="38" y="13"/>
                  </a:cubicBezTo>
                  <a:cubicBezTo>
                    <a:pt x="22" y="31"/>
                    <a:pt x="36" y="49"/>
                    <a:pt x="36" y="69"/>
                  </a:cubicBezTo>
                  <a:cubicBezTo>
                    <a:pt x="35" y="71"/>
                    <a:pt x="34" y="73"/>
                    <a:pt x="33" y="74"/>
                  </a:cubicBezTo>
                  <a:cubicBezTo>
                    <a:pt x="27" y="79"/>
                    <a:pt x="22" y="84"/>
                    <a:pt x="16" y="89"/>
                  </a:cubicBezTo>
                  <a:cubicBezTo>
                    <a:pt x="10" y="95"/>
                    <a:pt x="0" y="104"/>
                    <a:pt x="3" y="114"/>
                  </a:cubicBezTo>
                  <a:cubicBezTo>
                    <a:pt x="3" y="114"/>
                    <a:pt x="4" y="115"/>
                    <a:pt x="4" y="115"/>
                  </a:cubicBezTo>
                  <a:cubicBezTo>
                    <a:pt x="3" y="116"/>
                    <a:pt x="3" y="117"/>
                    <a:pt x="2" y="118"/>
                  </a:cubicBezTo>
                  <a:cubicBezTo>
                    <a:pt x="2" y="119"/>
                    <a:pt x="4" y="121"/>
                    <a:pt x="5" y="120"/>
                  </a:cubicBezTo>
                  <a:cubicBezTo>
                    <a:pt x="6" y="119"/>
                    <a:pt x="6" y="119"/>
                    <a:pt x="7" y="118"/>
                  </a:cubicBezTo>
                  <a:cubicBezTo>
                    <a:pt x="8" y="120"/>
                    <a:pt x="10" y="121"/>
                    <a:pt x="12" y="122"/>
                  </a:cubicBezTo>
                  <a:cubicBezTo>
                    <a:pt x="14" y="123"/>
                    <a:pt x="17" y="124"/>
                    <a:pt x="20" y="124"/>
                  </a:cubicBezTo>
                  <a:cubicBezTo>
                    <a:pt x="24" y="124"/>
                    <a:pt x="27" y="119"/>
                    <a:pt x="31" y="120"/>
                  </a:cubicBezTo>
                  <a:cubicBezTo>
                    <a:pt x="31" y="121"/>
                    <a:pt x="32" y="122"/>
                    <a:pt x="33" y="121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6" y="124"/>
                    <a:pt x="39" y="126"/>
                    <a:pt x="41" y="127"/>
                  </a:cubicBezTo>
                  <a:cubicBezTo>
                    <a:pt x="42" y="128"/>
                    <a:pt x="43" y="128"/>
                    <a:pt x="43" y="128"/>
                  </a:cubicBezTo>
                  <a:cubicBezTo>
                    <a:pt x="50" y="130"/>
                    <a:pt x="57" y="129"/>
                    <a:pt x="60" y="121"/>
                  </a:cubicBezTo>
                  <a:cubicBezTo>
                    <a:pt x="60" y="121"/>
                    <a:pt x="60" y="120"/>
                    <a:pt x="60" y="120"/>
                  </a:cubicBezTo>
                  <a:cubicBezTo>
                    <a:pt x="60" y="120"/>
                    <a:pt x="60" y="120"/>
                    <a:pt x="61" y="120"/>
                  </a:cubicBezTo>
                  <a:cubicBezTo>
                    <a:pt x="70" y="109"/>
                    <a:pt x="94" y="97"/>
                    <a:pt x="88" y="78"/>
                  </a:cubicBezTo>
                  <a:close/>
                  <a:moveTo>
                    <a:pt x="66" y="13"/>
                  </a:moveTo>
                  <a:cubicBezTo>
                    <a:pt x="61" y="17"/>
                    <a:pt x="56" y="22"/>
                    <a:pt x="52" y="27"/>
                  </a:cubicBezTo>
                  <a:cubicBezTo>
                    <a:pt x="53" y="27"/>
                    <a:pt x="53" y="26"/>
                    <a:pt x="54" y="25"/>
                  </a:cubicBezTo>
                  <a:cubicBezTo>
                    <a:pt x="56" y="21"/>
                    <a:pt x="58" y="16"/>
                    <a:pt x="59" y="12"/>
                  </a:cubicBezTo>
                  <a:cubicBezTo>
                    <a:pt x="62" y="12"/>
                    <a:pt x="64" y="12"/>
                    <a:pt x="66" y="13"/>
                  </a:cubicBezTo>
                  <a:close/>
                  <a:moveTo>
                    <a:pt x="35" y="46"/>
                  </a:moveTo>
                  <a:cubicBezTo>
                    <a:pt x="38" y="40"/>
                    <a:pt x="41" y="33"/>
                    <a:pt x="44" y="27"/>
                  </a:cubicBezTo>
                  <a:cubicBezTo>
                    <a:pt x="44" y="27"/>
                    <a:pt x="49" y="19"/>
                    <a:pt x="53" y="13"/>
                  </a:cubicBezTo>
                  <a:cubicBezTo>
                    <a:pt x="54" y="13"/>
                    <a:pt x="55" y="12"/>
                    <a:pt x="56" y="12"/>
                  </a:cubicBezTo>
                  <a:cubicBezTo>
                    <a:pt x="51" y="25"/>
                    <a:pt x="44" y="38"/>
                    <a:pt x="36" y="50"/>
                  </a:cubicBezTo>
                  <a:cubicBezTo>
                    <a:pt x="36" y="49"/>
                    <a:pt x="36" y="47"/>
                    <a:pt x="35" y="46"/>
                  </a:cubicBezTo>
                  <a:close/>
                  <a:moveTo>
                    <a:pt x="50" y="15"/>
                  </a:moveTo>
                  <a:cubicBezTo>
                    <a:pt x="44" y="24"/>
                    <a:pt x="39" y="33"/>
                    <a:pt x="35" y="43"/>
                  </a:cubicBezTo>
                  <a:cubicBezTo>
                    <a:pt x="33" y="32"/>
                    <a:pt x="40" y="20"/>
                    <a:pt x="50" y="15"/>
                  </a:cubicBezTo>
                  <a:close/>
                  <a:moveTo>
                    <a:pt x="37" y="54"/>
                  </a:moveTo>
                  <a:cubicBezTo>
                    <a:pt x="37" y="54"/>
                    <a:pt x="37" y="54"/>
                    <a:pt x="37" y="54"/>
                  </a:cubicBezTo>
                  <a:cubicBezTo>
                    <a:pt x="39" y="52"/>
                    <a:pt x="41" y="49"/>
                    <a:pt x="42" y="47"/>
                  </a:cubicBezTo>
                  <a:cubicBezTo>
                    <a:pt x="44" y="47"/>
                    <a:pt x="45" y="45"/>
                    <a:pt x="45" y="43"/>
                  </a:cubicBezTo>
                  <a:cubicBezTo>
                    <a:pt x="51" y="34"/>
                    <a:pt x="57" y="26"/>
                    <a:pt x="64" y="19"/>
                  </a:cubicBezTo>
                  <a:cubicBezTo>
                    <a:pt x="53" y="29"/>
                    <a:pt x="46" y="47"/>
                    <a:pt x="39" y="60"/>
                  </a:cubicBezTo>
                  <a:cubicBezTo>
                    <a:pt x="38" y="62"/>
                    <a:pt x="41" y="64"/>
                    <a:pt x="42" y="62"/>
                  </a:cubicBezTo>
                  <a:cubicBezTo>
                    <a:pt x="49" y="51"/>
                    <a:pt x="57" y="42"/>
                    <a:pt x="66" y="32"/>
                  </a:cubicBezTo>
                  <a:cubicBezTo>
                    <a:pt x="58" y="41"/>
                    <a:pt x="49" y="54"/>
                    <a:pt x="40" y="65"/>
                  </a:cubicBezTo>
                  <a:cubicBezTo>
                    <a:pt x="40" y="65"/>
                    <a:pt x="39" y="66"/>
                    <a:pt x="38" y="67"/>
                  </a:cubicBezTo>
                  <a:cubicBezTo>
                    <a:pt x="38" y="63"/>
                    <a:pt x="38" y="59"/>
                    <a:pt x="37" y="54"/>
                  </a:cubicBezTo>
                  <a:close/>
                  <a:moveTo>
                    <a:pt x="9" y="103"/>
                  </a:moveTo>
                  <a:cubicBezTo>
                    <a:pt x="12" y="98"/>
                    <a:pt x="16" y="94"/>
                    <a:pt x="21" y="89"/>
                  </a:cubicBezTo>
                  <a:cubicBezTo>
                    <a:pt x="16" y="96"/>
                    <a:pt x="11" y="103"/>
                    <a:pt x="7" y="110"/>
                  </a:cubicBezTo>
                  <a:cubicBezTo>
                    <a:pt x="7" y="108"/>
                    <a:pt x="8" y="106"/>
                    <a:pt x="9" y="103"/>
                  </a:cubicBezTo>
                  <a:close/>
                  <a:moveTo>
                    <a:pt x="12" y="117"/>
                  </a:moveTo>
                  <a:cubicBezTo>
                    <a:pt x="11" y="117"/>
                    <a:pt x="10" y="116"/>
                    <a:pt x="9" y="116"/>
                  </a:cubicBezTo>
                  <a:cubicBezTo>
                    <a:pt x="27" y="99"/>
                    <a:pt x="41" y="78"/>
                    <a:pt x="56" y="58"/>
                  </a:cubicBezTo>
                  <a:cubicBezTo>
                    <a:pt x="79" y="27"/>
                    <a:pt x="50" y="67"/>
                    <a:pt x="45" y="74"/>
                  </a:cubicBezTo>
                  <a:cubicBezTo>
                    <a:pt x="36" y="88"/>
                    <a:pt x="26" y="102"/>
                    <a:pt x="18" y="118"/>
                  </a:cubicBezTo>
                  <a:cubicBezTo>
                    <a:pt x="18" y="118"/>
                    <a:pt x="18" y="118"/>
                    <a:pt x="18" y="119"/>
                  </a:cubicBezTo>
                  <a:cubicBezTo>
                    <a:pt x="16" y="119"/>
                    <a:pt x="14" y="119"/>
                    <a:pt x="12" y="117"/>
                  </a:cubicBezTo>
                  <a:close/>
                  <a:moveTo>
                    <a:pt x="22" y="118"/>
                  </a:moveTo>
                  <a:cubicBezTo>
                    <a:pt x="37" y="101"/>
                    <a:pt x="51" y="84"/>
                    <a:pt x="66" y="67"/>
                  </a:cubicBezTo>
                  <a:cubicBezTo>
                    <a:pt x="57" y="78"/>
                    <a:pt x="43" y="100"/>
                    <a:pt x="33" y="116"/>
                  </a:cubicBezTo>
                  <a:cubicBezTo>
                    <a:pt x="33" y="116"/>
                    <a:pt x="32" y="116"/>
                    <a:pt x="32" y="116"/>
                  </a:cubicBezTo>
                  <a:cubicBezTo>
                    <a:pt x="28" y="116"/>
                    <a:pt x="25" y="117"/>
                    <a:pt x="22" y="118"/>
                  </a:cubicBezTo>
                  <a:close/>
                  <a:moveTo>
                    <a:pt x="36" y="118"/>
                  </a:moveTo>
                  <a:cubicBezTo>
                    <a:pt x="49" y="106"/>
                    <a:pt x="60" y="92"/>
                    <a:pt x="72" y="79"/>
                  </a:cubicBezTo>
                  <a:cubicBezTo>
                    <a:pt x="62" y="90"/>
                    <a:pt x="50" y="109"/>
                    <a:pt x="42" y="124"/>
                  </a:cubicBezTo>
                  <a:cubicBezTo>
                    <a:pt x="41" y="124"/>
                    <a:pt x="40" y="123"/>
                    <a:pt x="39" y="122"/>
                  </a:cubicBezTo>
                  <a:cubicBezTo>
                    <a:pt x="38" y="121"/>
                    <a:pt x="37" y="120"/>
                    <a:pt x="36" y="118"/>
                  </a:cubicBezTo>
                  <a:close/>
                  <a:moveTo>
                    <a:pt x="58" y="120"/>
                  </a:moveTo>
                  <a:cubicBezTo>
                    <a:pt x="57" y="123"/>
                    <a:pt x="51" y="126"/>
                    <a:pt x="46" y="125"/>
                  </a:cubicBezTo>
                  <a:cubicBezTo>
                    <a:pt x="55" y="114"/>
                    <a:pt x="64" y="103"/>
                    <a:pt x="74" y="92"/>
                  </a:cubicBezTo>
                  <a:cubicBezTo>
                    <a:pt x="68" y="99"/>
                    <a:pt x="58" y="112"/>
                    <a:pt x="52" y="121"/>
                  </a:cubicBezTo>
                  <a:cubicBezTo>
                    <a:pt x="51" y="123"/>
                    <a:pt x="54" y="125"/>
                    <a:pt x="55" y="123"/>
                  </a:cubicBezTo>
                  <a:cubicBezTo>
                    <a:pt x="56" y="122"/>
                    <a:pt x="57" y="121"/>
                    <a:pt x="58" y="119"/>
                  </a:cubicBezTo>
                  <a:cubicBezTo>
                    <a:pt x="58" y="120"/>
                    <a:pt x="58" y="120"/>
                    <a:pt x="59" y="120"/>
                  </a:cubicBezTo>
                  <a:cubicBezTo>
                    <a:pt x="59" y="120"/>
                    <a:pt x="58" y="120"/>
                    <a:pt x="58" y="120"/>
                  </a:cubicBezTo>
                  <a:close/>
                  <a:moveTo>
                    <a:pt x="66" y="110"/>
                  </a:moveTo>
                  <a:cubicBezTo>
                    <a:pt x="67" y="108"/>
                    <a:pt x="68" y="106"/>
                    <a:pt x="70" y="104"/>
                  </a:cubicBezTo>
                  <a:cubicBezTo>
                    <a:pt x="70" y="103"/>
                    <a:pt x="70" y="102"/>
                    <a:pt x="69" y="102"/>
                  </a:cubicBezTo>
                  <a:cubicBezTo>
                    <a:pt x="74" y="95"/>
                    <a:pt x="78" y="88"/>
                    <a:pt x="83" y="81"/>
                  </a:cubicBezTo>
                  <a:cubicBezTo>
                    <a:pt x="84" y="79"/>
                    <a:pt x="81" y="77"/>
                    <a:pt x="80" y="79"/>
                  </a:cubicBezTo>
                  <a:cubicBezTo>
                    <a:pt x="70" y="90"/>
                    <a:pt x="59" y="103"/>
                    <a:pt x="51" y="115"/>
                  </a:cubicBezTo>
                  <a:cubicBezTo>
                    <a:pt x="60" y="101"/>
                    <a:pt x="70" y="87"/>
                    <a:pt x="79" y="73"/>
                  </a:cubicBezTo>
                  <a:cubicBezTo>
                    <a:pt x="80" y="71"/>
                    <a:pt x="77" y="69"/>
                    <a:pt x="76" y="71"/>
                  </a:cubicBezTo>
                  <a:cubicBezTo>
                    <a:pt x="64" y="82"/>
                    <a:pt x="50" y="96"/>
                    <a:pt x="42" y="109"/>
                  </a:cubicBezTo>
                  <a:cubicBezTo>
                    <a:pt x="52" y="93"/>
                    <a:pt x="64" y="78"/>
                    <a:pt x="72" y="61"/>
                  </a:cubicBezTo>
                  <a:cubicBezTo>
                    <a:pt x="73" y="59"/>
                    <a:pt x="71" y="57"/>
                    <a:pt x="69" y="59"/>
                  </a:cubicBezTo>
                  <a:cubicBezTo>
                    <a:pt x="55" y="75"/>
                    <a:pt x="34" y="94"/>
                    <a:pt x="25" y="112"/>
                  </a:cubicBezTo>
                  <a:cubicBezTo>
                    <a:pt x="38" y="87"/>
                    <a:pt x="58" y="65"/>
                    <a:pt x="71" y="40"/>
                  </a:cubicBezTo>
                  <a:cubicBezTo>
                    <a:pt x="72" y="38"/>
                    <a:pt x="69" y="36"/>
                    <a:pt x="68" y="38"/>
                  </a:cubicBezTo>
                  <a:cubicBezTo>
                    <a:pt x="59" y="48"/>
                    <a:pt x="51" y="59"/>
                    <a:pt x="43" y="70"/>
                  </a:cubicBezTo>
                  <a:cubicBezTo>
                    <a:pt x="33" y="84"/>
                    <a:pt x="16" y="99"/>
                    <a:pt x="9" y="112"/>
                  </a:cubicBezTo>
                  <a:cubicBezTo>
                    <a:pt x="15" y="101"/>
                    <a:pt x="22" y="91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5" y="78"/>
                    <a:pt x="42" y="73"/>
                    <a:pt x="44" y="67"/>
                  </a:cubicBezTo>
                  <a:cubicBezTo>
                    <a:pt x="44" y="66"/>
                    <a:pt x="43" y="66"/>
                    <a:pt x="43" y="66"/>
                  </a:cubicBezTo>
                  <a:cubicBezTo>
                    <a:pt x="53" y="53"/>
                    <a:pt x="63" y="40"/>
                    <a:pt x="72" y="26"/>
                  </a:cubicBezTo>
                  <a:cubicBezTo>
                    <a:pt x="73" y="25"/>
                    <a:pt x="70" y="23"/>
                    <a:pt x="69" y="24"/>
                  </a:cubicBezTo>
                  <a:cubicBezTo>
                    <a:pt x="60" y="34"/>
                    <a:pt x="51" y="43"/>
                    <a:pt x="43" y="54"/>
                  </a:cubicBezTo>
                  <a:cubicBezTo>
                    <a:pt x="52" y="43"/>
                    <a:pt x="61" y="29"/>
                    <a:pt x="69" y="15"/>
                  </a:cubicBezTo>
                  <a:cubicBezTo>
                    <a:pt x="72" y="18"/>
                    <a:pt x="74" y="24"/>
                    <a:pt x="74" y="32"/>
                  </a:cubicBezTo>
                  <a:cubicBezTo>
                    <a:pt x="74" y="39"/>
                    <a:pt x="73" y="44"/>
                    <a:pt x="73" y="51"/>
                  </a:cubicBezTo>
                  <a:cubicBezTo>
                    <a:pt x="74" y="59"/>
                    <a:pt x="77" y="65"/>
                    <a:pt x="81" y="71"/>
                  </a:cubicBezTo>
                  <a:cubicBezTo>
                    <a:pt x="92" y="90"/>
                    <a:pt x="77" y="100"/>
                    <a:pt x="66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TextBox 35"/>
          <p:cNvSpPr txBox="1"/>
          <p:nvPr/>
        </p:nvSpPr>
        <p:spPr>
          <a:xfrm>
            <a:off x="8809245" y="3656770"/>
            <a:ext cx="1745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8809245" y="3233276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" grpId="0"/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13804" y="2160381"/>
            <a:ext cx="4032448" cy="3264363"/>
            <a:chOff x="7070725" y="3317875"/>
            <a:chExt cx="4154488" cy="2935288"/>
          </a:xfrm>
          <a:solidFill>
            <a:srgbClr val="6A4028"/>
          </a:solidFill>
        </p:grpSpPr>
        <p:sp>
          <p:nvSpPr>
            <p:cNvPr id="5" name="Freeform 123"/>
            <p:cNvSpPr>
              <a:spLocks noEditPoints="1"/>
            </p:cNvSpPr>
            <p:nvPr/>
          </p:nvSpPr>
          <p:spPr bwMode="auto">
            <a:xfrm>
              <a:off x="7666038" y="3482975"/>
              <a:ext cx="2886075" cy="1519238"/>
            </a:xfrm>
            <a:custGeom>
              <a:avLst/>
              <a:gdLst>
                <a:gd name="T0" fmla="*/ 1572 w 1818"/>
                <a:gd name="T1" fmla="*/ 30 h 957"/>
                <a:gd name="T2" fmla="*/ 991 w 1818"/>
                <a:gd name="T3" fmla="*/ 26 h 957"/>
                <a:gd name="T4" fmla="*/ 360 w 1818"/>
                <a:gd name="T5" fmla="*/ 22 h 957"/>
                <a:gd name="T6" fmla="*/ 96 w 1818"/>
                <a:gd name="T7" fmla="*/ 1 h 957"/>
                <a:gd name="T8" fmla="*/ 442 w 1818"/>
                <a:gd name="T9" fmla="*/ 2 h 957"/>
                <a:gd name="T10" fmla="*/ 1087 w 1818"/>
                <a:gd name="T11" fmla="*/ 6 h 957"/>
                <a:gd name="T12" fmla="*/ 1640 w 1818"/>
                <a:gd name="T13" fmla="*/ 10 h 957"/>
                <a:gd name="T14" fmla="*/ 1772 w 1818"/>
                <a:gd name="T15" fmla="*/ 80 h 957"/>
                <a:gd name="T16" fmla="*/ 1774 w 1818"/>
                <a:gd name="T17" fmla="*/ 52 h 957"/>
                <a:gd name="T18" fmla="*/ 1773 w 1818"/>
                <a:gd name="T19" fmla="*/ 37 h 957"/>
                <a:gd name="T20" fmla="*/ 1762 w 1818"/>
                <a:gd name="T21" fmla="*/ 32 h 957"/>
                <a:gd name="T22" fmla="*/ 1771 w 1818"/>
                <a:gd name="T23" fmla="*/ 10 h 957"/>
                <a:gd name="T24" fmla="*/ 1802 w 1818"/>
                <a:gd name="T25" fmla="*/ 15 h 957"/>
                <a:gd name="T26" fmla="*/ 1811 w 1818"/>
                <a:gd name="T27" fmla="*/ 30 h 957"/>
                <a:gd name="T28" fmla="*/ 1809 w 1818"/>
                <a:gd name="T29" fmla="*/ 56 h 957"/>
                <a:gd name="T30" fmla="*/ 1782 w 1818"/>
                <a:gd name="T31" fmla="*/ 919 h 957"/>
                <a:gd name="T32" fmla="*/ 1780 w 1818"/>
                <a:gd name="T33" fmla="*/ 721 h 957"/>
                <a:gd name="T34" fmla="*/ 1776 w 1818"/>
                <a:gd name="T35" fmla="*/ 395 h 957"/>
                <a:gd name="T36" fmla="*/ 1772 w 1818"/>
                <a:gd name="T37" fmla="*/ 129 h 957"/>
                <a:gd name="T38" fmla="*/ 1808 w 1818"/>
                <a:gd name="T39" fmla="*/ 117 h 957"/>
                <a:gd name="T40" fmla="*/ 1811 w 1818"/>
                <a:gd name="T41" fmla="*/ 381 h 957"/>
                <a:gd name="T42" fmla="*/ 1816 w 1818"/>
                <a:gd name="T43" fmla="*/ 708 h 957"/>
                <a:gd name="T44" fmla="*/ 1818 w 1818"/>
                <a:gd name="T45" fmla="*/ 906 h 957"/>
                <a:gd name="T46" fmla="*/ 1756 w 1818"/>
                <a:gd name="T47" fmla="*/ 934 h 957"/>
                <a:gd name="T48" fmla="*/ 1787 w 1818"/>
                <a:gd name="T49" fmla="*/ 936 h 957"/>
                <a:gd name="T50" fmla="*/ 1779 w 1818"/>
                <a:gd name="T51" fmla="*/ 942 h 957"/>
                <a:gd name="T52" fmla="*/ 1781 w 1818"/>
                <a:gd name="T53" fmla="*/ 931 h 957"/>
                <a:gd name="T54" fmla="*/ 1814 w 1818"/>
                <a:gd name="T55" fmla="*/ 930 h 957"/>
                <a:gd name="T56" fmla="*/ 1781 w 1818"/>
                <a:gd name="T57" fmla="*/ 955 h 957"/>
                <a:gd name="T58" fmla="*/ 1752 w 1818"/>
                <a:gd name="T59" fmla="*/ 955 h 957"/>
                <a:gd name="T60" fmla="*/ 1718 w 1818"/>
                <a:gd name="T61" fmla="*/ 954 h 957"/>
                <a:gd name="T62" fmla="*/ 225 w 1818"/>
                <a:gd name="T63" fmla="*/ 934 h 957"/>
                <a:gd name="T64" fmla="*/ 779 w 1818"/>
                <a:gd name="T65" fmla="*/ 934 h 957"/>
                <a:gd name="T66" fmla="*/ 1413 w 1818"/>
                <a:gd name="T67" fmla="*/ 934 h 957"/>
                <a:gd name="T68" fmla="*/ 1741 w 1818"/>
                <a:gd name="T69" fmla="*/ 934 h 957"/>
                <a:gd name="T70" fmla="*/ 1450 w 1818"/>
                <a:gd name="T71" fmla="*/ 954 h 957"/>
                <a:gd name="T72" fmla="*/ 830 w 1818"/>
                <a:gd name="T73" fmla="*/ 954 h 957"/>
                <a:gd name="T74" fmla="*/ 248 w 1818"/>
                <a:gd name="T75" fmla="*/ 954 h 957"/>
                <a:gd name="T76" fmla="*/ 7 w 1818"/>
                <a:gd name="T77" fmla="*/ 897 h 957"/>
                <a:gd name="T78" fmla="*/ 45 w 1818"/>
                <a:gd name="T79" fmla="*/ 910 h 957"/>
                <a:gd name="T80" fmla="*/ 48 w 1818"/>
                <a:gd name="T81" fmla="*/ 927 h 957"/>
                <a:gd name="T82" fmla="*/ 63 w 1818"/>
                <a:gd name="T83" fmla="*/ 933 h 957"/>
                <a:gd name="T84" fmla="*/ 67 w 1818"/>
                <a:gd name="T85" fmla="*/ 954 h 957"/>
                <a:gd name="T86" fmla="*/ 26 w 1818"/>
                <a:gd name="T87" fmla="*/ 951 h 957"/>
                <a:gd name="T88" fmla="*/ 10 w 1818"/>
                <a:gd name="T89" fmla="*/ 937 h 957"/>
                <a:gd name="T90" fmla="*/ 8 w 1818"/>
                <a:gd name="T91" fmla="*/ 913 h 957"/>
                <a:gd name="T92" fmla="*/ 43 w 1818"/>
                <a:gd name="T93" fmla="*/ 48 h 957"/>
                <a:gd name="T94" fmla="*/ 38 w 1818"/>
                <a:gd name="T95" fmla="*/ 224 h 957"/>
                <a:gd name="T96" fmla="*/ 37 w 1818"/>
                <a:gd name="T97" fmla="*/ 541 h 957"/>
                <a:gd name="T98" fmla="*/ 40 w 1818"/>
                <a:gd name="T99" fmla="*/ 816 h 957"/>
                <a:gd name="T100" fmla="*/ 6 w 1818"/>
                <a:gd name="T101" fmla="*/ 866 h 957"/>
                <a:gd name="T102" fmla="*/ 1 w 1818"/>
                <a:gd name="T103" fmla="*/ 625 h 957"/>
                <a:gd name="T104" fmla="*/ 1 w 1818"/>
                <a:gd name="T105" fmla="*/ 301 h 957"/>
                <a:gd name="T106" fmla="*/ 6 w 1818"/>
                <a:gd name="T107" fmla="*/ 78 h 957"/>
                <a:gd name="T108" fmla="*/ 62 w 1818"/>
                <a:gd name="T109" fmla="*/ 22 h 957"/>
                <a:gd name="T110" fmla="*/ 30 w 1818"/>
                <a:gd name="T111" fmla="*/ 21 h 957"/>
                <a:gd name="T112" fmla="*/ 49 w 1818"/>
                <a:gd name="T113" fmla="*/ 12 h 957"/>
                <a:gd name="T114" fmla="*/ 46 w 1818"/>
                <a:gd name="T115" fmla="*/ 34 h 957"/>
                <a:gd name="T116" fmla="*/ 11 w 1818"/>
                <a:gd name="T117" fmla="*/ 39 h 957"/>
                <a:gd name="T118" fmla="*/ 15 w 1818"/>
                <a:gd name="T119" fmla="*/ 18 h 957"/>
                <a:gd name="T120" fmla="*/ 55 w 1818"/>
                <a:gd name="T121" fmla="*/ 0 h 957"/>
                <a:gd name="T122" fmla="*/ 96 w 1818"/>
                <a:gd name="T123" fmla="*/ 1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8" h="957">
                  <a:moveTo>
                    <a:pt x="1762" y="10"/>
                  </a:moveTo>
                  <a:lnTo>
                    <a:pt x="1739" y="31"/>
                  </a:lnTo>
                  <a:lnTo>
                    <a:pt x="1739" y="31"/>
                  </a:lnTo>
                  <a:lnTo>
                    <a:pt x="1730" y="31"/>
                  </a:lnTo>
                  <a:lnTo>
                    <a:pt x="1713" y="31"/>
                  </a:lnTo>
                  <a:lnTo>
                    <a:pt x="1688" y="31"/>
                  </a:lnTo>
                  <a:lnTo>
                    <a:pt x="1656" y="31"/>
                  </a:lnTo>
                  <a:lnTo>
                    <a:pt x="1617" y="30"/>
                  </a:lnTo>
                  <a:lnTo>
                    <a:pt x="1572" y="30"/>
                  </a:lnTo>
                  <a:lnTo>
                    <a:pt x="1522" y="30"/>
                  </a:lnTo>
                  <a:lnTo>
                    <a:pt x="1467" y="30"/>
                  </a:lnTo>
                  <a:lnTo>
                    <a:pt x="1407" y="29"/>
                  </a:lnTo>
                  <a:lnTo>
                    <a:pt x="1345" y="29"/>
                  </a:lnTo>
                  <a:lnTo>
                    <a:pt x="1278" y="28"/>
                  </a:lnTo>
                  <a:lnTo>
                    <a:pt x="1210" y="28"/>
                  </a:lnTo>
                  <a:lnTo>
                    <a:pt x="1138" y="28"/>
                  </a:lnTo>
                  <a:lnTo>
                    <a:pt x="1064" y="26"/>
                  </a:lnTo>
                  <a:lnTo>
                    <a:pt x="991" y="26"/>
                  </a:lnTo>
                  <a:lnTo>
                    <a:pt x="916" y="25"/>
                  </a:lnTo>
                  <a:lnTo>
                    <a:pt x="842" y="25"/>
                  </a:lnTo>
                  <a:lnTo>
                    <a:pt x="767" y="24"/>
                  </a:lnTo>
                  <a:lnTo>
                    <a:pt x="693" y="24"/>
                  </a:lnTo>
                  <a:lnTo>
                    <a:pt x="622" y="24"/>
                  </a:lnTo>
                  <a:lnTo>
                    <a:pt x="551" y="23"/>
                  </a:lnTo>
                  <a:lnTo>
                    <a:pt x="485" y="23"/>
                  </a:lnTo>
                  <a:lnTo>
                    <a:pt x="421" y="23"/>
                  </a:lnTo>
                  <a:lnTo>
                    <a:pt x="360" y="22"/>
                  </a:lnTo>
                  <a:lnTo>
                    <a:pt x="304" y="22"/>
                  </a:lnTo>
                  <a:lnTo>
                    <a:pt x="253" y="22"/>
                  </a:lnTo>
                  <a:lnTo>
                    <a:pt x="207" y="22"/>
                  </a:lnTo>
                  <a:lnTo>
                    <a:pt x="167" y="22"/>
                  </a:lnTo>
                  <a:lnTo>
                    <a:pt x="133" y="21"/>
                  </a:lnTo>
                  <a:lnTo>
                    <a:pt x="105" y="21"/>
                  </a:lnTo>
                  <a:lnTo>
                    <a:pt x="86" y="21"/>
                  </a:lnTo>
                  <a:lnTo>
                    <a:pt x="74" y="22"/>
                  </a:lnTo>
                  <a:lnTo>
                    <a:pt x="96" y="1"/>
                  </a:lnTo>
                  <a:lnTo>
                    <a:pt x="109" y="1"/>
                  </a:lnTo>
                  <a:lnTo>
                    <a:pt x="128" y="0"/>
                  </a:lnTo>
                  <a:lnTo>
                    <a:pt x="154" y="1"/>
                  </a:lnTo>
                  <a:lnTo>
                    <a:pt x="189" y="1"/>
                  </a:lnTo>
                  <a:lnTo>
                    <a:pt x="229" y="1"/>
                  </a:lnTo>
                  <a:lnTo>
                    <a:pt x="276" y="1"/>
                  </a:lnTo>
                  <a:lnTo>
                    <a:pt x="326" y="1"/>
                  </a:lnTo>
                  <a:lnTo>
                    <a:pt x="383" y="1"/>
                  </a:lnTo>
                  <a:lnTo>
                    <a:pt x="442" y="2"/>
                  </a:lnTo>
                  <a:lnTo>
                    <a:pt x="507" y="2"/>
                  </a:lnTo>
                  <a:lnTo>
                    <a:pt x="574" y="2"/>
                  </a:lnTo>
                  <a:lnTo>
                    <a:pt x="644" y="4"/>
                  </a:lnTo>
                  <a:lnTo>
                    <a:pt x="716" y="4"/>
                  </a:lnTo>
                  <a:lnTo>
                    <a:pt x="789" y="5"/>
                  </a:lnTo>
                  <a:lnTo>
                    <a:pt x="863" y="5"/>
                  </a:lnTo>
                  <a:lnTo>
                    <a:pt x="939" y="5"/>
                  </a:lnTo>
                  <a:lnTo>
                    <a:pt x="1013" y="6"/>
                  </a:lnTo>
                  <a:lnTo>
                    <a:pt x="1087" y="6"/>
                  </a:lnTo>
                  <a:lnTo>
                    <a:pt x="1160" y="7"/>
                  </a:lnTo>
                  <a:lnTo>
                    <a:pt x="1231" y="7"/>
                  </a:lnTo>
                  <a:lnTo>
                    <a:pt x="1301" y="8"/>
                  </a:lnTo>
                  <a:lnTo>
                    <a:pt x="1367" y="8"/>
                  </a:lnTo>
                  <a:lnTo>
                    <a:pt x="1430" y="8"/>
                  </a:lnTo>
                  <a:lnTo>
                    <a:pt x="1490" y="9"/>
                  </a:lnTo>
                  <a:lnTo>
                    <a:pt x="1545" y="9"/>
                  </a:lnTo>
                  <a:lnTo>
                    <a:pt x="1595" y="9"/>
                  </a:lnTo>
                  <a:lnTo>
                    <a:pt x="1640" y="10"/>
                  </a:lnTo>
                  <a:lnTo>
                    <a:pt x="1677" y="10"/>
                  </a:lnTo>
                  <a:lnTo>
                    <a:pt x="1709" y="10"/>
                  </a:lnTo>
                  <a:lnTo>
                    <a:pt x="1734" y="10"/>
                  </a:lnTo>
                  <a:lnTo>
                    <a:pt x="1753" y="10"/>
                  </a:lnTo>
                  <a:lnTo>
                    <a:pt x="1762" y="10"/>
                  </a:lnTo>
                  <a:lnTo>
                    <a:pt x="1762" y="10"/>
                  </a:lnTo>
                  <a:lnTo>
                    <a:pt x="1762" y="10"/>
                  </a:lnTo>
                  <a:close/>
                  <a:moveTo>
                    <a:pt x="1808" y="68"/>
                  </a:moveTo>
                  <a:lnTo>
                    <a:pt x="1772" y="80"/>
                  </a:lnTo>
                  <a:lnTo>
                    <a:pt x="1772" y="80"/>
                  </a:lnTo>
                  <a:lnTo>
                    <a:pt x="1772" y="76"/>
                  </a:lnTo>
                  <a:lnTo>
                    <a:pt x="1772" y="72"/>
                  </a:lnTo>
                  <a:lnTo>
                    <a:pt x="1773" y="68"/>
                  </a:lnTo>
                  <a:lnTo>
                    <a:pt x="1773" y="64"/>
                  </a:lnTo>
                  <a:lnTo>
                    <a:pt x="1773" y="61"/>
                  </a:lnTo>
                  <a:lnTo>
                    <a:pt x="1774" y="57"/>
                  </a:lnTo>
                  <a:lnTo>
                    <a:pt x="1774" y="55"/>
                  </a:lnTo>
                  <a:lnTo>
                    <a:pt x="1774" y="52"/>
                  </a:lnTo>
                  <a:lnTo>
                    <a:pt x="1776" y="49"/>
                  </a:lnTo>
                  <a:lnTo>
                    <a:pt x="1776" y="47"/>
                  </a:lnTo>
                  <a:lnTo>
                    <a:pt x="1776" y="45"/>
                  </a:lnTo>
                  <a:lnTo>
                    <a:pt x="1776" y="42"/>
                  </a:lnTo>
                  <a:lnTo>
                    <a:pt x="1776" y="41"/>
                  </a:lnTo>
                  <a:lnTo>
                    <a:pt x="1774" y="40"/>
                  </a:lnTo>
                  <a:lnTo>
                    <a:pt x="1774" y="38"/>
                  </a:lnTo>
                  <a:lnTo>
                    <a:pt x="1774" y="37"/>
                  </a:lnTo>
                  <a:lnTo>
                    <a:pt x="1773" y="37"/>
                  </a:lnTo>
                  <a:lnTo>
                    <a:pt x="1773" y="36"/>
                  </a:lnTo>
                  <a:lnTo>
                    <a:pt x="1772" y="34"/>
                  </a:lnTo>
                  <a:lnTo>
                    <a:pt x="1771" y="34"/>
                  </a:lnTo>
                  <a:lnTo>
                    <a:pt x="1771" y="33"/>
                  </a:lnTo>
                  <a:lnTo>
                    <a:pt x="1770" y="33"/>
                  </a:lnTo>
                  <a:lnTo>
                    <a:pt x="1768" y="33"/>
                  </a:lnTo>
                  <a:lnTo>
                    <a:pt x="1766" y="32"/>
                  </a:lnTo>
                  <a:lnTo>
                    <a:pt x="1764" y="32"/>
                  </a:lnTo>
                  <a:lnTo>
                    <a:pt x="1762" y="32"/>
                  </a:lnTo>
                  <a:lnTo>
                    <a:pt x="1760" y="32"/>
                  </a:lnTo>
                  <a:lnTo>
                    <a:pt x="1756" y="31"/>
                  </a:lnTo>
                  <a:lnTo>
                    <a:pt x="1753" y="31"/>
                  </a:lnTo>
                  <a:lnTo>
                    <a:pt x="1748" y="31"/>
                  </a:lnTo>
                  <a:lnTo>
                    <a:pt x="1745" y="31"/>
                  </a:lnTo>
                  <a:lnTo>
                    <a:pt x="1739" y="31"/>
                  </a:lnTo>
                  <a:lnTo>
                    <a:pt x="1762" y="10"/>
                  </a:lnTo>
                  <a:lnTo>
                    <a:pt x="1766" y="10"/>
                  </a:lnTo>
                  <a:lnTo>
                    <a:pt x="1771" y="10"/>
                  </a:lnTo>
                  <a:lnTo>
                    <a:pt x="1776" y="10"/>
                  </a:lnTo>
                  <a:lnTo>
                    <a:pt x="1780" y="10"/>
                  </a:lnTo>
                  <a:lnTo>
                    <a:pt x="1784" y="12"/>
                  </a:lnTo>
                  <a:lnTo>
                    <a:pt x="1787" y="12"/>
                  </a:lnTo>
                  <a:lnTo>
                    <a:pt x="1790" y="12"/>
                  </a:lnTo>
                  <a:lnTo>
                    <a:pt x="1794" y="13"/>
                  </a:lnTo>
                  <a:lnTo>
                    <a:pt x="1797" y="13"/>
                  </a:lnTo>
                  <a:lnTo>
                    <a:pt x="1800" y="14"/>
                  </a:lnTo>
                  <a:lnTo>
                    <a:pt x="1802" y="15"/>
                  </a:lnTo>
                  <a:lnTo>
                    <a:pt x="1804" y="16"/>
                  </a:lnTo>
                  <a:lnTo>
                    <a:pt x="1805" y="17"/>
                  </a:lnTo>
                  <a:lnTo>
                    <a:pt x="1808" y="18"/>
                  </a:lnTo>
                  <a:lnTo>
                    <a:pt x="1809" y="21"/>
                  </a:lnTo>
                  <a:lnTo>
                    <a:pt x="1810" y="22"/>
                  </a:lnTo>
                  <a:lnTo>
                    <a:pt x="1810" y="24"/>
                  </a:lnTo>
                  <a:lnTo>
                    <a:pt x="1811" y="25"/>
                  </a:lnTo>
                  <a:lnTo>
                    <a:pt x="1811" y="28"/>
                  </a:lnTo>
                  <a:lnTo>
                    <a:pt x="1811" y="30"/>
                  </a:lnTo>
                  <a:lnTo>
                    <a:pt x="1811" y="32"/>
                  </a:lnTo>
                  <a:lnTo>
                    <a:pt x="1811" y="34"/>
                  </a:lnTo>
                  <a:lnTo>
                    <a:pt x="1811" y="37"/>
                  </a:lnTo>
                  <a:lnTo>
                    <a:pt x="1811" y="40"/>
                  </a:lnTo>
                  <a:lnTo>
                    <a:pt x="1810" y="42"/>
                  </a:lnTo>
                  <a:lnTo>
                    <a:pt x="1810" y="46"/>
                  </a:lnTo>
                  <a:lnTo>
                    <a:pt x="1810" y="49"/>
                  </a:lnTo>
                  <a:lnTo>
                    <a:pt x="1809" y="53"/>
                  </a:lnTo>
                  <a:lnTo>
                    <a:pt x="1809" y="56"/>
                  </a:lnTo>
                  <a:lnTo>
                    <a:pt x="1809" y="60"/>
                  </a:lnTo>
                  <a:lnTo>
                    <a:pt x="1808" y="64"/>
                  </a:lnTo>
                  <a:lnTo>
                    <a:pt x="1808" y="68"/>
                  </a:lnTo>
                  <a:lnTo>
                    <a:pt x="1808" y="68"/>
                  </a:lnTo>
                  <a:lnTo>
                    <a:pt x="1808" y="68"/>
                  </a:lnTo>
                  <a:close/>
                  <a:moveTo>
                    <a:pt x="1818" y="912"/>
                  </a:moveTo>
                  <a:lnTo>
                    <a:pt x="1782" y="925"/>
                  </a:lnTo>
                  <a:lnTo>
                    <a:pt x="1782" y="925"/>
                  </a:lnTo>
                  <a:lnTo>
                    <a:pt x="1782" y="919"/>
                  </a:lnTo>
                  <a:lnTo>
                    <a:pt x="1782" y="910"/>
                  </a:lnTo>
                  <a:lnTo>
                    <a:pt x="1782" y="896"/>
                  </a:lnTo>
                  <a:lnTo>
                    <a:pt x="1782" y="879"/>
                  </a:lnTo>
                  <a:lnTo>
                    <a:pt x="1782" y="859"/>
                  </a:lnTo>
                  <a:lnTo>
                    <a:pt x="1781" y="836"/>
                  </a:lnTo>
                  <a:lnTo>
                    <a:pt x="1781" y="811"/>
                  </a:lnTo>
                  <a:lnTo>
                    <a:pt x="1781" y="783"/>
                  </a:lnTo>
                  <a:lnTo>
                    <a:pt x="1781" y="753"/>
                  </a:lnTo>
                  <a:lnTo>
                    <a:pt x="1780" y="721"/>
                  </a:lnTo>
                  <a:lnTo>
                    <a:pt x="1780" y="688"/>
                  </a:lnTo>
                  <a:lnTo>
                    <a:pt x="1779" y="653"/>
                  </a:lnTo>
                  <a:lnTo>
                    <a:pt x="1779" y="617"/>
                  </a:lnTo>
                  <a:lnTo>
                    <a:pt x="1778" y="580"/>
                  </a:lnTo>
                  <a:lnTo>
                    <a:pt x="1778" y="544"/>
                  </a:lnTo>
                  <a:lnTo>
                    <a:pt x="1777" y="506"/>
                  </a:lnTo>
                  <a:lnTo>
                    <a:pt x="1777" y="468"/>
                  </a:lnTo>
                  <a:lnTo>
                    <a:pt x="1776" y="431"/>
                  </a:lnTo>
                  <a:lnTo>
                    <a:pt x="1776" y="395"/>
                  </a:lnTo>
                  <a:lnTo>
                    <a:pt x="1774" y="358"/>
                  </a:lnTo>
                  <a:lnTo>
                    <a:pt x="1774" y="324"/>
                  </a:lnTo>
                  <a:lnTo>
                    <a:pt x="1773" y="290"/>
                  </a:lnTo>
                  <a:lnTo>
                    <a:pt x="1773" y="258"/>
                  </a:lnTo>
                  <a:lnTo>
                    <a:pt x="1772" y="227"/>
                  </a:lnTo>
                  <a:lnTo>
                    <a:pt x="1772" y="199"/>
                  </a:lnTo>
                  <a:lnTo>
                    <a:pt x="1772" y="173"/>
                  </a:lnTo>
                  <a:lnTo>
                    <a:pt x="1772" y="150"/>
                  </a:lnTo>
                  <a:lnTo>
                    <a:pt x="1772" y="129"/>
                  </a:lnTo>
                  <a:lnTo>
                    <a:pt x="1772" y="111"/>
                  </a:lnTo>
                  <a:lnTo>
                    <a:pt x="1772" y="97"/>
                  </a:lnTo>
                  <a:lnTo>
                    <a:pt x="1772" y="87"/>
                  </a:lnTo>
                  <a:lnTo>
                    <a:pt x="1772" y="80"/>
                  </a:lnTo>
                  <a:lnTo>
                    <a:pt x="1808" y="68"/>
                  </a:lnTo>
                  <a:lnTo>
                    <a:pt x="1808" y="74"/>
                  </a:lnTo>
                  <a:lnTo>
                    <a:pt x="1808" y="85"/>
                  </a:lnTo>
                  <a:lnTo>
                    <a:pt x="1808" y="98"/>
                  </a:lnTo>
                  <a:lnTo>
                    <a:pt x="1808" y="117"/>
                  </a:lnTo>
                  <a:lnTo>
                    <a:pt x="1808" y="136"/>
                  </a:lnTo>
                  <a:lnTo>
                    <a:pt x="1808" y="160"/>
                  </a:lnTo>
                  <a:lnTo>
                    <a:pt x="1808" y="187"/>
                  </a:lnTo>
                  <a:lnTo>
                    <a:pt x="1809" y="214"/>
                  </a:lnTo>
                  <a:lnTo>
                    <a:pt x="1809" y="245"/>
                  </a:lnTo>
                  <a:lnTo>
                    <a:pt x="1810" y="277"/>
                  </a:lnTo>
                  <a:lnTo>
                    <a:pt x="1810" y="310"/>
                  </a:lnTo>
                  <a:lnTo>
                    <a:pt x="1810" y="346"/>
                  </a:lnTo>
                  <a:lnTo>
                    <a:pt x="1811" y="381"/>
                  </a:lnTo>
                  <a:lnTo>
                    <a:pt x="1811" y="419"/>
                  </a:lnTo>
                  <a:lnTo>
                    <a:pt x="1812" y="455"/>
                  </a:lnTo>
                  <a:lnTo>
                    <a:pt x="1813" y="493"/>
                  </a:lnTo>
                  <a:lnTo>
                    <a:pt x="1813" y="531"/>
                  </a:lnTo>
                  <a:lnTo>
                    <a:pt x="1814" y="568"/>
                  </a:lnTo>
                  <a:lnTo>
                    <a:pt x="1814" y="604"/>
                  </a:lnTo>
                  <a:lnTo>
                    <a:pt x="1816" y="640"/>
                  </a:lnTo>
                  <a:lnTo>
                    <a:pt x="1816" y="675"/>
                  </a:lnTo>
                  <a:lnTo>
                    <a:pt x="1816" y="708"/>
                  </a:lnTo>
                  <a:lnTo>
                    <a:pt x="1817" y="740"/>
                  </a:lnTo>
                  <a:lnTo>
                    <a:pt x="1817" y="770"/>
                  </a:lnTo>
                  <a:lnTo>
                    <a:pt x="1818" y="798"/>
                  </a:lnTo>
                  <a:lnTo>
                    <a:pt x="1818" y="824"/>
                  </a:lnTo>
                  <a:lnTo>
                    <a:pt x="1818" y="847"/>
                  </a:lnTo>
                  <a:lnTo>
                    <a:pt x="1818" y="866"/>
                  </a:lnTo>
                  <a:lnTo>
                    <a:pt x="1818" y="883"/>
                  </a:lnTo>
                  <a:lnTo>
                    <a:pt x="1818" y="897"/>
                  </a:lnTo>
                  <a:lnTo>
                    <a:pt x="1818" y="906"/>
                  </a:lnTo>
                  <a:lnTo>
                    <a:pt x="1818" y="912"/>
                  </a:lnTo>
                  <a:lnTo>
                    <a:pt x="1818" y="912"/>
                  </a:lnTo>
                  <a:lnTo>
                    <a:pt x="1818" y="912"/>
                  </a:lnTo>
                  <a:close/>
                  <a:moveTo>
                    <a:pt x="1718" y="954"/>
                  </a:moveTo>
                  <a:lnTo>
                    <a:pt x="1741" y="934"/>
                  </a:lnTo>
                  <a:lnTo>
                    <a:pt x="1741" y="934"/>
                  </a:lnTo>
                  <a:lnTo>
                    <a:pt x="1746" y="934"/>
                  </a:lnTo>
                  <a:lnTo>
                    <a:pt x="1752" y="934"/>
                  </a:lnTo>
                  <a:lnTo>
                    <a:pt x="1756" y="934"/>
                  </a:lnTo>
                  <a:lnTo>
                    <a:pt x="1761" y="934"/>
                  </a:lnTo>
                  <a:lnTo>
                    <a:pt x="1765" y="934"/>
                  </a:lnTo>
                  <a:lnTo>
                    <a:pt x="1769" y="935"/>
                  </a:lnTo>
                  <a:lnTo>
                    <a:pt x="1772" y="935"/>
                  </a:lnTo>
                  <a:lnTo>
                    <a:pt x="1776" y="935"/>
                  </a:lnTo>
                  <a:lnTo>
                    <a:pt x="1779" y="935"/>
                  </a:lnTo>
                  <a:lnTo>
                    <a:pt x="1782" y="936"/>
                  </a:lnTo>
                  <a:lnTo>
                    <a:pt x="1785" y="936"/>
                  </a:lnTo>
                  <a:lnTo>
                    <a:pt x="1787" y="936"/>
                  </a:lnTo>
                  <a:lnTo>
                    <a:pt x="1789" y="936"/>
                  </a:lnTo>
                  <a:lnTo>
                    <a:pt x="1790" y="936"/>
                  </a:lnTo>
                  <a:lnTo>
                    <a:pt x="1792" y="936"/>
                  </a:lnTo>
                  <a:lnTo>
                    <a:pt x="1792" y="936"/>
                  </a:lnTo>
                  <a:lnTo>
                    <a:pt x="1792" y="936"/>
                  </a:lnTo>
                  <a:lnTo>
                    <a:pt x="1789" y="936"/>
                  </a:lnTo>
                  <a:lnTo>
                    <a:pt x="1786" y="938"/>
                  </a:lnTo>
                  <a:lnTo>
                    <a:pt x="1782" y="939"/>
                  </a:lnTo>
                  <a:lnTo>
                    <a:pt x="1779" y="942"/>
                  </a:lnTo>
                  <a:lnTo>
                    <a:pt x="1778" y="943"/>
                  </a:lnTo>
                  <a:lnTo>
                    <a:pt x="1778" y="943"/>
                  </a:lnTo>
                  <a:lnTo>
                    <a:pt x="1778" y="943"/>
                  </a:lnTo>
                  <a:lnTo>
                    <a:pt x="1779" y="942"/>
                  </a:lnTo>
                  <a:lnTo>
                    <a:pt x="1779" y="941"/>
                  </a:lnTo>
                  <a:lnTo>
                    <a:pt x="1780" y="938"/>
                  </a:lnTo>
                  <a:lnTo>
                    <a:pt x="1780" y="936"/>
                  </a:lnTo>
                  <a:lnTo>
                    <a:pt x="1781" y="934"/>
                  </a:lnTo>
                  <a:lnTo>
                    <a:pt x="1781" y="931"/>
                  </a:lnTo>
                  <a:lnTo>
                    <a:pt x="1781" y="928"/>
                  </a:lnTo>
                  <a:lnTo>
                    <a:pt x="1782" y="925"/>
                  </a:lnTo>
                  <a:lnTo>
                    <a:pt x="1818" y="912"/>
                  </a:lnTo>
                  <a:lnTo>
                    <a:pt x="1818" y="917"/>
                  </a:lnTo>
                  <a:lnTo>
                    <a:pt x="1817" y="919"/>
                  </a:lnTo>
                  <a:lnTo>
                    <a:pt x="1817" y="922"/>
                  </a:lnTo>
                  <a:lnTo>
                    <a:pt x="1816" y="926"/>
                  </a:lnTo>
                  <a:lnTo>
                    <a:pt x="1816" y="928"/>
                  </a:lnTo>
                  <a:lnTo>
                    <a:pt x="1814" y="930"/>
                  </a:lnTo>
                  <a:lnTo>
                    <a:pt x="1813" y="933"/>
                  </a:lnTo>
                  <a:lnTo>
                    <a:pt x="1812" y="935"/>
                  </a:lnTo>
                  <a:lnTo>
                    <a:pt x="1811" y="938"/>
                  </a:lnTo>
                  <a:lnTo>
                    <a:pt x="1809" y="941"/>
                  </a:lnTo>
                  <a:lnTo>
                    <a:pt x="1804" y="944"/>
                  </a:lnTo>
                  <a:lnTo>
                    <a:pt x="1800" y="947"/>
                  </a:lnTo>
                  <a:lnTo>
                    <a:pt x="1793" y="951"/>
                  </a:lnTo>
                  <a:lnTo>
                    <a:pt x="1786" y="953"/>
                  </a:lnTo>
                  <a:lnTo>
                    <a:pt x="1781" y="955"/>
                  </a:lnTo>
                  <a:lnTo>
                    <a:pt x="1777" y="955"/>
                  </a:lnTo>
                  <a:lnTo>
                    <a:pt x="1773" y="957"/>
                  </a:lnTo>
                  <a:lnTo>
                    <a:pt x="1770" y="957"/>
                  </a:lnTo>
                  <a:lnTo>
                    <a:pt x="1766" y="957"/>
                  </a:lnTo>
                  <a:lnTo>
                    <a:pt x="1763" y="957"/>
                  </a:lnTo>
                  <a:lnTo>
                    <a:pt x="1761" y="957"/>
                  </a:lnTo>
                  <a:lnTo>
                    <a:pt x="1757" y="955"/>
                  </a:lnTo>
                  <a:lnTo>
                    <a:pt x="1754" y="955"/>
                  </a:lnTo>
                  <a:lnTo>
                    <a:pt x="1752" y="955"/>
                  </a:lnTo>
                  <a:lnTo>
                    <a:pt x="1748" y="955"/>
                  </a:lnTo>
                  <a:lnTo>
                    <a:pt x="1744" y="955"/>
                  </a:lnTo>
                  <a:lnTo>
                    <a:pt x="1740" y="954"/>
                  </a:lnTo>
                  <a:lnTo>
                    <a:pt x="1737" y="954"/>
                  </a:lnTo>
                  <a:lnTo>
                    <a:pt x="1732" y="954"/>
                  </a:lnTo>
                  <a:lnTo>
                    <a:pt x="1728" y="954"/>
                  </a:lnTo>
                  <a:lnTo>
                    <a:pt x="1724" y="954"/>
                  </a:lnTo>
                  <a:lnTo>
                    <a:pt x="1718" y="954"/>
                  </a:lnTo>
                  <a:lnTo>
                    <a:pt x="1718" y="954"/>
                  </a:lnTo>
                  <a:lnTo>
                    <a:pt x="1718" y="954"/>
                  </a:lnTo>
                  <a:close/>
                  <a:moveTo>
                    <a:pt x="74" y="954"/>
                  </a:moveTo>
                  <a:lnTo>
                    <a:pt x="97" y="934"/>
                  </a:lnTo>
                  <a:lnTo>
                    <a:pt x="97" y="934"/>
                  </a:lnTo>
                  <a:lnTo>
                    <a:pt x="108" y="934"/>
                  </a:lnTo>
                  <a:lnTo>
                    <a:pt x="127" y="934"/>
                  </a:lnTo>
                  <a:lnTo>
                    <a:pt x="153" y="934"/>
                  </a:lnTo>
                  <a:lnTo>
                    <a:pt x="186" y="934"/>
                  </a:lnTo>
                  <a:lnTo>
                    <a:pt x="225" y="934"/>
                  </a:lnTo>
                  <a:lnTo>
                    <a:pt x="271" y="934"/>
                  </a:lnTo>
                  <a:lnTo>
                    <a:pt x="321" y="934"/>
                  </a:lnTo>
                  <a:lnTo>
                    <a:pt x="376" y="934"/>
                  </a:lnTo>
                  <a:lnTo>
                    <a:pt x="436" y="934"/>
                  </a:lnTo>
                  <a:lnTo>
                    <a:pt x="500" y="934"/>
                  </a:lnTo>
                  <a:lnTo>
                    <a:pt x="566" y="934"/>
                  </a:lnTo>
                  <a:lnTo>
                    <a:pt x="635" y="934"/>
                  </a:lnTo>
                  <a:lnTo>
                    <a:pt x="705" y="934"/>
                  </a:lnTo>
                  <a:lnTo>
                    <a:pt x="779" y="934"/>
                  </a:lnTo>
                  <a:lnTo>
                    <a:pt x="852" y="934"/>
                  </a:lnTo>
                  <a:lnTo>
                    <a:pt x="926" y="934"/>
                  </a:lnTo>
                  <a:lnTo>
                    <a:pt x="999" y="934"/>
                  </a:lnTo>
                  <a:lnTo>
                    <a:pt x="1074" y="934"/>
                  </a:lnTo>
                  <a:lnTo>
                    <a:pt x="1146" y="934"/>
                  </a:lnTo>
                  <a:lnTo>
                    <a:pt x="1216" y="934"/>
                  </a:lnTo>
                  <a:lnTo>
                    <a:pt x="1284" y="934"/>
                  </a:lnTo>
                  <a:lnTo>
                    <a:pt x="1350" y="934"/>
                  </a:lnTo>
                  <a:lnTo>
                    <a:pt x="1413" y="934"/>
                  </a:lnTo>
                  <a:lnTo>
                    <a:pt x="1471" y="934"/>
                  </a:lnTo>
                  <a:lnTo>
                    <a:pt x="1525" y="934"/>
                  </a:lnTo>
                  <a:lnTo>
                    <a:pt x="1575" y="934"/>
                  </a:lnTo>
                  <a:lnTo>
                    <a:pt x="1619" y="934"/>
                  </a:lnTo>
                  <a:lnTo>
                    <a:pt x="1658" y="934"/>
                  </a:lnTo>
                  <a:lnTo>
                    <a:pt x="1690" y="934"/>
                  </a:lnTo>
                  <a:lnTo>
                    <a:pt x="1714" y="934"/>
                  </a:lnTo>
                  <a:lnTo>
                    <a:pt x="1732" y="934"/>
                  </a:lnTo>
                  <a:lnTo>
                    <a:pt x="1741" y="934"/>
                  </a:lnTo>
                  <a:lnTo>
                    <a:pt x="1718" y="954"/>
                  </a:lnTo>
                  <a:lnTo>
                    <a:pt x="1709" y="954"/>
                  </a:lnTo>
                  <a:lnTo>
                    <a:pt x="1692" y="954"/>
                  </a:lnTo>
                  <a:lnTo>
                    <a:pt x="1667" y="954"/>
                  </a:lnTo>
                  <a:lnTo>
                    <a:pt x="1636" y="954"/>
                  </a:lnTo>
                  <a:lnTo>
                    <a:pt x="1597" y="954"/>
                  </a:lnTo>
                  <a:lnTo>
                    <a:pt x="1553" y="954"/>
                  </a:lnTo>
                  <a:lnTo>
                    <a:pt x="1503" y="954"/>
                  </a:lnTo>
                  <a:lnTo>
                    <a:pt x="1450" y="954"/>
                  </a:lnTo>
                  <a:lnTo>
                    <a:pt x="1390" y="954"/>
                  </a:lnTo>
                  <a:lnTo>
                    <a:pt x="1329" y="954"/>
                  </a:lnTo>
                  <a:lnTo>
                    <a:pt x="1262" y="954"/>
                  </a:lnTo>
                  <a:lnTo>
                    <a:pt x="1194" y="954"/>
                  </a:lnTo>
                  <a:lnTo>
                    <a:pt x="1123" y="954"/>
                  </a:lnTo>
                  <a:lnTo>
                    <a:pt x="1051" y="954"/>
                  </a:lnTo>
                  <a:lnTo>
                    <a:pt x="978" y="954"/>
                  </a:lnTo>
                  <a:lnTo>
                    <a:pt x="903" y="954"/>
                  </a:lnTo>
                  <a:lnTo>
                    <a:pt x="830" y="954"/>
                  </a:lnTo>
                  <a:lnTo>
                    <a:pt x="756" y="954"/>
                  </a:lnTo>
                  <a:lnTo>
                    <a:pt x="684" y="954"/>
                  </a:lnTo>
                  <a:lnTo>
                    <a:pt x="613" y="954"/>
                  </a:lnTo>
                  <a:lnTo>
                    <a:pt x="543" y="954"/>
                  </a:lnTo>
                  <a:lnTo>
                    <a:pt x="477" y="954"/>
                  </a:lnTo>
                  <a:lnTo>
                    <a:pt x="414" y="954"/>
                  </a:lnTo>
                  <a:lnTo>
                    <a:pt x="354" y="954"/>
                  </a:lnTo>
                  <a:lnTo>
                    <a:pt x="300" y="954"/>
                  </a:lnTo>
                  <a:lnTo>
                    <a:pt x="248" y="954"/>
                  </a:lnTo>
                  <a:lnTo>
                    <a:pt x="204" y="954"/>
                  </a:lnTo>
                  <a:lnTo>
                    <a:pt x="164" y="954"/>
                  </a:lnTo>
                  <a:lnTo>
                    <a:pt x="130" y="954"/>
                  </a:lnTo>
                  <a:lnTo>
                    <a:pt x="104" y="954"/>
                  </a:lnTo>
                  <a:lnTo>
                    <a:pt x="86" y="954"/>
                  </a:lnTo>
                  <a:lnTo>
                    <a:pt x="74" y="954"/>
                  </a:lnTo>
                  <a:lnTo>
                    <a:pt x="74" y="954"/>
                  </a:lnTo>
                  <a:lnTo>
                    <a:pt x="74" y="954"/>
                  </a:lnTo>
                  <a:close/>
                  <a:moveTo>
                    <a:pt x="7" y="897"/>
                  </a:moveTo>
                  <a:lnTo>
                    <a:pt x="42" y="883"/>
                  </a:lnTo>
                  <a:lnTo>
                    <a:pt x="42" y="883"/>
                  </a:lnTo>
                  <a:lnTo>
                    <a:pt x="43" y="888"/>
                  </a:lnTo>
                  <a:lnTo>
                    <a:pt x="43" y="893"/>
                  </a:lnTo>
                  <a:lnTo>
                    <a:pt x="43" y="896"/>
                  </a:lnTo>
                  <a:lnTo>
                    <a:pt x="45" y="899"/>
                  </a:lnTo>
                  <a:lnTo>
                    <a:pt x="45" y="903"/>
                  </a:lnTo>
                  <a:lnTo>
                    <a:pt x="45" y="906"/>
                  </a:lnTo>
                  <a:lnTo>
                    <a:pt x="45" y="910"/>
                  </a:lnTo>
                  <a:lnTo>
                    <a:pt x="45" y="912"/>
                  </a:lnTo>
                  <a:lnTo>
                    <a:pt x="45" y="915"/>
                  </a:lnTo>
                  <a:lnTo>
                    <a:pt x="45" y="918"/>
                  </a:lnTo>
                  <a:lnTo>
                    <a:pt x="45" y="919"/>
                  </a:lnTo>
                  <a:lnTo>
                    <a:pt x="46" y="921"/>
                  </a:lnTo>
                  <a:lnTo>
                    <a:pt x="46" y="923"/>
                  </a:lnTo>
                  <a:lnTo>
                    <a:pt x="46" y="925"/>
                  </a:lnTo>
                  <a:lnTo>
                    <a:pt x="47" y="926"/>
                  </a:lnTo>
                  <a:lnTo>
                    <a:pt x="48" y="927"/>
                  </a:lnTo>
                  <a:lnTo>
                    <a:pt x="48" y="928"/>
                  </a:lnTo>
                  <a:lnTo>
                    <a:pt x="49" y="928"/>
                  </a:lnTo>
                  <a:lnTo>
                    <a:pt x="50" y="929"/>
                  </a:lnTo>
                  <a:lnTo>
                    <a:pt x="51" y="930"/>
                  </a:lnTo>
                  <a:lnTo>
                    <a:pt x="53" y="930"/>
                  </a:lnTo>
                  <a:lnTo>
                    <a:pt x="55" y="931"/>
                  </a:lnTo>
                  <a:lnTo>
                    <a:pt x="57" y="931"/>
                  </a:lnTo>
                  <a:lnTo>
                    <a:pt x="59" y="931"/>
                  </a:lnTo>
                  <a:lnTo>
                    <a:pt x="63" y="933"/>
                  </a:lnTo>
                  <a:lnTo>
                    <a:pt x="66" y="933"/>
                  </a:lnTo>
                  <a:lnTo>
                    <a:pt x="70" y="933"/>
                  </a:lnTo>
                  <a:lnTo>
                    <a:pt x="74" y="933"/>
                  </a:lnTo>
                  <a:lnTo>
                    <a:pt x="79" y="934"/>
                  </a:lnTo>
                  <a:lnTo>
                    <a:pt x="85" y="934"/>
                  </a:lnTo>
                  <a:lnTo>
                    <a:pt x="90" y="934"/>
                  </a:lnTo>
                  <a:lnTo>
                    <a:pt x="97" y="934"/>
                  </a:lnTo>
                  <a:lnTo>
                    <a:pt x="74" y="954"/>
                  </a:lnTo>
                  <a:lnTo>
                    <a:pt x="67" y="954"/>
                  </a:lnTo>
                  <a:lnTo>
                    <a:pt x="62" y="954"/>
                  </a:lnTo>
                  <a:lnTo>
                    <a:pt x="56" y="954"/>
                  </a:lnTo>
                  <a:lnTo>
                    <a:pt x="50" y="953"/>
                  </a:lnTo>
                  <a:lnTo>
                    <a:pt x="46" y="953"/>
                  </a:lnTo>
                  <a:lnTo>
                    <a:pt x="41" y="953"/>
                  </a:lnTo>
                  <a:lnTo>
                    <a:pt x="37" y="953"/>
                  </a:lnTo>
                  <a:lnTo>
                    <a:pt x="33" y="952"/>
                  </a:lnTo>
                  <a:lnTo>
                    <a:pt x="30" y="952"/>
                  </a:lnTo>
                  <a:lnTo>
                    <a:pt x="26" y="951"/>
                  </a:lnTo>
                  <a:lnTo>
                    <a:pt x="23" y="950"/>
                  </a:lnTo>
                  <a:lnTo>
                    <a:pt x="21" y="949"/>
                  </a:lnTo>
                  <a:lnTo>
                    <a:pt x="18" y="947"/>
                  </a:lnTo>
                  <a:lnTo>
                    <a:pt x="16" y="946"/>
                  </a:lnTo>
                  <a:lnTo>
                    <a:pt x="14" y="945"/>
                  </a:lnTo>
                  <a:lnTo>
                    <a:pt x="13" y="943"/>
                  </a:lnTo>
                  <a:lnTo>
                    <a:pt x="11" y="942"/>
                  </a:lnTo>
                  <a:lnTo>
                    <a:pt x="11" y="939"/>
                  </a:lnTo>
                  <a:lnTo>
                    <a:pt x="10" y="937"/>
                  </a:lnTo>
                  <a:lnTo>
                    <a:pt x="10" y="935"/>
                  </a:lnTo>
                  <a:lnTo>
                    <a:pt x="9" y="933"/>
                  </a:lnTo>
                  <a:lnTo>
                    <a:pt x="9" y="930"/>
                  </a:lnTo>
                  <a:lnTo>
                    <a:pt x="9" y="928"/>
                  </a:lnTo>
                  <a:lnTo>
                    <a:pt x="9" y="926"/>
                  </a:lnTo>
                  <a:lnTo>
                    <a:pt x="9" y="922"/>
                  </a:lnTo>
                  <a:lnTo>
                    <a:pt x="9" y="920"/>
                  </a:lnTo>
                  <a:lnTo>
                    <a:pt x="8" y="917"/>
                  </a:lnTo>
                  <a:lnTo>
                    <a:pt x="8" y="913"/>
                  </a:lnTo>
                  <a:lnTo>
                    <a:pt x="8" y="910"/>
                  </a:lnTo>
                  <a:lnTo>
                    <a:pt x="8" y="905"/>
                  </a:lnTo>
                  <a:lnTo>
                    <a:pt x="8" y="902"/>
                  </a:lnTo>
                  <a:lnTo>
                    <a:pt x="7" y="897"/>
                  </a:lnTo>
                  <a:lnTo>
                    <a:pt x="7" y="897"/>
                  </a:lnTo>
                  <a:lnTo>
                    <a:pt x="7" y="897"/>
                  </a:lnTo>
                  <a:close/>
                  <a:moveTo>
                    <a:pt x="8" y="60"/>
                  </a:moveTo>
                  <a:lnTo>
                    <a:pt x="43" y="48"/>
                  </a:lnTo>
                  <a:lnTo>
                    <a:pt x="43" y="48"/>
                  </a:lnTo>
                  <a:lnTo>
                    <a:pt x="42" y="55"/>
                  </a:lnTo>
                  <a:lnTo>
                    <a:pt x="41" y="65"/>
                  </a:lnTo>
                  <a:lnTo>
                    <a:pt x="41" y="79"/>
                  </a:lnTo>
                  <a:lnTo>
                    <a:pt x="40" y="97"/>
                  </a:lnTo>
                  <a:lnTo>
                    <a:pt x="39" y="117"/>
                  </a:lnTo>
                  <a:lnTo>
                    <a:pt x="39" y="141"/>
                  </a:lnTo>
                  <a:lnTo>
                    <a:pt x="38" y="166"/>
                  </a:lnTo>
                  <a:lnTo>
                    <a:pt x="38" y="195"/>
                  </a:lnTo>
                  <a:lnTo>
                    <a:pt x="38" y="224"/>
                  </a:lnTo>
                  <a:lnTo>
                    <a:pt x="37" y="255"/>
                  </a:lnTo>
                  <a:lnTo>
                    <a:pt x="37" y="288"/>
                  </a:lnTo>
                  <a:lnTo>
                    <a:pt x="37" y="323"/>
                  </a:lnTo>
                  <a:lnTo>
                    <a:pt x="37" y="358"/>
                  </a:lnTo>
                  <a:lnTo>
                    <a:pt x="37" y="395"/>
                  </a:lnTo>
                  <a:lnTo>
                    <a:pt x="37" y="431"/>
                  </a:lnTo>
                  <a:lnTo>
                    <a:pt x="37" y="468"/>
                  </a:lnTo>
                  <a:lnTo>
                    <a:pt x="37" y="505"/>
                  </a:lnTo>
                  <a:lnTo>
                    <a:pt x="37" y="541"/>
                  </a:lnTo>
                  <a:lnTo>
                    <a:pt x="37" y="577"/>
                  </a:lnTo>
                  <a:lnTo>
                    <a:pt x="38" y="612"/>
                  </a:lnTo>
                  <a:lnTo>
                    <a:pt x="38" y="647"/>
                  </a:lnTo>
                  <a:lnTo>
                    <a:pt x="38" y="680"/>
                  </a:lnTo>
                  <a:lnTo>
                    <a:pt x="38" y="711"/>
                  </a:lnTo>
                  <a:lnTo>
                    <a:pt x="39" y="740"/>
                  </a:lnTo>
                  <a:lnTo>
                    <a:pt x="39" y="768"/>
                  </a:lnTo>
                  <a:lnTo>
                    <a:pt x="40" y="793"/>
                  </a:lnTo>
                  <a:lnTo>
                    <a:pt x="40" y="816"/>
                  </a:lnTo>
                  <a:lnTo>
                    <a:pt x="41" y="836"/>
                  </a:lnTo>
                  <a:lnTo>
                    <a:pt x="41" y="854"/>
                  </a:lnTo>
                  <a:lnTo>
                    <a:pt x="41" y="867"/>
                  </a:lnTo>
                  <a:lnTo>
                    <a:pt x="42" y="878"/>
                  </a:lnTo>
                  <a:lnTo>
                    <a:pt x="42" y="883"/>
                  </a:lnTo>
                  <a:lnTo>
                    <a:pt x="7" y="897"/>
                  </a:lnTo>
                  <a:lnTo>
                    <a:pt x="7" y="890"/>
                  </a:lnTo>
                  <a:lnTo>
                    <a:pt x="6" y="880"/>
                  </a:lnTo>
                  <a:lnTo>
                    <a:pt x="6" y="866"/>
                  </a:lnTo>
                  <a:lnTo>
                    <a:pt x="5" y="849"/>
                  </a:lnTo>
                  <a:lnTo>
                    <a:pt x="5" y="830"/>
                  </a:lnTo>
                  <a:lnTo>
                    <a:pt x="3" y="807"/>
                  </a:lnTo>
                  <a:lnTo>
                    <a:pt x="3" y="782"/>
                  </a:lnTo>
                  <a:lnTo>
                    <a:pt x="3" y="753"/>
                  </a:lnTo>
                  <a:lnTo>
                    <a:pt x="2" y="723"/>
                  </a:lnTo>
                  <a:lnTo>
                    <a:pt x="2" y="692"/>
                  </a:lnTo>
                  <a:lnTo>
                    <a:pt x="2" y="659"/>
                  </a:lnTo>
                  <a:lnTo>
                    <a:pt x="1" y="625"/>
                  </a:lnTo>
                  <a:lnTo>
                    <a:pt x="1" y="589"/>
                  </a:lnTo>
                  <a:lnTo>
                    <a:pt x="1" y="554"/>
                  </a:lnTo>
                  <a:lnTo>
                    <a:pt x="1" y="517"/>
                  </a:lnTo>
                  <a:lnTo>
                    <a:pt x="1" y="481"/>
                  </a:lnTo>
                  <a:lnTo>
                    <a:pt x="1" y="444"/>
                  </a:lnTo>
                  <a:lnTo>
                    <a:pt x="0" y="407"/>
                  </a:lnTo>
                  <a:lnTo>
                    <a:pt x="1" y="371"/>
                  </a:lnTo>
                  <a:lnTo>
                    <a:pt x="1" y="335"/>
                  </a:lnTo>
                  <a:lnTo>
                    <a:pt x="1" y="301"/>
                  </a:lnTo>
                  <a:lnTo>
                    <a:pt x="1" y="268"/>
                  </a:lnTo>
                  <a:lnTo>
                    <a:pt x="1" y="237"/>
                  </a:lnTo>
                  <a:lnTo>
                    <a:pt x="2" y="206"/>
                  </a:lnTo>
                  <a:lnTo>
                    <a:pt x="2" y="179"/>
                  </a:lnTo>
                  <a:lnTo>
                    <a:pt x="2" y="153"/>
                  </a:lnTo>
                  <a:lnTo>
                    <a:pt x="3" y="129"/>
                  </a:lnTo>
                  <a:lnTo>
                    <a:pt x="5" y="109"/>
                  </a:lnTo>
                  <a:lnTo>
                    <a:pt x="5" y="92"/>
                  </a:lnTo>
                  <a:lnTo>
                    <a:pt x="6" y="78"/>
                  </a:lnTo>
                  <a:lnTo>
                    <a:pt x="7" y="6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close/>
                  <a:moveTo>
                    <a:pt x="96" y="1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69" y="22"/>
                  </a:lnTo>
                  <a:lnTo>
                    <a:pt x="62" y="22"/>
                  </a:lnTo>
                  <a:lnTo>
                    <a:pt x="56" y="22"/>
                  </a:lnTo>
                  <a:lnTo>
                    <a:pt x="51" y="22"/>
                  </a:lnTo>
                  <a:lnTo>
                    <a:pt x="47" y="21"/>
                  </a:lnTo>
                  <a:lnTo>
                    <a:pt x="42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42" y="16"/>
                  </a:lnTo>
                  <a:lnTo>
                    <a:pt x="47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7" y="28"/>
                  </a:lnTo>
                  <a:lnTo>
                    <a:pt x="47" y="31"/>
                  </a:lnTo>
                  <a:lnTo>
                    <a:pt x="46" y="34"/>
                  </a:lnTo>
                  <a:lnTo>
                    <a:pt x="46" y="39"/>
                  </a:lnTo>
                  <a:lnTo>
                    <a:pt x="45" y="44"/>
                  </a:lnTo>
                  <a:lnTo>
                    <a:pt x="43" y="48"/>
                  </a:lnTo>
                  <a:lnTo>
                    <a:pt x="8" y="60"/>
                  </a:lnTo>
                  <a:lnTo>
                    <a:pt x="9" y="55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11" y="42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1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1" y="2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24"/>
            <p:cNvSpPr>
              <a:spLocks noEditPoints="1"/>
            </p:cNvSpPr>
            <p:nvPr/>
          </p:nvSpPr>
          <p:spPr bwMode="auto">
            <a:xfrm>
              <a:off x="7070725" y="5097463"/>
              <a:ext cx="4154488" cy="1155700"/>
            </a:xfrm>
            <a:custGeom>
              <a:avLst/>
              <a:gdLst>
                <a:gd name="T0" fmla="*/ 369 w 2617"/>
                <a:gd name="T1" fmla="*/ 0 h 728"/>
                <a:gd name="T2" fmla="*/ 375 w 2617"/>
                <a:gd name="T3" fmla="*/ 1 h 728"/>
                <a:gd name="T4" fmla="*/ 377 w 2617"/>
                <a:gd name="T5" fmla="*/ 5 h 728"/>
                <a:gd name="T6" fmla="*/ 374 w 2617"/>
                <a:gd name="T7" fmla="*/ 9 h 728"/>
                <a:gd name="T8" fmla="*/ 368 w 2617"/>
                <a:gd name="T9" fmla="*/ 14 h 728"/>
                <a:gd name="T10" fmla="*/ 360 w 2617"/>
                <a:gd name="T11" fmla="*/ 19 h 728"/>
                <a:gd name="T12" fmla="*/ 270 w 2617"/>
                <a:gd name="T13" fmla="*/ 64 h 728"/>
                <a:gd name="T14" fmla="*/ 297 w 2617"/>
                <a:gd name="T15" fmla="*/ 20 h 728"/>
                <a:gd name="T16" fmla="*/ 344 w 2617"/>
                <a:gd name="T17" fmla="*/ 1 h 728"/>
                <a:gd name="T18" fmla="*/ 365 w 2617"/>
                <a:gd name="T19" fmla="*/ 1 h 728"/>
                <a:gd name="T20" fmla="*/ 334 w 2617"/>
                <a:gd name="T21" fmla="*/ 21 h 728"/>
                <a:gd name="T22" fmla="*/ 322 w 2617"/>
                <a:gd name="T23" fmla="*/ 22 h 728"/>
                <a:gd name="T24" fmla="*/ 316 w 2617"/>
                <a:gd name="T25" fmla="*/ 32 h 728"/>
                <a:gd name="T26" fmla="*/ 15 w 2617"/>
                <a:gd name="T27" fmla="*/ 607 h 728"/>
                <a:gd name="T28" fmla="*/ 85 w 2617"/>
                <a:gd name="T29" fmla="*/ 465 h 728"/>
                <a:gd name="T30" fmla="*/ 190 w 2617"/>
                <a:gd name="T31" fmla="*/ 244 h 728"/>
                <a:gd name="T32" fmla="*/ 264 w 2617"/>
                <a:gd name="T33" fmla="*/ 78 h 728"/>
                <a:gd name="T34" fmla="*/ 270 w 2617"/>
                <a:gd name="T35" fmla="*/ 138 h 728"/>
                <a:gd name="T36" fmla="*/ 172 w 2617"/>
                <a:gd name="T37" fmla="*/ 347 h 728"/>
                <a:gd name="T38" fmla="*/ 76 w 2617"/>
                <a:gd name="T39" fmla="*/ 546 h 728"/>
                <a:gd name="T40" fmla="*/ 89 w 2617"/>
                <a:gd name="T41" fmla="*/ 716 h 728"/>
                <a:gd name="T42" fmla="*/ 25 w 2617"/>
                <a:gd name="T43" fmla="*/ 706 h 728"/>
                <a:gd name="T44" fmla="*/ 0 w 2617"/>
                <a:gd name="T45" fmla="*/ 671 h 728"/>
                <a:gd name="T46" fmla="*/ 9 w 2617"/>
                <a:gd name="T47" fmla="*/ 618 h 728"/>
                <a:gd name="T48" fmla="*/ 37 w 2617"/>
                <a:gd name="T49" fmla="*/ 634 h 728"/>
                <a:gd name="T50" fmla="*/ 43 w 2617"/>
                <a:gd name="T51" fmla="*/ 675 h 728"/>
                <a:gd name="T52" fmla="*/ 79 w 2617"/>
                <a:gd name="T53" fmla="*/ 696 h 728"/>
                <a:gd name="T54" fmla="*/ 2462 w 2617"/>
                <a:gd name="T55" fmla="*/ 724 h 728"/>
                <a:gd name="T56" fmla="*/ 1892 w 2617"/>
                <a:gd name="T57" fmla="*/ 713 h 728"/>
                <a:gd name="T58" fmla="*/ 871 w 2617"/>
                <a:gd name="T59" fmla="*/ 708 h 728"/>
                <a:gd name="T60" fmla="*/ 136 w 2617"/>
                <a:gd name="T61" fmla="*/ 714 h 728"/>
                <a:gd name="T62" fmla="*/ 444 w 2617"/>
                <a:gd name="T63" fmla="*/ 690 h 728"/>
                <a:gd name="T64" fmla="*/ 1414 w 2617"/>
                <a:gd name="T65" fmla="*/ 689 h 728"/>
                <a:gd name="T66" fmla="*/ 2303 w 2617"/>
                <a:gd name="T67" fmla="*/ 697 h 728"/>
                <a:gd name="T68" fmla="*/ 2607 w 2617"/>
                <a:gd name="T69" fmla="*/ 639 h 728"/>
                <a:gd name="T70" fmla="*/ 2614 w 2617"/>
                <a:gd name="T71" fmla="*/ 672 h 728"/>
                <a:gd name="T72" fmla="*/ 2567 w 2617"/>
                <a:gd name="T73" fmla="*/ 713 h 728"/>
                <a:gd name="T74" fmla="*/ 2481 w 2617"/>
                <a:gd name="T75" fmla="*/ 727 h 728"/>
                <a:gd name="T76" fmla="*/ 2539 w 2617"/>
                <a:gd name="T77" fmla="*/ 706 h 728"/>
                <a:gd name="T78" fmla="*/ 2570 w 2617"/>
                <a:gd name="T79" fmla="*/ 692 h 728"/>
                <a:gd name="T80" fmla="*/ 2580 w 2617"/>
                <a:gd name="T81" fmla="*/ 667 h 728"/>
                <a:gd name="T82" fmla="*/ 2301 w 2617"/>
                <a:gd name="T83" fmla="*/ 48 h 728"/>
                <a:gd name="T84" fmla="*/ 2374 w 2617"/>
                <a:gd name="T85" fmla="*/ 205 h 728"/>
                <a:gd name="T86" fmla="*/ 2503 w 2617"/>
                <a:gd name="T87" fmla="*/ 458 h 728"/>
                <a:gd name="T88" fmla="*/ 2600 w 2617"/>
                <a:gd name="T89" fmla="*/ 631 h 728"/>
                <a:gd name="T90" fmla="*/ 2526 w 2617"/>
                <a:gd name="T91" fmla="*/ 580 h 728"/>
                <a:gd name="T92" fmla="*/ 2401 w 2617"/>
                <a:gd name="T93" fmla="*/ 346 h 728"/>
                <a:gd name="T94" fmla="*/ 2290 w 2617"/>
                <a:gd name="T95" fmla="*/ 118 h 728"/>
                <a:gd name="T96" fmla="*/ 2213 w 2617"/>
                <a:gd name="T97" fmla="*/ 6 h 728"/>
                <a:gd name="T98" fmla="*/ 2255 w 2617"/>
                <a:gd name="T99" fmla="*/ 5 h 728"/>
                <a:gd name="T100" fmla="*/ 2284 w 2617"/>
                <a:gd name="T101" fmla="*/ 15 h 728"/>
                <a:gd name="T102" fmla="*/ 2300 w 2617"/>
                <a:gd name="T103" fmla="*/ 45 h 728"/>
                <a:gd name="T104" fmla="*/ 2255 w 2617"/>
                <a:gd name="T105" fmla="*/ 38 h 728"/>
                <a:gd name="T106" fmla="*/ 2237 w 2617"/>
                <a:gd name="T107" fmla="*/ 27 h 728"/>
                <a:gd name="T108" fmla="*/ 2207 w 2617"/>
                <a:gd name="T109" fmla="*/ 27 h 728"/>
                <a:gd name="T110" fmla="*/ 2185 w 2617"/>
                <a:gd name="T111" fmla="*/ 27 h 728"/>
                <a:gd name="T112" fmla="*/ 2180 w 2617"/>
                <a:gd name="T113" fmla="*/ 24 h 728"/>
                <a:gd name="T114" fmla="*/ 2180 w 2617"/>
                <a:gd name="T115" fmla="*/ 21 h 728"/>
                <a:gd name="T116" fmla="*/ 2184 w 2617"/>
                <a:gd name="T117" fmla="*/ 16 h 728"/>
                <a:gd name="T118" fmla="*/ 2191 w 2617"/>
                <a:gd name="T119" fmla="*/ 12 h 728"/>
                <a:gd name="T120" fmla="*/ 2200 w 2617"/>
                <a:gd name="T121" fmla="*/ 8 h 728"/>
                <a:gd name="T122" fmla="*/ 2208 w 2617"/>
                <a:gd name="T123" fmla="*/ 6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7" h="728">
                  <a:moveTo>
                    <a:pt x="354" y="20"/>
                  </a:moveTo>
                  <a:lnTo>
                    <a:pt x="364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4" y="1"/>
                  </a:lnTo>
                  <a:lnTo>
                    <a:pt x="374" y="1"/>
                  </a:lnTo>
                  <a:lnTo>
                    <a:pt x="375" y="1"/>
                  </a:lnTo>
                  <a:lnTo>
                    <a:pt x="375" y="1"/>
                  </a:lnTo>
                  <a:lnTo>
                    <a:pt x="375" y="1"/>
                  </a:lnTo>
                  <a:lnTo>
                    <a:pt x="376" y="3"/>
                  </a:lnTo>
                  <a:lnTo>
                    <a:pt x="376" y="3"/>
                  </a:lnTo>
                  <a:lnTo>
                    <a:pt x="376" y="3"/>
                  </a:lnTo>
                  <a:lnTo>
                    <a:pt x="376" y="3"/>
                  </a:lnTo>
                  <a:lnTo>
                    <a:pt x="376" y="4"/>
                  </a:lnTo>
                  <a:lnTo>
                    <a:pt x="377" y="4"/>
                  </a:lnTo>
                  <a:lnTo>
                    <a:pt x="377" y="4"/>
                  </a:lnTo>
                  <a:lnTo>
                    <a:pt x="377" y="5"/>
                  </a:lnTo>
                  <a:lnTo>
                    <a:pt x="377" y="5"/>
                  </a:lnTo>
                  <a:lnTo>
                    <a:pt x="377" y="5"/>
                  </a:lnTo>
                  <a:lnTo>
                    <a:pt x="376" y="6"/>
                  </a:lnTo>
                  <a:lnTo>
                    <a:pt x="376" y="6"/>
                  </a:lnTo>
                  <a:lnTo>
                    <a:pt x="376" y="6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5" y="9"/>
                  </a:lnTo>
                  <a:lnTo>
                    <a:pt x="374" y="9"/>
                  </a:lnTo>
                  <a:lnTo>
                    <a:pt x="374" y="11"/>
                  </a:lnTo>
                  <a:lnTo>
                    <a:pt x="373" y="11"/>
                  </a:lnTo>
                  <a:lnTo>
                    <a:pt x="373" y="11"/>
                  </a:lnTo>
                  <a:lnTo>
                    <a:pt x="372" y="12"/>
                  </a:lnTo>
                  <a:lnTo>
                    <a:pt x="372" y="12"/>
                  </a:lnTo>
                  <a:lnTo>
                    <a:pt x="370" y="13"/>
                  </a:lnTo>
                  <a:lnTo>
                    <a:pt x="370" y="13"/>
                  </a:lnTo>
                  <a:lnTo>
                    <a:pt x="369" y="14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7" y="15"/>
                  </a:lnTo>
                  <a:lnTo>
                    <a:pt x="367" y="15"/>
                  </a:lnTo>
                  <a:lnTo>
                    <a:pt x="366" y="15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4" y="17"/>
                  </a:lnTo>
                  <a:lnTo>
                    <a:pt x="362" y="17"/>
                  </a:lnTo>
                  <a:lnTo>
                    <a:pt x="361" y="17"/>
                  </a:lnTo>
                  <a:lnTo>
                    <a:pt x="360" y="19"/>
                  </a:lnTo>
                  <a:lnTo>
                    <a:pt x="360" y="19"/>
                  </a:lnTo>
                  <a:lnTo>
                    <a:pt x="359" y="19"/>
                  </a:lnTo>
                  <a:lnTo>
                    <a:pt x="358" y="19"/>
                  </a:lnTo>
                  <a:lnTo>
                    <a:pt x="357" y="20"/>
                  </a:lnTo>
                  <a:lnTo>
                    <a:pt x="357" y="20"/>
                  </a:lnTo>
                  <a:lnTo>
                    <a:pt x="356" y="20"/>
                  </a:lnTo>
                  <a:lnTo>
                    <a:pt x="354" y="20"/>
                  </a:lnTo>
                  <a:lnTo>
                    <a:pt x="354" y="20"/>
                  </a:lnTo>
                  <a:close/>
                  <a:moveTo>
                    <a:pt x="305" y="54"/>
                  </a:moveTo>
                  <a:lnTo>
                    <a:pt x="270" y="64"/>
                  </a:lnTo>
                  <a:lnTo>
                    <a:pt x="270" y="64"/>
                  </a:lnTo>
                  <a:lnTo>
                    <a:pt x="272" y="59"/>
                  </a:lnTo>
                  <a:lnTo>
                    <a:pt x="274" y="53"/>
                  </a:lnTo>
                  <a:lnTo>
                    <a:pt x="277" y="47"/>
                  </a:lnTo>
                  <a:lnTo>
                    <a:pt x="279" y="43"/>
                  </a:lnTo>
                  <a:lnTo>
                    <a:pt x="281" y="38"/>
                  </a:lnTo>
                  <a:lnTo>
                    <a:pt x="285" y="35"/>
                  </a:lnTo>
                  <a:lnTo>
                    <a:pt x="287" y="31"/>
                  </a:lnTo>
                  <a:lnTo>
                    <a:pt x="290" y="27"/>
                  </a:lnTo>
                  <a:lnTo>
                    <a:pt x="294" y="23"/>
                  </a:lnTo>
                  <a:lnTo>
                    <a:pt x="297" y="20"/>
                  </a:lnTo>
                  <a:lnTo>
                    <a:pt x="301" y="17"/>
                  </a:lnTo>
                  <a:lnTo>
                    <a:pt x="305" y="14"/>
                  </a:lnTo>
                  <a:lnTo>
                    <a:pt x="311" y="11"/>
                  </a:lnTo>
                  <a:lnTo>
                    <a:pt x="317" y="8"/>
                  </a:lnTo>
                  <a:lnTo>
                    <a:pt x="322" y="6"/>
                  </a:lnTo>
                  <a:lnTo>
                    <a:pt x="327" y="4"/>
                  </a:lnTo>
                  <a:lnTo>
                    <a:pt x="333" y="3"/>
                  </a:lnTo>
                  <a:lnTo>
                    <a:pt x="336" y="1"/>
                  </a:lnTo>
                  <a:lnTo>
                    <a:pt x="341" y="1"/>
                  </a:lnTo>
                  <a:lnTo>
                    <a:pt x="344" y="1"/>
                  </a:lnTo>
                  <a:lnTo>
                    <a:pt x="348" y="1"/>
                  </a:lnTo>
                  <a:lnTo>
                    <a:pt x="350" y="0"/>
                  </a:lnTo>
                  <a:lnTo>
                    <a:pt x="352" y="1"/>
                  </a:lnTo>
                  <a:lnTo>
                    <a:pt x="354" y="1"/>
                  </a:lnTo>
                  <a:lnTo>
                    <a:pt x="357" y="1"/>
                  </a:lnTo>
                  <a:lnTo>
                    <a:pt x="359" y="1"/>
                  </a:lnTo>
                  <a:lnTo>
                    <a:pt x="361" y="1"/>
                  </a:lnTo>
                  <a:lnTo>
                    <a:pt x="362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4" y="1"/>
                  </a:lnTo>
                  <a:lnTo>
                    <a:pt x="354" y="20"/>
                  </a:lnTo>
                  <a:lnTo>
                    <a:pt x="350" y="21"/>
                  </a:lnTo>
                  <a:lnTo>
                    <a:pt x="346" y="21"/>
                  </a:lnTo>
                  <a:lnTo>
                    <a:pt x="343" y="22"/>
                  </a:lnTo>
                  <a:lnTo>
                    <a:pt x="341" y="22"/>
                  </a:lnTo>
                  <a:lnTo>
                    <a:pt x="338" y="22"/>
                  </a:lnTo>
                  <a:lnTo>
                    <a:pt x="336" y="22"/>
                  </a:lnTo>
                  <a:lnTo>
                    <a:pt x="334" y="21"/>
                  </a:lnTo>
                  <a:lnTo>
                    <a:pt x="332" y="21"/>
                  </a:lnTo>
                  <a:lnTo>
                    <a:pt x="329" y="21"/>
                  </a:lnTo>
                  <a:lnTo>
                    <a:pt x="328" y="21"/>
                  </a:lnTo>
                  <a:lnTo>
                    <a:pt x="326" y="21"/>
                  </a:lnTo>
                  <a:lnTo>
                    <a:pt x="325" y="21"/>
                  </a:lnTo>
                  <a:lnTo>
                    <a:pt x="324" y="22"/>
                  </a:lnTo>
                  <a:lnTo>
                    <a:pt x="322" y="22"/>
                  </a:lnTo>
                  <a:lnTo>
                    <a:pt x="322" y="22"/>
                  </a:lnTo>
                  <a:lnTo>
                    <a:pt x="322" y="22"/>
                  </a:lnTo>
                  <a:lnTo>
                    <a:pt x="322" y="22"/>
                  </a:lnTo>
                  <a:lnTo>
                    <a:pt x="324" y="21"/>
                  </a:lnTo>
                  <a:lnTo>
                    <a:pt x="325" y="21"/>
                  </a:lnTo>
                  <a:lnTo>
                    <a:pt x="325" y="21"/>
                  </a:lnTo>
                  <a:lnTo>
                    <a:pt x="325" y="21"/>
                  </a:lnTo>
                  <a:lnTo>
                    <a:pt x="324" y="21"/>
                  </a:lnTo>
                  <a:lnTo>
                    <a:pt x="322" y="22"/>
                  </a:lnTo>
                  <a:lnTo>
                    <a:pt x="321" y="24"/>
                  </a:lnTo>
                  <a:lnTo>
                    <a:pt x="319" y="27"/>
                  </a:lnTo>
                  <a:lnTo>
                    <a:pt x="318" y="29"/>
                  </a:lnTo>
                  <a:lnTo>
                    <a:pt x="316" y="32"/>
                  </a:lnTo>
                  <a:lnTo>
                    <a:pt x="313" y="36"/>
                  </a:lnTo>
                  <a:lnTo>
                    <a:pt x="311" y="39"/>
                  </a:lnTo>
                  <a:lnTo>
                    <a:pt x="310" y="44"/>
                  </a:lnTo>
                  <a:lnTo>
                    <a:pt x="308" y="48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5" y="54"/>
                  </a:lnTo>
                  <a:close/>
                  <a:moveTo>
                    <a:pt x="49" y="599"/>
                  </a:moveTo>
                  <a:lnTo>
                    <a:pt x="15" y="607"/>
                  </a:lnTo>
                  <a:lnTo>
                    <a:pt x="15" y="607"/>
                  </a:lnTo>
                  <a:lnTo>
                    <a:pt x="18" y="600"/>
                  </a:lnTo>
                  <a:lnTo>
                    <a:pt x="23" y="591"/>
                  </a:lnTo>
                  <a:lnTo>
                    <a:pt x="29" y="580"/>
                  </a:lnTo>
                  <a:lnTo>
                    <a:pt x="34" y="568"/>
                  </a:lnTo>
                  <a:lnTo>
                    <a:pt x="41" y="554"/>
                  </a:lnTo>
                  <a:lnTo>
                    <a:pt x="49" y="538"/>
                  </a:lnTo>
                  <a:lnTo>
                    <a:pt x="57" y="521"/>
                  </a:lnTo>
                  <a:lnTo>
                    <a:pt x="66" y="504"/>
                  </a:lnTo>
                  <a:lnTo>
                    <a:pt x="76" y="484"/>
                  </a:lnTo>
                  <a:lnTo>
                    <a:pt x="85" y="465"/>
                  </a:lnTo>
                  <a:lnTo>
                    <a:pt x="95" y="443"/>
                  </a:lnTo>
                  <a:lnTo>
                    <a:pt x="105" y="422"/>
                  </a:lnTo>
                  <a:lnTo>
                    <a:pt x="116" y="401"/>
                  </a:lnTo>
                  <a:lnTo>
                    <a:pt x="126" y="378"/>
                  </a:lnTo>
                  <a:lnTo>
                    <a:pt x="137" y="355"/>
                  </a:lnTo>
                  <a:lnTo>
                    <a:pt x="148" y="333"/>
                  </a:lnTo>
                  <a:lnTo>
                    <a:pt x="158" y="310"/>
                  </a:lnTo>
                  <a:lnTo>
                    <a:pt x="169" y="287"/>
                  </a:lnTo>
                  <a:lnTo>
                    <a:pt x="180" y="266"/>
                  </a:lnTo>
                  <a:lnTo>
                    <a:pt x="190" y="244"/>
                  </a:lnTo>
                  <a:lnTo>
                    <a:pt x="199" y="222"/>
                  </a:lnTo>
                  <a:lnTo>
                    <a:pt x="209" y="202"/>
                  </a:lnTo>
                  <a:lnTo>
                    <a:pt x="218" y="182"/>
                  </a:lnTo>
                  <a:lnTo>
                    <a:pt x="226" y="164"/>
                  </a:lnTo>
                  <a:lnTo>
                    <a:pt x="234" y="146"/>
                  </a:lnTo>
                  <a:lnTo>
                    <a:pt x="242" y="130"/>
                  </a:lnTo>
                  <a:lnTo>
                    <a:pt x="249" y="115"/>
                  </a:lnTo>
                  <a:lnTo>
                    <a:pt x="255" y="101"/>
                  </a:lnTo>
                  <a:lnTo>
                    <a:pt x="260" y="88"/>
                  </a:lnTo>
                  <a:lnTo>
                    <a:pt x="264" y="78"/>
                  </a:lnTo>
                  <a:lnTo>
                    <a:pt x="268" y="70"/>
                  </a:lnTo>
                  <a:lnTo>
                    <a:pt x="270" y="64"/>
                  </a:lnTo>
                  <a:lnTo>
                    <a:pt x="305" y="54"/>
                  </a:lnTo>
                  <a:lnTo>
                    <a:pt x="303" y="61"/>
                  </a:lnTo>
                  <a:lnTo>
                    <a:pt x="300" y="70"/>
                  </a:lnTo>
                  <a:lnTo>
                    <a:pt x="295" y="80"/>
                  </a:lnTo>
                  <a:lnTo>
                    <a:pt x="289" y="92"/>
                  </a:lnTo>
                  <a:lnTo>
                    <a:pt x="284" y="105"/>
                  </a:lnTo>
                  <a:lnTo>
                    <a:pt x="277" y="122"/>
                  </a:lnTo>
                  <a:lnTo>
                    <a:pt x="270" y="138"/>
                  </a:lnTo>
                  <a:lnTo>
                    <a:pt x="262" y="155"/>
                  </a:lnTo>
                  <a:lnTo>
                    <a:pt x="253" y="174"/>
                  </a:lnTo>
                  <a:lnTo>
                    <a:pt x="244" y="194"/>
                  </a:lnTo>
                  <a:lnTo>
                    <a:pt x="234" y="214"/>
                  </a:lnTo>
                  <a:lnTo>
                    <a:pt x="224" y="236"/>
                  </a:lnTo>
                  <a:lnTo>
                    <a:pt x="214" y="258"/>
                  </a:lnTo>
                  <a:lnTo>
                    <a:pt x="204" y="279"/>
                  </a:lnTo>
                  <a:lnTo>
                    <a:pt x="193" y="302"/>
                  </a:lnTo>
                  <a:lnTo>
                    <a:pt x="182" y="324"/>
                  </a:lnTo>
                  <a:lnTo>
                    <a:pt x="172" y="347"/>
                  </a:lnTo>
                  <a:lnTo>
                    <a:pt x="161" y="370"/>
                  </a:lnTo>
                  <a:lnTo>
                    <a:pt x="150" y="392"/>
                  </a:lnTo>
                  <a:lnTo>
                    <a:pt x="140" y="414"/>
                  </a:lnTo>
                  <a:lnTo>
                    <a:pt x="129" y="435"/>
                  </a:lnTo>
                  <a:lnTo>
                    <a:pt x="119" y="456"/>
                  </a:lnTo>
                  <a:lnTo>
                    <a:pt x="110" y="476"/>
                  </a:lnTo>
                  <a:lnTo>
                    <a:pt x="101" y="494"/>
                  </a:lnTo>
                  <a:lnTo>
                    <a:pt x="92" y="513"/>
                  </a:lnTo>
                  <a:lnTo>
                    <a:pt x="84" y="530"/>
                  </a:lnTo>
                  <a:lnTo>
                    <a:pt x="76" y="546"/>
                  </a:lnTo>
                  <a:lnTo>
                    <a:pt x="69" y="560"/>
                  </a:lnTo>
                  <a:lnTo>
                    <a:pt x="63" y="572"/>
                  </a:lnTo>
                  <a:lnTo>
                    <a:pt x="57" y="583"/>
                  </a:lnTo>
                  <a:lnTo>
                    <a:pt x="53" y="592"/>
                  </a:lnTo>
                  <a:lnTo>
                    <a:pt x="49" y="599"/>
                  </a:lnTo>
                  <a:lnTo>
                    <a:pt x="49" y="599"/>
                  </a:lnTo>
                  <a:lnTo>
                    <a:pt x="49" y="599"/>
                  </a:lnTo>
                  <a:close/>
                  <a:moveTo>
                    <a:pt x="108" y="696"/>
                  </a:moveTo>
                  <a:lnTo>
                    <a:pt x="89" y="716"/>
                  </a:lnTo>
                  <a:lnTo>
                    <a:pt x="89" y="716"/>
                  </a:lnTo>
                  <a:lnTo>
                    <a:pt x="81" y="716"/>
                  </a:lnTo>
                  <a:lnTo>
                    <a:pt x="73" y="718"/>
                  </a:lnTo>
                  <a:lnTo>
                    <a:pt x="66" y="716"/>
                  </a:lnTo>
                  <a:lnTo>
                    <a:pt x="59" y="716"/>
                  </a:lnTo>
                  <a:lnTo>
                    <a:pt x="53" y="715"/>
                  </a:lnTo>
                  <a:lnTo>
                    <a:pt x="46" y="714"/>
                  </a:lnTo>
                  <a:lnTo>
                    <a:pt x="40" y="713"/>
                  </a:lnTo>
                  <a:lnTo>
                    <a:pt x="35" y="711"/>
                  </a:lnTo>
                  <a:lnTo>
                    <a:pt x="30" y="708"/>
                  </a:lnTo>
                  <a:lnTo>
                    <a:pt x="25" y="706"/>
                  </a:lnTo>
                  <a:lnTo>
                    <a:pt x="22" y="704"/>
                  </a:lnTo>
                  <a:lnTo>
                    <a:pt x="18" y="702"/>
                  </a:lnTo>
                  <a:lnTo>
                    <a:pt x="15" y="698"/>
                  </a:lnTo>
                  <a:lnTo>
                    <a:pt x="11" y="695"/>
                  </a:lnTo>
                  <a:lnTo>
                    <a:pt x="9" y="691"/>
                  </a:lnTo>
                  <a:lnTo>
                    <a:pt x="6" y="688"/>
                  </a:lnTo>
                  <a:lnTo>
                    <a:pt x="5" y="683"/>
                  </a:lnTo>
                  <a:lnTo>
                    <a:pt x="2" y="679"/>
                  </a:lnTo>
                  <a:lnTo>
                    <a:pt x="1" y="675"/>
                  </a:lnTo>
                  <a:lnTo>
                    <a:pt x="0" y="671"/>
                  </a:lnTo>
                  <a:lnTo>
                    <a:pt x="0" y="666"/>
                  </a:lnTo>
                  <a:lnTo>
                    <a:pt x="0" y="662"/>
                  </a:lnTo>
                  <a:lnTo>
                    <a:pt x="0" y="656"/>
                  </a:lnTo>
                  <a:lnTo>
                    <a:pt x="0" y="651"/>
                  </a:lnTo>
                  <a:lnTo>
                    <a:pt x="0" y="646"/>
                  </a:lnTo>
                  <a:lnTo>
                    <a:pt x="1" y="641"/>
                  </a:lnTo>
                  <a:lnTo>
                    <a:pt x="3" y="635"/>
                  </a:lnTo>
                  <a:lnTo>
                    <a:pt x="5" y="630"/>
                  </a:lnTo>
                  <a:lnTo>
                    <a:pt x="7" y="624"/>
                  </a:lnTo>
                  <a:lnTo>
                    <a:pt x="9" y="618"/>
                  </a:lnTo>
                  <a:lnTo>
                    <a:pt x="11" y="612"/>
                  </a:lnTo>
                  <a:lnTo>
                    <a:pt x="15" y="607"/>
                  </a:lnTo>
                  <a:lnTo>
                    <a:pt x="49" y="599"/>
                  </a:lnTo>
                  <a:lnTo>
                    <a:pt x="46" y="604"/>
                  </a:lnTo>
                  <a:lnTo>
                    <a:pt x="43" y="610"/>
                  </a:lnTo>
                  <a:lnTo>
                    <a:pt x="41" y="615"/>
                  </a:lnTo>
                  <a:lnTo>
                    <a:pt x="40" y="619"/>
                  </a:lnTo>
                  <a:lnTo>
                    <a:pt x="39" y="625"/>
                  </a:lnTo>
                  <a:lnTo>
                    <a:pt x="38" y="630"/>
                  </a:lnTo>
                  <a:lnTo>
                    <a:pt x="37" y="634"/>
                  </a:lnTo>
                  <a:lnTo>
                    <a:pt x="35" y="639"/>
                  </a:lnTo>
                  <a:lnTo>
                    <a:pt x="35" y="643"/>
                  </a:lnTo>
                  <a:lnTo>
                    <a:pt x="35" y="648"/>
                  </a:lnTo>
                  <a:lnTo>
                    <a:pt x="35" y="652"/>
                  </a:lnTo>
                  <a:lnTo>
                    <a:pt x="37" y="657"/>
                  </a:lnTo>
                  <a:lnTo>
                    <a:pt x="37" y="660"/>
                  </a:lnTo>
                  <a:lnTo>
                    <a:pt x="38" y="665"/>
                  </a:lnTo>
                  <a:lnTo>
                    <a:pt x="40" y="668"/>
                  </a:lnTo>
                  <a:lnTo>
                    <a:pt x="41" y="672"/>
                  </a:lnTo>
                  <a:lnTo>
                    <a:pt x="43" y="675"/>
                  </a:lnTo>
                  <a:lnTo>
                    <a:pt x="46" y="678"/>
                  </a:lnTo>
                  <a:lnTo>
                    <a:pt x="48" y="681"/>
                  </a:lnTo>
                  <a:lnTo>
                    <a:pt x="51" y="683"/>
                  </a:lnTo>
                  <a:lnTo>
                    <a:pt x="55" y="686"/>
                  </a:lnTo>
                  <a:lnTo>
                    <a:pt x="58" y="688"/>
                  </a:lnTo>
                  <a:lnTo>
                    <a:pt x="62" y="690"/>
                  </a:lnTo>
                  <a:lnTo>
                    <a:pt x="65" y="691"/>
                  </a:lnTo>
                  <a:lnTo>
                    <a:pt x="70" y="694"/>
                  </a:lnTo>
                  <a:lnTo>
                    <a:pt x="74" y="695"/>
                  </a:lnTo>
                  <a:lnTo>
                    <a:pt x="79" y="696"/>
                  </a:lnTo>
                  <a:lnTo>
                    <a:pt x="85" y="696"/>
                  </a:lnTo>
                  <a:lnTo>
                    <a:pt x="90" y="697"/>
                  </a:lnTo>
                  <a:lnTo>
                    <a:pt x="95" y="697"/>
                  </a:lnTo>
                  <a:lnTo>
                    <a:pt x="102" y="696"/>
                  </a:lnTo>
                  <a:lnTo>
                    <a:pt x="108" y="696"/>
                  </a:lnTo>
                  <a:lnTo>
                    <a:pt x="108" y="696"/>
                  </a:lnTo>
                  <a:lnTo>
                    <a:pt x="108" y="696"/>
                  </a:lnTo>
                  <a:close/>
                  <a:moveTo>
                    <a:pt x="2489" y="705"/>
                  </a:moveTo>
                  <a:lnTo>
                    <a:pt x="2462" y="724"/>
                  </a:lnTo>
                  <a:lnTo>
                    <a:pt x="2462" y="724"/>
                  </a:lnTo>
                  <a:lnTo>
                    <a:pt x="2447" y="723"/>
                  </a:lnTo>
                  <a:lnTo>
                    <a:pt x="2420" y="722"/>
                  </a:lnTo>
                  <a:lnTo>
                    <a:pt x="2383" y="720"/>
                  </a:lnTo>
                  <a:lnTo>
                    <a:pt x="2336" y="719"/>
                  </a:lnTo>
                  <a:lnTo>
                    <a:pt x="2280" y="718"/>
                  </a:lnTo>
                  <a:lnTo>
                    <a:pt x="2216" y="716"/>
                  </a:lnTo>
                  <a:lnTo>
                    <a:pt x="2144" y="715"/>
                  </a:lnTo>
                  <a:lnTo>
                    <a:pt x="2066" y="714"/>
                  </a:lnTo>
                  <a:lnTo>
                    <a:pt x="1981" y="713"/>
                  </a:lnTo>
                  <a:lnTo>
                    <a:pt x="1892" y="713"/>
                  </a:lnTo>
                  <a:lnTo>
                    <a:pt x="1798" y="712"/>
                  </a:lnTo>
                  <a:lnTo>
                    <a:pt x="1700" y="711"/>
                  </a:lnTo>
                  <a:lnTo>
                    <a:pt x="1599" y="711"/>
                  </a:lnTo>
                  <a:lnTo>
                    <a:pt x="1497" y="710"/>
                  </a:lnTo>
                  <a:lnTo>
                    <a:pt x="1391" y="710"/>
                  </a:lnTo>
                  <a:lnTo>
                    <a:pt x="1286" y="710"/>
                  </a:lnTo>
                  <a:lnTo>
                    <a:pt x="1181" y="708"/>
                  </a:lnTo>
                  <a:lnTo>
                    <a:pt x="1076" y="708"/>
                  </a:lnTo>
                  <a:lnTo>
                    <a:pt x="972" y="708"/>
                  </a:lnTo>
                  <a:lnTo>
                    <a:pt x="871" y="708"/>
                  </a:lnTo>
                  <a:lnTo>
                    <a:pt x="772" y="708"/>
                  </a:lnTo>
                  <a:lnTo>
                    <a:pt x="677" y="708"/>
                  </a:lnTo>
                  <a:lnTo>
                    <a:pt x="587" y="710"/>
                  </a:lnTo>
                  <a:lnTo>
                    <a:pt x="501" y="710"/>
                  </a:lnTo>
                  <a:lnTo>
                    <a:pt x="422" y="710"/>
                  </a:lnTo>
                  <a:lnTo>
                    <a:pt x="349" y="711"/>
                  </a:lnTo>
                  <a:lnTo>
                    <a:pt x="282" y="712"/>
                  </a:lnTo>
                  <a:lnTo>
                    <a:pt x="224" y="712"/>
                  </a:lnTo>
                  <a:lnTo>
                    <a:pt x="175" y="713"/>
                  </a:lnTo>
                  <a:lnTo>
                    <a:pt x="136" y="714"/>
                  </a:lnTo>
                  <a:lnTo>
                    <a:pt x="106" y="715"/>
                  </a:lnTo>
                  <a:lnTo>
                    <a:pt x="89" y="716"/>
                  </a:lnTo>
                  <a:lnTo>
                    <a:pt x="108" y="696"/>
                  </a:lnTo>
                  <a:lnTo>
                    <a:pt x="127" y="695"/>
                  </a:lnTo>
                  <a:lnTo>
                    <a:pt x="157" y="694"/>
                  </a:lnTo>
                  <a:lnTo>
                    <a:pt x="197" y="692"/>
                  </a:lnTo>
                  <a:lnTo>
                    <a:pt x="246" y="691"/>
                  </a:lnTo>
                  <a:lnTo>
                    <a:pt x="304" y="691"/>
                  </a:lnTo>
                  <a:lnTo>
                    <a:pt x="370" y="690"/>
                  </a:lnTo>
                  <a:lnTo>
                    <a:pt x="444" y="690"/>
                  </a:lnTo>
                  <a:lnTo>
                    <a:pt x="524" y="689"/>
                  </a:lnTo>
                  <a:lnTo>
                    <a:pt x="608" y="689"/>
                  </a:lnTo>
                  <a:lnTo>
                    <a:pt x="700" y="689"/>
                  </a:lnTo>
                  <a:lnTo>
                    <a:pt x="795" y="688"/>
                  </a:lnTo>
                  <a:lnTo>
                    <a:pt x="893" y="688"/>
                  </a:lnTo>
                  <a:lnTo>
                    <a:pt x="995" y="688"/>
                  </a:lnTo>
                  <a:lnTo>
                    <a:pt x="1098" y="688"/>
                  </a:lnTo>
                  <a:lnTo>
                    <a:pt x="1203" y="688"/>
                  </a:lnTo>
                  <a:lnTo>
                    <a:pt x="1308" y="689"/>
                  </a:lnTo>
                  <a:lnTo>
                    <a:pt x="1414" y="689"/>
                  </a:lnTo>
                  <a:lnTo>
                    <a:pt x="1518" y="689"/>
                  </a:lnTo>
                  <a:lnTo>
                    <a:pt x="1622" y="690"/>
                  </a:lnTo>
                  <a:lnTo>
                    <a:pt x="1723" y="690"/>
                  </a:lnTo>
                  <a:lnTo>
                    <a:pt x="1820" y="691"/>
                  </a:lnTo>
                  <a:lnTo>
                    <a:pt x="1915" y="692"/>
                  </a:lnTo>
                  <a:lnTo>
                    <a:pt x="2004" y="692"/>
                  </a:lnTo>
                  <a:lnTo>
                    <a:pt x="2089" y="694"/>
                  </a:lnTo>
                  <a:lnTo>
                    <a:pt x="2167" y="695"/>
                  </a:lnTo>
                  <a:lnTo>
                    <a:pt x="2239" y="696"/>
                  </a:lnTo>
                  <a:lnTo>
                    <a:pt x="2303" y="697"/>
                  </a:lnTo>
                  <a:lnTo>
                    <a:pt x="2359" y="698"/>
                  </a:lnTo>
                  <a:lnTo>
                    <a:pt x="2407" y="700"/>
                  </a:lnTo>
                  <a:lnTo>
                    <a:pt x="2444" y="702"/>
                  </a:lnTo>
                  <a:lnTo>
                    <a:pt x="2472" y="703"/>
                  </a:lnTo>
                  <a:lnTo>
                    <a:pt x="2489" y="705"/>
                  </a:lnTo>
                  <a:lnTo>
                    <a:pt x="2489" y="705"/>
                  </a:lnTo>
                  <a:lnTo>
                    <a:pt x="2489" y="705"/>
                  </a:lnTo>
                  <a:close/>
                  <a:moveTo>
                    <a:pt x="2574" y="657"/>
                  </a:moveTo>
                  <a:lnTo>
                    <a:pt x="2607" y="639"/>
                  </a:lnTo>
                  <a:lnTo>
                    <a:pt x="2607" y="639"/>
                  </a:lnTo>
                  <a:lnTo>
                    <a:pt x="2610" y="642"/>
                  </a:lnTo>
                  <a:lnTo>
                    <a:pt x="2612" y="644"/>
                  </a:lnTo>
                  <a:lnTo>
                    <a:pt x="2614" y="647"/>
                  </a:lnTo>
                  <a:lnTo>
                    <a:pt x="2615" y="650"/>
                  </a:lnTo>
                  <a:lnTo>
                    <a:pt x="2616" y="654"/>
                  </a:lnTo>
                  <a:lnTo>
                    <a:pt x="2617" y="657"/>
                  </a:lnTo>
                  <a:lnTo>
                    <a:pt x="2616" y="660"/>
                  </a:lnTo>
                  <a:lnTo>
                    <a:pt x="2616" y="664"/>
                  </a:lnTo>
                  <a:lnTo>
                    <a:pt x="2615" y="668"/>
                  </a:lnTo>
                  <a:lnTo>
                    <a:pt x="2614" y="672"/>
                  </a:lnTo>
                  <a:lnTo>
                    <a:pt x="2611" y="675"/>
                  </a:lnTo>
                  <a:lnTo>
                    <a:pt x="2609" y="680"/>
                  </a:lnTo>
                  <a:lnTo>
                    <a:pt x="2606" y="684"/>
                  </a:lnTo>
                  <a:lnTo>
                    <a:pt x="2602" y="688"/>
                  </a:lnTo>
                  <a:lnTo>
                    <a:pt x="2599" y="692"/>
                  </a:lnTo>
                  <a:lnTo>
                    <a:pt x="2593" y="697"/>
                  </a:lnTo>
                  <a:lnTo>
                    <a:pt x="2587" y="700"/>
                  </a:lnTo>
                  <a:lnTo>
                    <a:pt x="2582" y="705"/>
                  </a:lnTo>
                  <a:lnTo>
                    <a:pt x="2575" y="708"/>
                  </a:lnTo>
                  <a:lnTo>
                    <a:pt x="2567" y="713"/>
                  </a:lnTo>
                  <a:lnTo>
                    <a:pt x="2559" y="716"/>
                  </a:lnTo>
                  <a:lnTo>
                    <a:pt x="2551" y="719"/>
                  </a:lnTo>
                  <a:lnTo>
                    <a:pt x="2543" y="722"/>
                  </a:lnTo>
                  <a:lnTo>
                    <a:pt x="2534" y="723"/>
                  </a:lnTo>
                  <a:lnTo>
                    <a:pt x="2526" y="726"/>
                  </a:lnTo>
                  <a:lnTo>
                    <a:pt x="2516" y="727"/>
                  </a:lnTo>
                  <a:lnTo>
                    <a:pt x="2508" y="728"/>
                  </a:lnTo>
                  <a:lnTo>
                    <a:pt x="2499" y="728"/>
                  </a:lnTo>
                  <a:lnTo>
                    <a:pt x="2490" y="728"/>
                  </a:lnTo>
                  <a:lnTo>
                    <a:pt x="2481" y="727"/>
                  </a:lnTo>
                  <a:lnTo>
                    <a:pt x="2472" y="727"/>
                  </a:lnTo>
                  <a:lnTo>
                    <a:pt x="2462" y="724"/>
                  </a:lnTo>
                  <a:lnTo>
                    <a:pt x="2489" y="705"/>
                  </a:lnTo>
                  <a:lnTo>
                    <a:pt x="2497" y="706"/>
                  </a:lnTo>
                  <a:lnTo>
                    <a:pt x="2505" y="707"/>
                  </a:lnTo>
                  <a:lnTo>
                    <a:pt x="2513" y="707"/>
                  </a:lnTo>
                  <a:lnTo>
                    <a:pt x="2521" y="707"/>
                  </a:lnTo>
                  <a:lnTo>
                    <a:pt x="2528" y="707"/>
                  </a:lnTo>
                  <a:lnTo>
                    <a:pt x="2534" y="706"/>
                  </a:lnTo>
                  <a:lnTo>
                    <a:pt x="2539" y="706"/>
                  </a:lnTo>
                  <a:lnTo>
                    <a:pt x="2544" y="705"/>
                  </a:lnTo>
                  <a:lnTo>
                    <a:pt x="2548" y="704"/>
                  </a:lnTo>
                  <a:lnTo>
                    <a:pt x="2552" y="703"/>
                  </a:lnTo>
                  <a:lnTo>
                    <a:pt x="2555" y="702"/>
                  </a:lnTo>
                  <a:lnTo>
                    <a:pt x="2559" y="700"/>
                  </a:lnTo>
                  <a:lnTo>
                    <a:pt x="2561" y="699"/>
                  </a:lnTo>
                  <a:lnTo>
                    <a:pt x="2563" y="698"/>
                  </a:lnTo>
                  <a:lnTo>
                    <a:pt x="2566" y="696"/>
                  </a:lnTo>
                  <a:lnTo>
                    <a:pt x="2568" y="695"/>
                  </a:lnTo>
                  <a:lnTo>
                    <a:pt x="2570" y="692"/>
                  </a:lnTo>
                  <a:lnTo>
                    <a:pt x="2572" y="690"/>
                  </a:lnTo>
                  <a:lnTo>
                    <a:pt x="2574" y="688"/>
                  </a:lnTo>
                  <a:lnTo>
                    <a:pt x="2576" y="686"/>
                  </a:lnTo>
                  <a:lnTo>
                    <a:pt x="2577" y="683"/>
                  </a:lnTo>
                  <a:lnTo>
                    <a:pt x="2578" y="681"/>
                  </a:lnTo>
                  <a:lnTo>
                    <a:pt x="2579" y="678"/>
                  </a:lnTo>
                  <a:lnTo>
                    <a:pt x="2580" y="675"/>
                  </a:lnTo>
                  <a:lnTo>
                    <a:pt x="2580" y="673"/>
                  </a:lnTo>
                  <a:lnTo>
                    <a:pt x="2580" y="670"/>
                  </a:lnTo>
                  <a:lnTo>
                    <a:pt x="2580" y="667"/>
                  </a:lnTo>
                  <a:lnTo>
                    <a:pt x="2579" y="665"/>
                  </a:lnTo>
                  <a:lnTo>
                    <a:pt x="2579" y="663"/>
                  </a:lnTo>
                  <a:lnTo>
                    <a:pt x="2577" y="660"/>
                  </a:lnTo>
                  <a:lnTo>
                    <a:pt x="2576" y="659"/>
                  </a:lnTo>
                  <a:lnTo>
                    <a:pt x="2574" y="657"/>
                  </a:lnTo>
                  <a:lnTo>
                    <a:pt x="2574" y="657"/>
                  </a:lnTo>
                  <a:lnTo>
                    <a:pt x="2574" y="657"/>
                  </a:lnTo>
                  <a:close/>
                  <a:moveTo>
                    <a:pt x="2266" y="63"/>
                  </a:moveTo>
                  <a:lnTo>
                    <a:pt x="2301" y="48"/>
                  </a:lnTo>
                  <a:lnTo>
                    <a:pt x="2301" y="48"/>
                  </a:lnTo>
                  <a:lnTo>
                    <a:pt x="2304" y="55"/>
                  </a:lnTo>
                  <a:lnTo>
                    <a:pt x="2307" y="63"/>
                  </a:lnTo>
                  <a:lnTo>
                    <a:pt x="2312" y="75"/>
                  </a:lnTo>
                  <a:lnTo>
                    <a:pt x="2317" y="88"/>
                  </a:lnTo>
                  <a:lnTo>
                    <a:pt x="2324" y="103"/>
                  </a:lnTo>
                  <a:lnTo>
                    <a:pt x="2333" y="120"/>
                  </a:lnTo>
                  <a:lnTo>
                    <a:pt x="2341" y="140"/>
                  </a:lnTo>
                  <a:lnTo>
                    <a:pt x="2352" y="160"/>
                  </a:lnTo>
                  <a:lnTo>
                    <a:pt x="2362" y="182"/>
                  </a:lnTo>
                  <a:lnTo>
                    <a:pt x="2374" y="205"/>
                  </a:lnTo>
                  <a:lnTo>
                    <a:pt x="2385" y="228"/>
                  </a:lnTo>
                  <a:lnTo>
                    <a:pt x="2398" y="253"/>
                  </a:lnTo>
                  <a:lnTo>
                    <a:pt x="2410" y="278"/>
                  </a:lnTo>
                  <a:lnTo>
                    <a:pt x="2424" y="305"/>
                  </a:lnTo>
                  <a:lnTo>
                    <a:pt x="2436" y="330"/>
                  </a:lnTo>
                  <a:lnTo>
                    <a:pt x="2450" y="356"/>
                  </a:lnTo>
                  <a:lnTo>
                    <a:pt x="2463" y="382"/>
                  </a:lnTo>
                  <a:lnTo>
                    <a:pt x="2476" y="408"/>
                  </a:lnTo>
                  <a:lnTo>
                    <a:pt x="2490" y="433"/>
                  </a:lnTo>
                  <a:lnTo>
                    <a:pt x="2503" y="458"/>
                  </a:lnTo>
                  <a:lnTo>
                    <a:pt x="2515" y="482"/>
                  </a:lnTo>
                  <a:lnTo>
                    <a:pt x="2528" y="505"/>
                  </a:lnTo>
                  <a:lnTo>
                    <a:pt x="2539" y="525"/>
                  </a:lnTo>
                  <a:lnTo>
                    <a:pt x="2551" y="546"/>
                  </a:lnTo>
                  <a:lnTo>
                    <a:pt x="2561" y="565"/>
                  </a:lnTo>
                  <a:lnTo>
                    <a:pt x="2570" y="583"/>
                  </a:lnTo>
                  <a:lnTo>
                    <a:pt x="2579" y="597"/>
                  </a:lnTo>
                  <a:lnTo>
                    <a:pt x="2587" y="611"/>
                  </a:lnTo>
                  <a:lnTo>
                    <a:pt x="2594" y="621"/>
                  </a:lnTo>
                  <a:lnTo>
                    <a:pt x="2600" y="631"/>
                  </a:lnTo>
                  <a:lnTo>
                    <a:pt x="2604" y="636"/>
                  </a:lnTo>
                  <a:lnTo>
                    <a:pt x="2607" y="639"/>
                  </a:lnTo>
                  <a:lnTo>
                    <a:pt x="2574" y="657"/>
                  </a:lnTo>
                  <a:lnTo>
                    <a:pt x="2570" y="654"/>
                  </a:lnTo>
                  <a:lnTo>
                    <a:pt x="2566" y="647"/>
                  </a:lnTo>
                  <a:lnTo>
                    <a:pt x="2560" y="638"/>
                  </a:lnTo>
                  <a:lnTo>
                    <a:pt x="2552" y="627"/>
                  </a:lnTo>
                  <a:lnTo>
                    <a:pt x="2545" y="613"/>
                  </a:lnTo>
                  <a:lnTo>
                    <a:pt x="2536" y="599"/>
                  </a:lnTo>
                  <a:lnTo>
                    <a:pt x="2526" y="580"/>
                  </a:lnTo>
                  <a:lnTo>
                    <a:pt x="2515" y="562"/>
                  </a:lnTo>
                  <a:lnTo>
                    <a:pt x="2504" y="541"/>
                  </a:lnTo>
                  <a:lnTo>
                    <a:pt x="2492" y="520"/>
                  </a:lnTo>
                  <a:lnTo>
                    <a:pt x="2480" y="497"/>
                  </a:lnTo>
                  <a:lnTo>
                    <a:pt x="2467" y="473"/>
                  </a:lnTo>
                  <a:lnTo>
                    <a:pt x="2455" y="449"/>
                  </a:lnTo>
                  <a:lnTo>
                    <a:pt x="2441" y="424"/>
                  </a:lnTo>
                  <a:lnTo>
                    <a:pt x="2428" y="397"/>
                  </a:lnTo>
                  <a:lnTo>
                    <a:pt x="2415" y="372"/>
                  </a:lnTo>
                  <a:lnTo>
                    <a:pt x="2401" y="346"/>
                  </a:lnTo>
                  <a:lnTo>
                    <a:pt x="2388" y="319"/>
                  </a:lnTo>
                  <a:lnTo>
                    <a:pt x="2375" y="294"/>
                  </a:lnTo>
                  <a:lnTo>
                    <a:pt x="2362" y="268"/>
                  </a:lnTo>
                  <a:lnTo>
                    <a:pt x="2351" y="244"/>
                  </a:lnTo>
                  <a:lnTo>
                    <a:pt x="2338" y="220"/>
                  </a:lnTo>
                  <a:lnTo>
                    <a:pt x="2327" y="197"/>
                  </a:lnTo>
                  <a:lnTo>
                    <a:pt x="2316" y="175"/>
                  </a:lnTo>
                  <a:lnTo>
                    <a:pt x="2307" y="155"/>
                  </a:lnTo>
                  <a:lnTo>
                    <a:pt x="2298" y="136"/>
                  </a:lnTo>
                  <a:lnTo>
                    <a:pt x="2290" y="118"/>
                  </a:lnTo>
                  <a:lnTo>
                    <a:pt x="2282" y="103"/>
                  </a:lnTo>
                  <a:lnTo>
                    <a:pt x="2276" y="89"/>
                  </a:lnTo>
                  <a:lnTo>
                    <a:pt x="2272" y="78"/>
                  </a:lnTo>
                  <a:lnTo>
                    <a:pt x="2268" y="70"/>
                  </a:lnTo>
                  <a:lnTo>
                    <a:pt x="2266" y="63"/>
                  </a:lnTo>
                  <a:lnTo>
                    <a:pt x="2266" y="63"/>
                  </a:lnTo>
                  <a:lnTo>
                    <a:pt x="2266" y="63"/>
                  </a:lnTo>
                  <a:close/>
                  <a:moveTo>
                    <a:pt x="2187" y="27"/>
                  </a:moveTo>
                  <a:lnTo>
                    <a:pt x="2209" y="6"/>
                  </a:lnTo>
                  <a:lnTo>
                    <a:pt x="2213" y="6"/>
                  </a:lnTo>
                  <a:lnTo>
                    <a:pt x="2218" y="6"/>
                  </a:lnTo>
                  <a:lnTo>
                    <a:pt x="2223" y="6"/>
                  </a:lnTo>
                  <a:lnTo>
                    <a:pt x="2227" y="6"/>
                  </a:lnTo>
                  <a:lnTo>
                    <a:pt x="2231" y="6"/>
                  </a:lnTo>
                  <a:lnTo>
                    <a:pt x="2235" y="5"/>
                  </a:lnTo>
                  <a:lnTo>
                    <a:pt x="2240" y="5"/>
                  </a:lnTo>
                  <a:lnTo>
                    <a:pt x="2243" y="5"/>
                  </a:lnTo>
                  <a:lnTo>
                    <a:pt x="2247" y="5"/>
                  </a:lnTo>
                  <a:lnTo>
                    <a:pt x="2251" y="5"/>
                  </a:lnTo>
                  <a:lnTo>
                    <a:pt x="2255" y="5"/>
                  </a:lnTo>
                  <a:lnTo>
                    <a:pt x="2258" y="6"/>
                  </a:lnTo>
                  <a:lnTo>
                    <a:pt x="2261" y="6"/>
                  </a:lnTo>
                  <a:lnTo>
                    <a:pt x="2265" y="6"/>
                  </a:lnTo>
                  <a:lnTo>
                    <a:pt x="2268" y="7"/>
                  </a:lnTo>
                  <a:lnTo>
                    <a:pt x="2271" y="8"/>
                  </a:lnTo>
                  <a:lnTo>
                    <a:pt x="2274" y="9"/>
                  </a:lnTo>
                  <a:lnTo>
                    <a:pt x="2276" y="11"/>
                  </a:lnTo>
                  <a:lnTo>
                    <a:pt x="2279" y="12"/>
                  </a:lnTo>
                  <a:lnTo>
                    <a:pt x="2282" y="13"/>
                  </a:lnTo>
                  <a:lnTo>
                    <a:pt x="2284" y="15"/>
                  </a:lnTo>
                  <a:lnTo>
                    <a:pt x="2285" y="16"/>
                  </a:lnTo>
                  <a:lnTo>
                    <a:pt x="2288" y="19"/>
                  </a:lnTo>
                  <a:lnTo>
                    <a:pt x="2290" y="21"/>
                  </a:lnTo>
                  <a:lnTo>
                    <a:pt x="2291" y="24"/>
                  </a:lnTo>
                  <a:lnTo>
                    <a:pt x="2293" y="27"/>
                  </a:lnTo>
                  <a:lnTo>
                    <a:pt x="2295" y="30"/>
                  </a:lnTo>
                  <a:lnTo>
                    <a:pt x="2296" y="33"/>
                  </a:lnTo>
                  <a:lnTo>
                    <a:pt x="2298" y="37"/>
                  </a:lnTo>
                  <a:lnTo>
                    <a:pt x="2299" y="40"/>
                  </a:lnTo>
                  <a:lnTo>
                    <a:pt x="2300" y="45"/>
                  </a:lnTo>
                  <a:lnTo>
                    <a:pt x="2301" y="48"/>
                  </a:lnTo>
                  <a:lnTo>
                    <a:pt x="2266" y="63"/>
                  </a:lnTo>
                  <a:lnTo>
                    <a:pt x="2265" y="59"/>
                  </a:lnTo>
                  <a:lnTo>
                    <a:pt x="2264" y="55"/>
                  </a:lnTo>
                  <a:lnTo>
                    <a:pt x="2263" y="52"/>
                  </a:lnTo>
                  <a:lnTo>
                    <a:pt x="2261" y="48"/>
                  </a:lnTo>
                  <a:lnTo>
                    <a:pt x="2259" y="45"/>
                  </a:lnTo>
                  <a:lnTo>
                    <a:pt x="2258" y="43"/>
                  </a:lnTo>
                  <a:lnTo>
                    <a:pt x="2257" y="39"/>
                  </a:lnTo>
                  <a:lnTo>
                    <a:pt x="2255" y="38"/>
                  </a:lnTo>
                  <a:lnTo>
                    <a:pt x="2253" y="36"/>
                  </a:lnTo>
                  <a:lnTo>
                    <a:pt x="2252" y="33"/>
                  </a:lnTo>
                  <a:lnTo>
                    <a:pt x="2250" y="32"/>
                  </a:lnTo>
                  <a:lnTo>
                    <a:pt x="2249" y="31"/>
                  </a:lnTo>
                  <a:lnTo>
                    <a:pt x="2247" y="30"/>
                  </a:lnTo>
                  <a:lnTo>
                    <a:pt x="2245" y="29"/>
                  </a:lnTo>
                  <a:lnTo>
                    <a:pt x="2243" y="28"/>
                  </a:lnTo>
                  <a:lnTo>
                    <a:pt x="2241" y="28"/>
                  </a:lnTo>
                  <a:lnTo>
                    <a:pt x="2240" y="27"/>
                  </a:lnTo>
                  <a:lnTo>
                    <a:pt x="2237" y="27"/>
                  </a:lnTo>
                  <a:lnTo>
                    <a:pt x="2235" y="27"/>
                  </a:lnTo>
                  <a:lnTo>
                    <a:pt x="2233" y="25"/>
                  </a:lnTo>
                  <a:lnTo>
                    <a:pt x="2231" y="25"/>
                  </a:lnTo>
                  <a:lnTo>
                    <a:pt x="2227" y="25"/>
                  </a:lnTo>
                  <a:lnTo>
                    <a:pt x="2225" y="25"/>
                  </a:lnTo>
                  <a:lnTo>
                    <a:pt x="2221" y="25"/>
                  </a:lnTo>
                  <a:lnTo>
                    <a:pt x="2218" y="25"/>
                  </a:lnTo>
                  <a:lnTo>
                    <a:pt x="2215" y="25"/>
                  </a:lnTo>
                  <a:lnTo>
                    <a:pt x="2210" y="25"/>
                  </a:lnTo>
                  <a:lnTo>
                    <a:pt x="2207" y="27"/>
                  </a:lnTo>
                  <a:lnTo>
                    <a:pt x="2202" y="27"/>
                  </a:lnTo>
                  <a:lnTo>
                    <a:pt x="2197" y="27"/>
                  </a:lnTo>
                  <a:lnTo>
                    <a:pt x="2192" y="27"/>
                  </a:lnTo>
                  <a:lnTo>
                    <a:pt x="2187" y="27"/>
                  </a:lnTo>
                  <a:lnTo>
                    <a:pt x="2187" y="27"/>
                  </a:lnTo>
                  <a:close/>
                  <a:moveTo>
                    <a:pt x="2209" y="6"/>
                  </a:moveTo>
                  <a:lnTo>
                    <a:pt x="2187" y="27"/>
                  </a:lnTo>
                  <a:lnTo>
                    <a:pt x="2186" y="27"/>
                  </a:lnTo>
                  <a:lnTo>
                    <a:pt x="2186" y="27"/>
                  </a:lnTo>
                  <a:lnTo>
                    <a:pt x="2185" y="27"/>
                  </a:lnTo>
                  <a:lnTo>
                    <a:pt x="2184" y="27"/>
                  </a:lnTo>
                  <a:lnTo>
                    <a:pt x="2184" y="27"/>
                  </a:lnTo>
                  <a:lnTo>
                    <a:pt x="2183" y="27"/>
                  </a:lnTo>
                  <a:lnTo>
                    <a:pt x="2183" y="27"/>
                  </a:lnTo>
                  <a:lnTo>
                    <a:pt x="2183" y="25"/>
                  </a:lnTo>
                  <a:lnTo>
                    <a:pt x="2181" y="25"/>
                  </a:lnTo>
                  <a:lnTo>
                    <a:pt x="2181" y="25"/>
                  </a:lnTo>
                  <a:lnTo>
                    <a:pt x="2181" y="25"/>
                  </a:lnTo>
                  <a:lnTo>
                    <a:pt x="2180" y="25"/>
                  </a:lnTo>
                  <a:lnTo>
                    <a:pt x="2180" y="24"/>
                  </a:lnTo>
                  <a:lnTo>
                    <a:pt x="2180" y="24"/>
                  </a:lnTo>
                  <a:lnTo>
                    <a:pt x="2180" y="24"/>
                  </a:lnTo>
                  <a:lnTo>
                    <a:pt x="2180" y="24"/>
                  </a:lnTo>
                  <a:lnTo>
                    <a:pt x="2180" y="23"/>
                  </a:lnTo>
                  <a:lnTo>
                    <a:pt x="2180" y="23"/>
                  </a:lnTo>
                  <a:lnTo>
                    <a:pt x="2179" y="23"/>
                  </a:lnTo>
                  <a:lnTo>
                    <a:pt x="2180" y="22"/>
                  </a:lnTo>
                  <a:lnTo>
                    <a:pt x="2180" y="22"/>
                  </a:lnTo>
                  <a:lnTo>
                    <a:pt x="2180" y="22"/>
                  </a:lnTo>
                  <a:lnTo>
                    <a:pt x="2180" y="21"/>
                  </a:lnTo>
                  <a:lnTo>
                    <a:pt x="2180" y="21"/>
                  </a:lnTo>
                  <a:lnTo>
                    <a:pt x="2180" y="20"/>
                  </a:lnTo>
                  <a:lnTo>
                    <a:pt x="2180" y="20"/>
                  </a:lnTo>
                  <a:lnTo>
                    <a:pt x="2181" y="20"/>
                  </a:lnTo>
                  <a:lnTo>
                    <a:pt x="2181" y="19"/>
                  </a:lnTo>
                  <a:lnTo>
                    <a:pt x="2181" y="19"/>
                  </a:lnTo>
                  <a:lnTo>
                    <a:pt x="2183" y="17"/>
                  </a:lnTo>
                  <a:lnTo>
                    <a:pt x="2183" y="17"/>
                  </a:lnTo>
                  <a:lnTo>
                    <a:pt x="2184" y="16"/>
                  </a:lnTo>
                  <a:lnTo>
                    <a:pt x="2184" y="16"/>
                  </a:lnTo>
                  <a:lnTo>
                    <a:pt x="2185" y="15"/>
                  </a:lnTo>
                  <a:lnTo>
                    <a:pt x="2185" y="15"/>
                  </a:lnTo>
                  <a:lnTo>
                    <a:pt x="2186" y="15"/>
                  </a:lnTo>
                  <a:lnTo>
                    <a:pt x="2186" y="14"/>
                  </a:lnTo>
                  <a:lnTo>
                    <a:pt x="2187" y="14"/>
                  </a:lnTo>
                  <a:lnTo>
                    <a:pt x="2188" y="13"/>
                  </a:lnTo>
                  <a:lnTo>
                    <a:pt x="2188" y="13"/>
                  </a:lnTo>
                  <a:lnTo>
                    <a:pt x="2189" y="12"/>
                  </a:lnTo>
                  <a:lnTo>
                    <a:pt x="2191" y="12"/>
                  </a:lnTo>
                  <a:lnTo>
                    <a:pt x="2191" y="12"/>
                  </a:lnTo>
                  <a:lnTo>
                    <a:pt x="2192" y="11"/>
                  </a:lnTo>
                  <a:lnTo>
                    <a:pt x="2193" y="11"/>
                  </a:lnTo>
                  <a:lnTo>
                    <a:pt x="2193" y="11"/>
                  </a:lnTo>
                  <a:lnTo>
                    <a:pt x="2194" y="9"/>
                  </a:lnTo>
                  <a:lnTo>
                    <a:pt x="2195" y="9"/>
                  </a:lnTo>
                  <a:lnTo>
                    <a:pt x="2196" y="9"/>
                  </a:lnTo>
                  <a:lnTo>
                    <a:pt x="2196" y="8"/>
                  </a:lnTo>
                  <a:lnTo>
                    <a:pt x="2197" y="8"/>
                  </a:lnTo>
                  <a:lnTo>
                    <a:pt x="2199" y="8"/>
                  </a:lnTo>
                  <a:lnTo>
                    <a:pt x="2200" y="8"/>
                  </a:lnTo>
                  <a:lnTo>
                    <a:pt x="2200" y="7"/>
                  </a:lnTo>
                  <a:lnTo>
                    <a:pt x="2201" y="7"/>
                  </a:lnTo>
                  <a:lnTo>
                    <a:pt x="2202" y="7"/>
                  </a:lnTo>
                  <a:lnTo>
                    <a:pt x="2203" y="7"/>
                  </a:lnTo>
                  <a:lnTo>
                    <a:pt x="2203" y="7"/>
                  </a:lnTo>
                  <a:lnTo>
                    <a:pt x="2204" y="7"/>
                  </a:lnTo>
                  <a:lnTo>
                    <a:pt x="2205" y="6"/>
                  </a:lnTo>
                  <a:lnTo>
                    <a:pt x="2207" y="6"/>
                  </a:lnTo>
                  <a:lnTo>
                    <a:pt x="2207" y="6"/>
                  </a:lnTo>
                  <a:lnTo>
                    <a:pt x="2208" y="6"/>
                  </a:lnTo>
                  <a:lnTo>
                    <a:pt x="220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125"/>
            <p:cNvSpPr>
              <a:spLocks noEditPoints="1"/>
            </p:cNvSpPr>
            <p:nvPr/>
          </p:nvSpPr>
          <p:spPr bwMode="auto">
            <a:xfrm>
              <a:off x="8542338" y="5753100"/>
              <a:ext cx="1150938" cy="400050"/>
            </a:xfrm>
            <a:custGeom>
              <a:avLst/>
              <a:gdLst>
                <a:gd name="T0" fmla="*/ 540 w 725"/>
                <a:gd name="T1" fmla="*/ 21 h 252"/>
                <a:gd name="T2" fmla="*/ 371 w 725"/>
                <a:gd name="T3" fmla="*/ 23 h 252"/>
                <a:gd name="T4" fmla="*/ 190 w 725"/>
                <a:gd name="T5" fmla="*/ 25 h 252"/>
                <a:gd name="T6" fmla="*/ 115 w 725"/>
                <a:gd name="T7" fmla="*/ 8 h 252"/>
                <a:gd name="T8" fmla="*/ 229 w 725"/>
                <a:gd name="T9" fmla="*/ 5 h 252"/>
                <a:gd name="T10" fmla="*/ 413 w 725"/>
                <a:gd name="T11" fmla="*/ 3 h 252"/>
                <a:gd name="T12" fmla="*/ 576 w 725"/>
                <a:gd name="T13" fmla="*/ 0 h 252"/>
                <a:gd name="T14" fmla="*/ 667 w 725"/>
                <a:gd name="T15" fmla="*/ 69 h 252"/>
                <a:gd name="T16" fmla="*/ 660 w 725"/>
                <a:gd name="T17" fmla="*/ 46 h 252"/>
                <a:gd name="T18" fmla="*/ 648 w 725"/>
                <a:gd name="T19" fmla="*/ 30 h 252"/>
                <a:gd name="T20" fmla="*/ 626 w 725"/>
                <a:gd name="T21" fmla="*/ 22 h 252"/>
                <a:gd name="T22" fmla="*/ 635 w 725"/>
                <a:gd name="T23" fmla="*/ 0 h 252"/>
                <a:gd name="T24" fmla="*/ 670 w 725"/>
                <a:gd name="T25" fmla="*/ 6 h 252"/>
                <a:gd name="T26" fmla="*/ 691 w 725"/>
                <a:gd name="T27" fmla="*/ 22 h 252"/>
                <a:gd name="T28" fmla="*/ 700 w 725"/>
                <a:gd name="T29" fmla="*/ 45 h 252"/>
                <a:gd name="T30" fmla="*/ 689 w 725"/>
                <a:gd name="T31" fmla="*/ 189 h 252"/>
                <a:gd name="T32" fmla="*/ 684 w 725"/>
                <a:gd name="T33" fmla="*/ 157 h 252"/>
                <a:gd name="T34" fmla="*/ 677 w 725"/>
                <a:gd name="T35" fmla="*/ 120 h 252"/>
                <a:gd name="T36" fmla="*/ 670 w 725"/>
                <a:gd name="T37" fmla="*/ 84 h 252"/>
                <a:gd name="T38" fmla="*/ 706 w 725"/>
                <a:gd name="T39" fmla="*/ 70 h 252"/>
                <a:gd name="T40" fmla="*/ 713 w 725"/>
                <a:gd name="T41" fmla="*/ 107 h 252"/>
                <a:gd name="T42" fmla="*/ 719 w 725"/>
                <a:gd name="T43" fmla="*/ 143 h 252"/>
                <a:gd name="T44" fmla="*/ 724 w 725"/>
                <a:gd name="T45" fmla="*/ 175 h 252"/>
                <a:gd name="T46" fmla="*/ 638 w 725"/>
                <a:gd name="T47" fmla="*/ 231 h 252"/>
                <a:gd name="T48" fmla="*/ 678 w 725"/>
                <a:gd name="T49" fmla="*/ 225 h 252"/>
                <a:gd name="T50" fmla="*/ 685 w 725"/>
                <a:gd name="T51" fmla="*/ 219 h 252"/>
                <a:gd name="T52" fmla="*/ 690 w 725"/>
                <a:gd name="T53" fmla="*/ 198 h 252"/>
                <a:gd name="T54" fmla="*/ 724 w 725"/>
                <a:gd name="T55" fmla="*/ 197 h 252"/>
                <a:gd name="T56" fmla="*/ 708 w 725"/>
                <a:gd name="T57" fmla="*/ 225 h 252"/>
                <a:gd name="T58" fmla="*/ 654 w 725"/>
                <a:gd name="T59" fmla="*/ 247 h 252"/>
                <a:gd name="T60" fmla="*/ 592 w 725"/>
                <a:gd name="T61" fmla="*/ 252 h 252"/>
                <a:gd name="T62" fmla="*/ 142 w 725"/>
                <a:gd name="T63" fmla="*/ 227 h 252"/>
                <a:gd name="T64" fmla="*/ 300 w 725"/>
                <a:gd name="T65" fmla="*/ 229 h 252"/>
                <a:gd name="T66" fmla="*/ 483 w 725"/>
                <a:gd name="T67" fmla="*/ 231 h 252"/>
                <a:gd name="T68" fmla="*/ 614 w 725"/>
                <a:gd name="T69" fmla="*/ 231 h 252"/>
                <a:gd name="T70" fmla="*/ 479 w 725"/>
                <a:gd name="T71" fmla="*/ 252 h 252"/>
                <a:gd name="T72" fmla="*/ 298 w 725"/>
                <a:gd name="T73" fmla="*/ 250 h 252"/>
                <a:gd name="T74" fmla="*/ 133 w 725"/>
                <a:gd name="T75" fmla="*/ 247 h 252"/>
                <a:gd name="T76" fmla="*/ 3 w 725"/>
                <a:gd name="T77" fmla="*/ 157 h 252"/>
                <a:gd name="T78" fmla="*/ 36 w 725"/>
                <a:gd name="T79" fmla="*/ 176 h 252"/>
                <a:gd name="T80" fmla="*/ 43 w 725"/>
                <a:gd name="T81" fmla="*/ 206 h 252"/>
                <a:gd name="T82" fmla="*/ 64 w 725"/>
                <a:gd name="T83" fmla="*/ 223 h 252"/>
                <a:gd name="T84" fmla="*/ 64 w 725"/>
                <a:gd name="T85" fmla="*/ 247 h 252"/>
                <a:gd name="T86" fmla="*/ 23 w 725"/>
                <a:gd name="T87" fmla="*/ 237 h 252"/>
                <a:gd name="T88" fmla="*/ 4 w 725"/>
                <a:gd name="T89" fmla="*/ 213 h 252"/>
                <a:gd name="T90" fmla="*/ 0 w 725"/>
                <a:gd name="T91" fmla="*/ 176 h 252"/>
                <a:gd name="T92" fmla="*/ 60 w 725"/>
                <a:gd name="T93" fmla="*/ 49 h 252"/>
                <a:gd name="T94" fmla="*/ 54 w 725"/>
                <a:gd name="T95" fmla="*/ 73 h 252"/>
                <a:gd name="T96" fmla="*/ 48 w 725"/>
                <a:gd name="T97" fmla="*/ 94 h 252"/>
                <a:gd name="T98" fmla="*/ 41 w 725"/>
                <a:gd name="T99" fmla="*/ 123 h 252"/>
                <a:gd name="T100" fmla="*/ 5 w 725"/>
                <a:gd name="T101" fmla="*/ 142 h 252"/>
                <a:gd name="T102" fmla="*/ 11 w 725"/>
                <a:gd name="T103" fmla="*/ 110 h 252"/>
                <a:gd name="T104" fmla="*/ 17 w 725"/>
                <a:gd name="T105" fmla="*/ 88 h 252"/>
                <a:gd name="T106" fmla="*/ 23 w 725"/>
                <a:gd name="T107" fmla="*/ 65 h 252"/>
                <a:gd name="T108" fmla="*/ 86 w 725"/>
                <a:gd name="T109" fmla="*/ 29 h 252"/>
                <a:gd name="T110" fmla="*/ 65 w 725"/>
                <a:gd name="T111" fmla="*/ 31 h 252"/>
                <a:gd name="T112" fmla="*/ 69 w 725"/>
                <a:gd name="T113" fmla="*/ 29 h 252"/>
                <a:gd name="T114" fmla="*/ 62 w 725"/>
                <a:gd name="T115" fmla="*/ 41 h 252"/>
                <a:gd name="T116" fmla="*/ 29 w 725"/>
                <a:gd name="T117" fmla="*/ 46 h 252"/>
                <a:gd name="T118" fmla="*/ 44 w 725"/>
                <a:gd name="T119" fmla="*/ 25 h 252"/>
                <a:gd name="T120" fmla="*/ 80 w 725"/>
                <a:gd name="T121" fmla="*/ 11 h 252"/>
                <a:gd name="T122" fmla="*/ 115 w 725"/>
                <a:gd name="T123" fmla="*/ 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5" h="252">
                  <a:moveTo>
                    <a:pt x="624" y="0"/>
                  </a:moveTo>
                  <a:lnTo>
                    <a:pt x="602" y="21"/>
                  </a:lnTo>
                  <a:lnTo>
                    <a:pt x="602" y="21"/>
                  </a:lnTo>
                  <a:lnTo>
                    <a:pt x="596" y="21"/>
                  </a:lnTo>
                  <a:lnTo>
                    <a:pt x="588" y="21"/>
                  </a:lnTo>
                  <a:lnTo>
                    <a:pt x="579" y="21"/>
                  </a:lnTo>
                  <a:lnTo>
                    <a:pt x="567" y="21"/>
                  </a:lnTo>
                  <a:lnTo>
                    <a:pt x="555" y="21"/>
                  </a:lnTo>
                  <a:lnTo>
                    <a:pt x="540" y="21"/>
                  </a:lnTo>
                  <a:lnTo>
                    <a:pt x="525" y="21"/>
                  </a:lnTo>
                  <a:lnTo>
                    <a:pt x="508" y="22"/>
                  </a:lnTo>
                  <a:lnTo>
                    <a:pt x="491" y="22"/>
                  </a:lnTo>
                  <a:lnTo>
                    <a:pt x="472" y="22"/>
                  </a:lnTo>
                  <a:lnTo>
                    <a:pt x="453" y="22"/>
                  </a:lnTo>
                  <a:lnTo>
                    <a:pt x="434" y="22"/>
                  </a:lnTo>
                  <a:lnTo>
                    <a:pt x="413" y="23"/>
                  </a:lnTo>
                  <a:lnTo>
                    <a:pt x="392" y="23"/>
                  </a:lnTo>
                  <a:lnTo>
                    <a:pt x="371" y="23"/>
                  </a:lnTo>
                  <a:lnTo>
                    <a:pt x="350" y="23"/>
                  </a:lnTo>
                  <a:lnTo>
                    <a:pt x="328" y="24"/>
                  </a:lnTo>
                  <a:lnTo>
                    <a:pt x="308" y="24"/>
                  </a:lnTo>
                  <a:lnTo>
                    <a:pt x="286" y="24"/>
                  </a:lnTo>
                  <a:lnTo>
                    <a:pt x="265" y="24"/>
                  </a:lnTo>
                  <a:lnTo>
                    <a:pt x="246" y="25"/>
                  </a:lnTo>
                  <a:lnTo>
                    <a:pt x="227" y="25"/>
                  </a:lnTo>
                  <a:lnTo>
                    <a:pt x="208" y="25"/>
                  </a:lnTo>
                  <a:lnTo>
                    <a:pt x="190" y="25"/>
                  </a:lnTo>
                  <a:lnTo>
                    <a:pt x="173" y="27"/>
                  </a:lnTo>
                  <a:lnTo>
                    <a:pt x="158" y="27"/>
                  </a:lnTo>
                  <a:lnTo>
                    <a:pt x="143" y="27"/>
                  </a:lnTo>
                  <a:lnTo>
                    <a:pt x="129" y="27"/>
                  </a:lnTo>
                  <a:lnTo>
                    <a:pt x="118" y="28"/>
                  </a:lnTo>
                  <a:lnTo>
                    <a:pt x="109" y="28"/>
                  </a:lnTo>
                  <a:lnTo>
                    <a:pt x="100" y="28"/>
                  </a:lnTo>
                  <a:lnTo>
                    <a:pt x="94" y="28"/>
                  </a:lnTo>
                  <a:lnTo>
                    <a:pt x="115" y="8"/>
                  </a:lnTo>
                  <a:lnTo>
                    <a:pt x="120" y="7"/>
                  </a:lnTo>
                  <a:lnTo>
                    <a:pt x="129" y="7"/>
                  </a:lnTo>
                  <a:lnTo>
                    <a:pt x="140" y="7"/>
                  </a:lnTo>
                  <a:lnTo>
                    <a:pt x="151" y="7"/>
                  </a:lnTo>
                  <a:lnTo>
                    <a:pt x="165" y="6"/>
                  </a:lnTo>
                  <a:lnTo>
                    <a:pt x="179" y="6"/>
                  </a:lnTo>
                  <a:lnTo>
                    <a:pt x="195" y="6"/>
                  </a:lnTo>
                  <a:lnTo>
                    <a:pt x="212" y="5"/>
                  </a:lnTo>
                  <a:lnTo>
                    <a:pt x="229" y="5"/>
                  </a:lnTo>
                  <a:lnTo>
                    <a:pt x="248" y="5"/>
                  </a:lnTo>
                  <a:lnTo>
                    <a:pt x="268" y="5"/>
                  </a:lnTo>
                  <a:lnTo>
                    <a:pt x="287" y="4"/>
                  </a:lnTo>
                  <a:lnTo>
                    <a:pt x="308" y="4"/>
                  </a:lnTo>
                  <a:lnTo>
                    <a:pt x="328" y="4"/>
                  </a:lnTo>
                  <a:lnTo>
                    <a:pt x="350" y="4"/>
                  </a:lnTo>
                  <a:lnTo>
                    <a:pt x="372" y="3"/>
                  </a:lnTo>
                  <a:lnTo>
                    <a:pt x="392" y="3"/>
                  </a:lnTo>
                  <a:lnTo>
                    <a:pt x="413" y="3"/>
                  </a:lnTo>
                  <a:lnTo>
                    <a:pt x="435" y="3"/>
                  </a:lnTo>
                  <a:lnTo>
                    <a:pt x="455" y="1"/>
                  </a:lnTo>
                  <a:lnTo>
                    <a:pt x="475" y="1"/>
                  </a:lnTo>
                  <a:lnTo>
                    <a:pt x="494" y="1"/>
                  </a:lnTo>
                  <a:lnTo>
                    <a:pt x="512" y="1"/>
                  </a:lnTo>
                  <a:lnTo>
                    <a:pt x="530" y="1"/>
                  </a:lnTo>
                  <a:lnTo>
                    <a:pt x="547" y="1"/>
                  </a:lnTo>
                  <a:lnTo>
                    <a:pt x="562" y="0"/>
                  </a:lnTo>
                  <a:lnTo>
                    <a:pt x="576" y="0"/>
                  </a:lnTo>
                  <a:lnTo>
                    <a:pt x="589" y="0"/>
                  </a:lnTo>
                  <a:lnTo>
                    <a:pt x="600" y="0"/>
                  </a:lnTo>
                  <a:lnTo>
                    <a:pt x="611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close/>
                  <a:moveTo>
                    <a:pt x="702" y="55"/>
                  </a:moveTo>
                  <a:lnTo>
                    <a:pt x="667" y="69"/>
                  </a:lnTo>
                  <a:lnTo>
                    <a:pt x="667" y="69"/>
                  </a:lnTo>
                  <a:lnTo>
                    <a:pt x="666" y="65"/>
                  </a:lnTo>
                  <a:lnTo>
                    <a:pt x="666" y="63"/>
                  </a:lnTo>
                  <a:lnTo>
                    <a:pt x="664" y="60"/>
                  </a:lnTo>
                  <a:lnTo>
                    <a:pt x="663" y="56"/>
                  </a:lnTo>
                  <a:lnTo>
                    <a:pt x="663" y="54"/>
                  </a:lnTo>
                  <a:lnTo>
                    <a:pt x="662" y="51"/>
                  </a:lnTo>
                  <a:lnTo>
                    <a:pt x="661" y="48"/>
                  </a:lnTo>
                  <a:lnTo>
                    <a:pt x="660" y="46"/>
                  </a:lnTo>
                  <a:lnTo>
                    <a:pt x="659" y="44"/>
                  </a:lnTo>
                  <a:lnTo>
                    <a:pt x="658" y="41"/>
                  </a:lnTo>
                  <a:lnTo>
                    <a:pt x="656" y="39"/>
                  </a:lnTo>
                  <a:lnTo>
                    <a:pt x="655" y="38"/>
                  </a:lnTo>
                  <a:lnTo>
                    <a:pt x="654" y="36"/>
                  </a:lnTo>
                  <a:lnTo>
                    <a:pt x="653" y="35"/>
                  </a:lnTo>
                  <a:lnTo>
                    <a:pt x="652" y="32"/>
                  </a:lnTo>
                  <a:lnTo>
                    <a:pt x="650" y="31"/>
                  </a:lnTo>
                  <a:lnTo>
                    <a:pt x="648" y="30"/>
                  </a:lnTo>
                  <a:lnTo>
                    <a:pt x="646" y="29"/>
                  </a:lnTo>
                  <a:lnTo>
                    <a:pt x="644" y="28"/>
                  </a:lnTo>
                  <a:lnTo>
                    <a:pt x="642" y="27"/>
                  </a:lnTo>
                  <a:lnTo>
                    <a:pt x="639" y="25"/>
                  </a:lnTo>
                  <a:lnTo>
                    <a:pt x="637" y="25"/>
                  </a:lnTo>
                  <a:lnTo>
                    <a:pt x="635" y="24"/>
                  </a:lnTo>
                  <a:lnTo>
                    <a:pt x="632" y="23"/>
                  </a:lnTo>
                  <a:lnTo>
                    <a:pt x="629" y="23"/>
                  </a:lnTo>
                  <a:lnTo>
                    <a:pt x="626" y="22"/>
                  </a:lnTo>
                  <a:lnTo>
                    <a:pt x="622" y="22"/>
                  </a:lnTo>
                  <a:lnTo>
                    <a:pt x="619" y="22"/>
                  </a:lnTo>
                  <a:lnTo>
                    <a:pt x="615" y="21"/>
                  </a:lnTo>
                  <a:lnTo>
                    <a:pt x="611" y="21"/>
                  </a:lnTo>
                  <a:lnTo>
                    <a:pt x="607" y="21"/>
                  </a:lnTo>
                  <a:lnTo>
                    <a:pt x="602" y="21"/>
                  </a:lnTo>
                  <a:lnTo>
                    <a:pt x="624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39" y="0"/>
                  </a:lnTo>
                  <a:lnTo>
                    <a:pt x="644" y="1"/>
                  </a:lnTo>
                  <a:lnTo>
                    <a:pt x="648" y="1"/>
                  </a:lnTo>
                  <a:lnTo>
                    <a:pt x="653" y="3"/>
                  </a:lnTo>
                  <a:lnTo>
                    <a:pt x="656" y="3"/>
                  </a:lnTo>
                  <a:lnTo>
                    <a:pt x="660" y="4"/>
                  </a:lnTo>
                  <a:lnTo>
                    <a:pt x="663" y="5"/>
                  </a:lnTo>
                  <a:lnTo>
                    <a:pt x="667" y="6"/>
                  </a:lnTo>
                  <a:lnTo>
                    <a:pt x="670" y="6"/>
                  </a:lnTo>
                  <a:lnTo>
                    <a:pt x="674" y="8"/>
                  </a:lnTo>
                  <a:lnTo>
                    <a:pt x="676" y="9"/>
                  </a:lnTo>
                  <a:lnTo>
                    <a:pt x="678" y="11"/>
                  </a:lnTo>
                  <a:lnTo>
                    <a:pt x="681" y="12"/>
                  </a:lnTo>
                  <a:lnTo>
                    <a:pt x="683" y="14"/>
                  </a:lnTo>
                  <a:lnTo>
                    <a:pt x="685" y="15"/>
                  </a:lnTo>
                  <a:lnTo>
                    <a:pt x="687" y="17"/>
                  </a:lnTo>
                  <a:lnTo>
                    <a:pt x="689" y="20"/>
                  </a:lnTo>
                  <a:lnTo>
                    <a:pt x="691" y="22"/>
                  </a:lnTo>
                  <a:lnTo>
                    <a:pt x="692" y="24"/>
                  </a:lnTo>
                  <a:lnTo>
                    <a:pt x="693" y="27"/>
                  </a:lnTo>
                  <a:lnTo>
                    <a:pt x="694" y="29"/>
                  </a:lnTo>
                  <a:lnTo>
                    <a:pt x="695" y="31"/>
                  </a:lnTo>
                  <a:lnTo>
                    <a:pt x="697" y="33"/>
                  </a:lnTo>
                  <a:lnTo>
                    <a:pt x="698" y="37"/>
                  </a:lnTo>
                  <a:lnTo>
                    <a:pt x="699" y="39"/>
                  </a:lnTo>
                  <a:lnTo>
                    <a:pt x="700" y="43"/>
                  </a:lnTo>
                  <a:lnTo>
                    <a:pt x="700" y="45"/>
                  </a:lnTo>
                  <a:lnTo>
                    <a:pt x="701" y="48"/>
                  </a:lnTo>
                  <a:lnTo>
                    <a:pt x="702" y="52"/>
                  </a:lnTo>
                  <a:lnTo>
                    <a:pt x="702" y="55"/>
                  </a:lnTo>
                  <a:lnTo>
                    <a:pt x="702" y="55"/>
                  </a:lnTo>
                  <a:lnTo>
                    <a:pt x="702" y="55"/>
                  </a:lnTo>
                  <a:close/>
                  <a:moveTo>
                    <a:pt x="725" y="179"/>
                  </a:moveTo>
                  <a:lnTo>
                    <a:pt x="689" y="192"/>
                  </a:lnTo>
                  <a:lnTo>
                    <a:pt x="689" y="192"/>
                  </a:lnTo>
                  <a:lnTo>
                    <a:pt x="689" y="189"/>
                  </a:lnTo>
                  <a:lnTo>
                    <a:pt x="689" y="186"/>
                  </a:lnTo>
                  <a:lnTo>
                    <a:pt x="687" y="182"/>
                  </a:lnTo>
                  <a:lnTo>
                    <a:pt x="687" y="179"/>
                  </a:lnTo>
                  <a:lnTo>
                    <a:pt x="687" y="175"/>
                  </a:lnTo>
                  <a:lnTo>
                    <a:pt x="686" y="172"/>
                  </a:lnTo>
                  <a:lnTo>
                    <a:pt x="686" y="168"/>
                  </a:lnTo>
                  <a:lnTo>
                    <a:pt x="685" y="165"/>
                  </a:lnTo>
                  <a:lnTo>
                    <a:pt x="685" y="160"/>
                  </a:lnTo>
                  <a:lnTo>
                    <a:pt x="684" y="157"/>
                  </a:lnTo>
                  <a:lnTo>
                    <a:pt x="684" y="154"/>
                  </a:lnTo>
                  <a:lnTo>
                    <a:pt x="683" y="149"/>
                  </a:lnTo>
                  <a:lnTo>
                    <a:pt x="682" y="146"/>
                  </a:lnTo>
                  <a:lnTo>
                    <a:pt x="682" y="141"/>
                  </a:lnTo>
                  <a:lnTo>
                    <a:pt x="681" y="136"/>
                  </a:lnTo>
                  <a:lnTo>
                    <a:pt x="679" y="133"/>
                  </a:lnTo>
                  <a:lnTo>
                    <a:pt x="679" y="128"/>
                  </a:lnTo>
                  <a:lnTo>
                    <a:pt x="678" y="124"/>
                  </a:lnTo>
                  <a:lnTo>
                    <a:pt x="677" y="120"/>
                  </a:lnTo>
                  <a:lnTo>
                    <a:pt x="676" y="116"/>
                  </a:lnTo>
                  <a:lnTo>
                    <a:pt x="676" y="112"/>
                  </a:lnTo>
                  <a:lnTo>
                    <a:pt x="675" y="108"/>
                  </a:lnTo>
                  <a:lnTo>
                    <a:pt x="674" y="103"/>
                  </a:lnTo>
                  <a:lnTo>
                    <a:pt x="672" y="100"/>
                  </a:lnTo>
                  <a:lnTo>
                    <a:pt x="672" y="95"/>
                  </a:lnTo>
                  <a:lnTo>
                    <a:pt x="671" y="92"/>
                  </a:lnTo>
                  <a:lnTo>
                    <a:pt x="670" y="87"/>
                  </a:lnTo>
                  <a:lnTo>
                    <a:pt x="670" y="84"/>
                  </a:lnTo>
                  <a:lnTo>
                    <a:pt x="669" y="80"/>
                  </a:lnTo>
                  <a:lnTo>
                    <a:pt x="668" y="77"/>
                  </a:lnTo>
                  <a:lnTo>
                    <a:pt x="668" y="72"/>
                  </a:lnTo>
                  <a:lnTo>
                    <a:pt x="667" y="69"/>
                  </a:lnTo>
                  <a:lnTo>
                    <a:pt x="702" y="55"/>
                  </a:lnTo>
                  <a:lnTo>
                    <a:pt x="703" y="59"/>
                  </a:lnTo>
                  <a:lnTo>
                    <a:pt x="703" y="62"/>
                  </a:lnTo>
                  <a:lnTo>
                    <a:pt x="705" y="67"/>
                  </a:lnTo>
                  <a:lnTo>
                    <a:pt x="706" y="70"/>
                  </a:lnTo>
                  <a:lnTo>
                    <a:pt x="706" y="73"/>
                  </a:lnTo>
                  <a:lnTo>
                    <a:pt x="707" y="78"/>
                  </a:lnTo>
                  <a:lnTo>
                    <a:pt x="708" y="81"/>
                  </a:lnTo>
                  <a:lnTo>
                    <a:pt x="709" y="86"/>
                  </a:lnTo>
                  <a:lnTo>
                    <a:pt x="709" y="90"/>
                  </a:lnTo>
                  <a:lnTo>
                    <a:pt x="710" y="94"/>
                  </a:lnTo>
                  <a:lnTo>
                    <a:pt x="711" y="98"/>
                  </a:lnTo>
                  <a:lnTo>
                    <a:pt x="713" y="102"/>
                  </a:lnTo>
                  <a:lnTo>
                    <a:pt x="713" y="107"/>
                  </a:lnTo>
                  <a:lnTo>
                    <a:pt x="714" y="110"/>
                  </a:lnTo>
                  <a:lnTo>
                    <a:pt x="715" y="115"/>
                  </a:lnTo>
                  <a:lnTo>
                    <a:pt x="715" y="119"/>
                  </a:lnTo>
                  <a:lnTo>
                    <a:pt x="716" y="123"/>
                  </a:lnTo>
                  <a:lnTo>
                    <a:pt x="717" y="127"/>
                  </a:lnTo>
                  <a:lnTo>
                    <a:pt x="718" y="131"/>
                  </a:lnTo>
                  <a:lnTo>
                    <a:pt x="718" y="135"/>
                  </a:lnTo>
                  <a:lnTo>
                    <a:pt x="719" y="139"/>
                  </a:lnTo>
                  <a:lnTo>
                    <a:pt x="719" y="143"/>
                  </a:lnTo>
                  <a:lnTo>
                    <a:pt x="721" y="147"/>
                  </a:lnTo>
                  <a:lnTo>
                    <a:pt x="722" y="151"/>
                  </a:lnTo>
                  <a:lnTo>
                    <a:pt x="722" y="155"/>
                  </a:lnTo>
                  <a:lnTo>
                    <a:pt x="723" y="158"/>
                  </a:lnTo>
                  <a:lnTo>
                    <a:pt x="723" y="162"/>
                  </a:lnTo>
                  <a:lnTo>
                    <a:pt x="723" y="166"/>
                  </a:lnTo>
                  <a:lnTo>
                    <a:pt x="724" y="170"/>
                  </a:lnTo>
                  <a:lnTo>
                    <a:pt x="724" y="173"/>
                  </a:lnTo>
                  <a:lnTo>
                    <a:pt x="724" y="175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close/>
                  <a:moveTo>
                    <a:pt x="592" y="252"/>
                  </a:moveTo>
                  <a:lnTo>
                    <a:pt x="614" y="231"/>
                  </a:lnTo>
                  <a:lnTo>
                    <a:pt x="614" y="231"/>
                  </a:lnTo>
                  <a:lnTo>
                    <a:pt x="623" y="231"/>
                  </a:lnTo>
                  <a:lnTo>
                    <a:pt x="630" y="231"/>
                  </a:lnTo>
                  <a:lnTo>
                    <a:pt x="638" y="231"/>
                  </a:lnTo>
                  <a:lnTo>
                    <a:pt x="645" y="230"/>
                  </a:lnTo>
                  <a:lnTo>
                    <a:pt x="651" y="230"/>
                  </a:lnTo>
                  <a:lnTo>
                    <a:pt x="656" y="229"/>
                  </a:lnTo>
                  <a:lnTo>
                    <a:pt x="662" y="229"/>
                  </a:lnTo>
                  <a:lnTo>
                    <a:pt x="667" y="228"/>
                  </a:lnTo>
                  <a:lnTo>
                    <a:pt x="670" y="227"/>
                  </a:lnTo>
                  <a:lnTo>
                    <a:pt x="674" y="227"/>
                  </a:lnTo>
                  <a:lnTo>
                    <a:pt x="676" y="226"/>
                  </a:lnTo>
                  <a:lnTo>
                    <a:pt x="678" y="225"/>
                  </a:lnTo>
                  <a:lnTo>
                    <a:pt x="679" y="225"/>
                  </a:lnTo>
                  <a:lnTo>
                    <a:pt x="679" y="225"/>
                  </a:lnTo>
                  <a:lnTo>
                    <a:pt x="681" y="223"/>
                  </a:lnTo>
                  <a:lnTo>
                    <a:pt x="681" y="223"/>
                  </a:lnTo>
                  <a:lnTo>
                    <a:pt x="682" y="223"/>
                  </a:lnTo>
                  <a:lnTo>
                    <a:pt x="682" y="222"/>
                  </a:lnTo>
                  <a:lnTo>
                    <a:pt x="683" y="221"/>
                  </a:lnTo>
                  <a:lnTo>
                    <a:pt x="684" y="220"/>
                  </a:lnTo>
                  <a:lnTo>
                    <a:pt x="685" y="219"/>
                  </a:lnTo>
                  <a:lnTo>
                    <a:pt x="686" y="217"/>
                  </a:lnTo>
                  <a:lnTo>
                    <a:pt x="686" y="215"/>
                  </a:lnTo>
                  <a:lnTo>
                    <a:pt x="687" y="213"/>
                  </a:lnTo>
                  <a:lnTo>
                    <a:pt x="689" y="211"/>
                  </a:lnTo>
                  <a:lnTo>
                    <a:pt x="689" y="208"/>
                  </a:lnTo>
                  <a:lnTo>
                    <a:pt x="689" y="206"/>
                  </a:lnTo>
                  <a:lnTo>
                    <a:pt x="689" y="203"/>
                  </a:lnTo>
                  <a:lnTo>
                    <a:pt x="690" y="200"/>
                  </a:lnTo>
                  <a:lnTo>
                    <a:pt x="690" y="198"/>
                  </a:lnTo>
                  <a:lnTo>
                    <a:pt x="689" y="195"/>
                  </a:lnTo>
                  <a:lnTo>
                    <a:pt x="689" y="192"/>
                  </a:lnTo>
                  <a:lnTo>
                    <a:pt x="725" y="179"/>
                  </a:lnTo>
                  <a:lnTo>
                    <a:pt x="725" y="182"/>
                  </a:lnTo>
                  <a:lnTo>
                    <a:pt x="725" y="184"/>
                  </a:lnTo>
                  <a:lnTo>
                    <a:pt x="725" y="188"/>
                  </a:lnTo>
                  <a:lnTo>
                    <a:pt x="725" y="191"/>
                  </a:lnTo>
                  <a:lnTo>
                    <a:pt x="725" y="194"/>
                  </a:lnTo>
                  <a:lnTo>
                    <a:pt x="724" y="197"/>
                  </a:lnTo>
                  <a:lnTo>
                    <a:pt x="724" y="199"/>
                  </a:lnTo>
                  <a:lnTo>
                    <a:pt x="723" y="203"/>
                  </a:lnTo>
                  <a:lnTo>
                    <a:pt x="722" y="206"/>
                  </a:lnTo>
                  <a:lnTo>
                    <a:pt x="721" y="208"/>
                  </a:lnTo>
                  <a:lnTo>
                    <a:pt x="719" y="212"/>
                  </a:lnTo>
                  <a:lnTo>
                    <a:pt x="717" y="214"/>
                  </a:lnTo>
                  <a:lnTo>
                    <a:pt x="715" y="218"/>
                  </a:lnTo>
                  <a:lnTo>
                    <a:pt x="711" y="221"/>
                  </a:lnTo>
                  <a:lnTo>
                    <a:pt x="708" y="225"/>
                  </a:lnTo>
                  <a:lnTo>
                    <a:pt x="703" y="228"/>
                  </a:lnTo>
                  <a:lnTo>
                    <a:pt x="698" y="231"/>
                  </a:lnTo>
                  <a:lnTo>
                    <a:pt x="692" y="235"/>
                  </a:lnTo>
                  <a:lnTo>
                    <a:pt x="686" y="237"/>
                  </a:lnTo>
                  <a:lnTo>
                    <a:pt x="681" y="241"/>
                  </a:lnTo>
                  <a:lnTo>
                    <a:pt x="674" y="243"/>
                  </a:lnTo>
                  <a:lnTo>
                    <a:pt x="668" y="244"/>
                  </a:lnTo>
                  <a:lnTo>
                    <a:pt x="661" y="246"/>
                  </a:lnTo>
                  <a:lnTo>
                    <a:pt x="654" y="247"/>
                  </a:lnTo>
                  <a:lnTo>
                    <a:pt x="647" y="249"/>
                  </a:lnTo>
                  <a:lnTo>
                    <a:pt x="640" y="250"/>
                  </a:lnTo>
                  <a:lnTo>
                    <a:pt x="634" y="251"/>
                  </a:lnTo>
                  <a:lnTo>
                    <a:pt x="626" y="251"/>
                  </a:lnTo>
                  <a:lnTo>
                    <a:pt x="619" y="252"/>
                  </a:lnTo>
                  <a:lnTo>
                    <a:pt x="610" y="252"/>
                  </a:lnTo>
                  <a:lnTo>
                    <a:pt x="602" y="252"/>
                  </a:lnTo>
                  <a:lnTo>
                    <a:pt x="592" y="252"/>
                  </a:lnTo>
                  <a:lnTo>
                    <a:pt x="592" y="252"/>
                  </a:lnTo>
                  <a:lnTo>
                    <a:pt x="592" y="252"/>
                  </a:lnTo>
                  <a:close/>
                  <a:moveTo>
                    <a:pt x="71" y="247"/>
                  </a:moveTo>
                  <a:lnTo>
                    <a:pt x="93" y="227"/>
                  </a:lnTo>
                  <a:lnTo>
                    <a:pt x="93" y="227"/>
                  </a:lnTo>
                  <a:lnTo>
                    <a:pt x="100" y="227"/>
                  </a:lnTo>
                  <a:lnTo>
                    <a:pt x="108" y="227"/>
                  </a:lnTo>
                  <a:lnTo>
                    <a:pt x="118" y="227"/>
                  </a:lnTo>
                  <a:lnTo>
                    <a:pt x="129" y="227"/>
                  </a:lnTo>
                  <a:lnTo>
                    <a:pt x="142" y="227"/>
                  </a:lnTo>
                  <a:lnTo>
                    <a:pt x="156" y="227"/>
                  </a:lnTo>
                  <a:lnTo>
                    <a:pt x="171" y="228"/>
                  </a:lnTo>
                  <a:lnTo>
                    <a:pt x="187" y="228"/>
                  </a:lnTo>
                  <a:lnTo>
                    <a:pt x="204" y="228"/>
                  </a:lnTo>
                  <a:lnTo>
                    <a:pt x="222" y="228"/>
                  </a:lnTo>
                  <a:lnTo>
                    <a:pt x="240" y="228"/>
                  </a:lnTo>
                  <a:lnTo>
                    <a:pt x="260" y="228"/>
                  </a:lnTo>
                  <a:lnTo>
                    <a:pt x="279" y="229"/>
                  </a:lnTo>
                  <a:lnTo>
                    <a:pt x="300" y="229"/>
                  </a:lnTo>
                  <a:lnTo>
                    <a:pt x="320" y="229"/>
                  </a:lnTo>
                  <a:lnTo>
                    <a:pt x="341" y="229"/>
                  </a:lnTo>
                  <a:lnTo>
                    <a:pt x="362" y="229"/>
                  </a:lnTo>
                  <a:lnTo>
                    <a:pt x="382" y="230"/>
                  </a:lnTo>
                  <a:lnTo>
                    <a:pt x="403" y="230"/>
                  </a:lnTo>
                  <a:lnTo>
                    <a:pt x="423" y="230"/>
                  </a:lnTo>
                  <a:lnTo>
                    <a:pt x="444" y="230"/>
                  </a:lnTo>
                  <a:lnTo>
                    <a:pt x="463" y="230"/>
                  </a:lnTo>
                  <a:lnTo>
                    <a:pt x="483" y="231"/>
                  </a:lnTo>
                  <a:lnTo>
                    <a:pt x="501" y="231"/>
                  </a:lnTo>
                  <a:lnTo>
                    <a:pt x="519" y="231"/>
                  </a:lnTo>
                  <a:lnTo>
                    <a:pt x="536" y="231"/>
                  </a:lnTo>
                  <a:lnTo>
                    <a:pt x="552" y="231"/>
                  </a:lnTo>
                  <a:lnTo>
                    <a:pt x="567" y="231"/>
                  </a:lnTo>
                  <a:lnTo>
                    <a:pt x="581" y="231"/>
                  </a:lnTo>
                  <a:lnTo>
                    <a:pt x="594" y="231"/>
                  </a:lnTo>
                  <a:lnTo>
                    <a:pt x="605" y="231"/>
                  </a:lnTo>
                  <a:lnTo>
                    <a:pt x="614" y="231"/>
                  </a:lnTo>
                  <a:lnTo>
                    <a:pt x="592" y="252"/>
                  </a:lnTo>
                  <a:lnTo>
                    <a:pt x="582" y="252"/>
                  </a:lnTo>
                  <a:lnTo>
                    <a:pt x="571" y="252"/>
                  </a:lnTo>
                  <a:lnTo>
                    <a:pt x="558" y="252"/>
                  </a:lnTo>
                  <a:lnTo>
                    <a:pt x="544" y="252"/>
                  </a:lnTo>
                  <a:lnTo>
                    <a:pt x="530" y="252"/>
                  </a:lnTo>
                  <a:lnTo>
                    <a:pt x="514" y="252"/>
                  </a:lnTo>
                  <a:lnTo>
                    <a:pt x="496" y="252"/>
                  </a:lnTo>
                  <a:lnTo>
                    <a:pt x="479" y="252"/>
                  </a:lnTo>
                  <a:lnTo>
                    <a:pt x="460" y="251"/>
                  </a:lnTo>
                  <a:lnTo>
                    <a:pt x="442" y="251"/>
                  </a:lnTo>
                  <a:lnTo>
                    <a:pt x="421" y="251"/>
                  </a:lnTo>
                  <a:lnTo>
                    <a:pt x="402" y="251"/>
                  </a:lnTo>
                  <a:lnTo>
                    <a:pt x="381" y="251"/>
                  </a:lnTo>
                  <a:lnTo>
                    <a:pt x="360" y="251"/>
                  </a:lnTo>
                  <a:lnTo>
                    <a:pt x="339" y="250"/>
                  </a:lnTo>
                  <a:lnTo>
                    <a:pt x="318" y="250"/>
                  </a:lnTo>
                  <a:lnTo>
                    <a:pt x="298" y="250"/>
                  </a:lnTo>
                  <a:lnTo>
                    <a:pt x="277" y="250"/>
                  </a:lnTo>
                  <a:lnTo>
                    <a:pt x="257" y="250"/>
                  </a:lnTo>
                  <a:lnTo>
                    <a:pt x="237" y="249"/>
                  </a:lnTo>
                  <a:lnTo>
                    <a:pt x="219" y="249"/>
                  </a:lnTo>
                  <a:lnTo>
                    <a:pt x="199" y="249"/>
                  </a:lnTo>
                  <a:lnTo>
                    <a:pt x="182" y="249"/>
                  </a:lnTo>
                  <a:lnTo>
                    <a:pt x="165" y="249"/>
                  </a:lnTo>
                  <a:lnTo>
                    <a:pt x="149" y="247"/>
                  </a:lnTo>
                  <a:lnTo>
                    <a:pt x="133" y="247"/>
                  </a:lnTo>
                  <a:lnTo>
                    <a:pt x="119" y="247"/>
                  </a:lnTo>
                  <a:lnTo>
                    <a:pt x="107" y="247"/>
                  </a:lnTo>
                  <a:lnTo>
                    <a:pt x="95" y="247"/>
                  </a:lnTo>
                  <a:lnTo>
                    <a:pt x="86" y="247"/>
                  </a:lnTo>
                  <a:lnTo>
                    <a:pt x="77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7"/>
                  </a:lnTo>
                  <a:close/>
                  <a:moveTo>
                    <a:pt x="3" y="157"/>
                  </a:moveTo>
                  <a:lnTo>
                    <a:pt x="38" y="146"/>
                  </a:lnTo>
                  <a:lnTo>
                    <a:pt x="38" y="146"/>
                  </a:lnTo>
                  <a:lnTo>
                    <a:pt x="38" y="150"/>
                  </a:lnTo>
                  <a:lnTo>
                    <a:pt x="37" y="155"/>
                  </a:lnTo>
                  <a:lnTo>
                    <a:pt x="37" y="159"/>
                  </a:lnTo>
                  <a:lnTo>
                    <a:pt x="36" y="164"/>
                  </a:lnTo>
                  <a:lnTo>
                    <a:pt x="36" y="168"/>
                  </a:lnTo>
                  <a:lnTo>
                    <a:pt x="36" y="173"/>
                  </a:lnTo>
                  <a:lnTo>
                    <a:pt x="36" y="176"/>
                  </a:lnTo>
                  <a:lnTo>
                    <a:pt x="36" y="181"/>
                  </a:lnTo>
                  <a:lnTo>
                    <a:pt x="37" y="184"/>
                  </a:lnTo>
                  <a:lnTo>
                    <a:pt x="37" y="188"/>
                  </a:lnTo>
                  <a:lnTo>
                    <a:pt x="37" y="191"/>
                  </a:lnTo>
                  <a:lnTo>
                    <a:pt x="38" y="195"/>
                  </a:lnTo>
                  <a:lnTo>
                    <a:pt x="39" y="198"/>
                  </a:lnTo>
                  <a:lnTo>
                    <a:pt x="40" y="200"/>
                  </a:lnTo>
                  <a:lnTo>
                    <a:pt x="41" y="204"/>
                  </a:lnTo>
                  <a:lnTo>
                    <a:pt x="43" y="206"/>
                  </a:lnTo>
                  <a:lnTo>
                    <a:pt x="45" y="208"/>
                  </a:lnTo>
                  <a:lnTo>
                    <a:pt x="46" y="211"/>
                  </a:lnTo>
                  <a:lnTo>
                    <a:pt x="48" y="213"/>
                  </a:lnTo>
                  <a:lnTo>
                    <a:pt x="51" y="215"/>
                  </a:lnTo>
                  <a:lnTo>
                    <a:pt x="53" y="218"/>
                  </a:lnTo>
                  <a:lnTo>
                    <a:pt x="55" y="219"/>
                  </a:lnTo>
                  <a:lnTo>
                    <a:pt x="57" y="220"/>
                  </a:lnTo>
                  <a:lnTo>
                    <a:pt x="61" y="222"/>
                  </a:lnTo>
                  <a:lnTo>
                    <a:pt x="64" y="223"/>
                  </a:lnTo>
                  <a:lnTo>
                    <a:pt x="68" y="225"/>
                  </a:lnTo>
                  <a:lnTo>
                    <a:pt x="71" y="225"/>
                  </a:lnTo>
                  <a:lnTo>
                    <a:pt x="75" y="226"/>
                  </a:lnTo>
                  <a:lnTo>
                    <a:pt x="79" y="226"/>
                  </a:lnTo>
                  <a:lnTo>
                    <a:pt x="84" y="227"/>
                  </a:lnTo>
                  <a:lnTo>
                    <a:pt x="88" y="227"/>
                  </a:lnTo>
                  <a:lnTo>
                    <a:pt x="93" y="227"/>
                  </a:lnTo>
                  <a:lnTo>
                    <a:pt x="71" y="247"/>
                  </a:lnTo>
                  <a:lnTo>
                    <a:pt x="64" y="247"/>
                  </a:lnTo>
                  <a:lnTo>
                    <a:pt x="59" y="247"/>
                  </a:lnTo>
                  <a:lnTo>
                    <a:pt x="53" y="246"/>
                  </a:lnTo>
                  <a:lnTo>
                    <a:pt x="48" y="246"/>
                  </a:lnTo>
                  <a:lnTo>
                    <a:pt x="43" y="245"/>
                  </a:lnTo>
                  <a:lnTo>
                    <a:pt x="38" y="244"/>
                  </a:lnTo>
                  <a:lnTo>
                    <a:pt x="33" y="243"/>
                  </a:lnTo>
                  <a:lnTo>
                    <a:pt x="30" y="241"/>
                  </a:lnTo>
                  <a:lnTo>
                    <a:pt x="27" y="239"/>
                  </a:lnTo>
                  <a:lnTo>
                    <a:pt x="23" y="237"/>
                  </a:lnTo>
                  <a:lnTo>
                    <a:pt x="20" y="235"/>
                  </a:lnTo>
                  <a:lnTo>
                    <a:pt x="16" y="233"/>
                  </a:lnTo>
                  <a:lnTo>
                    <a:pt x="14" y="230"/>
                  </a:lnTo>
                  <a:lnTo>
                    <a:pt x="12" y="228"/>
                  </a:lnTo>
                  <a:lnTo>
                    <a:pt x="9" y="226"/>
                  </a:lnTo>
                  <a:lnTo>
                    <a:pt x="8" y="222"/>
                  </a:lnTo>
                  <a:lnTo>
                    <a:pt x="6" y="219"/>
                  </a:lnTo>
                  <a:lnTo>
                    <a:pt x="5" y="217"/>
                  </a:lnTo>
                  <a:lnTo>
                    <a:pt x="4" y="213"/>
                  </a:lnTo>
                  <a:lnTo>
                    <a:pt x="3" y="210"/>
                  </a:lnTo>
                  <a:lnTo>
                    <a:pt x="1" y="205"/>
                  </a:lnTo>
                  <a:lnTo>
                    <a:pt x="1" y="202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1" y="167"/>
                  </a:lnTo>
                  <a:lnTo>
                    <a:pt x="1" y="162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3" y="157"/>
                  </a:lnTo>
                  <a:close/>
                  <a:moveTo>
                    <a:pt x="24" y="60"/>
                  </a:moveTo>
                  <a:lnTo>
                    <a:pt x="60" y="49"/>
                  </a:lnTo>
                  <a:lnTo>
                    <a:pt x="60" y="49"/>
                  </a:lnTo>
                  <a:lnTo>
                    <a:pt x="60" y="53"/>
                  </a:lnTo>
                  <a:lnTo>
                    <a:pt x="59" y="55"/>
                  </a:lnTo>
                  <a:lnTo>
                    <a:pt x="59" y="59"/>
                  </a:lnTo>
                  <a:lnTo>
                    <a:pt x="57" y="61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5" y="68"/>
                  </a:lnTo>
                  <a:lnTo>
                    <a:pt x="55" y="71"/>
                  </a:lnTo>
                  <a:lnTo>
                    <a:pt x="54" y="73"/>
                  </a:lnTo>
                  <a:lnTo>
                    <a:pt x="53" y="76"/>
                  </a:lnTo>
                  <a:lnTo>
                    <a:pt x="53" y="78"/>
                  </a:lnTo>
                  <a:lnTo>
                    <a:pt x="52" y="80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49" y="87"/>
                  </a:lnTo>
                  <a:lnTo>
                    <a:pt x="49" y="90"/>
                  </a:lnTo>
                  <a:lnTo>
                    <a:pt x="48" y="92"/>
                  </a:lnTo>
                  <a:lnTo>
                    <a:pt x="48" y="94"/>
                  </a:lnTo>
                  <a:lnTo>
                    <a:pt x="47" y="98"/>
                  </a:lnTo>
                  <a:lnTo>
                    <a:pt x="46" y="100"/>
                  </a:lnTo>
                  <a:lnTo>
                    <a:pt x="46" y="103"/>
                  </a:lnTo>
                  <a:lnTo>
                    <a:pt x="45" y="106"/>
                  </a:lnTo>
                  <a:lnTo>
                    <a:pt x="45" y="109"/>
                  </a:lnTo>
                  <a:lnTo>
                    <a:pt x="44" y="112"/>
                  </a:lnTo>
                  <a:lnTo>
                    <a:pt x="43" y="116"/>
                  </a:lnTo>
                  <a:lnTo>
                    <a:pt x="43" y="119"/>
                  </a:lnTo>
                  <a:lnTo>
                    <a:pt x="41" y="123"/>
                  </a:lnTo>
                  <a:lnTo>
                    <a:pt x="41" y="127"/>
                  </a:lnTo>
                  <a:lnTo>
                    <a:pt x="40" y="131"/>
                  </a:lnTo>
                  <a:lnTo>
                    <a:pt x="39" y="135"/>
                  </a:lnTo>
                  <a:lnTo>
                    <a:pt x="39" y="140"/>
                  </a:lnTo>
                  <a:lnTo>
                    <a:pt x="38" y="146"/>
                  </a:lnTo>
                  <a:lnTo>
                    <a:pt x="3" y="157"/>
                  </a:lnTo>
                  <a:lnTo>
                    <a:pt x="4" y="151"/>
                  </a:lnTo>
                  <a:lnTo>
                    <a:pt x="4" y="147"/>
                  </a:lnTo>
                  <a:lnTo>
                    <a:pt x="5" y="142"/>
                  </a:lnTo>
                  <a:lnTo>
                    <a:pt x="5" y="139"/>
                  </a:lnTo>
                  <a:lnTo>
                    <a:pt x="6" y="134"/>
                  </a:lnTo>
                  <a:lnTo>
                    <a:pt x="7" y="131"/>
                  </a:lnTo>
                  <a:lnTo>
                    <a:pt x="7" y="126"/>
                  </a:lnTo>
                  <a:lnTo>
                    <a:pt x="8" y="123"/>
                  </a:lnTo>
                  <a:lnTo>
                    <a:pt x="8" y="119"/>
                  </a:lnTo>
                  <a:lnTo>
                    <a:pt x="9" y="117"/>
                  </a:lnTo>
                  <a:lnTo>
                    <a:pt x="11" y="114"/>
                  </a:lnTo>
                  <a:lnTo>
                    <a:pt x="11" y="110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3" y="102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6" y="93"/>
                  </a:lnTo>
                  <a:lnTo>
                    <a:pt x="16" y="91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9" y="83"/>
                  </a:lnTo>
                  <a:lnTo>
                    <a:pt x="20" y="80"/>
                  </a:lnTo>
                  <a:lnTo>
                    <a:pt x="20" y="78"/>
                  </a:lnTo>
                  <a:lnTo>
                    <a:pt x="21" y="76"/>
                  </a:lnTo>
                  <a:lnTo>
                    <a:pt x="21" y="73"/>
                  </a:lnTo>
                  <a:lnTo>
                    <a:pt x="22" y="71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4" y="63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close/>
                  <a:moveTo>
                    <a:pt x="115" y="8"/>
                  </a:moveTo>
                  <a:lnTo>
                    <a:pt x="94" y="28"/>
                  </a:lnTo>
                  <a:lnTo>
                    <a:pt x="94" y="28"/>
                  </a:lnTo>
                  <a:lnTo>
                    <a:pt x="89" y="29"/>
                  </a:lnTo>
                  <a:lnTo>
                    <a:pt x="86" y="29"/>
                  </a:lnTo>
                  <a:lnTo>
                    <a:pt x="83" y="29"/>
                  </a:lnTo>
                  <a:lnTo>
                    <a:pt x="79" y="29"/>
                  </a:lnTo>
                  <a:lnTo>
                    <a:pt x="77" y="29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9" y="30"/>
                  </a:lnTo>
                  <a:lnTo>
                    <a:pt x="68" y="30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30"/>
                  </a:lnTo>
                  <a:lnTo>
                    <a:pt x="67" y="31"/>
                  </a:lnTo>
                  <a:lnTo>
                    <a:pt x="67" y="32"/>
                  </a:lnTo>
                  <a:lnTo>
                    <a:pt x="65" y="33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2" y="44"/>
                  </a:lnTo>
                  <a:lnTo>
                    <a:pt x="61" y="47"/>
                  </a:lnTo>
                  <a:lnTo>
                    <a:pt x="60" y="49"/>
                  </a:lnTo>
                  <a:lnTo>
                    <a:pt x="24" y="60"/>
                  </a:lnTo>
                  <a:lnTo>
                    <a:pt x="25" y="57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8" y="49"/>
                  </a:lnTo>
                  <a:lnTo>
                    <a:pt x="29" y="46"/>
                  </a:lnTo>
                  <a:lnTo>
                    <a:pt x="30" y="44"/>
                  </a:lnTo>
                  <a:lnTo>
                    <a:pt x="31" y="41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5"/>
                  </a:lnTo>
                  <a:lnTo>
                    <a:pt x="37" y="32"/>
                  </a:lnTo>
                  <a:lnTo>
                    <a:pt x="39" y="30"/>
                  </a:lnTo>
                  <a:lnTo>
                    <a:pt x="41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2" y="21"/>
                  </a:lnTo>
                  <a:lnTo>
                    <a:pt x="56" y="19"/>
                  </a:lnTo>
                  <a:lnTo>
                    <a:pt x="61" y="16"/>
                  </a:lnTo>
                  <a:lnTo>
                    <a:pt x="65" y="15"/>
                  </a:lnTo>
                  <a:lnTo>
                    <a:pt x="70" y="13"/>
                  </a:lnTo>
                  <a:lnTo>
                    <a:pt x="73" y="12"/>
                  </a:lnTo>
                  <a:lnTo>
                    <a:pt x="77" y="12"/>
                  </a:lnTo>
                  <a:lnTo>
                    <a:pt x="80" y="11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5" y="9"/>
                  </a:lnTo>
                  <a:lnTo>
                    <a:pt x="99" y="8"/>
                  </a:lnTo>
                  <a:lnTo>
                    <a:pt x="102" y="8"/>
                  </a:lnTo>
                  <a:lnTo>
                    <a:pt x="105" y="8"/>
                  </a:lnTo>
                  <a:lnTo>
                    <a:pt x="110" y="8"/>
                  </a:lnTo>
                  <a:lnTo>
                    <a:pt x="115" y="8"/>
                  </a:lnTo>
                  <a:lnTo>
                    <a:pt x="1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26"/>
            <p:cNvSpPr>
              <a:spLocks noEditPoints="1"/>
            </p:cNvSpPr>
            <p:nvPr/>
          </p:nvSpPr>
          <p:spPr bwMode="auto">
            <a:xfrm>
              <a:off x="7607300" y="5175250"/>
              <a:ext cx="3001963" cy="519113"/>
            </a:xfrm>
            <a:custGeom>
              <a:avLst/>
              <a:gdLst>
                <a:gd name="T0" fmla="*/ 86 w 1891"/>
                <a:gd name="T1" fmla="*/ 71 h 327"/>
                <a:gd name="T2" fmla="*/ 107 w 1891"/>
                <a:gd name="T3" fmla="*/ 46 h 327"/>
                <a:gd name="T4" fmla="*/ 142 w 1891"/>
                <a:gd name="T5" fmla="*/ 22 h 327"/>
                <a:gd name="T6" fmla="*/ 163 w 1891"/>
                <a:gd name="T7" fmla="*/ 35 h 327"/>
                <a:gd name="T8" fmla="*/ 145 w 1891"/>
                <a:gd name="T9" fmla="*/ 38 h 327"/>
                <a:gd name="T10" fmla="*/ 134 w 1891"/>
                <a:gd name="T11" fmla="*/ 46 h 327"/>
                <a:gd name="T12" fmla="*/ 118 w 1891"/>
                <a:gd name="T13" fmla="*/ 69 h 327"/>
                <a:gd name="T14" fmla="*/ 5 w 1891"/>
                <a:gd name="T15" fmla="*/ 262 h 327"/>
                <a:gd name="T16" fmla="*/ 18 w 1891"/>
                <a:gd name="T17" fmla="*/ 227 h 327"/>
                <a:gd name="T18" fmla="*/ 37 w 1891"/>
                <a:gd name="T19" fmla="*/ 173 h 327"/>
                <a:gd name="T20" fmla="*/ 59 w 1891"/>
                <a:gd name="T21" fmla="*/ 121 h 327"/>
                <a:gd name="T22" fmla="*/ 102 w 1891"/>
                <a:gd name="T23" fmla="*/ 93 h 327"/>
                <a:gd name="T24" fmla="*/ 82 w 1891"/>
                <a:gd name="T25" fmla="*/ 140 h 327"/>
                <a:gd name="T26" fmla="*/ 61 w 1891"/>
                <a:gd name="T27" fmla="*/ 195 h 327"/>
                <a:gd name="T28" fmla="*/ 44 w 1891"/>
                <a:gd name="T29" fmla="*/ 242 h 327"/>
                <a:gd name="T30" fmla="*/ 107 w 1891"/>
                <a:gd name="T31" fmla="*/ 315 h 327"/>
                <a:gd name="T32" fmla="*/ 44 w 1891"/>
                <a:gd name="T33" fmla="*/ 312 h 327"/>
                <a:gd name="T34" fmla="*/ 10 w 1891"/>
                <a:gd name="T35" fmla="*/ 299 h 327"/>
                <a:gd name="T36" fmla="*/ 0 w 1891"/>
                <a:gd name="T37" fmla="*/ 276 h 327"/>
                <a:gd name="T38" fmla="*/ 36 w 1891"/>
                <a:gd name="T39" fmla="*/ 265 h 327"/>
                <a:gd name="T40" fmla="*/ 43 w 1891"/>
                <a:gd name="T41" fmla="*/ 282 h 327"/>
                <a:gd name="T42" fmla="*/ 71 w 1891"/>
                <a:gd name="T43" fmla="*/ 291 h 327"/>
                <a:gd name="T44" fmla="*/ 129 w 1891"/>
                <a:gd name="T45" fmla="*/ 294 h 327"/>
                <a:gd name="T46" fmla="*/ 1707 w 1891"/>
                <a:gd name="T47" fmla="*/ 327 h 327"/>
                <a:gd name="T48" fmla="*/ 1234 w 1891"/>
                <a:gd name="T49" fmla="*/ 324 h 327"/>
                <a:gd name="T50" fmla="*/ 589 w 1891"/>
                <a:gd name="T51" fmla="*/ 318 h 327"/>
                <a:gd name="T52" fmla="*/ 148 w 1891"/>
                <a:gd name="T53" fmla="*/ 315 h 327"/>
                <a:gd name="T54" fmla="*/ 318 w 1891"/>
                <a:gd name="T55" fmla="*/ 296 h 327"/>
                <a:gd name="T56" fmla="*/ 896 w 1891"/>
                <a:gd name="T57" fmla="*/ 300 h 327"/>
                <a:gd name="T58" fmla="*/ 1510 w 1891"/>
                <a:gd name="T59" fmla="*/ 305 h 327"/>
                <a:gd name="T60" fmla="*/ 1783 w 1891"/>
                <a:gd name="T61" fmla="*/ 305 h 327"/>
                <a:gd name="T62" fmla="*/ 1891 w 1891"/>
                <a:gd name="T63" fmla="*/ 264 h 327"/>
                <a:gd name="T64" fmla="*/ 1874 w 1891"/>
                <a:gd name="T65" fmla="*/ 299 h 327"/>
                <a:gd name="T66" fmla="*/ 1819 w 1891"/>
                <a:gd name="T67" fmla="*/ 321 h 327"/>
                <a:gd name="T68" fmla="*/ 1763 w 1891"/>
                <a:gd name="T69" fmla="*/ 325 h 327"/>
                <a:gd name="T70" fmla="*/ 1829 w 1891"/>
                <a:gd name="T71" fmla="*/ 301 h 327"/>
                <a:gd name="T72" fmla="*/ 1849 w 1891"/>
                <a:gd name="T73" fmla="*/ 297 h 327"/>
                <a:gd name="T74" fmla="*/ 1855 w 1891"/>
                <a:gd name="T75" fmla="*/ 281 h 327"/>
                <a:gd name="T76" fmla="*/ 1770 w 1891"/>
                <a:gd name="T77" fmla="*/ 66 h 327"/>
                <a:gd name="T78" fmla="*/ 1822 w 1891"/>
                <a:gd name="T79" fmla="*/ 78 h 327"/>
                <a:gd name="T80" fmla="*/ 1845 w 1891"/>
                <a:gd name="T81" fmla="*/ 134 h 327"/>
                <a:gd name="T82" fmla="*/ 1867 w 1891"/>
                <a:gd name="T83" fmla="*/ 197 h 327"/>
                <a:gd name="T84" fmla="*/ 1847 w 1891"/>
                <a:gd name="T85" fmla="*/ 250 h 327"/>
                <a:gd name="T86" fmla="*/ 1824 w 1891"/>
                <a:gd name="T87" fmla="*/ 190 h 327"/>
                <a:gd name="T88" fmla="*/ 1801 w 1891"/>
                <a:gd name="T89" fmla="*/ 129 h 327"/>
                <a:gd name="T90" fmla="*/ 1779 w 1891"/>
                <a:gd name="T91" fmla="*/ 79 h 327"/>
                <a:gd name="T92" fmla="*/ 1619 w 1891"/>
                <a:gd name="T93" fmla="*/ 0 h 327"/>
                <a:gd name="T94" fmla="*/ 1689 w 1891"/>
                <a:gd name="T95" fmla="*/ 4 h 327"/>
                <a:gd name="T96" fmla="*/ 1746 w 1891"/>
                <a:gd name="T97" fmla="*/ 16 h 327"/>
                <a:gd name="T98" fmla="*/ 1789 w 1891"/>
                <a:gd name="T99" fmla="*/ 35 h 327"/>
                <a:gd name="T100" fmla="*/ 1762 w 1891"/>
                <a:gd name="T101" fmla="*/ 58 h 327"/>
                <a:gd name="T102" fmla="*/ 1727 w 1891"/>
                <a:gd name="T103" fmla="*/ 39 h 327"/>
                <a:gd name="T104" fmla="*/ 1675 w 1891"/>
                <a:gd name="T105" fmla="*/ 27 h 327"/>
                <a:gd name="T106" fmla="*/ 1612 w 1891"/>
                <a:gd name="T107" fmla="*/ 21 h 327"/>
                <a:gd name="T108" fmla="*/ 218 w 1891"/>
                <a:gd name="T109" fmla="*/ 13 h 327"/>
                <a:gd name="T110" fmla="*/ 609 w 1891"/>
                <a:gd name="T111" fmla="*/ 8 h 327"/>
                <a:gd name="T112" fmla="*/ 1159 w 1891"/>
                <a:gd name="T113" fmla="*/ 3 h 327"/>
                <a:gd name="T114" fmla="*/ 1567 w 1891"/>
                <a:gd name="T115" fmla="*/ 0 h 327"/>
                <a:gd name="T116" fmla="*/ 1481 w 1891"/>
                <a:gd name="T117" fmla="*/ 21 h 327"/>
                <a:gd name="T118" fmla="*/ 1016 w 1891"/>
                <a:gd name="T119" fmla="*/ 24 h 327"/>
                <a:gd name="T120" fmla="*/ 476 w 1891"/>
                <a:gd name="T121" fmla="*/ 30 h 327"/>
                <a:gd name="T122" fmla="*/ 163 w 1891"/>
                <a:gd name="T123" fmla="*/ 3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1" h="327">
                  <a:moveTo>
                    <a:pt x="107" y="86"/>
                  </a:moveTo>
                  <a:lnTo>
                    <a:pt x="74" y="92"/>
                  </a:lnTo>
                  <a:lnTo>
                    <a:pt x="74" y="92"/>
                  </a:lnTo>
                  <a:lnTo>
                    <a:pt x="76" y="89"/>
                  </a:lnTo>
                  <a:lnTo>
                    <a:pt x="78" y="85"/>
                  </a:lnTo>
                  <a:lnTo>
                    <a:pt x="80" y="82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1" y="66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6" y="56"/>
                  </a:lnTo>
                  <a:lnTo>
                    <a:pt x="99" y="54"/>
                  </a:lnTo>
                  <a:lnTo>
                    <a:pt x="101" y="51"/>
                  </a:lnTo>
                  <a:lnTo>
                    <a:pt x="103" y="48"/>
                  </a:lnTo>
                  <a:lnTo>
                    <a:pt x="107" y="46"/>
                  </a:lnTo>
                  <a:lnTo>
                    <a:pt x="109" y="43"/>
                  </a:lnTo>
                  <a:lnTo>
                    <a:pt x="113" y="40"/>
                  </a:lnTo>
                  <a:lnTo>
                    <a:pt x="116" y="38"/>
                  </a:lnTo>
                  <a:lnTo>
                    <a:pt x="119" y="35"/>
                  </a:lnTo>
                  <a:lnTo>
                    <a:pt x="123" y="32"/>
                  </a:lnTo>
                  <a:lnTo>
                    <a:pt x="127" y="29"/>
                  </a:lnTo>
                  <a:lnTo>
                    <a:pt x="132" y="27"/>
                  </a:lnTo>
                  <a:lnTo>
                    <a:pt x="138" y="24"/>
                  </a:lnTo>
                  <a:lnTo>
                    <a:pt x="142" y="22"/>
                  </a:lnTo>
                  <a:lnTo>
                    <a:pt x="148" y="21"/>
                  </a:lnTo>
                  <a:lnTo>
                    <a:pt x="153" y="19"/>
                  </a:lnTo>
                  <a:lnTo>
                    <a:pt x="158" y="18"/>
                  </a:lnTo>
                  <a:lnTo>
                    <a:pt x="163" y="16"/>
                  </a:lnTo>
                  <a:lnTo>
                    <a:pt x="169" y="15"/>
                  </a:lnTo>
                  <a:lnTo>
                    <a:pt x="173" y="15"/>
                  </a:lnTo>
                  <a:lnTo>
                    <a:pt x="178" y="15"/>
                  </a:lnTo>
                  <a:lnTo>
                    <a:pt x="183" y="14"/>
                  </a:lnTo>
                  <a:lnTo>
                    <a:pt x="163" y="35"/>
                  </a:lnTo>
                  <a:lnTo>
                    <a:pt x="159" y="35"/>
                  </a:lnTo>
                  <a:lnTo>
                    <a:pt x="156" y="36"/>
                  </a:lnTo>
                  <a:lnTo>
                    <a:pt x="153" y="36"/>
                  </a:lnTo>
                  <a:lnTo>
                    <a:pt x="150" y="36"/>
                  </a:lnTo>
                  <a:lnTo>
                    <a:pt x="149" y="37"/>
                  </a:lnTo>
                  <a:lnTo>
                    <a:pt x="147" y="37"/>
                  </a:lnTo>
                  <a:lnTo>
                    <a:pt x="146" y="37"/>
                  </a:lnTo>
                  <a:lnTo>
                    <a:pt x="145" y="38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2" y="39"/>
                  </a:lnTo>
                  <a:lnTo>
                    <a:pt x="141" y="39"/>
                  </a:lnTo>
                  <a:lnTo>
                    <a:pt x="140" y="40"/>
                  </a:lnTo>
                  <a:lnTo>
                    <a:pt x="139" y="42"/>
                  </a:lnTo>
                  <a:lnTo>
                    <a:pt x="138" y="43"/>
                  </a:lnTo>
                  <a:lnTo>
                    <a:pt x="137" y="44"/>
                  </a:lnTo>
                  <a:lnTo>
                    <a:pt x="134" y="46"/>
                  </a:lnTo>
                  <a:lnTo>
                    <a:pt x="133" y="48"/>
                  </a:lnTo>
                  <a:lnTo>
                    <a:pt x="131" y="50"/>
                  </a:lnTo>
                  <a:lnTo>
                    <a:pt x="130" y="52"/>
                  </a:lnTo>
                  <a:lnTo>
                    <a:pt x="127" y="54"/>
                  </a:lnTo>
                  <a:lnTo>
                    <a:pt x="125" y="58"/>
                  </a:lnTo>
                  <a:lnTo>
                    <a:pt x="124" y="60"/>
                  </a:lnTo>
                  <a:lnTo>
                    <a:pt x="122" y="63"/>
                  </a:lnTo>
                  <a:lnTo>
                    <a:pt x="119" y="66"/>
                  </a:lnTo>
                  <a:lnTo>
                    <a:pt x="118" y="69"/>
                  </a:lnTo>
                  <a:lnTo>
                    <a:pt x="116" y="73"/>
                  </a:lnTo>
                  <a:lnTo>
                    <a:pt x="114" y="76"/>
                  </a:lnTo>
                  <a:lnTo>
                    <a:pt x="111" y="79"/>
                  </a:lnTo>
                  <a:lnTo>
                    <a:pt x="109" y="83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7" y="86"/>
                  </a:lnTo>
                  <a:close/>
                  <a:moveTo>
                    <a:pt x="39" y="253"/>
                  </a:moveTo>
                  <a:lnTo>
                    <a:pt x="5" y="262"/>
                  </a:lnTo>
                  <a:lnTo>
                    <a:pt x="5" y="262"/>
                  </a:lnTo>
                  <a:lnTo>
                    <a:pt x="6" y="259"/>
                  </a:lnTo>
                  <a:lnTo>
                    <a:pt x="7" y="256"/>
                  </a:lnTo>
                  <a:lnTo>
                    <a:pt x="8" y="251"/>
                  </a:lnTo>
                  <a:lnTo>
                    <a:pt x="11" y="246"/>
                  </a:lnTo>
                  <a:lnTo>
                    <a:pt x="12" y="242"/>
                  </a:lnTo>
                  <a:lnTo>
                    <a:pt x="14" y="237"/>
                  </a:lnTo>
                  <a:lnTo>
                    <a:pt x="15" y="233"/>
                  </a:lnTo>
                  <a:lnTo>
                    <a:pt x="18" y="227"/>
                  </a:lnTo>
                  <a:lnTo>
                    <a:pt x="20" y="221"/>
                  </a:lnTo>
                  <a:lnTo>
                    <a:pt x="21" y="216"/>
                  </a:lnTo>
                  <a:lnTo>
                    <a:pt x="23" y="210"/>
                  </a:lnTo>
                  <a:lnTo>
                    <a:pt x="26" y="204"/>
                  </a:lnTo>
                  <a:lnTo>
                    <a:pt x="28" y="198"/>
                  </a:lnTo>
                  <a:lnTo>
                    <a:pt x="30" y="191"/>
                  </a:lnTo>
                  <a:lnTo>
                    <a:pt x="32" y="186"/>
                  </a:lnTo>
                  <a:lnTo>
                    <a:pt x="35" y="180"/>
                  </a:lnTo>
                  <a:lnTo>
                    <a:pt x="37" y="173"/>
                  </a:lnTo>
                  <a:lnTo>
                    <a:pt x="39" y="167"/>
                  </a:lnTo>
                  <a:lnTo>
                    <a:pt x="42" y="162"/>
                  </a:lnTo>
                  <a:lnTo>
                    <a:pt x="44" y="155"/>
                  </a:lnTo>
                  <a:lnTo>
                    <a:pt x="46" y="149"/>
                  </a:lnTo>
                  <a:lnTo>
                    <a:pt x="48" y="143"/>
                  </a:lnTo>
                  <a:lnTo>
                    <a:pt x="51" y="138"/>
                  </a:lnTo>
                  <a:lnTo>
                    <a:pt x="53" y="132"/>
                  </a:lnTo>
                  <a:lnTo>
                    <a:pt x="56" y="126"/>
                  </a:lnTo>
                  <a:lnTo>
                    <a:pt x="59" y="121"/>
                  </a:lnTo>
                  <a:lnTo>
                    <a:pt x="61" y="116"/>
                  </a:lnTo>
                  <a:lnTo>
                    <a:pt x="63" y="110"/>
                  </a:lnTo>
                  <a:lnTo>
                    <a:pt x="66" y="106"/>
                  </a:lnTo>
                  <a:lnTo>
                    <a:pt x="68" y="101"/>
                  </a:lnTo>
                  <a:lnTo>
                    <a:pt x="71" y="97"/>
                  </a:lnTo>
                  <a:lnTo>
                    <a:pt x="74" y="92"/>
                  </a:lnTo>
                  <a:lnTo>
                    <a:pt x="107" y="86"/>
                  </a:lnTo>
                  <a:lnTo>
                    <a:pt x="104" y="90"/>
                  </a:lnTo>
                  <a:lnTo>
                    <a:pt x="102" y="93"/>
                  </a:lnTo>
                  <a:lnTo>
                    <a:pt x="100" y="98"/>
                  </a:lnTo>
                  <a:lnTo>
                    <a:pt x="98" y="102"/>
                  </a:lnTo>
                  <a:lnTo>
                    <a:pt x="95" y="107"/>
                  </a:lnTo>
                  <a:lnTo>
                    <a:pt x="93" y="113"/>
                  </a:lnTo>
                  <a:lnTo>
                    <a:pt x="91" y="117"/>
                  </a:lnTo>
                  <a:lnTo>
                    <a:pt x="88" y="123"/>
                  </a:lnTo>
                  <a:lnTo>
                    <a:pt x="86" y="129"/>
                  </a:lnTo>
                  <a:lnTo>
                    <a:pt x="84" y="134"/>
                  </a:lnTo>
                  <a:lnTo>
                    <a:pt x="82" y="140"/>
                  </a:lnTo>
                  <a:lnTo>
                    <a:pt x="79" y="146"/>
                  </a:lnTo>
                  <a:lnTo>
                    <a:pt x="77" y="151"/>
                  </a:lnTo>
                  <a:lnTo>
                    <a:pt x="75" y="158"/>
                  </a:lnTo>
                  <a:lnTo>
                    <a:pt x="72" y="164"/>
                  </a:lnTo>
                  <a:lnTo>
                    <a:pt x="70" y="170"/>
                  </a:lnTo>
                  <a:lnTo>
                    <a:pt x="68" y="177"/>
                  </a:lnTo>
                  <a:lnTo>
                    <a:pt x="66" y="182"/>
                  </a:lnTo>
                  <a:lnTo>
                    <a:pt x="63" y="188"/>
                  </a:lnTo>
                  <a:lnTo>
                    <a:pt x="61" y="195"/>
                  </a:lnTo>
                  <a:lnTo>
                    <a:pt x="59" y="201"/>
                  </a:lnTo>
                  <a:lnTo>
                    <a:pt x="56" y="206"/>
                  </a:lnTo>
                  <a:lnTo>
                    <a:pt x="54" y="212"/>
                  </a:lnTo>
                  <a:lnTo>
                    <a:pt x="53" y="218"/>
                  </a:lnTo>
                  <a:lnTo>
                    <a:pt x="51" y="222"/>
                  </a:lnTo>
                  <a:lnTo>
                    <a:pt x="50" y="228"/>
                  </a:lnTo>
                  <a:lnTo>
                    <a:pt x="47" y="233"/>
                  </a:lnTo>
                  <a:lnTo>
                    <a:pt x="46" y="237"/>
                  </a:lnTo>
                  <a:lnTo>
                    <a:pt x="44" y="242"/>
                  </a:lnTo>
                  <a:lnTo>
                    <a:pt x="43" y="246"/>
                  </a:lnTo>
                  <a:lnTo>
                    <a:pt x="40" y="250"/>
                  </a:lnTo>
                  <a:lnTo>
                    <a:pt x="39" y="253"/>
                  </a:lnTo>
                  <a:lnTo>
                    <a:pt x="39" y="253"/>
                  </a:lnTo>
                  <a:lnTo>
                    <a:pt x="39" y="253"/>
                  </a:lnTo>
                  <a:close/>
                  <a:moveTo>
                    <a:pt x="138" y="294"/>
                  </a:moveTo>
                  <a:lnTo>
                    <a:pt x="115" y="315"/>
                  </a:lnTo>
                  <a:lnTo>
                    <a:pt x="115" y="315"/>
                  </a:lnTo>
                  <a:lnTo>
                    <a:pt x="107" y="315"/>
                  </a:lnTo>
                  <a:lnTo>
                    <a:pt x="98" y="315"/>
                  </a:lnTo>
                  <a:lnTo>
                    <a:pt x="90" y="315"/>
                  </a:lnTo>
                  <a:lnTo>
                    <a:pt x="83" y="314"/>
                  </a:lnTo>
                  <a:lnTo>
                    <a:pt x="75" y="314"/>
                  </a:lnTo>
                  <a:lnTo>
                    <a:pt x="68" y="314"/>
                  </a:lnTo>
                  <a:lnTo>
                    <a:pt x="62" y="313"/>
                  </a:lnTo>
                  <a:lnTo>
                    <a:pt x="55" y="313"/>
                  </a:lnTo>
                  <a:lnTo>
                    <a:pt x="50" y="312"/>
                  </a:lnTo>
                  <a:lnTo>
                    <a:pt x="44" y="312"/>
                  </a:lnTo>
                  <a:lnTo>
                    <a:pt x="39" y="310"/>
                  </a:lnTo>
                  <a:lnTo>
                    <a:pt x="35" y="309"/>
                  </a:lnTo>
                  <a:lnTo>
                    <a:pt x="30" y="308"/>
                  </a:lnTo>
                  <a:lnTo>
                    <a:pt x="26" y="307"/>
                  </a:lnTo>
                  <a:lnTo>
                    <a:pt x="22" y="306"/>
                  </a:lnTo>
                  <a:lnTo>
                    <a:pt x="18" y="305"/>
                  </a:lnTo>
                  <a:lnTo>
                    <a:pt x="15" y="302"/>
                  </a:lnTo>
                  <a:lnTo>
                    <a:pt x="12" y="301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5" y="294"/>
                  </a:lnTo>
                  <a:lnTo>
                    <a:pt x="4" y="292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0" y="285"/>
                  </a:lnTo>
                  <a:lnTo>
                    <a:pt x="0" y="282"/>
                  </a:lnTo>
                  <a:lnTo>
                    <a:pt x="0" y="280"/>
                  </a:lnTo>
                  <a:lnTo>
                    <a:pt x="0" y="276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3" y="266"/>
                  </a:lnTo>
                  <a:lnTo>
                    <a:pt x="5" y="262"/>
                  </a:lnTo>
                  <a:lnTo>
                    <a:pt x="39" y="253"/>
                  </a:lnTo>
                  <a:lnTo>
                    <a:pt x="38" y="257"/>
                  </a:lnTo>
                  <a:lnTo>
                    <a:pt x="37" y="259"/>
                  </a:lnTo>
                  <a:lnTo>
                    <a:pt x="37" y="262"/>
                  </a:lnTo>
                  <a:lnTo>
                    <a:pt x="36" y="265"/>
                  </a:lnTo>
                  <a:lnTo>
                    <a:pt x="36" y="267"/>
                  </a:lnTo>
                  <a:lnTo>
                    <a:pt x="36" y="269"/>
                  </a:lnTo>
                  <a:lnTo>
                    <a:pt x="36" y="272"/>
                  </a:lnTo>
                  <a:lnTo>
                    <a:pt x="37" y="273"/>
                  </a:lnTo>
                  <a:lnTo>
                    <a:pt x="37" y="275"/>
                  </a:lnTo>
                  <a:lnTo>
                    <a:pt x="38" y="277"/>
                  </a:lnTo>
                  <a:lnTo>
                    <a:pt x="39" y="278"/>
                  </a:lnTo>
                  <a:lnTo>
                    <a:pt x="40" y="280"/>
                  </a:lnTo>
                  <a:lnTo>
                    <a:pt x="43" y="282"/>
                  </a:lnTo>
                  <a:lnTo>
                    <a:pt x="45" y="283"/>
                  </a:lnTo>
                  <a:lnTo>
                    <a:pt x="47" y="284"/>
                  </a:lnTo>
                  <a:lnTo>
                    <a:pt x="50" y="285"/>
                  </a:lnTo>
                  <a:lnTo>
                    <a:pt x="52" y="286"/>
                  </a:lnTo>
                  <a:lnTo>
                    <a:pt x="55" y="288"/>
                  </a:lnTo>
                  <a:lnTo>
                    <a:pt x="59" y="289"/>
                  </a:lnTo>
                  <a:lnTo>
                    <a:pt x="62" y="290"/>
                  </a:lnTo>
                  <a:lnTo>
                    <a:pt x="67" y="290"/>
                  </a:lnTo>
                  <a:lnTo>
                    <a:pt x="71" y="291"/>
                  </a:lnTo>
                  <a:lnTo>
                    <a:pt x="76" y="292"/>
                  </a:lnTo>
                  <a:lnTo>
                    <a:pt x="82" y="292"/>
                  </a:lnTo>
                  <a:lnTo>
                    <a:pt x="87" y="293"/>
                  </a:lnTo>
                  <a:lnTo>
                    <a:pt x="93" y="293"/>
                  </a:lnTo>
                  <a:lnTo>
                    <a:pt x="99" y="293"/>
                  </a:lnTo>
                  <a:lnTo>
                    <a:pt x="106" y="294"/>
                  </a:lnTo>
                  <a:lnTo>
                    <a:pt x="114" y="294"/>
                  </a:lnTo>
                  <a:lnTo>
                    <a:pt x="121" y="294"/>
                  </a:lnTo>
                  <a:lnTo>
                    <a:pt x="129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8" y="294"/>
                  </a:lnTo>
                  <a:close/>
                  <a:moveTo>
                    <a:pt x="1783" y="305"/>
                  </a:moveTo>
                  <a:lnTo>
                    <a:pt x="1763" y="325"/>
                  </a:lnTo>
                  <a:lnTo>
                    <a:pt x="1763" y="325"/>
                  </a:lnTo>
                  <a:lnTo>
                    <a:pt x="1752" y="327"/>
                  </a:lnTo>
                  <a:lnTo>
                    <a:pt x="1733" y="327"/>
                  </a:lnTo>
                  <a:lnTo>
                    <a:pt x="1707" y="327"/>
                  </a:lnTo>
                  <a:lnTo>
                    <a:pt x="1674" y="327"/>
                  </a:lnTo>
                  <a:lnTo>
                    <a:pt x="1635" y="327"/>
                  </a:lnTo>
                  <a:lnTo>
                    <a:pt x="1591" y="327"/>
                  </a:lnTo>
                  <a:lnTo>
                    <a:pt x="1542" y="325"/>
                  </a:lnTo>
                  <a:lnTo>
                    <a:pt x="1488" y="325"/>
                  </a:lnTo>
                  <a:lnTo>
                    <a:pt x="1428" y="325"/>
                  </a:lnTo>
                  <a:lnTo>
                    <a:pt x="1367" y="325"/>
                  </a:lnTo>
                  <a:lnTo>
                    <a:pt x="1302" y="324"/>
                  </a:lnTo>
                  <a:lnTo>
                    <a:pt x="1234" y="324"/>
                  </a:lnTo>
                  <a:lnTo>
                    <a:pt x="1164" y="323"/>
                  </a:lnTo>
                  <a:lnTo>
                    <a:pt x="1092" y="323"/>
                  </a:lnTo>
                  <a:lnTo>
                    <a:pt x="1019" y="322"/>
                  </a:lnTo>
                  <a:lnTo>
                    <a:pt x="946" y="322"/>
                  </a:lnTo>
                  <a:lnTo>
                    <a:pt x="873" y="321"/>
                  </a:lnTo>
                  <a:lnTo>
                    <a:pt x="801" y="321"/>
                  </a:lnTo>
                  <a:lnTo>
                    <a:pt x="729" y="320"/>
                  </a:lnTo>
                  <a:lnTo>
                    <a:pt x="658" y="320"/>
                  </a:lnTo>
                  <a:lnTo>
                    <a:pt x="589" y="318"/>
                  </a:lnTo>
                  <a:lnTo>
                    <a:pt x="524" y="318"/>
                  </a:lnTo>
                  <a:lnTo>
                    <a:pt x="461" y="317"/>
                  </a:lnTo>
                  <a:lnTo>
                    <a:pt x="402" y="317"/>
                  </a:lnTo>
                  <a:lnTo>
                    <a:pt x="346" y="316"/>
                  </a:lnTo>
                  <a:lnTo>
                    <a:pt x="295" y="316"/>
                  </a:lnTo>
                  <a:lnTo>
                    <a:pt x="250" y="316"/>
                  </a:lnTo>
                  <a:lnTo>
                    <a:pt x="210" y="315"/>
                  </a:lnTo>
                  <a:lnTo>
                    <a:pt x="175" y="315"/>
                  </a:lnTo>
                  <a:lnTo>
                    <a:pt x="148" y="315"/>
                  </a:lnTo>
                  <a:lnTo>
                    <a:pt x="127" y="315"/>
                  </a:lnTo>
                  <a:lnTo>
                    <a:pt x="115" y="315"/>
                  </a:lnTo>
                  <a:lnTo>
                    <a:pt x="138" y="294"/>
                  </a:lnTo>
                  <a:lnTo>
                    <a:pt x="150" y="294"/>
                  </a:lnTo>
                  <a:lnTo>
                    <a:pt x="171" y="294"/>
                  </a:lnTo>
                  <a:lnTo>
                    <a:pt x="198" y="294"/>
                  </a:lnTo>
                  <a:lnTo>
                    <a:pt x="231" y="296"/>
                  </a:lnTo>
                  <a:lnTo>
                    <a:pt x="273" y="296"/>
                  </a:lnTo>
                  <a:lnTo>
                    <a:pt x="318" y="296"/>
                  </a:lnTo>
                  <a:lnTo>
                    <a:pt x="369" y="297"/>
                  </a:lnTo>
                  <a:lnTo>
                    <a:pt x="423" y="297"/>
                  </a:lnTo>
                  <a:lnTo>
                    <a:pt x="483" y="297"/>
                  </a:lnTo>
                  <a:lnTo>
                    <a:pt x="546" y="298"/>
                  </a:lnTo>
                  <a:lnTo>
                    <a:pt x="612" y="298"/>
                  </a:lnTo>
                  <a:lnTo>
                    <a:pt x="681" y="299"/>
                  </a:lnTo>
                  <a:lnTo>
                    <a:pt x="750" y="299"/>
                  </a:lnTo>
                  <a:lnTo>
                    <a:pt x="822" y="300"/>
                  </a:lnTo>
                  <a:lnTo>
                    <a:pt x="896" y="300"/>
                  </a:lnTo>
                  <a:lnTo>
                    <a:pt x="969" y="301"/>
                  </a:lnTo>
                  <a:lnTo>
                    <a:pt x="1042" y="301"/>
                  </a:lnTo>
                  <a:lnTo>
                    <a:pt x="1115" y="302"/>
                  </a:lnTo>
                  <a:lnTo>
                    <a:pt x="1186" y="302"/>
                  </a:lnTo>
                  <a:lnTo>
                    <a:pt x="1256" y="304"/>
                  </a:lnTo>
                  <a:lnTo>
                    <a:pt x="1324" y="304"/>
                  </a:lnTo>
                  <a:lnTo>
                    <a:pt x="1390" y="305"/>
                  </a:lnTo>
                  <a:lnTo>
                    <a:pt x="1451" y="305"/>
                  </a:lnTo>
                  <a:lnTo>
                    <a:pt x="1510" y="305"/>
                  </a:lnTo>
                  <a:lnTo>
                    <a:pt x="1564" y="306"/>
                  </a:lnTo>
                  <a:lnTo>
                    <a:pt x="1614" y="306"/>
                  </a:lnTo>
                  <a:lnTo>
                    <a:pt x="1658" y="306"/>
                  </a:lnTo>
                  <a:lnTo>
                    <a:pt x="1697" y="306"/>
                  </a:lnTo>
                  <a:lnTo>
                    <a:pt x="1729" y="306"/>
                  </a:lnTo>
                  <a:lnTo>
                    <a:pt x="1754" y="306"/>
                  </a:lnTo>
                  <a:lnTo>
                    <a:pt x="1773" y="306"/>
                  </a:lnTo>
                  <a:lnTo>
                    <a:pt x="1783" y="305"/>
                  </a:lnTo>
                  <a:lnTo>
                    <a:pt x="1783" y="305"/>
                  </a:lnTo>
                  <a:lnTo>
                    <a:pt x="1783" y="305"/>
                  </a:lnTo>
                  <a:close/>
                  <a:moveTo>
                    <a:pt x="1849" y="254"/>
                  </a:moveTo>
                  <a:lnTo>
                    <a:pt x="1883" y="240"/>
                  </a:lnTo>
                  <a:lnTo>
                    <a:pt x="1883" y="240"/>
                  </a:lnTo>
                  <a:lnTo>
                    <a:pt x="1886" y="245"/>
                  </a:lnTo>
                  <a:lnTo>
                    <a:pt x="1888" y="250"/>
                  </a:lnTo>
                  <a:lnTo>
                    <a:pt x="1889" y="256"/>
                  </a:lnTo>
                  <a:lnTo>
                    <a:pt x="1890" y="260"/>
                  </a:lnTo>
                  <a:lnTo>
                    <a:pt x="1891" y="264"/>
                  </a:lnTo>
                  <a:lnTo>
                    <a:pt x="1891" y="268"/>
                  </a:lnTo>
                  <a:lnTo>
                    <a:pt x="1890" y="273"/>
                  </a:lnTo>
                  <a:lnTo>
                    <a:pt x="1890" y="276"/>
                  </a:lnTo>
                  <a:lnTo>
                    <a:pt x="1889" y="280"/>
                  </a:lnTo>
                  <a:lnTo>
                    <a:pt x="1888" y="284"/>
                  </a:lnTo>
                  <a:lnTo>
                    <a:pt x="1886" y="288"/>
                  </a:lnTo>
                  <a:lnTo>
                    <a:pt x="1882" y="291"/>
                  </a:lnTo>
                  <a:lnTo>
                    <a:pt x="1879" y="296"/>
                  </a:lnTo>
                  <a:lnTo>
                    <a:pt x="1874" y="299"/>
                  </a:lnTo>
                  <a:lnTo>
                    <a:pt x="1869" y="302"/>
                  </a:lnTo>
                  <a:lnTo>
                    <a:pt x="1863" y="307"/>
                  </a:lnTo>
                  <a:lnTo>
                    <a:pt x="1856" y="309"/>
                  </a:lnTo>
                  <a:lnTo>
                    <a:pt x="1850" y="313"/>
                  </a:lnTo>
                  <a:lnTo>
                    <a:pt x="1843" y="315"/>
                  </a:lnTo>
                  <a:lnTo>
                    <a:pt x="1838" y="316"/>
                  </a:lnTo>
                  <a:lnTo>
                    <a:pt x="1832" y="318"/>
                  </a:lnTo>
                  <a:lnTo>
                    <a:pt x="1826" y="320"/>
                  </a:lnTo>
                  <a:lnTo>
                    <a:pt x="1819" y="321"/>
                  </a:lnTo>
                  <a:lnTo>
                    <a:pt x="1814" y="322"/>
                  </a:lnTo>
                  <a:lnTo>
                    <a:pt x="1808" y="322"/>
                  </a:lnTo>
                  <a:lnTo>
                    <a:pt x="1802" y="323"/>
                  </a:lnTo>
                  <a:lnTo>
                    <a:pt x="1795" y="323"/>
                  </a:lnTo>
                  <a:lnTo>
                    <a:pt x="1790" y="324"/>
                  </a:lnTo>
                  <a:lnTo>
                    <a:pt x="1783" y="324"/>
                  </a:lnTo>
                  <a:lnTo>
                    <a:pt x="1776" y="325"/>
                  </a:lnTo>
                  <a:lnTo>
                    <a:pt x="1770" y="325"/>
                  </a:lnTo>
                  <a:lnTo>
                    <a:pt x="1763" y="325"/>
                  </a:lnTo>
                  <a:lnTo>
                    <a:pt x="1783" y="305"/>
                  </a:lnTo>
                  <a:lnTo>
                    <a:pt x="1790" y="305"/>
                  </a:lnTo>
                  <a:lnTo>
                    <a:pt x="1795" y="305"/>
                  </a:lnTo>
                  <a:lnTo>
                    <a:pt x="1802" y="304"/>
                  </a:lnTo>
                  <a:lnTo>
                    <a:pt x="1808" y="304"/>
                  </a:lnTo>
                  <a:lnTo>
                    <a:pt x="1814" y="304"/>
                  </a:lnTo>
                  <a:lnTo>
                    <a:pt x="1819" y="302"/>
                  </a:lnTo>
                  <a:lnTo>
                    <a:pt x="1824" y="302"/>
                  </a:lnTo>
                  <a:lnTo>
                    <a:pt x="1829" y="301"/>
                  </a:lnTo>
                  <a:lnTo>
                    <a:pt x="1833" y="301"/>
                  </a:lnTo>
                  <a:lnTo>
                    <a:pt x="1838" y="300"/>
                  </a:lnTo>
                  <a:lnTo>
                    <a:pt x="1841" y="299"/>
                  </a:lnTo>
                  <a:lnTo>
                    <a:pt x="1843" y="299"/>
                  </a:lnTo>
                  <a:lnTo>
                    <a:pt x="1846" y="298"/>
                  </a:lnTo>
                  <a:lnTo>
                    <a:pt x="1848" y="297"/>
                  </a:lnTo>
                  <a:lnTo>
                    <a:pt x="1849" y="297"/>
                  </a:lnTo>
                  <a:lnTo>
                    <a:pt x="1849" y="297"/>
                  </a:lnTo>
                  <a:lnTo>
                    <a:pt x="1849" y="297"/>
                  </a:lnTo>
                  <a:lnTo>
                    <a:pt x="1849" y="297"/>
                  </a:lnTo>
                  <a:lnTo>
                    <a:pt x="1850" y="296"/>
                  </a:lnTo>
                  <a:lnTo>
                    <a:pt x="1851" y="294"/>
                  </a:lnTo>
                  <a:lnTo>
                    <a:pt x="1851" y="293"/>
                  </a:lnTo>
                  <a:lnTo>
                    <a:pt x="1853" y="292"/>
                  </a:lnTo>
                  <a:lnTo>
                    <a:pt x="1854" y="290"/>
                  </a:lnTo>
                  <a:lnTo>
                    <a:pt x="1855" y="288"/>
                  </a:lnTo>
                  <a:lnTo>
                    <a:pt x="1855" y="284"/>
                  </a:lnTo>
                  <a:lnTo>
                    <a:pt x="1855" y="281"/>
                  </a:lnTo>
                  <a:lnTo>
                    <a:pt x="1855" y="277"/>
                  </a:lnTo>
                  <a:lnTo>
                    <a:pt x="1855" y="274"/>
                  </a:lnTo>
                  <a:lnTo>
                    <a:pt x="1854" y="269"/>
                  </a:lnTo>
                  <a:lnTo>
                    <a:pt x="1853" y="265"/>
                  </a:lnTo>
                  <a:lnTo>
                    <a:pt x="1850" y="260"/>
                  </a:lnTo>
                  <a:lnTo>
                    <a:pt x="1849" y="254"/>
                  </a:lnTo>
                  <a:lnTo>
                    <a:pt x="1849" y="254"/>
                  </a:lnTo>
                  <a:lnTo>
                    <a:pt x="1849" y="254"/>
                  </a:lnTo>
                  <a:close/>
                  <a:moveTo>
                    <a:pt x="1770" y="66"/>
                  </a:moveTo>
                  <a:lnTo>
                    <a:pt x="1805" y="48"/>
                  </a:lnTo>
                  <a:lnTo>
                    <a:pt x="1805" y="48"/>
                  </a:lnTo>
                  <a:lnTo>
                    <a:pt x="1807" y="52"/>
                  </a:lnTo>
                  <a:lnTo>
                    <a:pt x="1809" y="55"/>
                  </a:lnTo>
                  <a:lnTo>
                    <a:pt x="1811" y="59"/>
                  </a:lnTo>
                  <a:lnTo>
                    <a:pt x="1815" y="63"/>
                  </a:lnTo>
                  <a:lnTo>
                    <a:pt x="1817" y="68"/>
                  </a:lnTo>
                  <a:lnTo>
                    <a:pt x="1819" y="73"/>
                  </a:lnTo>
                  <a:lnTo>
                    <a:pt x="1822" y="78"/>
                  </a:lnTo>
                  <a:lnTo>
                    <a:pt x="1824" y="83"/>
                  </a:lnTo>
                  <a:lnTo>
                    <a:pt x="1827" y="89"/>
                  </a:lnTo>
                  <a:lnTo>
                    <a:pt x="1830" y="94"/>
                  </a:lnTo>
                  <a:lnTo>
                    <a:pt x="1832" y="101"/>
                  </a:lnTo>
                  <a:lnTo>
                    <a:pt x="1834" y="107"/>
                  </a:lnTo>
                  <a:lnTo>
                    <a:pt x="1837" y="114"/>
                  </a:lnTo>
                  <a:lnTo>
                    <a:pt x="1840" y="121"/>
                  </a:lnTo>
                  <a:lnTo>
                    <a:pt x="1842" y="127"/>
                  </a:lnTo>
                  <a:lnTo>
                    <a:pt x="1845" y="134"/>
                  </a:lnTo>
                  <a:lnTo>
                    <a:pt x="1847" y="141"/>
                  </a:lnTo>
                  <a:lnTo>
                    <a:pt x="1849" y="148"/>
                  </a:lnTo>
                  <a:lnTo>
                    <a:pt x="1853" y="155"/>
                  </a:lnTo>
                  <a:lnTo>
                    <a:pt x="1855" y="162"/>
                  </a:lnTo>
                  <a:lnTo>
                    <a:pt x="1857" y="169"/>
                  </a:lnTo>
                  <a:lnTo>
                    <a:pt x="1859" y="177"/>
                  </a:lnTo>
                  <a:lnTo>
                    <a:pt x="1862" y="183"/>
                  </a:lnTo>
                  <a:lnTo>
                    <a:pt x="1865" y="190"/>
                  </a:lnTo>
                  <a:lnTo>
                    <a:pt x="1867" y="197"/>
                  </a:lnTo>
                  <a:lnTo>
                    <a:pt x="1870" y="203"/>
                  </a:lnTo>
                  <a:lnTo>
                    <a:pt x="1872" y="210"/>
                  </a:lnTo>
                  <a:lnTo>
                    <a:pt x="1874" y="217"/>
                  </a:lnTo>
                  <a:lnTo>
                    <a:pt x="1877" y="222"/>
                  </a:lnTo>
                  <a:lnTo>
                    <a:pt x="1879" y="228"/>
                  </a:lnTo>
                  <a:lnTo>
                    <a:pt x="1881" y="234"/>
                  </a:lnTo>
                  <a:lnTo>
                    <a:pt x="1883" y="240"/>
                  </a:lnTo>
                  <a:lnTo>
                    <a:pt x="1849" y="254"/>
                  </a:lnTo>
                  <a:lnTo>
                    <a:pt x="1847" y="250"/>
                  </a:lnTo>
                  <a:lnTo>
                    <a:pt x="1843" y="243"/>
                  </a:lnTo>
                  <a:lnTo>
                    <a:pt x="1841" y="237"/>
                  </a:lnTo>
                  <a:lnTo>
                    <a:pt x="1839" y="232"/>
                  </a:lnTo>
                  <a:lnTo>
                    <a:pt x="1837" y="225"/>
                  </a:lnTo>
                  <a:lnTo>
                    <a:pt x="1834" y="218"/>
                  </a:lnTo>
                  <a:lnTo>
                    <a:pt x="1832" y="212"/>
                  </a:lnTo>
                  <a:lnTo>
                    <a:pt x="1830" y="205"/>
                  </a:lnTo>
                  <a:lnTo>
                    <a:pt x="1826" y="198"/>
                  </a:lnTo>
                  <a:lnTo>
                    <a:pt x="1824" y="190"/>
                  </a:lnTo>
                  <a:lnTo>
                    <a:pt x="1822" y="183"/>
                  </a:lnTo>
                  <a:lnTo>
                    <a:pt x="1819" y="177"/>
                  </a:lnTo>
                  <a:lnTo>
                    <a:pt x="1817" y="170"/>
                  </a:lnTo>
                  <a:lnTo>
                    <a:pt x="1814" y="163"/>
                  </a:lnTo>
                  <a:lnTo>
                    <a:pt x="1811" y="156"/>
                  </a:lnTo>
                  <a:lnTo>
                    <a:pt x="1809" y="149"/>
                  </a:lnTo>
                  <a:lnTo>
                    <a:pt x="1807" y="142"/>
                  </a:lnTo>
                  <a:lnTo>
                    <a:pt x="1805" y="135"/>
                  </a:lnTo>
                  <a:lnTo>
                    <a:pt x="1801" y="129"/>
                  </a:lnTo>
                  <a:lnTo>
                    <a:pt x="1799" y="122"/>
                  </a:lnTo>
                  <a:lnTo>
                    <a:pt x="1797" y="116"/>
                  </a:lnTo>
                  <a:lnTo>
                    <a:pt x="1794" y="110"/>
                  </a:lnTo>
                  <a:lnTo>
                    <a:pt x="1792" y="105"/>
                  </a:lnTo>
                  <a:lnTo>
                    <a:pt x="1790" y="99"/>
                  </a:lnTo>
                  <a:lnTo>
                    <a:pt x="1786" y="93"/>
                  </a:lnTo>
                  <a:lnTo>
                    <a:pt x="1784" y="89"/>
                  </a:lnTo>
                  <a:lnTo>
                    <a:pt x="1782" y="83"/>
                  </a:lnTo>
                  <a:lnTo>
                    <a:pt x="1779" y="79"/>
                  </a:lnTo>
                  <a:lnTo>
                    <a:pt x="1777" y="75"/>
                  </a:lnTo>
                  <a:lnTo>
                    <a:pt x="1775" y="71"/>
                  </a:lnTo>
                  <a:lnTo>
                    <a:pt x="1773" y="68"/>
                  </a:lnTo>
                  <a:lnTo>
                    <a:pt x="1770" y="66"/>
                  </a:lnTo>
                  <a:lnTo>
                    <a:pt x="1770" y="66"/>
                  </a:lnTo>
                  <a:lnTo>
                    <a:pt x="1770" y="66"/>
                  </a:lnTo>
                  <a:close/>
                  <a:moveTo>
                    <a:pt x="1596" y="21"/>
                  </a:moveTo>
                  <a:lnTo>
                    <a:pt x="1619" y="0"/>
                  </a:lnTo>
                  <a:lnTo>
                    <a:pt x="1619" y="0"/>
                  </a:lnTo>
                  <a:lnTo>
                    <a:pt x="1627" y="0"/>
                  </a:lnTo>
                  <a:lnTo>
                    <a:pt x="1635" y="0"/>
                  </a:lnTo>
                  <a:lnTo>
                    <a:pt x="1643" y="0"/>
                  </a:lnTo>
                  <a:lnTo>
                    <a:pt x="1651" y="0"/>
                  </a:lnTo>
                  <a:lnTo>
                    <a:pt x="1659" y="2"/>
                  </a:lnTo>
                  <a:lnTo>
                    <a:pt x="1667" y="2"/>
                  </a:lnTo>
                  <a:lnTo>
                    <a:pt x="1674" y="3"/>
                  </a:lnTo>
                  <a:lnTo>
                    <a:pt x="1682" y="4"/>
                  </a:lnTo>
                  <a:lnTo>
                    <a:pt x="1689" y="4"/>
                  </a:lnTo>
                  <a:lnTo>
                    <a:pt x="1696" y="5"/>
                  </a:lnTo>
                  <a:lnTo>
                    <a:pt x="1703" y="6"/>
                  </a:lnTo>
                  <a:lnTo>
                    <a:pt x="1710" y="7"/>
                  </a:lnTo>
                  <a:lnTo>
                    <a:pt x="1717" y="8"/>
                  </a:lnTo>
                  <a:lnTo>
                    <a:pt x="1722" y="10"/>
                  </a:lnTo>
                  <a:lnTo>
                    <a:pt x="1729" y="12"/>
                  </a:lnTo>
                  <a:lnTo>
                    <a:pt x="1735" y="13"/>
                  </a:lnTo>
                  <a:lnTo>
                    <a:pt x="1741" y="14"/>
                  </a:lnTo>
                  <a:lnTo>
                    <a:pt x="1746" y="16"/>
                  </a:lnTo>
                  <a:lnTo>
                    <a:pt x="1752" y="18"/>
                  </a:lnTo>
                  <a:lnTo>
                    <a:pt x="1758" y="20"/>
                  </a:lnTo>
                  <a:lnTo>
                    <a:pt x="1762" y="22"/>
                  </a:lnTo>
                  <a:lnTo>
                    <a:pt x="1768" y="24"/>
                  </a:lnTo>
                  <a:lnTo>
                    <a:pt x="1773" y="26"/>
                  </a:lnTo>
                  <a:lnTo>
                    <a:pt x="1777" y="28"/>
                  </a:lnTo>
                  <a:lnTo>
                    <a:pt x="1781" y="30"/>
                  </a:lnTo>
                  <a:lnTo>
                    <a:pt x="1785" y="32"/>
                  </a:lnTo>
                  <a:lnTo>
                    <a:pt x="1789" y="35"/>
                  </a:lnTo>
                  <a:lnTo>
                    <a:pt x="1792" y="38"/>
                  </a:lnTo>
                  <a:lnTo>
                    <a:pt x="1795" y="40"/>
                  </a:lnTo>
                  <a:lnTo>
                    <a:pt x="1799" y="43"/>
                  </a:lnTo>
                  <a:lnTo>
                    <a:pt x="1802" y="46"/>
                  </a:lnTo>
                  <a:lnTo>
                    <a:pt x="1805" y="48"/>
                  </a:lnTo>
                  <a:lnTo>
                    <a:pt x="1770" y="66"/>
                  </a:lnTo>
                  <a:lnTo>
                    <a:pt x="1768" y="63"/>
                  </a:lnTo>
                  <a:lnTo>
                    <a:pt x="1766" y="60"/>
                  </a:lnTo>
                  <a:lnTo>
                    <a:pt x="1762" y="58"/>
                  </a:lnTo>
                  <a:lnTo>
                    <a:pt x="1760" y="55"/>
                  </a:lnTo>
                  <a:lnTo>
                    <a:pt x="1757" y="53"/>
                  </a:lnTo>
                  <a:lnTo>
                    <a:pt x="1753" y="51"/>
                  </a:lnTo>
                  <a:lnTo>
                    <a:pt x="1749" y="48"/>
                  </a:lnTo>
                  <a:lnTo>
                    <a:pt x="1745" y="47"/>
                  </a:lnTo>
                  <a:lnTo>
                    <a:pt x="1741" y="45"/>
                  </a:lnTo>
                  <a:lnTo>
                    <a:pt x="1736" y="43"/>
                  </a:lnTo>
                  <a:lnTo>
                    <a:pt x="1731" y="40"/>
                  </a:lnTo>
                  <a:lnTo>
                    <a:pt x="1727" y="39"/>
                  </a:lnTo>
                  <a:lnTo>
                    <a:pt x="1722" y="37"/>
                  </a:lnTo>
                  <a:lnTo>
                    <a:pt x="1717" y="36"/>
                  </a:lnTo>
                  <a:lnTo>
                    <a:pt x="1712" y="35"/>
                  </a:lnTo>
                  <a:lnTo>
                    <a:pt x="1706" y="32"/>
                  </a:lnTo>
                  <a:lnTo>
                    <a:pt x="1701" y="31"/>
                  </a:lnTo>
                  <a:lnTo>
                    <a:pt x="1695" y="30"/>
                  </a:lnTo>
                  <a:lnTo>
                    <a:pt x="1688" y="29"/>
                  </a:lnTo>
                  <a:lnTo>
                    <a:pt x="1682" y="28"/>
                  </a:lnTo>
                  <a:lnTo>
                    <a:pt x="1675" y="27"/>
                  </a:lnTo>
                  <a:lnTo>
                    <a:pt x="1670" y="26"/>
                  </a:lnTo>
                  <a:lnTo>
                    <a:pt x="1663" y="24"/>
                  </a:lnTo>
                  <a:lnTo>
                    <a:pt x="1656" y="23"/>
                  </a:lnTo>
                  <a:lnTo>
                    <a:pt x="1649" y="23"/>
                  </a:lnTo>
                  <a:lnTo>
                    <a:pt x="1642" y="22"/>
                  </a:lnTo>
                  <a:lnTo>
                    <a:pt x="1634" y="22"/>
                  </a:lnTo>
                  <a:lnTo>
                    <a:pt x="1627" y="21"/>
                  </a:lnTo>
                  <a:lnTo>
                    <a:pt x="1619" y="21"/>
                  </a:lnTo>
                  <a:lnTo>
                    <a:pt x="1612" y="21"/>
                  </a:lnTo>
                  <a:lnTo>
                    <a:pt x="1604" y="21"/>
                  </a:lnTo>
                  <a:lnTo>
                    <a:pt x="1596" y="21"/>
                  </a:lnTo>
                  <a:lnTo>
                    <a:pt x="1596" y="21"/>
                  </a:lnTo>
                  <a:lnTo>
                    <a:pt x="1596" y="21"/>
                  </a:lnTo>
                  <a:close/>
                  <a:moveTo>
                    <a:pt x="163" y="35"/>
                  </a:moveTo>
                  <a:lnTo>
                    <a:pt x="183" y="14"/>
                  </a:lnTo>
                  <a:lnTo>
                    <a:pt x="183" y="14"/>
                  </a:lnTo>
                  <a:lnTo>
                    <a:pt x="197" y="14"/>
                  </a:lnTo>
                  <a:lnTo>
                    <a:pt x="218" y="13"/>
                  </a:lnTo>
                  <a:lnTo>
                    <a:pt x="244" y="13"/>
                  </a:lnTo>
                  <a:lnTo>
                    <a:pt x="276" y="12"/>
                  </a:lnTo>
                  <a:lnTo>
                    <a:pt x="311" y="12"/>
                  </a:lnTo>
                  <a:lnTo>
                    <a:pt x="353" y="11"/>
                  </a:lnTo>
                  <a:lnTo>
                    <a:pt x="397" y="11"/>
                  </a:lnTo>
                  <a:lnTo>
                    <a:pt x="445" y="10"/>
                  </a:lnTo>
                  <a:lnTo>
                    <a:pt x="497" y="10"/>
                  </a:lnTo>
                  <a:lnTo>
                    <a:pt x="552" y="8"/>
                  </a:lnTo>
                  <a:lnTo>
                    <a:pt x="609" y="8"/>
                  </a:lnTo>
                  <a:lnTo>
                    <a:pt x="667" y="7"/>
                  </a:lnTo>
                  <a:lnTo>
                    <a:pt x="728" y="7"/>
                  </a:lnTo>
                  <a:lnTo>
                    <a:pt x="788" y="6"/>
                  </a:lnTo>
                  <a:lnTo>
                    <a:pt x="851" y="6"/>
                  </a:lnTo>
                  <a:lnTo>
                    <a:pt x="913" y="5"/>
                  </a:lnTo>
                  <a:lnTo>
                    <a:pt x="976" y="5"/>
                  </a:lnTo>
                  <a:lnTo>
                    <a:pt x="1037" y="4"/>
                  </a:lnTo>
                  <a:lnTo>
                    <a:pt x="1098" y="4"/>
                  </a:lnTo>
                  <a:lnTo>
                    <a:pt x="1159" y="3"/>
                  </a:lnTo>
                  <a:lnTo>
                    <a:pt x="1216" y="3"/>
                  </a:lnTo>
                  <a:lnTo>
                    <a:pt x="1272" y="3"/>
                  </a:lnTo>
                  <a:lnTo>
                    <a:pt x="1324" y="2"/>
                  </a:lnTo>
                  <a:lnTo>
                    <a:pt x="1375" y="2"/>
                  </a:lnTo>
                  <a:lnTo>
                    <a:pt x="1422" y="2"/>
                  </a:lnTo>
                  <a:lnTo>
                    <a:pt x="1465" y="0"/>
                  </a:lnTo>
                  <a:lnTo>
                    <a:pt x="1504" y="0"/>
                  </a:lnTo>
                  <a:lnTo>
                    <a:pt x="1537" y="0"/>
                  </a:lnTo>
                  <a:lnTo>
                    <a:pt x="1567" y="0"/>
                  </a:lnTo>
                  <a:lnTo>
                    <a:pt x="1590" y="0"/>
                  </a:lnTo>
                  <a:lnTo>
                    <a:pt x="1608" y="0"/>
                  </a:lnTo>
                  <a:lnTo>
                    <a:pt x="1619" y="0"/>
                  </a:lnTo>
                  <a:lnTo>
                    <a:pt x="1596" y="21"/>
                  </a:lnTo>
                  <a:lnTo>
                    <a:pt x="1585" y="21"/>
                  </a:lnTo>
                  <a:lnTo>
                    <a:pt x="1568" y="21"/>
                  </a:lnTo>
                  <a:lnTo>
                    <a:pt x="1545" y="21"/>
                  </a:lnTo>
                  <a:lnTo>
                    <a:pt x="1515" y="21"/>
                  </a:lnTo>
                  <a:lnTo>
                    <a:pt x="1481" y="21"/>
                  </a:lnTo>
                  <a:lnTo>
                    <a:pt x="1443" y="21"/>
                  </a:lnTo>
                  <a:lnTo>
                    <a:pt x="1400" y="22"/>
                  </a:lnTo>
                  <a:lnTo>
                    <a:pt x="1353" y="22"/>
                  </a:lnTo>
                  <a:lnTo>
                    <a:pt x="1303" y="22"/>
                  </a:lnTo>
                  <a:lnTo>
                    <a:pt x="1250" y="23"/>
                  </a:lnTo>
                  <a:lnTo>
                    <a:pt x="1194" y="23"/>
                  </a:lnTo>
                  <a:lnTo>
                    <a:pt x="1136" y="23"/>
                  </a:lnTo>
                  <a:lnTo>
                    <a:pt x="1076" y="24"/>
                  </a:lnTo>
                  <a:lnTo>
                    <a:pt x="1016" y="24"/>
                  </a:lnTo>
                  <a:lnTo>
                    <a:pt x="954" y="26"/>
                  </a:lnTo>
                  <a:lnTo>
                    <a:pt x="891" y="26"/>
                  </a:lnTo>
                  <a:lnTo>
                    <a:pt x="829" y="27"/>
                  </a:lnTo>
                  <a:lnTo>
                    <a:pt x="766" y="27"/>
                  </a:lnTo>
                  <a:lnTo>
                    <a:pt x="706" y="28"/>
                  </a:lnTo>
                  <a:lnTo>
                    <a:pt x="645" y="28"/>
                  </a:lnTo>
                  <a:lnTo>
                    <a:pt x="587" y="29"/>
                  </a:lnTo>
                  <a:lnTo>
                    <a:pt x="530" y="29"/>
                  </a:lnTo>
                  <a:lnTo>
                    <a:pt x="476" y="30"/>
                  </a:lnTo>
                  <a:lnTo>
                    <a:pt x="423" y="30"/>
                  </a:lnTo>
                  <a:lnTo>
                    <a:pt x="375" y="31"/>
                  </a:lnTo>
                  <a:lnTo>
                    <a:pt x="331" y="31"/>
                  </a:lnTo>
                  <a:lnTo>
                    <a:pt x="291" y="32"/>
                  </a:lnTo>
                  <a:lnTo>
                    <a:pt x="254" y="32"/>
                  </a:lnTo>
                  <a:lnTo>
                    <a:pt x="222" y="34"/>
                  </a:lnTo>
                  <a:lnTo>
                    <a:pt x="197" y="34"/>
                  </a:lnTo>
                  <a:lnTo>
                    <a:pt x="177" y="35"/>
                  </a:lnTo>
                  <a:lnTo>
                    <a:pt x="163" y="35"/>
                  </a:lnTo>
                  <a:lnTo>
                    <a:pt x="16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27"/>
            <p:cNvSpPr>
              <a:spLocks noEditPoints="1"/>
            </p:cNvSpPr>
            <p:nvPr/>
          </p:nvSpPr>
          <p:spPr bwMode="auto">
            <a:xfrm>
              <a:off x="7778750" y="5195888"/>
              <a:ext cx="246063" cy="479425"/>
            </a:xfrm>
            <a:custGeom>
              <a:avLst/>
              <a:gdLst>
                <a:gd name="T0" fmla="*/ 120 w 155"/>
                <a:gd name="T1" fmla="*/ 14 h 302"/>
                <a:gd name="T2" fmla="*/ 122 w 155"/>
                <a:gd name="T3" fmla="*/ 11 h 302"/>
                <a:gd name="T4" fmla="*/ 123 w 155"/>
                <a:gd name="T5" fmla="*/ 10 h 302"/>
                <a:gd name="T6" fmla="*/ 127 w 155"/>
                <a:gd name="T7" fmla="*/ 8 h 302"/>
                <a:gd name="T8" fmla="*/ 129 w 155"/>
                <a:gd name="T9" fmla="*/ 6 h 302"/>
                <a:gd name="T10" fmla="*/ 133 w 155"/>
                <a:gd name="T11" fmla="*/ 5 h 302"/>
                <a:gd name="T12" fmla="*/ 136 w 155"/>
                <a:gd name="T13" fmla="*/ 2 h 302"/>
                <a:gd name="T14" fmla="*/ 139 w 155"/>
                <a:gd name="T15" fmla="*/ 1 h 302"/>
                <a:gd name="T16" fmla="*/ 143 w 155"/>
                <a:gd name="T17" fmla="*/ 1 h 302"/>
                <a:gd name="T18" fmla="*/ 146 w 155"/>
                <a:gd name="T19" fmla="*/ 0 h 302"/>
                <a:gd name="T20" fmla="*/ 149 w 155"/>
                <a:gd name="T21" fmla="*/ 0 h 302"/>
                <a:gd name="T22" fmla="*/ 152 w 155"/>
                <a:gd name="T23" fmla="*/ 0 h 302"/>
                <a:gd name="T24" fmla="*/ 153 w 155"/>
                <a:gd name="T25" fmla="*/ 1 h 302"/>
                <a:gd name="T26" fmla="*/ 154 w 155"/>
                <a:gd name="T27" fmla="*/ 2 h 302"/>
                <a:gd name="T28" fmla="*/ 155 w 155"/>
                <a:gd name="T29" fmla="*/ 3 h 302"/>
                <a:gd name="T30" fmla="*/ 155 w 155"/>
                <a:gd name="T31" fmla="*/ 5 h 302"/>
                <a:gd name="T32" fmla="*/ 35 w 155"/>
                <a:gd name="T33" fmla="*/ 287 h 302"/>
                <a:gd name="T34" fmla="*/ 10 w 155"/>
                <a:gd name="T35" fmla="*/ 276 h 302"/>
                <a:gd name="T36" fmla="*/ 25 w 155"/>
                <a:gd name="T37" fmla="*/ 241 h 302"/>
                <a:gd name="T38" fmla="*/ 41 w 155"/>
                <a:gd name="T39" fmla="*/ 204 h 302"/>
                <a:gd name="T40" fmla="*/ 58 w 155"/>
                <a:gd name="T41" fmla="*/ 162 h 302"/>
                <a:gd name="T42" fmla="*/ 75 w 155"/>
                <a:gd name="T43" fmla="*/ 121 h 302"/>
                <a:gd name="T44" fmla="*/ 91 w 155"/>
                <a:gd name="T45" fmla="*/ 82 h 302"/>
                <a:gd name="T46" fmla="*/ 106 w 155"/>
                <a:gd name="T47" fmla="*/ 48 h 302"/>
                <a:gd name="T48" fmla="*/ 118 w 155"/>
                <a:gd name="T49" fmla="*/ 21 h 302"/>
                <a:gd name="T50" fmla="*/ 150 w 155"/>
                <a:gd name="T51" fmla="*/ 17 h 302"/>
                <a:gd name="T52" fmla="*/ 137 w 155"/>
                <a:gd name="T53" fmla="*/ 47 h 302"/>
                <a:gd name="T54" fmla="*/ 122 w 155"/>
                <a:gd name="T55" fmla="*/ 84 h 302"/>
                <a:gd name="T56" fmla="*/ 106 w 155"/>
                <a:gd name="T57" fmla="*/ 122 h 302"/>
                <a:gd name="T58" fmla="*/ 89 w 155"/>
                <a:gd name="T59" fmla="*/ 164 h 302"/>
                <a:gd name="T60" fmla="*/ 72 w 155"/>
                <a:gd name="T61" fmla="*/ 205 h 302"/>
                <a:gd name="T62" fmla="*/ 56 w 155"/>
                <a:gd name="T63" fmla="*/ 243 h 302"/>
                <a:gd name="T64" fmla="*/ 41 w 155"/>
                <a:gd name="T65" fmla="*/ 275 h 302"/>
                <a:gd name="T66" fmla="*/ 1 w 155"/>
                <a:gd name="T67" fmla="*/ 296 h 302"/>
                <a:gd name="T68" fmla="*/ 34 w 155"/>
                <a:gd name="T69" fmla="*/ 289 h 302"/>
                <a:gd name="T70" fmla="*/ 33 w 155"/>
                <a:gd name="T71" fmla="*/ 291 h 302"/>
                <a:gd name="T72" fmla="*/ 31 w 155"/>
                <a:gd name="T73" fmla="*/ 293 h 302"/>
                <a:gd name="T74" fmla="*/ 29 w 155"/>
                <a:gd name="T75" fmla="*/ 295 h 302"/>
                <a:gd name="T76" fmla="*/ 25 w 155"/>
                <a:gd name="T77" fmla="*/ 296 h 302"/>
                <a:gd name="T78" fmla="*/ 22 w 155"/>
                <a:gd name="T79" fmla="*/ 299 h 302"/>
                <a:gd name="T80" fmla="*/ 18 w 155"/>
                <a:gd name="T81" fmla="*/ 300 h 302"/>
                <a:gd name="T82" fmla="*/ 15 w 155"/>
                <a:gd name="T83" fmla="*/ 301 h 302"/>
                <a:gd name="T84" fmla="*/ 11 w 155"/>
                <a:gd name="T85" fmla="*/ 302 h 302"/>
                <a:gd name="T86" fmla="*/ 8 w 155"/>
                <a:gd name="T87" fmla="*/ 302 h 302"/>
                <a:gd name="T88" fmla="*/ 6 w 155"/>
                <a:gd name="T89" fmla="*/ 302 h 302"/>
                <a:gd name="T90" fmla="*/ 3 w 155"/>
                <a:gd name="T91" fmla="*/ 301 h 302"/>
                <a:gd name="T92" fmla="*/ 1 w 155"/>
                <a:gd name="T93" fmla="*/ 301 h 302"/>
                <a:gd name="T94" fmla="*/ 1 w 155"/>
                <a:gd name="T95" fmla="*/ 300 h 302"/>
                <a:gd name="T96" fmla="*/ 0 w 155"/>
                <a:gd name="T97" fmla="*/ 299 h 302"/>
                <a:gd name="T98" fmla="*/ 1 w 155"/>
                <a:gd name="T99" fmla="*/ 29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5" h="302">
                  <a:moveTo>
                    <a:pt x="154" y="6"/>
                  </a:moveTo>
                  <a:lnTo>
                    <a:pt x="120" y="15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1" y="14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0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7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9" y="6"/>
                  </a:lnTo>
                  <a:lnTo>
                    <a:pt x="130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6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4" y="1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6"/>
                  </a:lnTo>
                  <a:lnTo>
                    <a:pt x="154" y="6"/>
                  </a:lnTo>
                  <a:lnTo>
                    <a:pt x="154" y="6"/>
                  </a:lnTo>
                  <a:close/>
                  <a:moveTo>
                    <a:pt x="35" y="287"/>
                  </a:moveTo>
                  <a:lnTo>
                    <a:pt x="1" y="296"/>
                  </a:lnTo>
                  <a:lnTo>
                    <a:pt x="3" y="289"/>
                  </a:lnTo>
                  <a:lnTo>
                    <a:pt x="7" y="283"/>
                  </a:lnTo>
                  <a:lnTo>
                    <a:pt x="10" y="276"/>
                  </a:lnTo>
                  <a:lnTo>
                    <a:pt x="14" y="268"/>
                  </a:lnTo>
                  <a:lnTo>
                    <a:pt x="17" y="260"/>
                  </a:lnTo>
                  <a:lnTo>
                    <a:pt x="21" y="251"/>
                  </a:lnTo>
                  <a:lnTo>
                    <a:pt x="25" y="241"/>
                  </a:lnTo>
                  <a:lnTo>
                    <a:pt x="29" y="232"/>
                  </a:lnTo>
                  <a:lnTo>
                    <a:pt x="33" y="223"/>
                  </a:lnTo>
                  <a:lnTo>
                    <a:pt x="37" y="214"/>
                  </a:lnTo>
                  <a:lnTo>
                    <a:pt x="41" y="204"/>
                  </a:lnTo>
                  <a:lnTo>
                    <a:pt x="46" y="193"/>
                  </a:lnTo>
                  <a:lnTo>
                    <a:pt x="49" y="183"/>
                  </a:lnTo>
                  <a:lnTo>
                    <a:pt x="54" y="173"/>
                  </a:lnTo>
                  <a:lnTo>
                    <a:pt x="58" y="162"/>
                  </a:lnTo>
                  <a:lnTo>
                    <a:pt x="63" y="152"/>
                  </a:lnTo>
                  <a:lnTo>
                    <a:pt x="67" y="142"/>
                  </a:lnTo>
                  <a:lnTo>
                    <a:pt x="71" y="132"/>
                  </a:lnTo>
                  <a:lnTo>
                    <a:pt x="75" y="121"/>
                  </a:lnTo>
                  <a:lnTo>
                    <a:pt x="80" y="112"/>
                  </a:lnTo>
                  <a:lnTo>
                    <a:pt x="83" y="102"/>
                  </a:lnTo>
                  <a:lnTo>
                    <a:pt x="88" y="92"/>
                  </a:lnTo>
                  <a:lnTo>
                    <a:pt x="91" y="82"/>
                  </a:lnTo>
                  <a:lnTo>
                    <a:pt x="95" y="73"/>
                  </a:lnTo>
                  <a:lnTo>
                    <a:pt x="99" y="65"/>
                  </a:lnTo>
                  <a:lnTo>
                    <a:pt x="103" y="56"/>
                  </a:lnTo>
                  <a:lnTo>
                    <a:pt x="106" y="48"/>
                  </a:lnTo>
                  <a:lnTo>
                    <a:pt x="109" y="40"/>
                  </a:lnTo>
                  <a:lnTo>
                    <a:pt x="112" y="33"/>
                  </a:lnTo>
                  <a:lnTo>
                    <a:pt x="115" y="26"/>
                  </a:lnTo>
                  <a:lnTo>
                    <a:pt x="118" y="21"/>
                  </a:lnTo>
                  <a:lnTo>
                    <a:pt x="120" y="15"/>
                  </a:lnTo>
                  <a:lnTo>
                    <a:pt x="154" y="6"/>
                  </a:lnTo>
                  <a:lnTo>
                    <a:pt x="152" y="11"/>
                  </a:lnTo>
                  <a:lnTo>
                    <a:pt x="150" y="17"/>
                  </a:lnTo>
                  <a:lnTo>
                    <a:pt x="147" y="24"/>
                  </a:lnTo>
                  <a:lnTo>
                    <a:pt x="144" y="32"/>
                  </a:lnTo>
                  <a:lnTo>
                    <a:pt x="141" y="39"/>
                  </a:lnTo>
                  <a:lnTo>
                    <a:pt x="137" y="47"/>
                  </a:lnTo>
                  <a:lnTo>
                    <a:pt x="134" y="56"/>
                  </a:lnTo>
                  <a:lnTo>
                    <a:pt x="130" y="64"/>
                  </a:lnTo>
                  <a:lnTo>
                    <a:pt x="127" y="73"/>
                  </a:lnTo>
                  <a:lnTo>
                    <a:pt x="122" y="84"/>
                  </a:lnTo>
                  <a:lnTo>
                    <a:pt x="119" y="93"/>
                  </a:lnTo>
                  <a:lnTo>
                    <a:pt x="114" y="103"/>
                  </a:lnTo>
                  <a:lnTo>
                    <a:pt x="111" y="113"/>
                  </a:lnTo>
                  <a:lnTo>
                    <a:pt x="106" y="122"/>
                  </a:lnTo>
                  <a:lnTo>
                    <a:pt x="102" y="133"/>
                  </a:lnTo>
                  <a:lnTo>
                    <a:pt x="97" y="143"/>
                  </a:lnTo>
                  <a:lnTo>
                    <a:pt x="94" y="153"/>
                  </a:lnTo>
                  <a:lnTo>
                    <a:pt x="89" y="164"/>
                  </a:lnTo>
                  <a:lnTo>
                    <a:pt x="85" y="174"/>
                  </a:lnTo>
                  <a:lnTo>
                    <a:pt x="80" y="184"/>
                  </a:lnTo>
                  <a:lnTo>
                    <a:pt x="75" y="195"/>
                  </a:lnTo>
                  <a:lnTo>
                    <a:pt x="72" y="205"/>
                  </a:lnTo>
                  <a:lnTo>
                    <a:pt x="67" y="214"/>
                  </a:lnTo>
                  <a:lnTo>
                    <a:pt x="64" y="224"/>
                  </a:lnTo>
                  <a:lnTo>
                    <a:pt x="59" y="233"/>
                  </a:lnTo>
                  <a:lnTo>
                    <a:pt x="56" y="243"/>
                  </a:lnTo>
                  <a:lnTo>
                    <a:pt x="51" y="251"/>
                  </a:lnTo>
                  <a:lnTo>
                    <a:pt x="48" y="259"/>
                  </a:lnTo>
                  <a:lnTo>
                    <a:pt x="45" y="267"/>
                  </a:lnTo>
                  <a:lnTo>
                    <a:pt x="41" y="275"/>
                  </a:lnTo>
                  <a:lnTo>
                    <a:pt x="39" y="281"/>
                  </a:lnTo>
                  <a:lnTo>
                    <a:pt x="35" y="287"/>
                  </a:lnTo>
                  <a:lnTo>
                    <a:pt x="35" y="287"/>
                  </a:lnTo>
                  <a:close/>
                  <a:moveTo>
                    <a:pt x="1" y="296"/>
                  </a:moveTo>
                  <a:lnTo>
                    <a:pt x="35" y="287"/>
                  </a:lnTo>
                  <a:lnTo>
                    <a:pt x="35" y="288"/>
                  </a:lnTo>
                  <a:lnTo>
                    <a:pt x="35" y="288"/>
                  </a:lnTo>
                  <a:lnTo>
                    <a:pt x="34" y="289"/>
                  </a:lnTo>
                  <a:lnTo>
                    <a:pt x="34" y="289"/>
                  </a:lnTo>
                  <a:lnTo>
                    <a:pt x="34" y="289"/>
                  </a:lnTo>
                  <a:lnTo>
                    <a:pt x="33" y="291"/>
                  </a:lnTo>
                  <a:lnTo>
                    <a:pt x="33" y="291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0" y="294"/>
                  </a:lnTo>
                  <a:lnTo>
                    <a:pt x="30" y="294"/>
                  </a:lnTo>
                  <a:lnTo>
                    <a:pt x="29" y="294"/>
                  </a:lnTo>
                  <a:lnTo>
                    <a:pt x="29" y="295"/>
                  </a:lnTo>
                  <a:lnTo>
                    <a:pt x="27" y="295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5" y="296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23" y="297"/>
                  </a:lnTo>
                  <a:lnTo>
                    <a:pt x="22" y="299"/>
                  </a:lnTo>
                  <a:lnTo>
                    <a:pt x="21" y="299"/>
                  </a:lnTo>
                  <a:lnTo>
                    <a:pt x="21" y="299"/>
                  </a:lnTo>
                  <a:lnTo>
                    <a:pt x="19" y="300"/>
                  </a:lnTo>
                  <a:lnTo>
                    <a:pt x="18" y="300"/>
                  </a:lnTo>
                  <a:lnTo>
                    <a:pt x="17" y="300"/>
                  </a:lnTo>
                  <a:lnTo>
                    <a:pt x="16" y="300"/>
                  </a:lnTo>
                  <a:lnTo>
                    <a:pt x="16" y="301"/>
                  </a:lnTo>
                  <a:lnTo>
                    <a:pt x="15" y="301"/>
                  </a:lnTo>
                  <a:lnTo>
                    <a:pt x="14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1" y="302"/>
                  </a:lnTo>
                  <a:lnTo>
                    <a:pt x="10" y="302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7" y="302"/>
                  </a:lnTo>
                  <a:lnTo>
                    <a:pt x="6" y="302"/>
                  </a:lnTo>
                  <a:lnTo>
                    <a:pt x="6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3" y="302"/>
                  </a:lnTo>
                  <a:lnTo>
                    <a:pt x="3" y="301"/>
                  </a:lnTo>
                  <a:lnTo>
                    <a:pt x="2" y="301"/>
                  </a:lnTo>
                  <a:lnTo>
                    <a:pt x="2" y="301"/>
                  </a:lnTo>
                  <a:lnTo>
                    <a:pt x="2" y="301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0" y="300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1" y="296"/>
                  </a:lnTo>
                  <a:lnTo>
                    <a:pt x="1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28"/>
            <p:cNvSpPr>
              <a:spLocks noEditPoints="1"/>
            </p:cNvSpPr>
            <p:nvPr/>
          </p:nvSpPr>
          <p:spPr bwMode="auto">
            <a:xfrm>
              <a:off x="8091488" y="5192713"/>
              <a:ext cx="171450" cy="484188"/>
            </a:xfrm>
            <a:custGeom>
              <a:avLst/>
              <a:gdLst>
                <a:gd name="T0" fmla="*/ 73 w 108"/>
                <a:gd name="T1" fmla="*/ 15 h 305"/>
                <a:gd name="T2" fmla="*/ 74 w 108"/>
                <a:gd name="T3" fmla="*/ 12 h 305"/>
                <a:gd name="T4" fmla="*/ 76 w 108"/>
                <a:gd name="T5" fmla="*/ 10 h 305"/>
                <a:gd name="T6" fmla="*/ 78 w 108"/>
                <a:gd name="T7" fmla="*/ 9 h 305"/>
                <a:gd name="T8" fmla="*/ 82 w 108"/>
                <a:gd name="T9" fmla="*/ 7 h 305"/>
                <a:gd name="T10" fmla="*/ 84 w 108"/>
                <a:gd name="T11" fmla="*/ 4 h 305"/>
                <a:gd name="T12" fmla="*/ 88 w 108"/>
                <a:gd name="T13" fmla="*/ 3 h 305"/>
                <a:gd name="T14" fmla="*/ 91 w 108"/>
                <a:gd name="T15" fmla="*/ 2 h 305"/>
                <a:gd name="T16" fmla="*/ 96 w 108"/>
                <a:gd name="T17" fmla="*/ 1 h 305"/>
                <a:gd name="T18" fmla="*/ 99 w 108"/>
                <a:gd name="T19" fmla="*/ 1 h 305"/>
                <a:gd name="T20" fmla="*/ 101 w 108"/>
                <a:gd name="T21" fmla="*/ 0 h 305"/>
                <a:gd name="T22" fmla="*/ 104 w 108"/>
                <a:gd name="T23" fmla="*/ 1 h 305"/>
                <a:gd name="T24" fmla="*/ 106 w 108"/>
                <a:gd name="T25" fmla="*/ 1 h 305"/>
                <a:gd name="T26" fmla="*/ 107 w 108"/>
                <a:gd name="T27" fmla="*/ 2 h 305"/>
                <a:gd name="T28" fmla="*/ 108 w 108"/>
                <a:gd name="T29" fmla="*/ 3 h 305"/>
                <a:gd name="T30" fmla="*/ 108 w 108"/>
                <a:gd name="T31" fmla="*/ 4 h 305"/>
                <a:gd name="T32" fmla="*/ 35 w 108"/>
                <a:gd name="T33" fmla="*/ 289 h 305"/>
                <a:gd name="T34" fmla="*/ 3 w 108"/>
                <a:gd name="T35" fmla="*/ 280 h 305"/>
                <a:gd name="T36" fmla="*/ 11 w 108"/>
                <a:gd name="T37" fmla="*/ 246 h 305"/>
                <a:gd name="T38" fmla="*/ 20 w 108"/>
                <a:gd name="T39" fmla="*/ 206 h 305"/>
                <a:gd name="T40" fmla="*/ 30 w 108"/>
                <a:gd name="T41" fmla="*/ 163 h 305"/>
                <a:gd name="T42" fmla="*/ 42 w 108"/>
                <a:gd name="T43" fmla="*/ 121 h 305"/>
                <a:gd name="T44" fmla="*/ 52 w 108"/>
                <a:gd name="T45" fmla="*/ 81 h 305"/>
                <a:gd name="T46" fmla="*/ 62 w 108"/>
                <a:gd name="T47" fmla="*/ 47 h 305"/>
                <a:gd name="T48" fmla="*/ 70 w 108"/>
                <a:gd name="T49" fmla="*/ 20 h 305"/>
                <a:gd name="T50" fmla="*/ 105 w 108"/>
                <a:gd name="T51" fmla="*/ 16 h 305"/>
                <a:gd name="T52" fmla="*/ 96 w 108"/>
                <a:gd name="T53" fmla="*/ 44 h 305"/>
                <a:gd name="T54" fmla="*/ 85 w 108"/>
                <a:gd name="T55" fmla="*/ 81 h 305"/>
                <a:gd name="T56" fmla="*/ 74 w 108"/>
                <a:gd name="T57" fmla="*/ 121 h 305"/>
                <a:gd name="T58" fmla="*/ 64 w 108"/>
                <a:gd name="T59" fmla="*/ 163 h 305"/>
                <a:gd name="T60" fmla="*/ 53 w 108"/>
                <a:gd name="T61" fmla="*/ 206 h 305"/>
                <a:gd name="T62" fmla="*/ 44 w 108"/>
                <a:gd name="T63" fmla="*/ 243 h 305"/>
                <a:gd name="T64" fmla="*/ 37 w 108"/>
                <a:gd name="T65" fmla="*/ 277 h 305"/>
                <a:gd name="T66" fmla="*/ 0 w 108"/>
                <a:gd name="T67" fmla="*/ 301 h 305"/>
                <a:gd name="T68" fmla="*/ 35 w 108"/>
                <a:gd name="T69" fmla="*/ 290 h 305"/>
                <a:gd name="T70" fmla="*/ 34 w 108"/>
                <a:gd name="T71" fmla="*/ 293 h 305"/>
                <a:gd name="T72" fmla="*/ 32 w 108"/>
                <a:gd name="T73" fmla="*/ 295 h 305"/>
                <a:gd name="T74" fmla="*/ 29 w 108"/>
                <a:gd name="T75" fmla="*/ 296 h 305"/>
                <a:gd name="T76" fmla="*/ 27 w 108"/>
                <a:gd name="T77" fmla="*/ 298 h 305"/>
                <a:gd name="T78" fmla="*/ 24 w 108"/>
                <a:gd name="T79" fmla="*/ 301 h 305"/>
                <a:gd name="T80" fmla="*/ 20 w 108"/>
                <a:gd name="T81" fmla="*/ 302 h 305"/>
                <a:gd name="T82" fmla="*/ 17 w 108"/>
                <a:gd name="T83" fmla="*/ 303 h 305"/>
                <a:gd name="T84" fmla="*/ 13 w 108"/>
                <a:gd name="T85" fmla="*/ 304 h 305"/>
                <a:gd name="T86" fmla="*/ 10 w 108"/>
                <a:gd name="T87" fmla="*/ 305 h 305"/>
                <a:gd name="T88" fmla="*/ 6 w 108"/>
                <a:gd name="T89" fmla="*/ 305 h 305"/>
                <a:gd name="T90" fmla="*/ 4 w 108"/>
                <a:gd name="T91" fmla="*/ 305 h 305"/>
                <a:gd name="T92" fmla="*/ 2 w 108"/>
                <a:gd name="T93" fmla="*/ 304 h 305"/>
                <a:gd name="T94" fmla="*/ 1 w 108"/>
                <a:gd name="T95" fmla="*/ 304 h 305"/>
                <a:gd name="T96" fmla="*/ 0 w 108"/>
                <a:gd name="T97" fmla="*/ 303 h 305"/>
                <a:gd name="T98" fmla="*/ 0 w 108"/>
                <a:gd name="T99" fmla="*/ 30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305">
                  <a:moveTo>
                    <a:pt x="108" y="5"/>
                  </a:moveTo>
                  <a:lnTo>
                    <a:pt x="73" y="16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8" y="2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close/>
                  <a:moveTo>
                    <a:pt x="35" y="289"/>
                  </a:moveTo>
                  <a:lnTo>
                    <a:pt x="0" y="301"/>
                  </a:lnTo>
                  <a:lnTo>
                    <a:pt x="1" y="294"/>
                  </a:lnTo>
                  <a:lnTo>
                    <a:pt x="2" y="287"/>
                  </a:lnTo>
                  <a:lnTo>
                    <a:pt x="3" y="280"/>
                  </a:lnTo>
                  <a:lnTo>
                    <a:pt x="5" y="272"/>
                  </a:lnTo>
                  <a:lnTo>
                    <a:pt x="6" y="264"/>
                  </a:lnTo>
                  <a:lnTo>
                    <a:pt x="9" y="255"/>
                  </a:lnTo>
                  <a:lnTo>
                    <a:pt x="11" y="246"/>
                  </a:lnTo>
                  <a:lnTo>
                    <a:pt x="13" y="235"/>
                  </a:lnTo>
                  <a:lnTo>
                    <a:pt x="16" y="226"/>
                  </a:lnTo>
                  <a:lnTo>
                    <a:pt x="18" y="216"/>
                  </a:lnTo>
                  <a:lnTo>
                    <a:pt x="20" y="206"/>
                  </a:lnTo>
                  <a:lnTo>
                    <a:pt x="22" y="195"/>
                  </a:lnTo>
                  <a:lnTo>
                    <a:pt x="25" y="185"/>
                  </a:lnTo>
                  <a:lnTo>
                    <a:pt x="28" y="174"/>
                  </a:lnTo>
                  <a:lnTo>
                    <a:pt x="30" y="163"/>
                  </a:lnTo>
                  <a:lnTo>
                    <a:pt x="34" y="153"/>
                  </a:lnTo>
                  <a:lnTo>
                    <a:pt x="36" y="142"/>
                  </a:lnTo>
                  <a:lnTo>
                    <a:pt x="38" y="131"/>
                  </a:lnTo>
                  <a:lnTo>
                    <a:pt x="42" y="121"/>
                  </a:lnTo>
                  <a:lnTo>
                    <a:pt x="44" y="111"/>
                  </a:lnTo>
                  <a:lnTo>
                    <a:pt x="48" y="100"/>
                  </a:lnTo>
                  <a:lnTo>
                    <a:pt x="50" y="91"/>
                  </a:lnTo>
                  <a:lnTo>
                    <a:pt x="52" y="81"/>
                  </a:lnTo>
                  <a:lnTo>
                    <a:pt x="56" y="72"/>
                  </a:lnTo>
                  <a:lnTo>
                    <a:pt x="58" y="64"/>
                  </a:lnTo>
                  <a:lnTo>
                    <a:pt x="60" y="55"/>
                  </a:lnTo>
                  <a:lnTo>
                    <a:pt x="62" y="47"/>
                  </a:lnTo>
                  <a:lnTo>
                    <a:pt x="65" y="40"/>
                  </a:lnTo>
                  <a:lnTo>
                    <a:pt x="67" y="33"/>
                  </a:lnTo>
                  <a:lnTo>
                    <a:pt x="69" y="26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108" y="5"/>
                  </a:lnTo>
                  <a:lnTo>
                    <a:pt x="106" y="10"/>
                  </a:lnTo>
                  <a:lnTo>
                    <a:pt x="105" y="16"/>
                  </a:lnTo>
                  <a:lnTo>
                    <a:pt x="102" y="23"/>
                  </a:lnTo>
                  <a:lnTo>
                    <a:pt x="100" y="29"/>
                  </a:lnTo>
                  <a:lnTo>
                    <a:pt x="98" y="36"/>
                  </a:lnTo>
                  <a:lnTo>
                    <a:pt x="96" y="44"/>
                  </a:lnTo>
                  <a:lnTo>
                    <a:pt x="93" y="53"/>
                  </a:lnTo>
                  <a:lnTo>
                    <a:pt x="91" y="62"/>
                  </a:lnTo>
                  <a:lnTo>
                    <a:pt x="88" y="71"/>
                  </a:lnTo>
                  <a:lnTo>
                    <a:pt x="85" y="81"/>
                  </a:lnTo>
                  <a:lnTo>
                    <a:pt x="83" y="90"/>
                  </a:lnTo>
                  <a:lnTo>
                    <a:pt x="80" y="100"/>
                  </a:lnTo>
                  <a:lnTo>
                    <a:pt x="77" y="111"/>
                  </a:lnTo>
                  <a:lnTo>
                    <a:pt x="74" y="121"/>
                  </a:lnTo>
                  <a:lnTo>
                    <a:pt x="72" y="131"/>
                  </a:lnTo>
                  <a:lnTo>
                    <a:pt x="69" y="143"/>
                  </a:lnTo>
                  <a:lnTo>
                    <a:pt x="66" y="153"/>
                  </a:lnTo>
                  <a:lnTo>
                    <a:pt x="64" y="163"/>
                  </a:lnTo>
                  <a:lnTo>
                    <a:pt x="60" y="174"/>
                  </a:lnTo>
                  <a:lnTo>
                    <a:pt x="58" y="185"/>
                  </a:lnTo>
                  <a:lnTo>
                    <a:pt x="56" y="195"/>
                  </a:lnTo>
                  <a:lnTo>
                    <a:pt x="53" y="206"/>
                  </a:lnTo>
                  <a:lnTo>
                    <a:pt x="51" y="215"/>
                  </a:lnTo>
                  <a:lnTo>
                    <a:pt x="49" y="225"/>
                  </a:lnTo>
                  <a:lnTo>
                    <a:pt x="46" y="234"/>
                  </a:lnTo>
                  <a:lnTo>
                    <a:pt x="44" y="243"/>
                  </a:lnTo>
                  <a:lnTo>
                    <a:pt x="42" y="253"/>
                  </a:lnTo>
                  <a:lnTo>
                    <a:pt x="41" y="261"/>
                  </a:lnTo>
                  <a:lnTo>
                    <a:pt x="38" y="269"/>
                  </a:lnTo>
                  <a:lnTo>
                    <a:pt x="37" y="277"/>
                  </a:lnTo>
                  <a:lnTo>
                    <a:pt x="36" y="283"/>
                  </a:lnTo>
                  <a:lnTo>
                    <a:pt x="35" y="289"/>
                  </a:lnTo>
                  <a:lnTo>
                    <a:pt x="35" y="289"/>
                  </a:lnTo>
                  <a:close/>
                  <a:moveTo>
                    <a:pt x="0" y="301"/>
                  </a:moveTo>
                  <a:lnTo>
                    <a:pt x="35" y="289"/>
                  </a:lnTo>
                  <a:lnTo>
                    <a:pt x="35" y="289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4" y="291"/>
                  </a:lnTo>
                  <a:lnTo>
                    <a:pt x="34" y="291"/>
                  </a:lnTo>
                  <a:lnTo>
                    <a:pt x="34" y="291"/>
                  </a:lnTo>
                  <a:lnTo>
                    <a:pt x="34" y="293"/>
                  </a:lnTo>
                  <a:lnTo>
                    <a:pt x="33" y="293"/>
                  </a:lnTo>
                  <a:lnTo>
                    <a:pt x="33" y="294"/>
                  </a:lnTo>
                  <a:lnTo>
                    <a:pt x="33" y="294"/>
                  </a:lnTo>
                  <a:lnTo>
                    <a:pt x="32" y="295"/>
                  </a:lnTo>
                  <a:lnTo>
                    <a:pt x="32" y="295"/>
                  </a:lnTo>
                  <a:lnTo>
                    <a:pt x="30" y="295"/>
                  </a:lnTo>
                  <a:lnTo>
                    <a:pt x="30" y="296"/>
                  </a:lnTo>
                  <a:lnTo>
                    <a:pt x="29" y="296"/>
                  </a:lnTo>
                  <a:lnTo>
                    <a:pt x="29" y="297"/>
                  </a:lnTo>
                  <a:lnTo>
                    <a:pt x="28" y="297"/>
                  </a:lnTo>
                  <a:lnTo>
                    <a:pt x="27" y="298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5" y="299"/>
                  </a:lnTo>
                  <a:lnTo>
                    <a:pt x="25" y="299"/>
                  </a:lnTo>
                  <a:lnTo>
                    <a:pt x="24" y="301"/>
                  </a:lnTo>
                  <a:lnTo>
                    <a:pt x="22" y="301"/>
                  </a:lnTo>
                  <a:lnTo>
                    <a:pt x="22" y="301"/>
                  </a:lnTo>
                  <a:lnTo>
                    <a:pt x="21" y="302"/>
                  </a:lnTo>
                  <a:lnTo>
                    <a:pt x="20" y="302"/>
                  </a:lnTo>
                  <a:lnTo>
                    <a:pt x="19" y="302"/>
                  </a:lnTo>
                  <a:lnTo>
                    <a:pt x="19" y="303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3"/>
                  </a:lnTo>
                  <a:lnTo>
                    <a:pt x="14" y="304"/>
                  </a:lnTo>
                  <a:lnTo>
                    <a:pt x="14" y="304"/>
                  </a:lnTo>
                  <a:lnTo>
                    <a:pt x="13" y="304"/>
                  </a:lnTo>
                  <a:lnTo>
                    <a:pt x="12" y="304"/>
                  </a:lnTo>
                  <a:lnTo>
                    <a:pt x="11" y="304"/>
                  </a:lnTo>
                  <a:lnTo>
                    <a:pt x="11" y="305"/>
                  </a:lnTo>
                  <a:lnTo>
                    <a:pt x="10" y="305"/>
                  </a:lnTo>
                  <a:lnTo>
                    <a:pt x="9" y="305"/>
                  </a:lnTo>
                  <a:lnTo>
                    <a:pt x="9" y="305"/>
                  </a:lnTo>
                  <a:lnTo>
                    <a:pt x="8" y="305"/>
                  </a:lnTo>
                  <a:lnTo>
                    <a:pt x="6" y="305"/>
                  </a:lnTo>
                  <a:lnTo>
                    <a:pt x="6" y="305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4" y="305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2" y="304"/>
                  </a:lnTo>
                  <a:lnTo>
                    <a:pt x="2" y="304"/>
                  </a:lnTo>
                  <a:lnTo>
                    <a:pt x="1" y="304"/>
                  </a:lnTo>
                  <a:lnTo>
                    <a:pt x="1" y="304"/>
                  </a:lnTo>
                  <a:lnTo>
                    <a:pt x="1" y="304"/>
                  </a:lnTo>
                  <a:lnTo>
                    <a:pt x="1" y="30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301"/>
                  </a:lnTo>
                  <a:lnTo>
                    <a:pt x="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29"/>
            <p:cNvSpPr>
              <a:spLocks noEditPoints="1"/>
            </p:cNvSpPr>
            <p:nvPr/>
          </p:nvSpPr>
          <p:spPr bwMode="auto">
            <a:xfrm>
              <a:off x="8351838" y="5187950"/>
              <a:ext cx="138113" cy="490538"/>
            </a:xfrm>
            <a:custGeom>
              <a:avLst/>
              <a:gdLst>
                <a:gd name="T0" fmla="*/ 53 w 87"/>
                <a:gd name="T1" fmla="*/ 15 h 309"/>
                <a:gd name="T2" fmla="*/ 54 w 87"/>
                <a:gd name="T3" fmla="*/ 13 h 309"/>
                <a:gd name="T4" fmla="*/ 55 w 87"/>
                <a:gd name="T5" fmla="*/ 11 h 309"/>
                <a:gd name="T6" fmla="*/ 59 w 87"/>
                <a:gd name="T7" fmla="*/ 10 h 309"/>
                <a:gd name="T8" fmla="*/ 61 w 87"/>
                <a:gd name="T9" fmla="*/ 7 h 309"/>
                <a:gd name="T10" fmla="*/ 64 w 87"/>
                <a:gd name="T11" fmla="*/ 5 h 309"/>
                <a:gd name="T12" fmla="*/ 68 w 87"/>
                <a:gd name="T13" fmla="*/ 4 h 309"/>
                <a:gd name="T14" fmla="*/ 71 w 87"/>
                <a:gd name="T15" fmla="*/ 3 h 309"/>
                <a:gd name="T16" fmla="*/ 75 w 87"/>
                <a:gd name="T17" fmla="*/ 2 h 309"/>
                <a:gd name="T18" fmla="*/ 78 w 87"/>
                <a:gd name="T19" fmla="*/ 2 h 309"/>
                <a:gd name="T20" fmla="*/ 80 w 87"/>
                <a:gd name="T21" fmla="*/ 0 h 309"/>
                <a:gd name="T22" fmla="*/ 84 w 87"/>
                <a:gd name="T23" fmla="*/ 2 h 309"/>
                <a:gd name="T24" fmla="*/ 85 w 87"/>
                <a:gd name="T25" fmla="*/ 2 h 309"/>
                <a:gd name="T26" fmla="*/ 87 w 87"/>
                <a:gd name="T27" fmla="*/ 3 h 309"/>
                <a:gd name="T28" fmla="*/ 87 w 87"/>
                <a:gd name="T29" fmla="*/ 4 h 309"/>
                <a:gd name="T30" fmla="*/ 87 w 87"/>
                <a:gd name="T31" fmla="*/ 5 h 309"/>
                <a:gd name="T32" fmla="*/ 37 w 87"/>
                <a:gd name="T33" fmla="*/ 293 h 309"/>
                <a:gd name="T34" fmla="*/ 4 w 87"/>
                <a:gd name="T35" fmla="*/ 284 h 309"/>
                <a:gd name="T36" fmla="*/ 9 w 87"/>
                <a:gd name="T37" fmla="*/ 250 h 309"/>
                <a:gd name="T38" fmla="*/ 15 w 87"/>
                <a:gd name="T39" fmla="*/ 210 h 309"/>
                <a:gd name="T40" fmla="*/ 22 w 87"/>
                <a:gd name="T41" fmla="*/ 166 h 309"/>
                <a:gd name="T42" fmla="*/ 29 w 87"/>
                <a:gd name="T43" fmla="*/ 124 h 309"/>
                <a:gd name="T44" fmla="*/ 36 w 87"/>
                <a:gd name="T45" fmla="*/ 83 h 309"/>
                <a:gd name="T46" fmla="*/ 44 w 87"/>
                <a:gd name="T47" fmla="*/ 48 h 309"/>
                <a:gd name="T48" fmla="*/ 51 w 87"/>
                <a:gd name="T49" fmla="*/ 21 h 309"/>
                <a:gd name="T50" fmla="*/ 84 w 87"/>
                <a:gd name="T51" fmla="*/ 16 h 309"/>
                <a:gd name="T52" fmla="*/ 77 w 87"/>
                <a:gd name="T53" fmla="*/ 45 h 309"/>
                <a:gd name="T54" fmla="*/ 70 w 87"/>
                <a:gd name="T55" fmla="*/ 82 h 309"/>
                <a:gd name="T56" fmla="*/ 63 w 87"/>
                <a:gd name="T57" fmla="*/ 123 h 309"/>
                <a:gd name="T58" fmla="*/ 56 w 87"/>
                <a:gd name="T59" fmla="*/ 166 h 309"/>
                <a:gd name="T60" fmla="*/ 49 w 87"/>
                <a:gd name="T61" fmla="*/ 209 h 309"/>
                <a:gd name="T62" fmla="*/ 44 w 87"/>
                <a:gd name="T63" fmla="*/ 248 h 309"/>
                <a:gd name="T64" fmla="*/ 39 w 87"/>
                <a:gd name="T65" fmla="*/ 281 h 309"/>
                <a:gd name="T66" fmla="*/ 0 w 87"/>
                <a:gd name="T67" fmla="*/ 305 h 309"/>
                <a:gd name="T68" fmla="*/ 36 w 87"/>
                <a:gd name="T69" fmla="*/ 296 h 309"/>
                <a:gd name="T70" fmla="*/ 35 w 87"/>
                <a:gd name="T71" fmla="*/ 297 h 309"/>
                <a:gd name="T72" fmla="*/ 33 w 87"/>
                <a:gd name="T73" fmla="*/ 299 h 309"/>
                <a:gd name="T74" fmla="*/ 31 w 87"/>
                <a:gd name="T75" fmla="*/ 301 h 309"/>
                <a:gd name="T76" fmla="*/ 28 w 87"/>
                <a:gd name="T77" fmla="*/ 302 h 309"/>
                <a:gd name="T78" fmla="*/ 25 w 87"/>
                <a:gd name="T79" fmla="*/ 305 h 309"/>
                <a:gd name="T80" fmla="*/ 22 w 87"/>
                <a:gd name="T81" fmla="*/ 306 h 309"/>
                <a:gd name="T82" fmla="*/ 18 w 87"/>
                <a:gd name="T83" fmla="*/ 308 h 309"/>
                <a:gd name="T84" fmla="*/ 14 w 87"/>
                <a:gd name="T85" fmla="*/ 309 h 309"/>
                <a:gd name="T86" fmla="*/ 12 w 87"/>
                <a:gd name="T87" fmla="*/ 309 h 309"/>
                <a:gd name="T88" fmla="*/ 8 w 87"/>
                <a:gd name="T89" fmla="*/ 309 h 309"/>
                <a:gd name="T90" fmla="*/ 6 w 87"/>
                <a:gd name="T91" fmla="*/ 309 h 309"/>
                <a:gd name="T92" fmla="*/ 4 w 87"/>
                <a:gd name="T93" fmla="*/ 309 h 309"/>
                <a:gd name="T94" fmla="*/ 1 w 87"/>
                <a:gd name="T95" fmla="*/ 308 h 309"/>
                <a:gd name="T96" fmla="*/ 1 w 87"/>
                <a:gd name="T97" fmla="*/ 307 h 309"/>
                <a:gd name="T98" fmla="*/ 0 w 87"/>
                <a:gd name="T99" fmla="*/ 30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309">
                  <a:moveTo>
                    <a:pt x="87" y="6"/>
                  </a:move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7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6"/>
                  </a:lnTo>
                  <a:close/>
                  <a:moveTo>
                    <a:pt x="37" y="293"/>
                  </a:moveTo>
                  <a:lnTo>
                    <a:pt x="0" y="305"/>
                  </a:lnTo>
                  <a:lnTo>
                    <a:pt x="1" y="299"/>
                  </a:lnTo>
                  <a:lnTo>
                    <a:pt x="2" y="292"/>
                  </a:lnTo>
                  <a:lnTo>
                    <a:pt x="4" y="284"/>
                  </a:lnTo>
                  <a:lnTo>
                    <a:pt x="5" y="276"/>
                  </a:lnTo>
                  <a:lnTo>
                    <a:pt x="6" y="268"/>
                  </a:lnTo>
                  <a:lnTo>
                    <a:pt x="8" y="259"/>
                  </a:lnTo>
                  <a:lnTo>
                    <a:pt x="9" y="250"/>
                  </a:lnTo>
                  <a:lnTo>
                    <a:pt x="10" y="241"/>
                  </a:lnTo>
                  <a:lnTo>
                    <a:pt x="12" y="230"/>
                  </a:lnTo>
                  <a:lnTo>
                    <a:pt x="14" y="220"/>
                  </a:lnTo>
                  <a:lnTo>
                    <a:pt x="15" y="210"/>
                  </a:lnTo>
                  <a:lnTo>
                    <a:pt x="17" y="200"/>
                  </a:lnTo>
                  <a:lnTo>
                    <a:pt x="18" y="188"/>
                  </a:lnTo>
                  <a:lnTo>
                    <a:pt x="20" y="178"/>
                  </a:lnTo>
                  <a:lnTo>
                    <a:pt x="22" y="166"/>
                  </a:lnTo>
                  <a:lnTo>
                    <a:pt x="23" y="156"/>
                  </a:lnTo>
                  <a:lnTo>
                    <a:pt x="25" y="145"/>
                  </a:lnTo>
                  <a:lnTo>
                    <a:pt x="28" y="134"/>
                  </a:lnTo>
                  <a:lnTo>
                    <a:pt x="29" y="124"/>
                  </a:lnTo>
                  <a:lnTo>
                    <a:pt x="31" y="114"/>
                  </a:lnTo>
                  <a:lnTo>
                    <a:pt x="32" y="103"/>
                  </a:lnTo>
                  <a:lnTo>
                    <a:pt x="35" y="93"/>
                  </a:lnTo>
                  <a:lnTo>
                    <a:pt x="36" y="83"/>
                  </a:lnTo>
                  <a:lnTo>
                    <a:pt x="38" y="74"/>
                  </a:lnTo>
                  <a:lnTo>
                    <a:pt x="40" y="65"/>
                  </a:lnTo>
                  <a:lnTo>
                    <a:pt x="41" y="56"/>
                  </a:lnTo>
                  <a:lnTo>
                    <a:pt x="44" y="48"/>
                  </a:lnTo>
                  <a:lnTo>
                    <a:pt x="45" y="40"/>
                  </a:lnTo>
                  <a:lnTo>
                    <a:pt x="47" y="34"/>
                  </a:lnTo>
                  <a:lnTo>
                    <a:pt x="48" y="27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87" y="6"/>
                  </a:lnTo>
                  <a:lnTo>
                    <a:pt x="86" y="11"/>
                  </a:lnTo>
                  <a:lnTo>
                    <a:pt x="84" y="16"/>
                  </a:lnTo>
                  <a:lnTo>
                    <a:pt x="83" y="23"/>
                  </a:lnTo>
                  <a:lnTo>
                    <a:pt x="80" y="30"/>
                  </a:lnTo>
                  <a:lnTo>
                    <a:pt x="79" y="37"/>
                  </a:lnTo>
                  <a:lnTo>
                    <a:pt x="77" y="45"/>
                  </a:lnTo>
                  <a:lnTo>
                    <a:pt x="76" y="54"/>
                  </a:lnTo>
                  <a:lnTo>
                    <a:pt x="73" y="62"/>
                  </a:lnTo>
                  <a:lnTo>
                    <a:pt x="72" y="73"/>
                  </a:lnTo>
                  <a:lnTo>
                    <a:pt x="70" y="82"/>
                  </a:lnTo>
                  <a:lnTo>
                    <a:pt x="68" y="92"/>
                  </a:lnTo>
                  <a:lnTo>
                    <a:pt x="67" y="102"/>
                  </a:lnTo>
                  <a:lnTo>
                    <a:pt x="64" y="113"/>
                  </a:lnTo>
                  <a:lnTo>
                    <a:pt x="63" y="123"/>
                  </a:lnTo>
                  <a:lnTo>
                    <a:pt x="61" y="133"/>
                  </a:lnTo>
                  <a:lnTo>
                    <a:pt x="60" y="145"/>
                  </a:lnTo>
                  <a:lnTo>
                    <a:pt x="57" y="155"/>
                  </a:lnTo>
                  <a:lnTo>
                    <a:pt x="56" y="166"/>
                  </a:lnTo>
                  <a:lnTo>
                    <a:pt x="54" y="177"/>
                  </a:lnTo>
                  <a:lnTo>
                    <a:pt x="53" y="188"/>
                  </a:lnTo>
                  <a:lnTo>
                    <a:pt x="51" y="198"/>
                  </a:lnTo>
                  <a:lnTo>
                    <a:pt x="49" y="209"/>
                  </a:lnTo>
                  <a:lnTo>
                    <a:pt x="48" y="219"/>
                  </a:lnTo>
                  <a:lnTo>
                    <a:pt x="46" y="229"/>
                  </a:lnTo>
                  <a:lnTo>
                    <a:pt x="45" y="238"/>
                  </a:lnTo>
                  <a:lnTo>
                    <a:pt x="44" y="248"/>
                  </a:lnTo>
                  <a:lnTo>
                    <a:pt x="43" y="257"/>
                  </a:lnTo>
                  <a:lnTo>
                    <a:pt x="41" y="265"/>
                  </a:lnTo>
                  <a:lnTo>
                    <a:pt x="40" y="273"/>
                  </a:lnTo>
                  <a:lnTo>
                    <a:pt x="39" y="281"/>
                  </a:lnTo>
                  <a:lnTo>
                    <a:pt x="38" y="288"/>
                  </a:lnTo>
                  <a:lnTo>
                    <a:pt x="37" y="293"/>
                  </a:lnTo>
                  <a:lnTo>
                    <a:pt x="37" y="293"/>
                  </a:lnTo>
                  <a:close/>
                  <a:moveTo>
                    <a:pt x="0" y="305"/>
                  </a:moveTo>
                  <a:lnTo>
                    <a:pt x="37" y="293"/>
                  </a:lnTo>
                  <a:lnTo>
                    <a:pt x="37" y="294"/>
                  </a:lnTo>
                  <a:lnTo>
                    <a:pt x="36" y="294"/>
                  </a:lnTo>
                  <a:lnTo>
                    <a:pt x="36" y="296"/>
                  </a:lnTo>
                  <a:lnTo>
                    <a:pt x="36" y="296"/>
                  </a:lnTo>
                  <a:lnTo>
                    <a:pt x="36" y="296"/>
                  </a:lnTo>
                  <a:lnTo>
                    <a:pt x="36" y="297"/>
                  </a:lnTo>
                  <a:lnTo>
                    <a:pt x="35" y="297"/>
                  </a:lnTo>
                  <a:lnTo>
                    <a:pt x="35" y="298"/>
                  </a:lnTo>
                  <a:lnTo>
                    <a:pt x="35" y="298"/>
                  </a:lnTo>
                  <a:lnTo>
                    <a:pt x="33" y="299"/>
                  </a:lnTo>
                  <a:lnTo>
                    <a:pt x="33" y="299"/>
                  </a:lnTo>
                  <a:lnTo>
                    <a:pt x="32" y="299"/>
                  </a:lnTo>
                  <a:lnTo>
                    <a:pt x="32" y="300"/>
                  </a:lnTo>
                  <a:lnTo>
                    <a:pt x="31" y="300"/>
                  </a:lnTo>
                  <a:lnTo>
                    <a:pt x="31" y="301"/>
                  </a:lnTo>
                  <a:lnTo>
                    <a:pt x="30" y="301"/>
                  </a:lnTo>
                  <a:lnTo>
                    <a:pt x="30" y="302"/>
                  </a:lnTo>
                  <a:lnTo>
                    <a:pt x="29" y="302"/>
                  </a:lnTo>
                  <a:lnTo>
                    <a:pt x="28" y="302"/>
                  </a:lnTo>
                  <a:lnTo>
                    <a:pt x="28" y="304"/>
                  </a:lnTo>
                  <a:lnTo>
                    <a:pt x="27" y="304"/>
                  </a:lnTo>
                  <a:lnTo>
                    <a:pt x="25" y="305"/>
                  </a:lnTo>
                  <a:lnTo>
                    <a:pt x="25" y="305"/>
                  </a:lnTo>
                  <a:lnTo>
                    <a:pt x="24" y="305"/>
                  </a:lnTo>
                  <a:lnTo>
                    <a:pt x="23" y="306"/>
                  </a:lnTo>
                  <a:lnTo>
                    <a:pt x="23" y="306"/>
                  </a:lnTo>
                  <a:lnTo>
                    <a:pt x="22" y="306"/>
                  </a:lnTo>
                  <a:lnTo>
                    <a:pt x="21" y="307"/>
                  </a:lnTo>
                  <a:lnTo>
                    <a:pt x="20" y="307"/>
                  </a:lnTo>
                  <a:lnTo>
                    <a:pt x="18" y="307"/>
                  </a:lnTo>
                  <a:lnTo>
                    <a:pt x="18" y="308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5" y="308"/>
                  </a:lnTo>
                  <a:lnTo>
                    <a:pt x="14" y="309"/>
                  </a:lnTo>
                  <a:lnTo>
                    <a:pt x="14" y="309"/>
                  </a:lnTo>
                  <a:lnTo>
                    <a:pt x="13" y="309"/>
                  </a:lnTo>
                  <a:lnTo>
                    <a:pt x="12" y="309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9" y="309"/>
                  </a:lnTo>
                  <a:lnTo>
                    <a:pt x="9" y="309"/>
                  </a:lnTo>
                  <a:lnTo>
                    <a:pt x="8" y="309"/>
                  </a:lnTo>
                  <a:lnTo>
                    <a:pt x="7" y="309"/>
                  </a:lnTo>
                  <a:lnTo>
                    <a:pt x="7" y="309"/>
                  </a:lnTo>
                  <a:lnTo>
                    <a:pt x="6" y="309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2" y="309"/>
                  </a:lnTo>
                  <a:lnTo>
                    <a:pt x="2" y="309"/>
                  </a:lnTo>
                  <a:lnTo>
                    <a:pt x="2" y="308"/>
                  </a:lnTo>
                  <a:lnTo>
                    <a:pt x="1" y="308"/>
                  </a:lnTo>
                  <a:lnTo>
                    <a:pt x="1" y="308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30"/>
            <p:cNvSpPr>
              <a:spLocks noEditPoints="1"/>
            </p:cNvSpPr>
            <p:nvPr/>
          </p:nvSpPr>
          <p:spPr bwMode="auto">
            <a:xfrm>
              <a:off x="8586788" y="5186363"/>
              <a:ext cx="92075" cy="493713"/>
            </a:xfrm>
            <a:custGeom>
              <a:avLst/>
              <a:gdLst>
                <a:gd name="T0" fmla="*/ 23 w 58"/>
                <a:gd name="T1" fmla="*/ 16 h 311"/>
                <a:gd name="T2" fmla="*/ 24 w 58"/>
                <a:gd name="T3" fmla="*/ 14 h 311"/>
                <a:gd name="T4" fmla="*/ 25 w 58"/>
                <a:gd name="T5" fmla="*/ 12 h 311"/>
                <a:gd name="T6" fmla="*/ 27 w 58"/>
                <a:gd name="T7" fmla="*/ 11 h 311"/>
                <a:gd name="T8" fmla="*/ 29 w 58"/>
                <a:gd name="T9" fmla="*/ 8 h 311"/>
                <a:gd name="T10" fmla="*/ 33 w 58"/>
                <a:gd name="T11" fmla="*/ 6 h 311"/>
                <a:gd name="T12" fmla="*/ 36 w 58"/>
                <a:gd name="T13" fmla="*/ 5 h 311"/>
                <a:gd name="T14" fmla="*/ 40 w 58"/>
                <a:gd name="T15" fmla="*/ 3 h 311"/>
                <a:gd name="T16" fmla="*/ 43 w 58"/>
                <a:gd name="T17" fmla="*/ 1 h 311"/>
                <a:gd name="T18" fmla="*/ 47 w 58"/>
                <a:gd name="T19" fmla="*/ 1 h 311"/>
                <a:gd name="T20" fmla="*/ 50 w 58"/>
                <a:gd name="T21" fmla="*/ 0 h 311"/>
                <a:gd name="T22" fmla="*/ 52 w 58"/>
                <a:gd name="T23" fmla="*/ 0 h 311"/>
                <a:gd name="T24" fmla="*/ 55 w 58"/>
                <a:gd name="T25" fmla="*/ 1 h 311"/>
                <a:gd name="T26" fmla="*/ 57 w 58"/>
                <a:gd name="T27" fmla="*/ 1 h 311"/>
                <a:gd name="T28" fmla="*/ 58 w 58"/>
                <a:gd name="T29" fmla="*/ 3 h 311"/>
                <a:gd name="T30" fmla="*/ 58 w 58"/>
                <a:gd name="T31" fmla="*/ 4 h 311"/>
                <a:gd name="T32" fmla="*/ 35 w 58"/>
                <a:gd name="T33" fmla="*/ 295 h 311"/>
                <a:gd name="T34" fmla="*/ 3 w 58"/>
                <a:gd name="T35" fmla="*/ 265 h 311"/>
                <a:gd name="T36" fmla="*/ 7 w 58"/>
                <a:gd name="T37" fmla="*/ 214 h 311"/>
                <a:gd name="T38" fmla="*/ 10 w 58"/>
                <a:gd name="T39" fmla="*/ 170 h 311"/>
                <a:gd name="T40" fmla="*/ 13 w 58"/>
                <a:gd name="T41" fmla="*/ 131 h 311"/>
                <a:gd name="T42" fmla="*/ 16 w 58"/>
                <a:gd name="T43" fmla="*/ 98 h 311"/>
                <a:gd name="T44" fmla="*/ 18 w 58"/>
                <a:gd name="T45" fmla="*/ 69 h 311"/>
                <a:gd name="T46" fmla="*/ 19 w 58"/>
                <a:gd name="T47" fmla="*/ 44 h 311"/>
                <a:gd name="T48" fmla="*/ 21 w 58"/>
                <a:gd name="T49" fmla="*/ 22 h 311"/>
                <a:gd name="T50" fmla="*/ 57 w 58"/>
                <a:gd name="T51" fmla="*/ 15 h 311"/>
                <a:gd name="T52" fmla="*/ 55 w 58"/>
                <a:gd name="T53" fmla="*/ 37 h 311"/>
                <a:gd name="T54" fmla="*/ 52 w 58"/>
                <a:gd name="T55" fmla="*/ 63 h 311"/>
                <a:gd name="T56" fmla="*/ 51 w 58"/>
                <a:gd name="T57" fmla="*/ 93 h 311"/>
                <a:gd name="T58" fmla="*/ 48 w 58"/>
                <a:gd name="T59" fmla="*/ 127 h 311"/>
                <a:gd name="T60" fmla="*/ 45 w 58"/>
                <a:gd name="T61" fmla="*/ 167 h 311"/>
                <a:gd name="T62" fmla="*/ 42 w 58"/>
                <a:gd name="T63" fmla="*/ 214 h 311"/>
                <a:gd name="T64" fmla="*/ 37 w 58"/>
                <a:gd name="T65" fmla="*/ 267 h 311"/>
                <a:gd name="T66" fmla="*/ 0 w 58"/>
                <a:gd name="T67" fmla="*/ 308 h 311"/>
                <a:gd name="T68" fmla="*/ 35 w 58"/>
                <a:gd name="T69" fmla="*/ 297 h 311"/>
                <a:gd name="T70" fmla="*/ 34 w 58"/>
                <a:gd name="T71" fmla="*/ 299 h 311"/>
                <a:gd name="T72" fmla="*/ 33 w 58"/>
                <a:gd name="T73" fmla="*/ 301 h 311"/>
                <a:gd name="T74" fmla="*/ 31 w 58"/>
                <a:gd name="T75" fmla="*/ 303 h 311"/>
                <a:gd name="T76" fmla="*/ 28 w 58"/>
                <a:gd name="T77" fmla="*/ 305 h 311"/>
                <a:gd name="T78" fmla="*/ 25 w 58"/>
                <a:gd name="T79" fmla="*/ 307 h 311"/>
                <a:gd name="T80" fmla="*/ 21 w 58"/>
                <a:gd name="T81" fmla="*/ 308 h 311"/>
                <a:gd name="T82" fmla="*/ 18 w 58"/>
                <a:gd name="T83" fmla="*/ 309 h 311"/>
                <a:gd name="T84" fmla="*/ 15 w 58"/>
                <a:gd name="T85" fmla="*/ 310 h 311"/>
                <a:gd name="T86" fmla="*/ 11 w 58"/>
                <a:gd name="T87" fmla="*/ 311 h 311"/>
                <a:gd name="T88" fmla="*/ 8 w 58"/>
                <a:gd name="T89" fmla="*/ 311 h 311"/>
                <a:gd name="T90" fmla="*/ 5 w 58"/>
                <a:gd name="T91" fmla="*/ 311 h 311"/>
                <a:gd name="T92" fmla="*/ 3 w 58"/>
                <a:gd name="T93" fmla="*/ 311 h 311"/>
                <a:gd name="T94" fmla="*/ 1 w 58"/>
                <a:gd name="T95" fmla="*/ 310 h 311"/>
                <a:gd name="T96" fmla="*/ 0 w 58"/>
                <a:gd name="T97" fmla="*/ 309 h 311"/>
                <a:gd name="T98" fmla="*/ 0 w 58"/>
                <a:gd name="T99" fmla="*/ 3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311">
                  <a:moveTo>
                    <a:pt x="58" y="5"/>
                  </a:move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35" y="295"/>
                  </a:moveTo>
                  <a:lnTo>
                    <a:pt x="0" y="308"/>
                  </a:lnTo>
                  <a:lnTo>
                    <a:pt x="1" y="293"/>
                  </a:lnTo>
                  <a:lnTo>
                    <a:pt x="2" y="278"/>
                  </a:lnTo>
                  <a:lnTo>
                    <a:pt x="3" y="265"/>
                  </a:lnTo>
                  <a:lnTo>
                    <a:pt x="4" y="252"/>
                  </a:lnTo>
                  <a:lnTo>
                    <a:pt x="5" y="238"/>
                  </a:lnTo>
                  <a:lnTo>
                    <a:pt x="7" y="226"/>
                  </a:lnTo>
                  <a:lnTo>
                    <a:pt x="7" y="214"/>
                  </a:lnTo>
                  <a:lnTo>
                    <a:pt x="8" y="202"/>
                  </a:lnTo>
                  <a:lnTo>
                    <a:pt x="9" y="191"/>
                  </a:lnTo>
                  <a:lnTo>
                    <a:pt x="10" y="180"/>
                  </a:lnTo>
                  <a:lnTo>
                    <a:pt x="10" y="170"/>
                  </a:lnTo>
                  <a:lnTo>
                    <a:pt x="11" y="159"/>
                  </a:lnTo>
                  <a:lnTo>
                    <a:pt x="12" y="149"/>
                  </a:lnTo>
                  <a:lnTo>
                    <a:pt x="12" y="140"/>
                  </a:lnTo>
                  <a:lnTo>
                    <a:pt x="13" y="131"/>
                  </a:lnTo>
                  <a:lnTo>
                    <a:pt x="13" y="122"/>
                  </a:lnTo>
                  <a:lnTo>
                    <a:pt x="15" y="114"/>
                  </a:lnTo>
                  <a:lnTo>
                    <a:pt x="15" y="106"/>
                  </a:lnTo>
                  <a:lnTo>
                    <a:pt x="16" y="98"/>
                  </a:lnTo>
                  <a:lnTo>
                    <a:pt x="16" y="90"/>
                  </a:lnTo>
                  <a:lnTo>
                    <a:pt x="17" y="83"/>
                  </a:lnTo>
                  <a:lnTo>
                    <a:pt x="17" y="76"/>
                  </a:lnTo>
                  <a:lnTo>
                    <a:pt x="18" y="69"/>
                  </a:lnTo>
                  <a:lnTo>
                    <a:pt x="18" y="62"/>
                  </a:lnTo>
                  <a:lnTo>
                    <a:pt x="19" y="55"/>
                  </a:lnTo>
                  <a:lnTo>
                    <a:pt x="19" y="49"/>
                  </a:lnTo>
                  <a:lnTo>
                    <a:pt x="19" y="44"/>
                  </a:lnTo>
                  <a:lnTo>
                    <a:pt x="20" y="38"/>
                  </a:lnTo>
                  <a:lnTo>
                    <a:pt x="20" y="32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6"/>
                  </a:lnTo>
                  <a:lnTo>
                    <a:pt x="58" y="5"/>
                  </a:lnTo>
                  <a:lnTo>
                    <a:pt x="58" y="9"/>
                  </a:lnTo>
                  <a:lnTo>
                    <a:pt x="57" y="15"/>
                  </a:lnTo>
                  <a:lnTo>
                    <a:pt x="57" y="21"/>
                  </a:lnTo>
                  <a:lnTo>
                    <a:pt x="56" y="25"/>
                  </a:lnTo>
                  <a:lnTo>
                    <a:pt x="56" y="31"/>
                  </a:lnTo>
                  <a:lnTo>
                    <a:pt x="55" y="37"/>
                  </a:lnTo>
                  <a:lnTo>
                    <a:pt x="55" y="44"/>
                  </a:lnTo>
                  <a:lnTo>
                    <a:pt x="53" y="49"/>
                  </a:lnTo>
                  <a:lnTo>
                    <a:pt x="53" y="56"/>
                  </a:lnTo>
                  <a:lnTo>
                    <a:pt x="52" y="63"/>
                  </a:lnTo>
                  <a:lnTo>
                    <a:pt x="52" y="70"/>
                  </a:lnTo>
                  <a:lnTo>
                    <a:pt x="52" y="78"/>
                  </a:lnTo>
                  <a:lnTo>
                    <a:pt x="51" y="85"/>
                  </a:lnTo>
                  <a:lnTo>
                    <a:pt x="51" y="93"/>
                  </a:lnTo>
                  <a:lnTo>
                    <a:pt x="50" y="101"/>
                  </a:lnTo>
                  <a:lnTo>
                    <a:pt x="49" y="110"/>
                  </a:lnTo>
                  <a:lnTo>
                    <a:pt x="49" y="118"/>
                  </a:lnTo>
                  <a:lnTo>
                    <a:pt x="48" y="127"/>
                  </a:lnTo>
                  <a:lnTo>
                    <a:pt x="48" y="138"/>
                  </a:lnTo>
                  <a:lnTo>
                    <a:pt x="47" y="147"/>
                  </a:lnTo>
                  <a:lnTo>
                    <a:pt x="47" y="157"/>
                  </a:lnTo>
                  <a:lnTo>
                    <a:pt x="45" y="167"/>
                  </a:lnTo>
                  <a:lnTo>
                    <a:pt x="44" y="179"/>
                  </a:lnTo>
                  <a:lnTo>
                    <a:pt x="43" y="190"/>
                  </a:lnTo>
                  <a:lnTo>
                    <a:pt x="43" y="202"/>
                  </a:lnTo>
                  <a:lnTo>
                    <a:pt x="42" y="214"/>
                  </a:lnTo>
                  <a:lnTo>
                    <a:pt x="41" y="227"/>
                  </a:lnTo>
                  <a:lnTo>
                    <a:pt x="40" y="239"/>
                  </a:lnTo>
                  <a:lnTo>
                    <a:pt x="39" y="253"/>
                  </a:lnTo>
                  <a:lnTo>
                    <a:pt x="37" y="267"/>
                  </a:lnTo>
                  <a:lnTo>
                    <a:pt x="36" y="281"/>
                  </a:lnTo>
                  <a:lnTo>
                    <a:pt x="35" y="295"/>
                  </a:lnTo>
                  <a:lnTo>
                    <a:pt x="35" y="295"/>
                  </a:lnTo>
                  <a:close/>
                  <a:moveTo>
                    <a:pt x="0" y="308"/>
                  </a:moveTo>
                  <a:lnTo>
                    <a:pt x="35" y="295"/>
                  </a:lnTo>
                  <a:lnTo>
                    <a:pt x="35" y="297"/>
                  </a:lnTo>
                  <a:lnTo>
                    <a:pt x="35" y="297"/>
                  </a:lnTo>
                  <a:lnTo>
                    <a:pt x="35" y="297"/>
                  </a:lnTo>
                  <a:lnTo>
                    <a:pt x="35" y="298"/>
                  </a:lnTo>
                  <a:lnTo>
                    <a:pt x="35" y="298"/>
                  </a:lnTo>
                  <a:lnTo>
                    <a:pt x="34" y="299"/>
                  </a:lnTo>
                  <a:lnTo>
                    <a:pt x="34" y="299"/>
                  </a:lnTo>
                  <a:lnTo>
                    <a:pt x="34" y="300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3" y="301"/>
                  </a:lnTo>
                  <a:lnTo>
                    <a:pt x="32" y="301"/>
                  </a:lnTo>
                  <a:lnTo>
                    <a:pt x="32" y="302"/>
                  </a:lnTo>
                  <a:lnTo>
                    <a:pt x="31" y="302"/>
                  </a:lnTo>
                  <a:lnTo>
                    <a:pt x="31" y="303"/>
                  </a:lnTo>
                  <a:lnTo>
                    <a:pt x="29" y="303"/>
                  </a:lnTo>
                  <a:lnTo>
                    <a:pt x="29" y="303"/>
                  </a:lnTo>
                  <a:lnTo>
                    <a:pt x="28" y="305"/>
                  </a:lnTo>
                  <a:lnTo>
                    <a:pt x="28" y="305"/>
                  </a:lnTo>
                  <a:lnTo>
                    <a:pt x="27" y="30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5" y="307"/>
                  </a:lnTo>
                  <a:lnTo>
                    <a:pt x="24" y="307"/>
                  </a:lnTo>
                  <a:lnTo>
                    <a:pt x="23" y="308"/>
                  </a:lnTo>
                  <a:lnTo>
                    <a:pt x="23" y="308"/>
                  </a:lnTo>
                  <a:lnTo>
                    <a:pt x="21" y="308"/>
                  </a:lnTo>
                  <a:lnTo>
                    <a:pt x="20" y="309"/>
                  </a:lnTo>
                  <a:lnTo>
                    <a:pt x="19" y="309"/>
                  </a:lnTo>
                  <a:lnTo>
                    <a:pt x="19" y="309"/>
                  </a:lnTo>
                  <a:lnTo>
                    <a:pt x="18" y="309"/>
                  </a:lnTo>
                  <a:lnTo>
                    <a:pt x="17" y="310"/>
                  </a:lnTo>
                  <a:lnTo>
                    <a:pt x="16" y="310"/>
                  </a:lnTo>
                  <a:lnTo>
                    <a:pt x="15" y="310"/>
                  </a:lnTo>
                  <a:lnTo>
                    <a:pt x="15" y="310"/>
                  </a:lnTo>
                  <a:lnTo>
                    <a:pt x="13" y="311"/>
                  </a:lnTo>
                  <a:lnTo>
                    <a:pt x="12" y="311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0" y="311"/>
                  </a:lnTo>
                  <a:lnTo>
                    <a:pt x="9" y="311"/>
                  </a:lnTo>
                  <a:lnTo>
                    <a:pt x="9" y="311"/>
                  </a:lnTo>
                  <a:lnTo>
                    <a:pt x="8" y="311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5" y="311"/>
                  </a:lnTo>
                  <a:lnTo>
                    <a:pt x="5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0" y="30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31"/>
            <p:cNvSpPr>
              <a:spLocks noEditPoints="1"/>
            </p:cNvSpPr>
            <p:nvPr/>
          </p:nvSpPr>
          <p:spPr bwMode="auto">
            <a:xfrm>
              <a:off x="8802688" y="5184775"/>
              <a:ext cx="90488" cy="498475"/>
            </a:xfrm>
            <a:custGeom>
              <a:avLst/>
              <a:gdLst>
                <a:gd name="T0" fmla="*/ 21 w 57"/>
                <a:gd name="T1" fmla="*/ 15 h 314"/>
                <a:gd name="T2" fmla="*/ 23 w 57"/>
                <a:gd name="T3" fmla="*/ 13 h 314"/>
                <a:gd name="T4" fmla="*/ 25 w 57"/>
                <a:gd name="T5" fmla="*/ 10 h 314"/>
                <a:gd name="T6" fmla="*/ 27 w 57"/>
                <a:gd name="T7" fmla="*/ 9 h 314"/>
                <a:gd name="T8" fmla="*/ 29 w 57"/>
                <a:gd name="T9" fmla="*/ 7 h 314"/>
                <a:gd name="T10" fmla="*/ 33 w 57"/>
                <a:gd name="T11" fmla="*/ 5 h 314"/>
                <a:gd name="T12" fmla="*/ 36 w 57"/>
                <a:gd name="T13" fmla="*/ 4 h 314"/>
                <a:gd name="T14" fmla="*/ 40 w 57"/>
                <a:gd name="T15" fmla="*/ 2 h 314"/>
                <a:gd name="T16" fmla="*/ 43 w 57"/>
                <a:gd name="T17" fmla="*/ 1 h 314"/>
                <a:gd name="T18" fmla="*/ 47 w 57"/>
                <a:gd name="T19" fmla="*/ 0 h 314"/>
                <a:gd name="T20" fmla="*/ 50 w 57"/>
                <a:gd name="T21" fmla="*/ 0 h 314"/>
                <a:gd name="T22" fmla="*/ 52 w 57"/>
                <a:gd name="T23" fmla="*/ 0 h 314"/>
                <a:gd name="T24" fmla="*/ 55 w 57"/>
                <a:gd name="T25" fmla="*/ 1 h 314"/>
                <a:gd name="T26" fmla="*/ 56 w 57"/>
                <a:gd name="T27" fmla="*/ 1 h 314"/>
                <a:gd name="T28" fmla="*/ 57 w 57"/>
                <a:gd name="T29" fmla="*/ 4 h 314"/>
                <a:gd name="T30" fmla="*/ 57 w 57"/>
                <a:gd name="T31" fmla="*/ 5 h 314"/>
                <a:gd name="T32" fmla="*/ 35 w 57"/>
                <a:gd name="T33" fmla="*/ 298 h 314"/>
                <a:gd name="T34" fmla="*/ 1 w 57"/>
                <a:gd name="T35" fmla="*/ 290 h 314"/>
                <a:gd name="T36" fmla="*/ 3 w 57"/>
                <a:gd name="T37" fmla="*/ 254 h 314"/>
                <a:gd name="T38" fmla="*/ 5 w 57"/>
                <a:gd name="T39" fmla="*/ 213 h 314"/>
                <a:gd name="T40" fmla="*/ 8 w 57"/>
                <a:gd name="T41" fmla="*/ 168 h 314"/>
                <a:gd name="T42" fmla="*/ 10 w 57"/>
                <a:gd name="T43" fmla="*/ 125 h 314"/>
                <a:gd name="T44" fmla="*/ 12 w 57"/>
                <a:gd name="T45" fmla="*/ 84 h 314"/>
                <a:gd name="T46" fmla="*/ 16 w 57"/>
                <a:gd name="T47" fmla="*/ 48 h 314"/>
                <a:gd name="T48" fmla="*/ 20 w 57"/>
                <a:gd name="T49" fmla="*/ 21 h 314"/>
                <a:gd name="T50" fmla="*/ 55 w 57"/>
                <a:gd name="T51" fmla="*/ 16 h 314"/>
                <a:gd name="T52" fmla="*/ 50 w 57"/>
                <a:gd name="T53" fmla="*/ 45 h 314"/>
                <a:gd name="T54" fmla="*/ 48 w 57"/>
                <a:gd name="T55" fmla="*/ 81 h 314"/>
                <a:gd name="T56" fmla="*/ 44 w 57"/>
                <a:gd name="T57" fmla="*/ 124 h 314"/>
                <a:gd name="T58" fmla="*/ 43 w 57"/>
                <a:gd name="T59" fmla="*/ 167 h 314"/>
                <a:gd name="T60" fmla="*/ 41 w 57"/>
                <a:gd name="T61" fmla="*/ 211 h 314"/>
                <a:gd name="T62" fmla="*/ 39 w 57"/>
                <a:gd name="T63" fmla="*/ 251 h 314"/>
                <a:gd name="T64" fmla="*/ 36 w 57"/>
                <a:gd name="T65" fmla="*/ 285 h 314"/>
                <a:gd name="T66" fmla="*/ 0 w 57"/>
                <a:gd name="T67" fmla="*/ 310 h 314"/>
                <a:gd name="T68" fmla="*/ 35 w 57"/>
                <a:gd name="T69" fmla="*/ 300 h 314"/>
                <a:gd name="T70" fmla="*/ 34 w 57"/>
                <a:gd name="T71" fmla="*/ 301 h 314"/>
                <a:gd name="T72" fmla="*/ 32 w 57"/>
                <a:gd name="T73" fmla="*/ 303 h 314"/>
                <a:gd name="T74" fmla="*/ 29 w 57"/>
                <a:gd name="T75" fmla="*/ 306 h 314"/>
                <a:gd name="T76" fmla="*/ 27 w 57"/>
                <a:gd name="T77" fmla="*/ 307 h 314"/>
                <a:gd name="T78" fmla="*/ 24 w 57"/>
                <a:gd name="T79" fmla="*/ 309 h 314"/>
                <a:gd name="T80" fmla="*/ 20 w 57"/>
                <a:gd name="T81" fmla="*/ 310 h 314"/>
                <a:gd name="T82" fmla="*/ 17 w 57"/>
                <a:gd name="T83" fmla="*/ 312 h 314"/>
                <a:gd name="T84" fmla="*/ 13 w 57"/>
                <a:gd name="T85" fmla="*/ 314 h 314"/>
                <a:gd name="T86" fmla="*/ 10 w 57"/>
                <a:gd name="T87" fmla="*/ 314 h 314"/>
                <a:gd name="T88" fmla="*/ 7 w 57"/>
                <a:gd name="T89" fmla="*/ 314 h 314"/>
                <a:gd name="T90" fmla="*/ 4 w 57"/>
                <a:gd name="T91" fmla="*/ 314 h 314"/>
                <a:gd name="T92" fmla="*/ 2 w 57"/>
                <a:gd name="T93" fmla="*/ 314 h 314"/>
                <a:gd name="T94" fmla="*/ 1 w 57"/>
                <a:gd name="T95" fmla="*/ 312 h 314"/>
                <a:gd name="T96" fmla="*/ 0 w 57"/>
                <a:gd name="T97" fmla="*/ 311 h 314"/>
                <a:gd name="T98" fmla="*/ 0 w 57"/>
                <a:gd name="T99" fmla="*/ 31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14">
                  <a:moveTo>
                    <a:pt x="57" y="6"/>
                  </a:moveTo>
                  <a:lnTo>
                    <a:pt x="21" y="16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6"/>
                  </a:lnTo>
                  <a:lnTo>
                    <a:pt x="57" y="6"/>
                  </a:lnTo>
                  <a:close/>
                  <a:moveTo>
                    <a:pt x="35" y="298"/>
                  </a:moveTo>
                  <a:lnTo>
                    <a:pt x="0" y="310"/>
                  </a:lnTo>
                  <a:lnTo>
                    <a:pt x="0" y="303"/>
                  </a:lnTo>
                  <a:lnTo>
                    <a:pt x="1" y="296"/>
                  </a:lnTo>
                  <a:lnTo>
                    <a:pt x="1" y="290"/>
                  </a:lnTo>
                  <a:lnTo>
                    <a:pt x="2" y="280"/>
                  </a:lnTo>
                  <a:lnTo>
                    <a:pt x="2" y="272"/>
                  </a:lnTo>
                  <a:lnTo>
                    <a:pt x="3" y="263"/>
                  </a:lnTo>
                  <a:lnTo>
                    <a:pt x="3" y="254"/>
                  </a:lnTo>
                  <a:lnTo>
                    <a:pt x="4" y="244"/>
                  </a:lnTo>
                  <a:lnTo>
                    <a:pt x="4" y="234"/>
                  </a:lnTo>
                  <a:lnTo>
                    <a:pt x="5" y="223"/>
                  </a:lnTo>
                  <a:lnTo>
                    <a:pt x="5" y="213"/>
                  </a:lnTo>
                  <a:lnTo>
                    <a:pt x="5" y="202"/>
                  </a:lnTo>
                  <a:lnTo>
                    <a:pt x="7" y="191"/>
                  </a:lnTo>
                  <a:lnTo>
                    <a:pt x="7" y="180"/>
                  </a:lnTo>
                  <a:lnTo>
                    <a:pt x="8" y="168"/>
                  </a:lnTo>
                  <a:lnTo>
                    <a:pt x="8" y="158"/>
                  </a:lnTo>
                  <a:lnTo>
                    <a:pt x="9" y="147"/>
                  </a:lnTo>
                  <a:lnTo>
                    <a:pt x="9" y="135"/>
                  </a:lnTo>
                  <a:lnTo>
                    <a:pt x="10" y="125"/>
                  </a:lnTo>
                  <a:lnTo>
                    <a:pt x="10" y="115"/>
                  </a:lnTo>
                  <a:lnTo>
                    <a:pt x="11" y="103"/>
                  </a:lnTo>
                  <a:lnTo>
                    <a:pt x="11" y="93"/>
                  </a:lnTo>
                  <a:lnTo>
                    <a:pt x="12" y="84"/>
                  </a:lnTo>
                  <a:lnTo>
                    <a:pt x="13" y="75"/>
                  </a:lnTo>
                  <a:lnTo>
                    <a:pt x="13" y="65"/>
                  </a:lnTo>
                  <a:lnTo>
                    <a:pt x="15" y="56"/>
                  </a:lnTo>
                  <a:lnTo>
                    <a:pt x="16" y="48"/>
                  </a:lnTo>
                  <a:lnTo>
                    <a:pt x="17" y="40"/>
                  </a:lnTo>
                  <a:lnTo>
                    <a:pt x="18" y="33"/>
                  </a:lnTo>
                  <a:lnTo>
                    <a:pt x="19" y="26"/>
                  </a:lnTo>
                  <a:lnTo>
                    <a:pt x="20" y="21"/>
                  </a:lnTo>
                  <a:lnTo>
                    <a:pt x="21" y="16"/>
                  </a:lnTo>
                  <a:lnTo>
                    <a:pt x="57" y="6"/>
                  </a:lnTo>
                  <a:lnTo>
                    <a:pt x="56" y="10"/>
                  </a:lnTo>
                  <a:lnTo>
                    <a:pt x="55" y="16"/>
                  </a:lnTo>
                  <a:lnTo>
                    <a:pt x="53" y="22"/>
                  </a:lnTo>
                  <a:lnTo>
                    <a:pt x="52" y="29"/>
                  </a:lnTo>
                  <a:lnTo>
                    <a:pt x="51" y="37"/>
                  </a:lnTo>
                  <a:lnTo>
                    <a:pt x="50" y="45"/>
                  </a:lnTo>
                  <a:lnTo>
                    <a:pt x="50" y="53"/>
                  </a:lnTo>
                  <a:lnTo>
                    <a:pt x="49" y="62"/>
                  </a:lnTo>
                  <a:lnTo>
                    <a:pt x="48" y="71"/>
                  </a:lnTo>
                  <a:lnTo>
                    <a:pt x="48" y="81"/>
                  </a:lnTo>
                  <a:lnTo>
                    <a:pt x="47" y="92"/>
                  </a:lnTo>
                  <a:lnTo>
                    <a:pt x="45" y="102"/>
                  </a:lnTo>
                  <a:lnTo>
                    <a:pt x="45" y="112"/>
                  </a:lnTo>
                  <a:lnTo>
                    <a:pt x="44" y="124"/>
                  </a:lnTo>
                  <a:lnTo>
                    <a:pt x="44" y="134"/>
                  </a:lnTo>
                  <a:lnTo>
                    <a:pt x="43" y="145"/>
                  </a:lnTo>
                  <a:lnTo>
                    <a:pt x="43" y="157"/>
                  </a:lnTo>
                  <a:lnTo>
                    <a:pt x="43" y="167"/>
                  </a:lnTo>
                  <a:lnTo>
                    <a:pt x="42" y="179"/>
                  </a:lnTo>
                  <a:lnTo>
                    <a:pt x="42" y="190"/>
                  </a:lnTo>
                  <a:lnTo>
                    <a:pt x="41" y="200"/>
                  </a:lnTo>
                  <a:lnTo>
                    <a:pt x="41" y="211"/>
                  </a:lnTo>
                  <a:lnTo>
                    <a:pt x="40" y="222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9" y="251"/>
                  </a:lnTo>
                  <a:lnTo>
                    <a:pt x="39" y="260"/>
                  </a:lnTo>
                  <a:lnTo>
                    <a:pt x="37" y="269"/>
                  </a:lnTo>
                  <a:lnTo>
                    <a:pt x="37" y="277"/>
                  </a:lnTo>
                  <a:lnTo>
                    <a:pt x="36" y="285"/>
                  </a:lnTo>
                  <a:lnTo>
                    <a:pt x="35" y="292"/>
                  </a:lnTo>
                  <a:lnTo>
                    <a:pt x="35" y="298"/>
                  </a:lnTo>
                  <a:lnTo>
                    <a:pt x="35" y="298"/>
                  </a:lnTo>
                  <a:close/>
                  <a:moveTo>
                    <a:pt x="0" y="310"/>
                  </a:moveTo>
                  <a:lnTo>
                    <a:pt x="35" y="298"/>
                  </a:lnTo>
                  <a:lnTo>
                    <a:pt x="35" y="299"/>
                  </a:lnTo>
                  <a:lnTo>
                    <a:pt x="35" y="299"/>
                  </a:lnTo>
                  <a:lnTo>
                    <a:pt x="35" y="300"/>
                  </a:lnTo>
                  <a:lnTo>
                    <a:pt x="34" y="300"/>
                  </a:lnTo>
                  <a:lnTo>
                    <a:pt x="34" y="300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3"/>
                  </a:lnTo>
                  <a:lnTo>
                    <a:pt x="32" y="303"/>
                  </a:lnTo>
                  <a:lnTo>
                    <a:pt x="32" y="303"/>
                  </a:lnTo>
                  <a:lnTo>
                    <a:pt x="31" y="304"/>
                  </a:lnTo>
                  <a:lnTo>
                    <a:pt x="31" y="304"/>
                  </a:lnTo>
                  <a:lnTo>
                    <a:pt x="29" y="306"/>
                  </a:lnTo>
                  <a:lnTo>
                    <a:pt x="29" y="306"/>
                  </a:lnTo>
                  <a:lnTo>
                    <a:pt x="28" y="306"/>
                  </a:lnTo>
                  <a:lnTo>
                    <a:pt x="28" y="307"/>
                  </a:lnTo>
                  <a:lnTo>
                    <a:pt x="27" y="307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5" y="309"/>
                  </a:lnTo>
                  <a:lnTo>
                    <a:pt x="24" y="309"/>
                  </a:lnTo>
                  <a:lnTo>
                    <a:pt x="24" y="309"/>
                  </a:lnTo>
                  <a:lnTo>
                    <a:pt x="23" y="310"/>
                  </a:lnTo>
                  <a:lnTo>
                    <a:pt x="21" y="310"/>
                  </a:lnTo>
                  <a:lnTo>
                    <a:pt x="20" y="310"/>
                  </a:lnTo>
                  <a:lnTo>
                    <a:pt x="20" y="311"/>
                  </a:lnTo>
                  <a:lnTo>
                    <a:pt x="19" y="311"/>
                  </a:lnTo>
                  <a:lnTo>
                    <a:pt x="18" y="311"/>
                  </a:lnTo>
                  <a:lnTo>
                    <a:pt x="17" y="312"/>
                  </a:lnTo>
                  <a:lnTo>
                    <a:pt x="16" y="312"/>
                  </a:lnTo>
                  <a:lnTo>
                    <a:pt x="16" y="312"/>
                  </a:lnTo>
                  <a:lnTo>
                    <a:pt x="15" y="312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5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3" y="314"/>
                  </a:lnTo>
                  <a:lnTo>
                    <a:pt x="3" y="314"/>
                  </a:lnTo>
                  <a:lnTo>
                    <a:pt x="2" y="314"/>
                  </a:lnTo>
                  <a:lnTo>
                    <a:pt x="2" y="314"/>
                  </a:lnTo>
                  <a:lnTo>
                    <a:pt x="1" y="314"/>
                  </a:lnTo>
                  <a:lnTo>
                    <a:pt x="1" y="314"/>
                  </a:lnTo>
                  <a:lnTo>
                    <a:pt x="1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32"/>
            <p:cNvSpPr>
              <a:spLocks noEditPoints="1"/>
            </p:cNvSpPr>
            <p:nvPr/>
          </p:nvSpPr>
          <p:spPr bwMode="auto">
            <a:xfrm>
              <a:off x="9061450" y="5183188"/>
              <a:ext cx="69850" cy="503238"/>
            </a:xfrm>
            <a:custGeom>
              <a:avLst/>
              <a:gdLst>
                <a:gd name="T0" fmla="*/ 8 w 44"/>
                <a:gd name="T1" fmla="*/ 15 h 317"/>
                <a:gd name="T2" fmla="*/ 9 w 44"/>
                <a:gd name="T3" fmla="*/ 13 h 317"/>
                <a:gd name="T4" fmla="*/ 12 w 44"/>
                <a:gd name="T5" fmla="*/ 10 h 317"/>
                <a:gd name="T6" fmla="*/ 14 w 44"/>
                <a:gd name="T7" fmla="*/ 8 h 317"/>
                <a:gd name="T8" fmla="*/ 16 w 44"/>
                <a:gd name="T9" fmla="*/ 7 h 317"/>
                <a:gd name="T10" fmla="*/ 20 w 44"/>
                <a:gd name="T11" fmla="*/ 5 h 317"/>
                <a:gd name="T12" fmla="*/ 23 w 44"/>
                <a:gd name="T13" fmla="*/ 3 h 317"/>
                <a:gd name="T14" fmla="*/ 27 w 44"/>
                <a:gd name="T15" fmla="*/ 2 h 317"/>
                <a:gd name="T16" fmla="*/ 30 w 44"/>
                <a:gd name="T17" fmla="*/ 1 h 317"/>
                <a:gd name="T18" fmla="*/ 33 w 44"/>
                <a:gd name="T19" fmla="*/ 0 h 317"/>
                <a:gd name="T20" fmla="*/ 37 w 44"/>
                <a:gd name="T21" fmla="*/ 0 h 317"/>
                <a:gd name="T22" fmla="*/ 39 w 44"/>
                <a:gd name="T23" fmla="*/ 0 h 317"/>
                <a:gd name="T24" fmla="*/ 41 w 44"/>
                <a:gd name="T25" fmla="*/ 1 h 317"/>
                <a:gd name="T26" fmla="*/ 43 w 44"/>
                <a:gd name="T27" fmla="*/ 1 h 317"/>
                <a:gd name="T28" fmla="*/ 44 w 44"/>
                <a:gd name="T29" fmla="*/ 2 h 317"/>
                <a:gd name="T30" fmla="*/ 44 w 44"/>
                <a:gd name="T31" fmla="*/ 5 h 317"/>
                <a:gd name="T32" fmla="*/ 37 w 44"/>
                <a:gd name="T33" fmla="*/ 301 h 317"/>
                <a:gd name="T34" fmla="*/ 3 w 44"/>
                <a:gd name="T35" fmla="*/ 292 h 317"/>
                <a:gd name="T36" fmla="*/ 4 w 44"/>
                <a:gd name="T37" fmla="*/ 256 h 317"/>
                <a:gd name="T38" fmla="*/ 3 w 44"/>
                <a:gd name="T39" fmla="*/ 215 h 317"/>
                <a:gd name="T40" fmla="*/ 3 w 44"/>
                <a:gd name="T41" fmla="*/ 170 h 317"/>
                <a:gd name="T42" fmla="*/ 1 w 44"/>
                <a:gd name="T43" fmla="*/ 126 h 317"/>
                <a:gd name="T44" fmla="*/ 1 w 44"/>
                <a:gd name="T45" fmla="*/ 84 h 317"/>
                <a:gd name="T46" fmla="*/ 4 w 44"/>
                <a:gd name="T47" fmla="*/ 48 h 317"/>
                <a:gd name="T48" fmla="*/ 7 w 44"/>
                <a:gd name="T49" fmla="*/ 21 h 317"/>
                <a:gd name="T50" fmla="*/ 41 w 44"/>
                <a:gd name="T51" fmla="*/ 15 h 317"/>
                <a:gd name="T52" fmla="*/ 39 w 44"/>
                <a:gd name="T53" fmla="*/ 43 h 317"/>
                <a:gd name="T54" fmla="*/ 38 w 44"/>
                <a:gd name="T55" fmla="*/ 81 h 317"/>
                <a:gd name="T56" fmla="*/ 38 w 44"/>
                <a:gd name="T57" fmla="*/ 124 h 317"/>
                <a:gd name="T58" fmla="*/ 38 w 44"/>
                <a:gd name="T59" fmla="*/ 168 h 317"/>
                <a:gd name="T60" fmla="*/ 39 w 44"/>
                <a:gd name="T61" fmla="*/ 213 h 317"/>
                <a:gd name="T62" fmla="*/ 39 w 44"/>
                <a:gd name="T63" fmla="*/ 253 h 317"/>
                <a:gd name="T64" fmla="*/ 38 w 44"/>
                <a:gd name="T65" fmla="*/ 287 h 317"/>
                <a:gd name="T66" fmla="*/ 0 w 44"/>
                <a:gd name="T67" fmla="*/ 312 h 317"/>
                <a:gd name="T68" fmla="*/ 36 w 44"/>
                <a:gd name="T69" fmla="*/ 302 h 317"/>
                <a:gd name="T70" fmla="*/ 36 w 44"/>
                <a:gd name="T71" fmla="*/ 303 h 317"/>
                <a:gd name="T72" fmla="*/ 33 w 44"/>
                <a:gd name="T73" fmla="*/ 305 h 317"/>
                <a:gd name="T74" fmla="*/ 31 w 44"/>
                <a:gd name="T75" fmla="*/ 308 h 317"/>
                <a:gd name="T76" fmla="*/ 29 w 44"/>
                <a:gd name="T77" fmla="*/ 310 h 317"/>
                <a:gd name="T78" fmla="*/ 25 w 44"/>
                <a:gd name="T79" fmla="*/ 311 h 317"/>
                <a:gd name="T80" fmla="*/ 22 w 44"/>
                <a:gd name="T81" fmla="*/ 313 h 317"/>
                <a:gd name="T82" fmla="*/ 19 w 44"/>
                <a:gd name="T83" fmla="*/ 315 h 317"/>
                <a:gd name="T84" fmla="*/ 15 w 44"/>
                <a:gd name="T85" fmla="*/ 316 h 317"/>
                <a:gd name="T86" fmla="*/ 12 w 44"/>
                <a:gd name="T87" fmla="*/ 316 h 317"/>
                <a:gd name="T88" fmla="*/ 8 w 44"/>
                <a:gd name="T89" fmla="*/ 317 h 317"/>
                <a:gd name="T90" fmla="*/ 6 w 44"/>
                <a:gd name="T91" fmla="*/ 317 h 317"/>
                <a:gd name="T92" fmla="*/ 4 w 44"/>
                <a:gd name="T93" fmla="*/ 316 h 317"/>
                <a:gd name="T94" fmla="*/ 3 w 44"/>
                <a:gd name="T95" fmla="*/ 316 h 317"/>
                <a:gd name="T96" fmla="*/ 1 w 44"/>
                <a:gd name="T97" fmla="*/ 315 h 317"/>
                <a:gd name="T98" fmla="*/ 0 w 44"/>
                <a:gd name="T99" fmla="*/ 31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317">
                  <a:moveTo>
                    <a:pt x="44" y="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close/>
                  <a:moveTo>
                    <a:pt x="37" y="301"/>
                  </a:moveTo>
                  <a:lnTo>
                    <a:pt x="0" y="312"/>
                  </a:lnTo>
                  <a:lnTo>
                    <a:pt x="1" y="305"/>
                  </a:lnTo>
                  <a:lnTo>
                    <a:pt x="3" y="299"/>
                  </a:lnTo>
                  <a:lnTo>
                    <a:pt x="3" y="292"/>
                  </a:lnTo>
                  <a:lnTo>
                    <a:pt x="3" y="284"/>
                  </a:lnTo>
                  <a:lnTo>
                    <a:pt x="3" y="275"/>
                  </a:lnTo>
                  <a:lnTo>
                    <a:pt x="3" y="265"/>
                  </a:lnTo>
                  <a:lnTo>
                    <a:pt x="4" y="256"/>
                  </a:lnTo>
                  <a:lnTo>
                    <a:pt x="4" y="246"/>
                  </a:lnTo>
                  <a:lnTo>
                    <a:pt x="4" y="236"/>
                  </a:lnTo>
                  <a:lnTo>
                    <a:pt x="3" y="225"/>
                  </a:lnTo>
                  <a:lnTo>
                    <a:pt x="3" y="215"/>
                  </a:lnTo>
                  <a:lnTo>
                    <a:pt x="3" y="204"/>
                  </a:lnTo>
                  <a:lnTo>
                    <a:pt x="3" y="192"/>
                  </a:lnTo>
                  <a:lnTo>
                    <a:pt x="3" y="182"/>
                  </a:lnTo>
                  <a:lnTo>
                    <a:pt x="3" y="170"/>
                  </a:lnTo>
                  <a:lnTo>
                    <a:pt x="3" y="159"/>
                  </a:lnTo>
                  <a:lnTo>
                    <a:pt x="1" y="148"/>
                  </a:lnTo>
                  <a:lnTo>
                    <a:pt x="1" y="136"/>
                  </a:lnTo>
                  <a:lnTo>
                    <a:pt x="1" y="126"/>
                  </a:lnTo>
                  <a:lnTo>
                    <a:pt x="1" y="114"/>
                  </a:lnTo>
                  <a:lnTo>
                    <a:pt x="1" y="104"/>
                  </a:lnTo>
                  <a:lnTo>
                    <a:pt x="1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3" y="65"/>
                  </a:lnTo>
                  <a:lnTo>
                    <a:pt x="3" y="56"/>
                  </a:lnTo>
                  <a:lnTo>
                    <a:pt x="4" y="48"/>
                  </a:lnTo>
                  <a:lnTo>
                    <a:pt x="4" y="40"/>
                  </a:lnTo>
                  <a:lnTo>
                    <a:pt x="5" y="33"/>
                  </a:lnTo>
                  <a:lnTo>
                    <a:pt x="6" y="26"/>
                  </a:lnTo>
                  <a:lnTo>
                    <a:pt x="7" y="21"/>
                  </a:lnTo>
                  <a:lnTo>
                    <a:pt x="8" y="15"/>
                  </a:lnTo>
                  <a:lnTo>
                    <a:pt x="44" y="5"/>
                  </a:lnTo>
                  <a:lnTo>
                    <a:pt x="43" y="9"/>
                  </a:lnTo>
                  <a:lnTo>
                    <a:pt x="41" y="15"/>
                  </a:lnTo>
                  <a:lnTo>
                    <a:pt x="40" y="22"/>
                  </a:lnTo>
                  <a:lnTo>
                    <a:pt x="40" y="29"/>
                  </a:lnTo>
                  <a:lnTo>
                    <a:pt x="39" y="35"/>
                  </a:lnTo>
                  <a:lnTo>
                    <a:pt x="39" y="43"/>
                  </a:lnTo>
                  <a:lnTo>
                    <a:pt x="38" y="53"/>
                  </a:lnTo>
                  <a:lnTo>
                    <a:pt x="38" y="62"/>
                  </a:lnTo>
                  <a:lnTo>
                    <a:pt x="38" y="71"/>
                  </a:lnTo>
                  <a:lnTo>
                    <a:pt x="38" y="81"/>
                  </a:lnTo>
                  <a:lnTo>
                    <a:pt x="38" y="92"/>
                  </a:lnTo>
                  <a:lnTo>
                    <a:pt x="38" y="102"/>
                  </a:lnTo>
                  <a:lnTo>
                    <a:pt x="38" y="113"/>
                  </a:lnTo>
                  <a:lnTo>
                    <a:pt x="38" y="124"/>
                  </a:lnTo>
                  <a:lnTo>
                    <a:pt x="38" y="135"/>
                  </a:lnTo>
                  <a:lnTo>
                    <a:pt x="38" y="146"/>
                  </a:lnTo>
                  <a:lnTo>
                    <a:pt x="38" y="158"/>
                  </a:lnTo>
                  <a:lnTo>
                    <a:pt x="38" y="168"/>
                  </a:lnTo>
                  <a:lnTo>
                    <a:pt x="38" y="180"/>
                  </a:lnTo>
                  <a:lnTo>
                    <a:pt x="38" y="191"/>
                  </a:lnTo>
                  <a:lnTo>
                    <a:pt x="39" y="201"/>
                  </a:lnTo>
                  <a:lnTo>
                    <a:pt x="39" y="213"/>
                  </a:lnTo>
                  <a:lnTo>
                    <a:pt x="39" y="223"/>
                  </a:lnTo>
                  <a:lnTo>
                    <a:pt x="39" y="233"/>
                  </a:lnTo>
                  <a:lnTo>
                    <a:pt x="39" y="244"/>
                  </a:lnTo>
                  <a:lnTo>
                    <a:pt x="39" y="253"/>
                  </a:lnTo>
                  <a:lnTo>
                    <a:pt x="39" y="262"/>
                  </a:lnTo>
                  <a:lnTo>
                    <a:pt x="38" y="271"/>
                  </a:lnTo>
                  <a:lnTo>
                    <a:pt x="38" y="279"/>
                  </a:lnTo>
                  <a:lnTo>
                    <a:pt x="38" y="287"/>
                  </a:lnTo>
                  <a:lnTo>
                    <a:pt x="37" y="294"/>
                  </a:lnTo>
                  <a:lnTo>
                    <a:pt x="37" y="301"/>
                  </a:lnTo>
                  <a:lnTo>
                    <a:pt x="37" y="301"/>
                  </a:lnTo>
                  <a:close/>
                  <a:moveTo>
                    <a:pt x="0" y="312"/>
                  </a:moveTo>
                  <a:lnTo>
                    <a:pt x="37" y="301"/>
                  </a:lnTo>
                  <a:lnTo>
                    <a:pt x="37" y="301"/>
                  </a:lnTo>
                  <a:lnTo>
                    <a:pt x="37" y="301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3" y="307"/>
                  </a:lnTo>
                  <a:lnTo>
                    <a:pt x="32" y="307"/>
                  </a:lnTo>
                  <a:lnTo>
                    <a:pt x="32" y="307"/>
                  </a:lnTo>
                  <a:lnTo>
                    <a:pt x="31" y="308"/>
                  </a:lnTo>
                  <a:lnTo>
                    <a:pt x="31" y="308"/>
                  </a:lnTo>
                  <a:lnTo>
                    <a:pt x="30" y="309"/>
                  </a:lnTo>
                  <a:lnTo>
                    <a:pt x="29" y="309"/>
                  </a:lnTo>
                  <a:lnTo>
                    <a:pt x="29" y="310"/>
                  </a:lnTo>
                  <a:lnTo>
                    <a:pt x="28" y="310"/>
                  </a:lnTo>
                  <a:lnTo>
                    <a:pt x="27" y="310"/>
                  </a:lnTo>
                  <a:lnTo>
                    <a:pt x="27" y="311"/>
                  </a:lnTo>
                  <a:lnTo>
                    <a:pt x="25" y="311"/>
                  </a:lnTo>
                  <a:lnTo>
                    <a:pt x="24" y="311"/>
                  </a:lnTo>
                  <a:lnTo>
                    <a:pt x="24" y="312"/>
                  </a:lnTo>
                  <a:lnTo>
                    <a:pt x="23" y="312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21" y="313"/>
                  </a:lnTo>
                  <a:lnTo>
                    <a:pt x="20" y="313"/>
                  </a:lnTo>
                  <a:lnTo>
                    <a:pt x="19" y="315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6" y="316"/>
                  </a:lnTo>
                  <a:lnTo>
                    <a:pt x="15" y="316"/>
                  </a:lnTo>
                  <a:lnTo>
                    <a:pt x="14" y="316"/>
                  </a:lnTo>
                  <a:lnTo>
                    <a:pt x="13" y="316"/>
                  </a:lnTo>
                  <a:lnTo>
                    <a:pt x="13" y="316"/>
                  </a:lnTo>
                  <a:lnTo>
                    <a:pt x="12" y="316"/>
                  </a:lnTo>
                  <a:lnTo>
                    <a:pt x="11" y="316"/>
                  </a:lnTo>
                  <a:lnTo>
                    <a:pt x="11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7" y="317"/>
                  </a:lnTo>
                  <a:lnTo>
                    <a:pt x="7" y="317"/>
                  </a:lnTo>
                  <a:lnTo>
                    <a:pt x="6" y="317"/>
                  </a:lnTo>
                  <a:lnTo>
                    <a:pt x="5" y="317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3" y="316"/>
                  </a:lnTo>
                  <a:lnTo>
                    <a:pt x="3" y="316"/>
                  </a:lnTo>
                  <a:lnTo>
                    <a:pt x="3" y="316"/>
                  </a:lnTo>
                  <a:lnTo>
                    <a:pt x="1" y="315"/>
                  </a:lnTo>
                  <a:lnTo>
                    <a:pt x="1" y="315"/>
                  </a:lnTo>
                  <a:lnTo>
                    <a:pt x="1" y="315"/>
                  </a:lnTo>
                  <a:lnTo>
                    <a:pt x="1" y="315"/>
                  </a:lnTo>
                  <a:lnTo>
                    <a:pt x="1" y="313"/>
                  </a:lnTo>
                  <a:lnTo>
                    <a:pt x="1" y="313"/>
                  </a:lnTo>
                  <a:lnTo>
                    <a:pt x="0" y="313"/>
                  </a:lnTo>
                  <a:lnTo>
                    <a:pt x="0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33"/>
            <p:cNvSpPr>
              <a:spLocks noEditPoints="1"/>
            </p:cNvSpPr>
            <p:nvPr/>
          </p:nvSpPr>
          <p:spPr bwMode="auto">
            <a:xfrm>
              <a:off x="10179050" y="5175250"/>
              <a:ext cx="271463" cy="515938"/>
            </a:xfrm>
            <a:custGeom>
              <a:avLst/>
              <a:gdLst>
                <a:gd name="T0" fmla="*/ 0 w 171"/>
                <a:gd name="T1" fmla="*/ 18 h 325"/>
                <a:gd name="T2" fmla="*/ 0 w 171"/>
                <a:gd name="T3" fmla="*/ 16 h 325"/>
                <a:gd name="T4" fmla="*/ 0 w 171"/>
                <a:gd name="T5" fmla="*/ 14 h 325"/>
                <a:gd name="T6" fmla="*/ 3 w 171"/>
                <a:gd name="T7" fmla="*/ 13 h 325"/>
                <a:gd name="T8" fmla="*/ 4 w 171"/>
                <a:gd name="T9" fmla="*/ 11 h 325"/>
                <a:gd name="T10" fmla="*/ 7 w 171"/>
                <a:gd name="T11" fmla="*/ 8 h 325"/>
                <a:gd name="T12" fmla="*/ 10 w 171"/>
                <a:gd name="T13" fmla="*/ 6 h 325"/>
                <a:gd name="T14" fmla="*/ 13 w 171"/>
                <a:gd name="T15" fmla="*/ 5 h 325"/>
                <a:gd name="T16" fmla="*/ 16 w 171"/>
                <a:gd name="T17" fmla="*/ 4 h 325"/>
                <a:gd name="T18" fmla="*/ 20 w 171"/>
                <a:gd name="T19" fmla="*/ 3 h 325"/>
                <a:gd name="T20" fmla="*/ 23 w 171"/>
                <a:gd name="T21" fmla="*/ 2 h 325"/>
                <a:gd name="T22" fmla="*/ 27 w 171"/>
                <a:gd name="T23" fmla="*/ 0 h 325"/>
                <a:gd name="T24" fmla="*/ 29 w 171"/>
                <a:gd name="T25" fmla="*/ 0 h 325"/>
                <a:gd name="T26" fmla="*/ 33 w 171"/>
                <a:gd name="T27" fmla="*/ 2 h 325"/>
                <a:gd name="T28" fmla="*/ 34 w 171"/>
                <a:gd name="T29" fmla="*/ 2 h 325"/>
                <a:gd name="T30" fmla="*/ 35 w 171"/>
                <a:gd name="T31" fmla="*/ 3 h 325"/>
                <a:gd name="T32" fmla="*/ 171 w 171"/>
                <a:gd name="T33" fmla="*/ 308 h 325"/>
                <a:gd name="T34" fmla="*/ 125 w 171"/>
                <a:gd name="T35" fmla="*/ 302 h 325"/>
                <a:gd name="T36" fmla="*/ 109 w 171"/>
                <a:gd name="T37" fmla="*/ 266 h 325"/>
                <a:gd name="T38" fmla="*/ 91 w 171"/>
                <a:gd name="T39" fmla="*/ 225 h 325"/>
                <a:gd name="T40" fmla="*/ 70 w 171"/>
                <a:gd name="T41" fmla="*/ 179 h 325"/>
                <a:gd name="T42" fmla="*/ 51 w 171"/>
                <a:gd name="T43" fmla="*/ 134 h 325"/>
                <a:gd name="T44" fmla="*/ 31 w 171"/>
                <a:gd name="T45" fmla="*/ 91 h 325"/>
                <a:gd name="T46" fmla="*/ 15 w 171"/>
                <a:gd name="T47" fmla="*/ 53 h 325"/>
                <a:gd name="T48" fmla="*/ 3 w 171"/>
                <a:gd name="T49" fmla="*/ 24 h 325"/>
                <a:gd name="T50" fmla="*/ 41 w 171"/>
                <a:gd name="T51" fmla="*/ 15 h 325"/>
                <a:gd name="T52" fmla="*/ 54 w 171"/>
                <a:gd name="T53" fmla="*/ 47 h 325"/>
                <a:gd name="T54" fmla="*/ 71 w 171"/>
                <a:gd name="T55" fmla="*/ 86 h 325"/>
                <a:gd name="T56" fmla="*/ 91 w 171"/>
                <a:gd name="T57" fmla="*/ 130 h 325"/>
                <a:gd name="T58" fmla="*/ 111 w 171"/>
                <a:gd name="T59" fmla="*/ 175 h 325"/>
                <a:gd name="T60" fmla="*/ 131 w 171"/>
                <a:gd name="T61" fmla="*/ 220 h 325"/>
                <a:gd name="T62" fmla="*/ 149 w 171"/>
                <a:gd name="T63" fmla="*/ 260 h 325"/>
                <a:gd name="T64" fmla="*/ 164 w 171"/>
                <a:gd name="T65" fmla="*/ 294 h 325"/>
                <a:gd name="T66" fmla="*/ 135 w 171"/>
                <a:gd name="T67" fmla="*/ 323 h 325"/>
                <a:gd name="T68" fmla="*/ 171 w 171"/>
                <a:gd name="T69" fmla="*/ 309 h 325"/>
                <a:gd name="T70" fmla="*/ 171 w 171"/>
                <a:gd name="T71" fmla="*/ 310 h 325"/>
                <a:gd name="T72" fmla="*/ 170 w 171"/>
                <a:gd name="T73" fmla="*/ 313 h 325"/>
                <a:gd name="T74" fmla="*/ 169 w 171"/>
                <a:gd name="T75" fmla="*/ 314 h 325"/>
                <a:gd name="T76" fmla="*/ 166 w 171"/>
                <a:gd name="T77" fmla="*/ 316 h 325"/>
                <a:gd name="T78" fmla="*/ 164 w 171"/>
                <a:gd name="T79" fmla="*/ 318 h 325"/>
                <a:gd name="T80" fmla="*/ 161 w 171"/>
                <a:gd name="T81" fmla="*/ 320 h 325"/>
                <a:gd name="T82" fmla="*/ 157 w 171"/>
                <a:gd name="T83" fmla="*/ 322 h 325"/>
                <a:gd name="T84" fmla="*/ 154 w 171"/>
                <a:gd name="T85" fmla="*/ 323 h 325"/>
                <a:gd name="T86" fmla="*/ 150 w 171"/>
                <a:gd name="T87" fmla="*/ 324 h 325"/>
                <a:gd name="T88" fmla="*/ 147 w 171"/>
                <a:gd name="T89" fmla="*/ 325 h 325"/>
                <a:gd name="T90" fmla="*/ 143 w 171"/>
                <a:gd name="T91" fmla="*/ 325 h 325"/>
                <a:gd name="T92" fmla="*/ 141 w 171"/>
                <a:gd name="T93" fmla="*/ 325 h 325"/>
                <a:gd name="T94" fmla="*/ 139 w 171"/>
                <a:gd name="T95" fmla="*/ 325 h 325"/>
                <a:gd name="T96" fmla="*/ 137 w 171"/>
                <a:gd name="T97" fmla="*/ 324 h 325"/>
                <a:gd name="T98" fmla="*/ 135 w 171"/>
                <a:gd name="T99" fmla="*/ 32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325">
                  <a:moveTo>
                    <a:pt x="36" y="4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171" y="308"/>
                  </a:moveTo>
                  <a:lnTo>
                    <a:pt x="135" y="323"/>
                  </a:lnTo>
                  <a:lnTo>
                    <a:pt x="132" y="316"/>
                  </a:lnTo>
                  <a:lnTo>
                    <a:pt x="130" y="309"/>
                  </a:lnTo>
                  <a:lnTo>
                    <a:pt x="125" y="302"/>
                  </a:lnTo>
                  <a:lnTo>
                    <a:pt x="122" y="293"/>
                  </a:lnTo>
                  <a:lnTo>
                    <a:pt x="118" y="285"/>
                  </a:lnTo>
                  <a:lnTo>
                    <a:pt x="114" y="276"/>
                  </a:lnTo>
                  <a:lnTo>
                    <a:pt x="109" y="266"/>
                  </a:lnTo>
                  <a:lnTo>
                    <a:pt x="105" y="257"/>
                  </a:lnTo>
                  <a:lnTo>
                    <a:pt x="100" y="245"/>
                  </a:lnTo>
                  <a:lnTo>
                    <a:pt x="95" y="235"/>
                  </a:lnTo>
                  <a:lnTo>
                    <a:pt x="91" y="225"/>
                  </a:lnTo>
                  <a:lnTo>
                    <a:pt x="86" y="213"/>
                  </a:lnTo>
                  <a:lnTo>
                    <a:pt x="81" y="202"/>
                  </a:lnTo>
                  <a:lnTo>
                    <a:pt x="76" y="190"/>
                  </a:lnTo>
                  <a:lnTo>
                    <a:pt x="70" y="179"/>
                  </a:lnTo>
                  <a:lnTo>
                    <a:pt x="66" y="167"/>
                  </a:lnTo>
                  <a:lnTo>
                    <a:pt x="60" y="156"/>
                  </a:lnTo>
                  <a:lnTo>
                    <a:pt x="55" y="145"/>
                  </a:lnTo>
                  <a:lnTo>
                    <a:pt x="51" y="134"/>
                  </a:lnTo>
                  <a:lnTo>
                    <a:pt x="45" y="123"/>
                  </a:lnTo>
                  <a:lnTo>
                    <a:pt x="41" y="111"/>
                  </a:lnTo>
                  <a:lnTo>
                    <a:pt x="36" y="101"/>
                  </a:lnTo>
                  <a:lnTo>
                    <a:pt x="31" y="91"/>
                  </a:lnTo>
                  <a:lnTo>
                    <a:pt x="27" y="81"/>
                  </a:lnTo>
                  <a:lnTo>
                    <a:pt x="23" y="71"/>
                  </a:lnTo>
                  <a:lnTo>
                    <a:pt x="19" y="62"/>
                  </a:lnTo>
                  <a:lnTo>
                    <a:pt x="15" y="53"/>
                  </a:lnTo>
                  <a:lnTo>
                    <a:pt x="12" y="45"/>
                  </a:lnTo>
                  <a:lnTo>
                    <a:pt x="8" y="38"/>
                  </a:lnTo>
                  <a:lnTo>
                    <a:pt x="5" y="30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36" y="4"/>
                  </a:lnTo>
                  <a:lnTo>
                    <a:pt x="38" y="10"/>
                  </a:lnTo>
                  <a:lnTo>
                    <a:pt x="41" y="15"/>
                  </a:lnTo>
                  <a:lnTo>
                    <a:pt x="44" y="22"/>
                  </a:lnTo>
                  <a:lnTo>
                    <a:pt x="47" y="30"/>
                  </a:lnTo>
                  <a:lnTo>
                    <a:pt x="51" y="38"/>
                  </a:lnTo>
                  <a:lnTo>
                    <a:pt x="54" y="47"/>
                  </a:lnTo>
                  <a:lnTo>
                    <a:pt x="59" y="56"/>
                  </a:lnTo>
                  <a:lnTo>
                    <a:pt x="62" y="66"/>
                  </a:lnTo>
                  <a:lnTo>
                    <a:pt x="67" y="76"/>
                  </a:lnTo>
                  <a:lnTo>
                    <a:pt x="71" y="86"/>
                  </a:lnTo>
                  <a:lnTo>
                    <a:pt x="76" y="97"/>
                  </a:lnTo>
                  <a:lnTo>
                    <a:pt x="81" y="108"/>
                  </a:lnTo>
                  <a:lnTo>
                    <a:pt x="86" y="118"/>
                  </a:lnTo>
                  <a:lnTo>
                    <a:pt x="91" y="130"/>
                  </a:lnTo>
                  <a:lnTo>
                    <a:pt x="95" y="141"/>
                  </a:lnTo>
                  <a:lnTo>
                    <a:pt x="101" y="153"/>
                  </a:lnTo>
                  <a:lnTo>
                    <a:pt x="106" y="164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21" y="198"/>
                  </a:lnTo>
                  <a:lnTo>
                    <a:pt x="126" y="209"/>
                  </a:lnTo>
                  <a:lnTo>
                    <a:pt x="131" y="220"/>
                  </a:lnTo>
                  <a:lnTo>
                    <a:pt x="135" y="230"/>
                  </a:lnTo>
                  <a:lnTo>
                    <a:pt x="140" y="241"/>
                  </a:lnTo>
                  <a:lnTo>
                    <a:pt x="145" y="251"/>
                  </a:lnTo>
                  <a:lnTo>
                    <a:pt x="149" y="260"/>
                  </a:lnTo>
                  <a:lnTo>
                    <a:pt x="154" y="269"/>
                  </a:lnTo>
                  <a:lnTo>
                    <a:pt x="157" y="278"/>
                  </a:lnTo>
                  <a:lnTo>
                    <a:pt x="161" y="286"/>
                  </a:lnTo>
                  <a:lnTo>
                    <a:pt x="164" y="294"/>
                  </a:lnTo>
                  <a:lnTo>
                    <a:pt x="167" y="301"/>
                  </a:lnTo>
                  <a:lnTo>
                    <a:pt x="171" y="308"/>
                  </a:lnTo>
                  <a:lnTo>
                    <a:pt x="171" y="308"/>
                  </a:lnTo>
                  <a:close/>
                  <a:moveTo>
                    <a:pt x="135" y="323"/>
                  </a:moveTo>
                  <a:lnTo>
                    <a:pt x="171" y="308"/>
                  </a:lnTo>
                  <a:lnTo>
                    <a:pt x="171" y="308"/>
                  </a:lnTo>
                  <a:lnTo>
                    <a:pt x="171" y="308"/>
                  </a:lnTo>
                  <a:lnTo>
                    <a:pt x="171" y="309"/>
                  </a:lnTo>
                  <a:lnTo>
                    <a:pt x="171" y="309"/>
                  </a:lnTo>
                  <a:lnTo>
                    <a:pt x="171" y="309"/>
                  </a:lnTo>
                  <a:lnTo>
                    <a:pt x="171" y="310"/>
                  </a:lnTo>
                  <a:lnTo>
                    <a:pt x="171" y="310"/>
                  </a:lnTo>
                  <a:lnTo>
                    <a:pt x="171" y="312"/>
                  </a:lnTo>
                  <a:lnTo>
                    <a:pt x="171" y="312"/>
                  </a:lnTo>
                  <a:lnTo>
                    <a:pt x="170" y="312"/>
                  </a:lnTo>
                  <a:lnTo>
                    <a:pt x="170" y="313"/>
                  </a:lnTo>
                  <a:lnTo>
                    <a:pt x="170" y="313"/>
                  </a:lnTo>
                  <a:lnTo>
                    <a:pt x="169" y="314"/>
                  </a:lnTo>
                  <a:lnTo>
                    <a:pt x="169" y="314"/>
                  </a:lnTo>
                  <a:lnTo>
                    <a:pt x="169" y="314"/>
                  </a:lnTo>
                  <a:lnTo>
                    <a:pt x="167" y="315"/>
                  </a:lnTo>
                  <a:lnTo>
                    <a:pt x="167" y="315"/>
                  </a:lnTo>
                  <a:lnTo>
                    <a:pt x="166" y="316"/>
                  </a:lnTo>
                  <a:lnTo>
                    <a:pt x="166" y="316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4" y="317"/>
                  </a:lnTo>
                  <a:lnTo>
                    <a:pt x="164" y="318"/>
                  </a:lnTo>
                  <a:lnTo>
                    <a:pt x="163" y="318"/>
                  </a:lnTo>
                  <a:lnTo>
                    <a:pt x="162" y="320"/>
                  </a:lnTo>
                  <a:lnTo>
                    <a:pt x="162" y="320"/>
                  </a:lnTo>
                  <a:lnTo>
                    <a:pt x="161" y="320"/>
                  </a:lnTo>
                  <a:lnTo>
                    <a:pt x="159" y="321"/>
                  </a:lnTo>
                  <a:lnTo>
                    <a:pt x="159" y="321"/>
                  </a:lnTo>
                  <a:lnTo>
                    <a:pt x="158" y="322"/>
                  </a:lnTo>
                  <a:lnTo>
                    <a:pt x="157" y="322"/>
                  </a:lnTo>
                  <a:lnTo>
                    <a:pt x="156" y="322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4" y="323"/>
                  </a:lnTo>
                  <a:lnTo>
                    <a:pt x="153" y="324"/>
                  </a:lnTo>
                  <a:lnTo>
                    <a:pt x="151" y="324"/>
                  </a:lnTo>
                  <a:lnTo>
                    <a:pt x="150" y="324"/>
                  </a:lnTo>
                  <a:lnTo>
                    <a:pt x="150" y="324"/>
                  </a:lnTo>
                  <a:lnTo>
                    <a:pt x="149" y="324"/>
                  </a:lnTo>
                  <a:lnTo>
                    <a:pt x="148" y="325"/>
                  </a:lnTo>
                  <a:lnTo>
                    <a:pt x="148" y="325"/>
                  </a:lnTo>
                  <a:lnTo>
                    <a:pt x="147" y="325"/>
                  </a:lnTo>
                  <a:lnTo>
                    <a:pt x="146" y="325"/>
                  </a:lnTo>
                  <a:lnTo>
                    <a:pt x="145" y="325"/>
                  </a:lnTo>
                  <a:lnTo>
                    <a:pt x="145" y="325"/>
                  </a:lnTo>
                  <a:lnTo>
                    <a:pt x="143" y="325"/>
                  </a:lnTo>
                  <a:lnTo>
                    <a:pt x="142" y="325"/>
                  </a:lnTo>
                  <a:lnTo>
                    <a:pt x="142" y="325"/>
                  </a:lnTo>
                  <a:lnTo>
                    <a:pt x="141" y="325"/>
                  </a:lnTo>
                  <a:lnTo>
                    <a:pt x="141" y="325"/>
                  </a:lnTo>
                  <a:lnTo>
                    <a:pt x="140" y="325"/>
                  </a:lnTo>
                  <a:lnTo>
                    <a:pt x="140" y="325"/>
                  </a:lnTo>
                  <a:lnTo>
                    <a:pt x="139" y="325"/>
                  </a:lnTo>
                  <a:lnTo>
                    <a:pt x="139" y="325"/>
                  </a:lnTo>
                  <a:lnTo>
                    <a:pt x="138" y="325"/>
                  </a:lnTo>
                  <a:lnTo>
                    <a:pt x="138" y="325"/>
                  </a:lnTo>
                  <a:lnTo>
                    <a:pt x="138" y="325"/>
                  </a:lnTo>
                  <a:lnTo>
                    <a:pt x="137" y="324"/>
                  </a:lnTo>
                  <a:lnTo>
                    <a:pt x="137" y="324"/>
                  </a:lnTo>
                  <a:lnTo>
                    <a:pt x="137" y="324"/>
                  </a:lnTo>
                  <a:lnTo>
                    <a:pt x="135" y="324"/>
                  </a:lnTo>
                  <a:lnTo>
                    <a:pt x="135" y="323"/>
                  </a:lnTo>
                  <a:lnTo>
                    <a:pt x="135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34"/>
            <p:cNvSpPr>
              <a:spLocks noEditPoints="1"/>
            </p:cNvSpPr>
            <p:nvPr/>
          </p:nvSpPr>
          <p:spPr bwMode="auto">
            <a:xfrm>
              <a:off x="9942513" y="5175250"/>
              <a:ext cx="176213" cy="515938"/>
            </a:xfrm>
            <a:custGeom>
              <a:avLst/>
              <a:gdLst>
                <a:gd name="T0" fmla="*/ 0 w 111"/>
                <a:gd name="T1" fmla="*/ 18 h 325"/>
                <a:gd name="T2" fmla="*/ 0 w 111"/>
                <a:gd name="T3" fmla="*/ 16 h 325"/>
                <a:gd name="T4" fmla="*/ 1 w 111"/>
                <a:gd name="T5" fmla="*/ 14 h 325"/>
                <a:gd name="T6" fmla="*/ 2 w 111"/>
                <a:gd name="T7" fmla="*/ 12 h 325"/>
                <a:gd name="T8" fmla="*/ 4 w 111"/>
                <a:gd name="T9" fmla="*/ 11 h 325"/>
                <a:gd name="T10" fmla="*/ 7 w 111"/>
                <a:gd name="T11" fmla="*/ 8 h 325"/>
                <a:gd name="T12" fmla="*/ 10 w 111"/>
                <a:gd name="T13" fmla="*/ 6 h 325"/>
                <a:gd name="T14" fmla="*/ 13 w 111"/>
                <a:gd name="T15" fmla="*/ 5 h 325"/>
                <a:gd name="T16" fmla="*/ 17 w 111"/>
                <a:gd name="T17" fmla="*/ 3 h 325"/>
                <a:gd name="T18" fmla="*/ 20 w 111"/>
                <a:gd name="T19" fmla="*/ 2 h 325"/>
                <a:gd name="T20" fmla="*/ 24 w 111"/>
                <a:gd name="T21" fmla="*/ 2 h 325"/>
                <a:gd name="T22" fmla="*/ 27 w 111"/>
                <a:gd name="T23" fmla="*/ 0 h 325"/>
                <a:gd name="T24" fmla="*/ 29 w 111"/>
                <a:gd name="T25" fmla="*/ 0 h 325"/>
                <a:gd name="T26" fmla="*/ 32 w 111"/>
                <a:gd name="T27" fmla="*/ 2 h 325"/>
                <a:gd name="T28" fmla="*/ 34 w 111"/>
                <a:gd name="T29" fmla="*/ 2 h 325"/>
                <a:gd name="T30" fmla="*/ 35 w 111"/>
                <a:gd name="T31" fmla="*/ 3 h 325"/>
                <a:gd name="T32" fmla="*/ 111 w 111"/>
                <a:gd name="T33" fmla="*/ 309 h 325"/>
                <a:gd name="T34" fmla="*/ 71 w 111"/>
                <a:gd name="T35" fmla="*/ 301 h 325"/>
                <a:gd name="T36" fmla="*/ 64 w 111"/>
                <a:gd name="T37" fmla="*/ 266 h 325"/>
                <a:gd name="T38" fmla="*/ 53 w 111"/>
                <a:gd name="T39" fmla="*/ 222 h 325"/>
                <a:gd name="T40" fmla="*/ 43 w 111"/>
                <a:gd name="T41" fmla="*/ 177 h 325"/>
                <a:gd name="T42" fmla="*/ 32 w 111"/>
                <a:gd name="T43" fmla="*/ 131 h 325"/>
                <a:gd name="T44" fmla="*/ 20 w 111"/>
                <a:gd name="T45" fmla="*/ 87 h 325"/>
                <a:gd name="T46" fmla="*/ 10 w 111"/>
                <a:gd name="T47" fmla="*/ 51 h 325"/>
                <a:gd name="T48" fmla="*/ 2 w 111"/>
                <a:gd name="T49" fmla="*/ 23 h 325"/>
                <a:gd name="T50" fmla="*/ 39 w 111"/>
                <a:gd name="T51" fmla="*/ 14 h 325"/>
                <a:gd name="T52" fmla="*/ 48 w 111"/>
                <a:gd name="T53" fmla="*/ 45 h 325"/>
                <a:gd name="T54" fmla="*/ 58 w 111"/>
                <a:gd name="T55" fmla="*/ 84 h 325"/>
                <a:gd name="T56" fmla="*/ 69 w 111"/>
                <a:gd name="T57" fmla="*/ 127 h 325"/>
                <a:gd name="T58" fmla="*/ 81 w 111"/>
                <a:gd name="T59" fmla="*/ 174 h 325"/>
                <a:gd name="T60" fmla="*/ 92 w 111"/>
                <a:gd name="T61" fmla="*/ 220 h 325"/>
                <a:gd name="T62" fmla="*/ 101 w 111"/>
                <a:gd name="T63" fmla="*/ 261 h 325"/>
                <a:gd name="T64" fmla="*/ 108 w 111"/>
                <a:gd name="T65" fmla="*/ 296 h 325"/>
                <a:gd name="T66" fmla="*/ 75 w 111"/>
                <a:gd name="T67" fmla="*/ 323 h 325"/>
                <a:gd name="T68" fmla="*/ 111 w 111"/>
                <a:gd name="T69" fmla="*/ 310 h 325"/>
                <a:gd name="T70" fmla="*/ 109 w 111"/>
                <a:gd name="T71" fmla="*/ 312 h 325"/>
                <a:gd name="T72" fmla="*/ 108 w 111"/>
                <a:gd name="T73" fmla="*/ 314 h 325"/>
                <a:gd name="T74" fmla="*/ 107 w 111"/>
                <a:gd name="T75" fmla="*/ 316 h 325"/>
                <a:gd name="T76" fmla="*/ 105 w 111"/>
                <a:gd name="T77" fmla="*/ 317 h 325"/>
                <a:gd name="T78" fmla="*/ 101 w 111"/>
                <a:gd name="T79" fmla="*/ 320 h 325"/>
                <a:gd name="T80" fmla="*/ 98 w 111"/>
                <a:gd name="T81" fmla="*/ 321 h 325"/>
                <a:gd name="T82" fmla="*/ 95 w 111"/>
                <a:gd name="T83" fmla="*/ 323 h 325"/>
                <a:gd name="T84" fmla="*/ 91 w 111"/>
                <a:gd name="T85" fmla="*/ 324 h 325"/>
                <a:gd name="T86" fmla="*/ 88 w 111"/>
                <a:gd name="T87" fmla="*/ 325 h 325"/>
                <a:gd name="T88" fmla="*/ 84 w 111"/>
                <a:gd name="T89" fmla="*/ 325 h 325"/>
                <a:gd name="T90" fmla="*/ 82 w 111"/>
                <a:gd name="T91" fmla="*/ 325 h 325"/>
                <a:gd name="T92" fmla="*/ 79 w 111"/>
                <a:gd name="T93" fmla="*/ 325 h 325"/>
                <a:gd name="T94" fmla="*/ 77 w 111"/>
                <a:gd name="T95" fmla="*/ 325 h 325"/>
                <a:gd name="T96" fmla="*/ 75 w 111"/>
                <a:gd name="T97" fmla="*/ 324 h 325"/>
                <a:gd name="T98" fmla="*/ 75 w 111"/>
                <a:gd name="T99" fmla="*/ 32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" h="325">
                  <a:moveTo>
                    <a:pt x="35" y="4"/>
                  </a:move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111" y="309"/>
                  </a:moveTo>
                  <a:lnTo>
                    <a:pt x="75" y="323"/>
                  </a:lnTo>
                  <a:lnTo>
                    <a:pt x="74" y="316"/>
                  </a:lnTo>
                  <a:lnTo>
                    <a:pt x="73" y="309"/>
                  </a:lnTo>
                  <a:lnTo>
                    <a:pt x="71" y="301"/>
                  </a:lnTo>
                  <a:lnTo>
                    <a:pt x="69" y="293"/>
                  </a:lnTo>
                  <a:lnTo>
                    <a:pt x="67" y="284"/>
                  </a:lnTo>
                  <a:lnTo>
                    <a:pt x="66" y="275"/>
                  </a:lnTo>
                  <a:lnTo>
                    <a:pt x="64" y="266"/>
                  </a:lnTo>
                  <a:lnTo>
                    <a:pt x="61" y="256"/>
                  </a:lnTo>
                  <a:lnTo>
                    <a:pt x="59" y="245"/>
                  </a:lnTo>
                  <a:lnTo>
                    <a:pt x="57" y="234"/>
                  </a:lnTo>
                  <a:lnTo>
                    <a:pt x="53" y="222"/>
                  </a:lnTo>
                  <a:lnTo>
                    <a:pt x="51" y="211"/>
                  </a:lnTo>
                  <a:lnTo>
                    <a:pt x="49" y="200"/>
                  </a:lnTo>
                  <a:lnTo>
                    <a:pt x="45" y="188"/>
                  </a:lnTo>
                  <a:lnTo>
                    <a:pt x="43" y="177"/>
                  </a:lnTo>
                  <a:lnTo>
                    <a:pt x="40" y="165"/>
                  </a:lnTo>
                  <a:lnTo>
                    <a:pt x="37" y="154"/>
                  </a:lnTo>
                  <a:lnTo>
                    <a:pt x="34" y="142"/>
                  </a:lnTo>
                  <a:lnTo>
                    <a:pt x="32" y="131"/>
                  </a:lnTo>
                  <a:lnTo>
                    <a:pt x="28" y="119"/>
                  </a:lnTo>
                  <a:lnTo>
                    <a:pt x="26" y="109"/>
                  </a:lnTo>
                  <a:lnTo>
                    <a:pt x="23" y="98"/>
                  </a:lnTo>
                  <a:lnTo>
                    <a:pt x="20" y="87"/>
                  </a:lnTo>
                  <a:lnTo>
                    <a:pt x="18" y="78"/>
                  </a:lnTo>
                  <a:lnTo>
                    <a:pt x="15" y="68"/>
                  </a:lnTo>
                  <a:lnTo>
                    <a:pt x="12" y="60"/>
                  </a:lnTo>
                  <a:lnTo>
                    <a:pt x="10" y="51"/>
                  </a:lnTo>
                  <a:lnTo>
                    <a:pt x="8" y="43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5" y="4"/>
                  </a:lnTo>
                  <a:lnTo>
                    <a:pt x="37" y="8"/>
                  </a:lnTo>
                  <a:lnTo>
                    <a:pt x="39" y="14"/>
                  </a:lnTo>
                  <a:lnTo>
                    <a:pt x="41" y="21"/>
                  </a:lnTo>
                  <a:lnTo>
                    <a:pt x="43" y="29"/>
                  </a:lnTo>
                  <a:lnTo>
                    <a:pt x="45" y="36"/>
                  </a:lnTo>
                  <a:lnTo>
                    <a:pt x="48" y="45"/>
                  </a:lnTo>
                  <a:lnTo>
                    <a:pt x="50" y="54"/>
                  </a:lnTo>
                  <a:lnTo>
                    <a:pt x="53" y="63"/>
                  </a:lnTo>
                  <a:lnTo>
                    <a:pt x="56" y="74"/>
                  </a:lnTo>
                  <a:lnTo>
                    <a:pt x="58" y="84"/>
                  </a:lnTo>
                  <a:lnTo>
                    <a:pt x="61" y="94"/>
                  </a:lnTo>
                  <a:lnTo>
                    <a:pt x="64" y="106"/>
                  </a:lnTo>
                  <a:lnTo>
                    <a:pt x="67" y="116"/>
                  </a:lnTo>
                  <a:lnTo>
                    <a:pt x="69" y="127"/>
                  </a:lnTo>
                  <a:lnTo>
                    <a:pt x="73" y="139"/>
                  </a:lnTo>
                  <a:lnTo>
                    <a:pt x="75" y="151"/>
                  </a:lnTo>
                  <a:lnTo>
                    <a:pt x="79" y="163"/>
                  </a:lnTo>
                  <a:lnTo>
                    <a:pt x="81" y="174"/>
                  </a:lnTo>
                  <a:lnTo>
                    <a:pt x="84" y="186"/>
                  </a:lnTo>
                  <a:lnTo>
                    <a:pt x="87" y="197"/>
                  </a:lnTo>
                  <a:lnTo>
                    <a:pt x="89" y="209"/>
                  </a:lnTo>
                  <a:lnTo>
                    <a:pt x="92" y="220"/>
                  </a:lnTo>
                  <a:lnTo>
                    <a:pt x="95" y="230"/>
                  </a:lnTo>
                  <a:lnTo>
                    <a:pt x="97" y="241"/>
                  </a:lnTo>
                  <a:lnTo>
                    <a:pt x="99" y="251"/>
                  </a:lnTo>
                  <a:lnTo>
                    <a:pt x="101" y="261"/>
                  </a:lnTo>
                  <a:lnTo>
                    <a:pt x="104" y="270"/>
                  </a:lnTo>
                  <a:lnTo>
                    <a:pt x="105" y="280"/>
                  </a:lnTo>
                  <a:lnTo>
                    <a:pt x="107" y="288"/>
                  </a:lnTo>
                  <a:lnTo>
                    <a:pt x="108" y="296"/>
                  </a:lnTo>
                  <a:lnTo>
                    <a:pt x="109" y="302"/>
                  </a:lnTo>
                  <a:lnTo>
                    <a:pt x="111" y="309"/>
                  </a:lnTo>
                  <a:lnTo>
                    <a:pt x="111" y="309"/>
                  </a:lnTo>
                  <a:close/>
                  <a:moveTo>
                    <a:pt x="75" y="323"/>
                  </a:moveTo>
                  <a:lnTo>
                    <a:pt x="111" y="309"/>
                  </a:lnTo>
                  <a:lnTo>
                    <a:pt x="111" y="309"/>
                  </a:lnTo>
                  <a:lnTo>
                    <a:pt x="111" y="309"/>
                  </a:lnTo>
                  <a:lnTo>
                    <a:pt x="111" y="310"/>
                  </a:lnTo>
                  <a:lnTo>
                    <a:pt x="111" y="310"/>
                  </a:lnTo>
                  <a:lnTo>
                    <a:pt x="111" y="310"/>
                  </a:lnTo>
                  <a:lnTo>
                    <a:pt x="111" y="312"/>
                  </a:lnTo>
                  <a:lnTo>
                    <a:pt x="109" y="312"/>
                  </a:lnTo>
                  <a:lnTo>
                    <a:pt x="109" y="313"/>
                  </a:lnTo>
                  <a:lnTo>
                    <a:pt x="109" y="313"/>
                  </a:lnTo>
                  <a:lnTo>
                    <a:pt x="109" y="313"/>
                  </a:lnTo>
                  <a:lnTo>
                    <a:pt x="108" y="314"/>
                  </a:lnTo>
                  <a:lnTo>
                    <a:pt x="108" y="314"/>
                  </a:lnTo>
                  <a:lnTo>
                    <a:pt x="107" y="315"/>
                  </a:lnTo>
                  <a:lnTo>
                    <a:pt x="107" y="315"/>
                  </a:lnTo>
                  <a:lnTo>
                    <a:pt x="107" y="316"/>
                  </a:lnTo>
                  <a:lnTo>
                    <a:pt x="106" y="316"/>
                  </a:lnTo>
                  <a:lnTo>
                    <a:pt x="106" y="316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3" y="318"/>
                  </a:lnTo>
                  <a:lnTo>
                    <a:pt x="103" y="320"/>
                  </a:lnTo>
                  <a:lnTo>
                    <a:pt x="101" y="320"/>
                  </a:lnTo>
                  <a:lnTo>
                    <a:pt x="100" y="320"/>
                  </a:lnTo>
                  <a:lnTo>
                    <a:pt x="100" y="321"/>
                  </a:lnTo>
                  <a:lnTo>
                    <a:pt x="99" y="321"/>
                  </a:lnTo>
                  <a:lnTo>
                    <a:pt x="98" y="321"/>
                  </a:lnTo>
                  <a:lnTo>
                    <a:pt x="98" y="322"/>
                  </a:lnTo>
                  <a:lnTo>
                    <a:pt x="97" y="322"/>
                  </a:lnTo>
                  <a:lnTo>
                    <a:pt x="96" y="323"/>
                  </a:lnTo>
                  <a:lnTo>
                    <a:pt x="95" y="323"/>
                  </a:lnTo>
                  <a:lnTo>
                    <a:pt x="93" y="323"/>
                  </a:lnTo>
                  <a:lnTo>
                    <a:pt x="93" y="323"/>
                  </a:lnTo>
                  <a:lnTo>
                    <a:pt x="92" y="324"/>
                  </a:lnTo>
                  <a:lnTo>
                    <a:pt x="91" y="324"/>
                  </a:lnTo>
                  <a:lnTo>
                    <a:pt x="90" y="324"/>
                  </a:lnTo>
                  <a:lnTo>
                    <a:pt x="89" y="324"/>
                  </a:lnTo>
                  <a:lnTo>
                    <a:pt x="89" y="325"/>
                  </a:lnTo>
                  <a:lnTo>
                    <a:pt x="88" y="325"/>
                  </a:lnTo>
                  <a:lnTo>
                    <a:pt x="87" y="325"/>
                  </a:lnTo>
                  <a:lnTo>
                    <a:pt x="87" y="325"/>
                  </a:lnTo>
                  <a:lnTo>
                    <a:pt x="85" y="325"/>
                  </a:lnTo>
                  <a:lnTo>
                    <a:pt x="84" y="325"/>
                  </a:lnTo>
                  <a:lnTo>
                    <a:pt x="83" y="325"/>
                  </a:lnTo>
                  <a:lnTo>
                    <a:pt x="83" y="325"/>
                  </a:lnTo>
                  <a:lnTo>
                    <a:pt x="82" y="325"/>
                  </a:lnTo>
                  <a:lnTo>
                    <a:pt x="82" y="325"/>
                  </a:lnTo>
                  <a:lnTo>
                    <a:pt x="81" y="325"/>
                  </a:lnTo>
                  <a:lnTo>
                    <a:pt x="80" y="325"/>
                  </a:lnTo>
                  <a:lnTo>
                    <a:pt x="80" y="325"/>
                  </a:lnTo>
                  <a:lnTo>
                    <a:pt x="79" y="325"/>
                  </a:lnTo>
                  <a:lnTo>
                    <a:pt x="79" y="325"/>
                  </a:lnTo>
                  <a:lnTo>
                    <a:pt x="79" y="325"/>
                  </a:lnTo>
                  <a:lnTo>
                    <a:pt x="77" y="325"/>
                  </a:lnTo>
                  <a:lnTo>
                    <a:pt x="77" y="325"/>
                  </a:lnTo>
                  <a:lnTo>
                    <a:pt x="76" y="325"/>
                  </a:lnTo>
                  <a:lnTo>
                    <a:pt x="76" y="324"/>
                  </a:lnTo>
                  <a:lnTo>
                    <a:pt x="76" y="324"/>
                  </a:lnTo>
                  <a:lnTo>
                    <a:pt x="75" y="324"/>
                  </a:lnTo>
                  <a:lnTo>
                    <a:pt x="75" y="324"/>
                  </a:lnTo>
                  <a:lnTo>
                    <a:pt x="75" y="323"/>
                  </a:lnTo>
                  <a:lnTo>
                    <a:pt x="75" y="323"/>
                  </a:lnTo>
                  <a:lnTo>
                    <a:pt x="75" y="323"/>
                  </a:lnTo>
                  <a:lnTo>
                    <a:pt x="75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35"/>
            <p:cNvSpPr>
              <a:spLocks noEditPoints="1"/>
            </p:cNvSpPr>
            <p:nvPr/>
          </p:nvSpPr>
          <p:spPr bwMode="auto">
            <a:xfrm>
              <a:off x="9718675" y="5178425"/>
              <a:ext cx="130175" cy="512763"/>
            </a:xfrm>
            <a:custGeom>
              <a:avLst/>
              <a:gdLst>
                <a:gd name="T0" fmla="*/ 0 w 82"/>
                <a:gd name="T1" fmla="*/ 17 h 323"/>
                <a:gd name="T2" fmla="*/ 0 w 82"/>
                <a:gd name="T3" fmla="*/ 14 h 323"/>
                <a:gd name="T4" fmla="*/ 1 w 82"/>
                <a:gd name="T5" fmla="*/ 13 h 323"/>
                <a:gd name="T6" fmla="*/ 2 w 82"/>
                <a:gd name="T7" fmla="*/ 11 h 323"/>
                <a:gd name="T8" fmla="*/ 5 w 82"/>
                <a:gd name="T9" fmla="*/ 9 h 323"/>
                <a:gd name="T10" fmla="*/ 7 w 82"/>
                <a:gd name="T11" fmla="*/ 8 h 323"/>
                <a:gd name="T12" fmla="*/ 10 w 82"/>
                <a:gd name="T13" fmla="*/ 5 h 323"/>
                <a:gd name="T14" fmla="*/ 14 w 82"/>
                <a:gd name="T15" fmla="*/ 4 h 323"/>
                <a:gd name="T16" fmla="*/ 17 w 82"/>
                <a:gd name="T17" fmla="*/ 2 h 323"/>
                <a:gd name="T18" fmla="*/ 21 w 82"/>
                <a:gd name="T19" fmla="*/ 1 h 323"/>
                <a:gd name="T20" fmla="*/ 24 w 82"/>
                <a:gd name="T21" fmla="*/ 1 h 323"/>
                <a:gd name="T22" fmla="*/ 28 w 82"/>
                <a:gd name="T23" fmla="*/ 0 h 323"/>
                <a:gd name="T24" fmla="*/ 30 w 82"/>
                <a:gd name="T25" fmla="*/ 0 h 323"/>
                <a:gd name="T26" fmla="*/ 32 w 82"/>
                <a:gd name="T27" fmla="*/ 0 h 323"/>
                <a:gd name="T28" fmla="*/ 34 w 82"/>
                <a:gd name="T29" fmla="*/ 1 h 323"/>
                <a:gd name="T30" fmla="*/ 36 w 82"/>
                <a:gd name="T31" fmla="*/ 2 h 323"/>
                <a:gd name="T32" fmla="*/ 82 w 82"/>
                <a:gd name="T33" fmla="*/ 306 h 323"/>
                <a:gd name="T34" fmla="*/ 44 w 82"/>
                <a:gd name="T35" fmla="*/ 298 h 323"/>
                <a:gd name="T36" fmla="*/ 39 w 82"/>
                <a:gd name="T37" fmla="*/ 263 h 323"/>
                <a:gd name="T38" fmla="*/ 33 w 82"/>
                <a:gd name="T39" fmla="*/ 220 h 323"/>
                <a:gd name="T40" fmla="*/ 28 w 82"/>
                <a:gd name="T41" fmla="*/ 175 h 323"/>
                <a:gd name="T42" fmla="*/ 21 w 82"/>
                <a:gd name="T43" fmla="*/ 129 h 323"/>
                <a:gd name="T44" fmla="*/ 15 w 82"/>
                <a:gd name="T45" fmla="*/ 87 h 323"/>
                <a:gd name="T46" fmla="*/ 8 w 82"/>
                <a:gd name="T47" fmla="*/ 50 h 323"/>
                <a:gd name="T48" fmla="*/ 1 w 82"/>
                <a:gd name="T49" fmla="*/ 22 h 323"/>
                <a:gd name="T50" fmla="*/ 39 w 82"/>
                <a:gd name="T51" fmla="*/ 13 h 323"/>
                <a:gd name="T52" fmla="*/ 46 w 82"/>
                <a:gd name="T53" fmla="*/ 44 h 323"/>
                <a:gd name="T54" fmla="*/ 52 w 82"/>
                <a:gd name="T55" fmla="*/ 83 h 323"/>
                <a:gd name="T56" fmla="*/ 58 w 82"/>
                <a:gd name="T57" fmla="*/ 127 h 323"/>
                <a:gd name="T58" fmla="*/ 65 w 82"/>
                <a:gd name="T59" fmla="*/ 172 h 323"/>
                <a:gd name="T60" fmla="*/ 71 w 82"/>
                <a:gd name="T61" fmla="*/ 218 h 323"/>
                <a:gd name="T62" fmla="*/ 76 w 82"/>
                <a:gd name="T63" fmla="*/ 258 h 323"/>
                <a:gd name="T64" fmla="*/ 80 w 82"/>
                <a:gd name="T65" fmla="*/ 292 h 323"/>
                <a:gd name="T66" fmla="*/ 47 w 82"/>
                <a:gd name="T67" fmla="*/ 320 h 323"/>
                <a:gd name="T68" fmla="*/ 82 w 82"/>
                <a:gd name="T69" fmla="*/ 307 h 323"/>
                <a:gd name="T70" fmla="*/ 82 w 82"/>
                <a:gd name="T71" fmla="*/ 308 h 323"/>
                <a:gd name="T72" fmla="*/ 80 w 82"/>
                <a:gd name="T73" fmla="*/ 311 h 323"/>
                <a:gd name="T74" fmla="*/ 79 w 82"/>
                <a:gd name="T75" fmla="*/ 313 h 323"/>
                <a:gd name="T76" fmla="*/ 77 w 82"/>
                <a:gd name="T77" fmla="*/ 314 h 323"/>
                <a:gd name="T78" fmla="*/ 73 w 82"/>
                <a:gd name="T79" fmla="*/ 316 h 323"/>
                <a:gd name="T80" fmla="*/ 71 w 82"/>
                <a:gd name="T81" fmla="*/ 319 h 323"/>
                <a:gd name="T82" fmla="*/ 66 w 82"/>
                <a:gd name="T83" fmla="*/ 320 h 323"/>
                <a:gd name="T84" fmla="*/ 63 w 82"/>
                <a:gd name="T85" fmla="*/ 321 h 323"/>
                <a:gd name="T86" fmla="*/ 60 w 82"/>
                <a:gd name="T87" fmla="*/ 322 h 323"/>
                <a:gd name="T88" fmla="*/ 56 w 82"/>
                <a:gd name="T89" fmla="*/ 322 h 323"/>
                <a:gd name="T90" fmla="*/ 54 w 82"/>
                <a:gd name="T91" fmla="*/ 323 h 323"/>
                <a:gd name="T92" fmla="*/ 52 w 82"/>
                <a:gd name="T93" fmla="*/ 322 h 323"/>
                <a:gd name="T94" fmla="*/ 49 w 82"/>
                <a:gd name="T95" fmla="*/ 322 h 323"/>
                <a:gd name="T96" fmla="*/ 48 w 82"/>
                <a:gd name="T97" fmla="*/ 321 h 323"/>
                <a:gd name="T98" fmla="*/ 47 w 82"/>
                <a:gd name="T99" fmla="*/ 32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" h="323">
                  <a:moveTo>
                    <a:pt x="36" y="3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close/>
                  <a:moveTo>
                    <a:pt x="82" y="306"/>
                  </a:moveTo>
                  <a:lnTo>
                    <a:pt x="47" y="320"/>
                  </a:lnTo>
                  <a:lnTo>
                    <a:pt x="46" y="313"/>
                  </a:lnTo>
                  <a:lnTo>
                    <a:pt x="45" y="306"/>
                  </a:lnTo>
                  <a:lnTo>
                    <a:pt x="44" y="298"/>
                  </a:lnTo>
                  <a:lnTo>
                    <a:pt x="42" y="290"/>
                  </a:lnTo>
                  <a:lnTo>
                    <a:pt x="41" y="281"/>
                  </a:lnTo>
                  <a:lnTo>
                    <a:pt x="40" y="272"/>
                  </a:lnTo>
                  <a:lnTo>
                    <a:pt x="39" y="263"/>
                  </a:lnTo>
                  <a:lnTo>
                    <a:pt x="38" y="252"/>
                  </a:lnTo>
                  <a:lnTo>
                    <a:pt x="37" y="242"/>
                  </a:lnTo>
                  <a:lnTo>
                    <a:pt x="34" y="231"/>
                  </a:lnTo>
                  <a:lnTo>
                    <a:pt x="33" y="220"/>
                  </a:lnTo>
                  <a:lnTo>
                    <a:pt x="32" y="209"/>
                  </a:lnTo>
                  <a:lnTo>
                    <a:pt x="31" y="198"/>
                  </a:lnTo>
                  <a:lnTo>
                    <a:pt x="29" y="186"/>
                  </a:lnTo>
                  <a:lnTo>
                    <a:pt x="28" y="175"/>
                  </a:lnTo>
                  <a:lnTo>
                    <a:pt x="26" y="163"/>
                  </a:lnTo>
                  <a:lnTo>
                    <a:pt x="24" y="152"/>
                  </a:lnTo>
                  <a:lnTo>
                    <a:pt x="23" y="140"/>
                  </a:lnTo>
                  <a:lnTo>
                    <a:pt x="21" y="129"/>
                  </a:lnTo>
                  <a:lnTo>
                    <a:pt x="20" y="117"/>
                  </a:lnTo>
                  <a:lnTo>
                    <a:pt x="18" y="107"/>
                  </a:lnTo>
                  <a:lnTo>
                    <a:pt x="16" y="97"/>
                  </a:lnTo>
                  <a:lnTo>
                    <a:pt x="15" y="87"/>
                  </a:lnTo>
                  <a:lnTo>
                    <a:pt x="13" y="76"/>
                  </a:lnTo>
                  <a:lnTo>
                    <a:pt x="12" y="67"/>
                  </a:lnTo>
                  <a:lnTo>
                    <a:pt x="9" y="58"/>
                  </a:lnTo>
                  <a:lnTo>
                    <a:pt x="8" y="50"/>
                  </a:lnTo>
                  <a:lnTo>
                    <a:pt x="7" y="42"/>
                  </a:lnTo>
                  <a:lnTo>
                    <a:pt x="5" y="35"/>
                  </a:lnTo>
                  <a:lnTo>
                    <a:pt x="4" y="28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36" y="3"/>
                  </a:lnTo>
                  <a:lnTo>
                    <a:pt x="37" y="8"/>
                  </a:lnTo>
                  <a:lnTo>
                    <a:pt x="39" y="13"/>
                  </a:lnTo>
                  <a:lnTo>
                    <a:pt x="40" y="20"/>
                  </a:lnTo>
                  <a:lnTo>
                    <a:pt x="42" y="28"/>
                  </a:lnTo>
                  <a:lnTo>
                    <a:pt x="44" y="35"/>
                  </a:lnTo>
                  <a:lnTo>
                    <a:pt x="46" y="44"/>
                  </a:lnTo>
                  <a:lnTo>
                    <a:pt x="47" y="53"/>
                  </a:lnTo>
                  <a:lnTo>
                    <a:pt x="49" y="62"/>
                  </a:lnTo>
                  <a:lnTo>
                    <a:pt x="50" y="73"/>
                  </a:lnTo>
                  <a:lnTo>
                    <a:pt x="52" y="83"/>
                  </a:lnTo>
                  <a:lnTo>
                    <a:pt x="54" y="93"/>
                  </a:lnTo>
                  <a:lnTo>
                    <a:pt x="55" y="104"/>
                  </a:lnTo>
                  <a:lnTo>
                    <a:pt x="57" y="115"/>
                  </a:lnTo>
                  <a:lnTo>
                    <a:pt x="58" y="127"/>
                  </a:lnTo>
                  <a:lnTo>
                    <a:pt x="61" y="138"/>
                  </a:lnTo>
                  <a:lnTo>
                    <a:pt x="62" y="149"/>
                  </a:lnTo>
                  <a:lnTo>
                    <a:pt x="63" y="161"/>
                  </a:lnTo>
                  <a:lnTo>
                    <a:pt x="65" y="172"/>
                  </a:lnTo>
                  <a:lnTo>
                    <a:pt x="66" y="184"/>
                  </a:lnTo>
                  <a:lnTo>
                    <a:pt x="68" y="195"/>
                  </a:lnTo>
                  <a:lnTo>
                    <a:pt x="69" y="207"/>
                  </a:lnTo>
                  <a:lnTo>
                    <a:pt x="71" y="218"/>
                  </a:lnTo>
                  <a:lnTo>
                    <a:pt x="72" y="228"/>
                  </a:lnTo>
                  <a:lnTo>
                    <a:pt x="73" y="239"/>
                  </a:lnTo>
                  <a:lnTo>
                    <a:pt x="74" y="249"/>
                  </a:lnTo>
                  <a:lnTo>
                    <a:pt x="76" y="258"/>
                  </a:lnTo>
                  <a:lnTo>
                    <a:pt x="77" y="268"/>
                  </a:lnTo>
                  <a:lnTo>
                    <a:pt x="78" y="276"/>
                  </a:lnTo>
                  <a:lnTo>
                    <a:pt x="79" y="284"/>
                  </a:lnTo>
                  <a:lnTo>
                    <a:pt x="80" y="292"/>
                  </a:lnTo>
                  <a:lnTo>
                    <a:pt x="81" y="299"/>
                  </a:lnTo>
                  <a:lnTo>
                    <a:pt x="82" y="306"/>
                  </a:lnTo>
                  <a:lnTo>
                    <a:pt x="82" y="306"/>
                  </a:lnTo>
                  <a:close/>
                  <a:moveTo>
                    <a:pt x="47" y="320"/>
                  </a:moveTo>
                  <a:lnTo>
                    <a:pt x="82" y="306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2" y="308"/>
                  </a:lnTo>
                  <a:lnTo>
                    <a:pt x="82" y="308"/>
                  </a:lnTo>
                  <a:lnTo>
                    <a:pt x="82" y="308"/>
                  </a:lnTo>
                  <a:lnTo>
                    <a:pt x="81" y="310"/>
                  </a:lnTo>
                  <a:lnTo>
                    <a:pt x="81" y="310"/>
                  </a:lnTo>
                  <a:lnTo>
                    <a:pt x="81" y="311"/>
                  </a:lnTo>
                  <a:lnTo>
                    <a:pt x="80" y="311"/>
                  </a:lnTo>
                  <a:lnTo>
                    <a:pt x="80" y="311"/>
                  </a:lnTo>
                  <a:lnTo>
                    <a:pt x="80" y="312"/>
                  </a:lnTo>
                  <a:lnTo>
                    <a:pt x="79" y="312"/>
                  </a:lnTo>
                  <a:lnTo>
                    <a:pt x="79" y="313"/>
                  </a:lnTo>
                  <a:lnTo>
                    <a:pt x="78" y="313"/>
                  </a:lnTo>
                  <a:lnTo>
                    <a:pt x="78" y="314"/>
                  </a:lnTo>
                  <a:lnTo>
                    <a:pt x="77" y="314"/>
                  </a:lnTo>
                  <a:lnTo>
                    <a:pt x="77" y="314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4" y="316"/>
                  </a:lnTo>
                  <a:lnTo>
                    <a:pt x="73" y="316"/>
                  </a:lnTo>
                  <a:lnTo>
                    <a:pt x="73" y="316"/>
                  </a:lnTo>
                  <a:lnTo>
                    <a:pt x="72" y="318"/>
                  </a:lnTo>
                  <a:lnTo>
                    <a:pt x="71" y="318"/>
                  </a:lnTo>
                  <a:lnTo>
                    <a:pt x="71" y="319"/>
                  </a:lnTo>
                  <a:lnTo>
                    <a:pt x="70" y="319"/>
                  </a:lnTo>
                  <a:lnTo>
                    <a:pt x="69" y="319"/>
                  </a:lnTo>
                  <a:lnTo>
                    <a:pt x="68" y="320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5" y="321"/>
                  </a:lnTo>
                  <a:lnTo>
                    <a:pt x="64" y="321"/>
                  </a:lnTo>
                  <a:lnTo>
                    <a:pt x="63" y="321"/>
                  </a:lnTo>
                  <a:lnTo>
                    <a:pt x="62" y="321"/>
                  </a:lnTo>
                  <a:lnTo>
                    <a:pt x="62" y="322"/>
                  </a:lnTo>
                  <a:lnTo>
                    <a:pt x="61" y="322"/>
                  </a:lnTo>
                  <a:lnTo>
                    <a:pt x="60" y="322"/>
                  </a:lnTo>
                  <a:lnTo>
                    <a:pt x="58" y="322"/>
                  </a:lnTo>
                  <a:lnTo>
                    <a:pt x="58" y="322"/>
                  </a:lnTo>
                  <a:lnTo>
                    <a:pt x="57" y="322"/>
                  </a:lnTo>
                  <a:lnTo>
                    <a:pt x="56" y="322"/>
                  </a:lnTo>
                  <a:lnTo>
                    <a:pt x="56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3"/>
                  </a:lnTo>
                  <a:lnTo>
                    <a:pt x="53" y="323"/>
                  </a:lnTo>
                  <a:lnTo>
                    <a:pt x="53" y="323"/>
                  </a:lnTo>
                  <a:lnTo>
                    <a:pt x="52" y="323"/>
                  </a:lnTo>
                  <a:lnTo>
                    <a:pt x="52" y="322"/>
                  </a:lnTo>
                  <a:lnTo>
                    <a:pt x="50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48" y="322"/>
                  </a:lnTo>
                  <a:lnTo>
                    <a:pt x="48" y="321"/>
                  </a:lnTo>
                  <a:lnTo>
                    <a:pt x="48" y="321"/>
                  </a:lnTo>
                  <a:lnTo>
                    <a:pt x="47" y="321"/>
                  </a:lnTo>
                  <a:lnTo>
                    <a:pt x="47" y="321"/>
                  </a:lnTo>
                  <a:lnTo>
                    <a:pt x="47" y="320"/>
                  </a:lnTo>
                  <a:lnTo>
                    <a:pt x="47" y="320"/>
                  </a:lnTo>
                  <a:lnTo>
                    <a:pt x="4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36"/>
            <p:cNvSpPr>
              <a:spLocks noEditPoints="1"/>
            </p:cNvSpPr>
            <p:nvPr/>
          </p:nvSpPr>
          <p:spPr bwMode="auto">
            <a:xfrm>
              <a:off x="9529763" y="5180013"/>
              <a:ext cx="95250" cy="509588"/>
            </a:xfrm>
            <a:custGeom>
              <a:avLst/>
              <a:gdLst>
                <a:gd name="T0" fmla="*/ 0 w 60"/>
                <a:gd name="T1" fmla="*/ 16 h 321"/>
                <a:gd name="T2" fmla="*/ 0 w 60"/>
                <a:gd name="T3" fmla="*/ 15 h 321"/>
                <a:gd name="T4" fmla="*/ 1 w 60"/>
                <a:gd name="T5" fmla="*/ 12 h 321"/>
                <a:gd name="T6" fmla="*/ 2 w 60"/>
                <a:gd name="T7" fmla="*/ 11 h 321"/>
                <a:gd name="T8" fmla="*/ 5 w 60"/>
                <a:gd name="T9" fmla="*/ 9 h 321"/>
                <a:gd name="T10" fmla="*/ 7 w 60"/>
                <a:gd name="T11" fmla="*/ 7 h 321"/>
                <a:gd name="T12" fmla="*/ 10 w 60"/>
                <a:gd name="T13" fmla="*/ 5 h 321"/>
                <a:gd name="T14" fmla="*/ 14 w 60"/>
                <a:gd name="T15" fmla="*/ 3 h 321"/>
                <a:gd name="T16" fmla="*/ 17 w 60"/>
                <a:gd name="T17" fmla="*/ 2 h 321"/>
                <a:gd name="T18" fmla="*/ 21 w 60"/>
                <a:gd name="T19" fmla="*/ 1 h 321"/>
                <a:gd name="T20" fmla="*/ 24 w 60"/>
                <a:gd name="T21" fmla="*/ 0 h 321"/>
                <a:gd name="T22" fmla="*/ 28 w 60"/>
                <a:gd name="T23" fmla="*/ 0 h 321"/>
                <a:gd name="T24" fmla="*/ 30 w 60"/>
                <a:gd name="T25" fmla="*/ 0 h 321"/>
                <a:gd name="T26" fmla="*/ 32 w 60"/>
                <a:gd name="T27" fmla="*/ 0 h 321"/>
                <a:gd name="T28" fmla="*/ 34 w 60"/>
                <a:gd name="T29" fmla="*/ 1 h 321"/>
                <a:gd name="T30" fmla="*/ 36 w 60"/>
                <a:gd name="T31" fmla="*/ 2 h 321"/>
                <a:gd name="T32" fmla="*/ 60 w 60"/>
                <a:gd name="T33" fmla="*/ 304 h 321"/>
                <a:gd name="T34" fmla="*/ 22 w 60"/>
                <a:gd name="T35" fmla="*/ 296 h 321"/>
                <a:gd name="T36" fmla="*/ 20 w 60"/>
                <a:gd name="T37" fmla="*/ 261 h 321"/>
                <a:gd name="T38" fmla="*/ 17 w 60"/>
                <a:gd name="T39" fmla="*/ 218 h 321"/>
                <a:gd name="T40" fmla="*/ 15 w 60"/>
                <a:gd name="T41" fmla="*/ 172 h 321"/>
                <a:gd name="T42" fmla="*/ 13 w 60"/>
                <a:gd name="T43" fmla="*/ 127 h 321"/>
                <a:gd name="T44" fmla="*/ 9 w 60"/>
                <a:gd name="T45" fmla="*/ 84 h 321"/>
                <a:gd name="T46" fmla="*/ 6 w 60"/>
                <a:gd name="T47" fmla="*/ 49 h 321"/>
                <a:gd name="T48" fmla="*/ 1 w 60"/>
                <a:gd name="T49" fmla="*/ 21 h 321"/>
                <a:gd name="T50" fmla="*/ 38 w 60"/>
                <a:gd name="T51" fmla="*/ 13 h 321"/>
                <a:gd name="T52" fmla="*/ 42 w 60"/>
                <a:gd name="T53" fmla="*/ 43 h 321"/>
                <a:gd name="T54" fmla="*/ 46 w 60"/>
                <a:gd name="T55" fmla="*/ 82 h 321"/>
                <a:gd name="T56" fmla="*/ 49 w 60"/>
                <a:gd name="T57" fmla="*/ 126 h 321"/>
                <a:gd name="T58" fmla="*/ 52 w 60"/>
                <a:gd name="T59" fmla="*/ 171 h 321"/>
                <a:gd name="T60" fmla="*/ 54 w 60"/>
                <a:gd name="T61" fmla="*/ 216 h 321"/>
                <a:gd name="T62" fmla="*/ 56 w 60"/>
                <a:gd name="T63" fmla="*/ 257 h 321"/>
                <a:gd name="T64" fmla="*/ 59 w 60"/>
                <a:gd name="T65" fmla="*/ 290 h 321"/>
                <a:gd name="T66" fmla="*/ 24 w 60"/>
                <a:gd name="T67" fmla="*/ 318 h 321"/>
                <a:gd name="T68" fmla="*/ 60 w 60"/>
                <a:gd name="T69" fmla="*/ 305 h 321"/>
                <a:gd name="T70" fmla="*/ 60 w 60"/>
                <a:gd name="T71" fmla="*/ 307 h 321"/>
                <a:gd name="T72" fmla="*/ 59 w 60"/>
                <a:gd name="T73" fmla="*/ 309 h 321"/>
                <a:gd name="T74" fmla="*/ 56 w 60"/>
                <a:gd name="T75" fmla="*/ 311 h 321"/>
                <a:gd name="T76" fmla="*/ 54 w 60"/>
                <a:gd name="T77" fmla="*/ 313 h 321"/>
                <a:gd name="T78" fmla="*/ 50 w 60"/>
                <a:gd name="T79" fmla="*/ 314 h 321"/>
                <a:gd name="T80" fmla="*/ 47 w 60"/>
                <a:gd name="T81" fmla="*/ 317 h 321"/>
                <a:gd name="T82" fmla="*/ 44 w 60"/>
                <a:gd name="T83" fmla="*/ 318 h 321"/>
                <a:gd name="T84" fmla="*/ 40 w 60"/>
                <a:gd name="T85" fmla="*/ 319 h 321"/>
                <a:gd name="T86" fmla="*/ 37 w 60"/>
                <a:gd name="T87" fmla="*/ 320 h 321"/>
                <a:gd name="T88" fmla="*/ 33 w 60"/>
                <a:gd name="T89" fmla="*/ 321 h 321"/>
                <a:gd name="T90" fmla="*/ 31 w 60"/>
                <a:gd name="T91" fmla="*/ 321 h 321"/>
                <a:gd name="T92" fmla="*/ 29 w 60"/>
                <a:gd name="T93" fmla="*/ 321 h 321"/>
                <a:gd name="T94" fmla="*/ 26 w 60"/>
                <a:gd name="T95" fmla="*/ 320 h 321"/>
                <a:gd name="T96" fmla="*/ 25 w 60"/>
                <a:gd name="T97" fmla="*/ 319 h 321"/>
                <a:gd name="T98" fmla="*/ 24 w 60"/>
                <a:gd name="T99" fmla="*/ 3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321">
                  <a:moveTo>
                    <a:pt x="36" y="3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close/>
                  <a:moveTo>
                    <a:pt x="60" y="304"/>
                  </a:moveTo>
                  <a:lnTo>
                    <a:pt x="24" y="318"/>
                  </a:lnTo>
                  <a:lnTo>
                    <a:pt x="24" y="311"/>
                  </a:lnTo>
                  <a:lnTo>
                    <a:pt x="23" y="304"/>
                  </a:lnTo>
                  <a:lnTo>
                    <a:pt x="22" y="296"/>
                  </a:lnTo>
                  <a:lnTo>
                    <a:pt x="22" y="288"/>
                  </a:lnTo>
                  <a:lnTo>
                    <a:pt x="21" y="279"/>
                  </a:lnTo>
                  <a:lnTo>
                    <a:pt x="21" y="270"/>
                  </a:lnTo>
                  <a:lnTo>
                    <a:pt x="20" y="261"/>
                  </a:lnTo>
                  <a:lnTo>
                    <a:pt x="20" y="250"/>
                  </a:lnTo>
                  <a:lnTo>
                    <a:pt x="18" y="240"/>
                  </a:lnTo>
                  <a:lnTo>
                    <a:pt x="18" y="229"/>
                  </a:lnTo>
                  <a:lnTo>
                    <a:pt x="17" y="218"/>
                  </a:lnTo>
                  <a:lnTo>
                    <a:pt x="17" y="207"/>
                  </a:lnTo>
                  <a:lnTo>
                    <a:pt x="16" y="195"/>
                  </a:lnTo>
                  <a:lnTo>
                    <a:pt x="16" y="184"/>
                  </a:lnTo>
                  <a:lnTo>
                    <a:pt x="15" y="172"/>
                  </a:lnTo>
                  <a:lnTo>
                    <a:pt x="14" y="161"/>
                  </a:lnTo>
                  <a:lnTo>
                    <a:pt x="14" y="150"/>
                  </a:lnTo>
                  <a:lnTo>
                    <a:pt x="13" y="138"/>
                  </a:lnTo>
                  <a:lnTo>
                    <a:pt x="13" y="127"/>
                  </a:lnTo>
                  <a:lnTo>
                    <a:pt x="12" y="116"/>
                  </a:lnTo>
                  <a:lnTo>
                    <a:pt x="10" y="105"/>
                  </a:lnTo>
                  <a:lnTo>
                    <a:pt x="10" y="95"/>
                  </a:lnTo>
                  <a:lnTo>
                    <a:pt x="9" y="84"/>
                  </a:lnTo>
                  <a:lnTo>
                    <a:pt x="8" y="75"/>
                  </a:lnTo>
                  <a:lnTo>
                    <a:pt x="7" y="66"/>
                  </a:lnTo>
                  <a:lnTo>
                    <a:pt x="7" y="57"/>
                  </a:lnTo>
                  <a:lnTo>
                    <a:pt x="6" y="49"/>
                  </a:lnTo>
                  <a:lnTo>
                    <a:pt x="5" y="41"/>
                  </a:lnTo>
                  <a:lnTo>
                    <a:pt x="4" y="34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36" y="3"/>
                  </a:lnTo>
                  <a:lnTo>
                    <a:pt x="37" y="8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40" y="27"/>
                  </a:lnTo>
                  <a:lnTo>
                    <a:pt x="41" y="35"/>
                  </a:lnTo>
                  <a:lnTo>
                    <a:pt x="42" y="43"/>
                  </a:lnTo>
                  <a:lnTo>
                    <a:pt x="44" y="52"/>
                  </a:lnTo>
                  <a:lnTo>
                    <a:pt x="45" y="61"/>
                  </a:lnTo>
                  <a:lnTo>
                    <a:pt x="45" y="72"/>
                  </a:lnTo>
                  <a:lnTo>
                    <a:pt x="46" y="82"/>
                  </a:lnTo>
                  <a:lnTo>
                    <a:pt x="47" y="92"/>
                  </a:lnTo>
                  <a:lnTo>
                    <a:pt x="47" y="103"/>
                  </a:lnTo>
                  <a:lnTo>
                    <a:pt x="48" y="114"/>
                  </a:lnTo>
                  <a:lnTo>
                    <a:pt x="49" y="126"/>
                  </a:lnTo>
                  <a:lnTo>
                    <a:pt x="49" y="137"/>
                  </a:lnTo>
                  <a:lnTo>
                    <a:pt x="50" y="148"/>
                  </a:lnTo>
                  <a:lnTo>
                    <a:pt x="50" y="160"/>
                  </a:lnTo>
                  <a:lnTo>
                    <a:pt x="52" y="171"/>
                  </a:lnTo>
                  <a:lnTo>
                    <a:pt x="52" y="183"/>
                  </a:lnTo>
                  <a:lnTo>
                    <a:pt x="53" y="194"/>
                  </a:lnTo>
                  <a:lnTo>
                    <a:pt x="53" y="205"/>
                  </a:lnTo>
                  <a:lnTo>
                    <a:pt x="54" y="216"/>
                  </a:lnTo>
                  <a:lnTo>
                    <a:pt x="54" y="226"/>
                  </a:lnTo>
                  <a:lnTo>
                    <a:pt x="55" y="237"/>
                  </a:lnTo>
                  <a:lnTo>
                    <a:pt x="56" y="247"/>
                  </a:lnTo>
                  <a:lnTo>
                    <a:pt x="56" y="257"/>
                  </a:lnTo>
                  <a:lnTo>
                    <a:pt x="57" y="266"/>
                  </a:lnTo>
                  <a:lnTo>
                    <a:pt x="57" y="274"/>
                  </a:lnTo>
                  <a:lnTo>
                    <a:pt x="59" y="283"/>
                  </a:lnTo>
                  <a:lnTo>
                    <a:pt x="59" y="290"/>
                  </a:lnTo>
                  <a:lnTo>
                    <a:pt x="60" y="297"/>
                  </a:lnTo>
                  <a:lnTo>
                    <a:pt x="60" y="304"/>
                  </a:lnTo>
                  <a:lnTo>
                    <a:pt x="60" y="304"/>
                  </a:lnTo>
                  <a:close/>
                  <a:moveTo>
                    <a:pt x="24" y="318"/>
                  </a:moveTo>
                  <a:lnTo>
                    <a:pt x="60" y="304"/>
                  </a:lnTo>
                  <a:lnTo>
                    <a:pt x="60" y="304"/>
                  </a:lnTo>
                  <a:lnTo>
                    <a:pt x="60" y="305"/>
                  </a:lnTo>
                  <a:lnTo>
                    <a:pt x="60" y="305"/>
                  </a:lnTo>
                  <a:lnTo>
                    <a:pt x="60" y="305"/>
                  </a:lnTo>
                  <a:lnTo>
                    <a:pt x="60" y="306"/>
                  </a:lnTo>
                  <a:lnTo>
                    <a:pt x="60" y="306"/>
                  </a:lnTo>
                  <a:lnTo>
                    <a:pt x="60" y="307"/>
                  </a:lnTo>
                  <a:lnTo>
                    <a:pt x="60" y="307"/>
                  </a:lnTo>
                  <a:lnTo>
                    <a:pt x="59" y="307"/>
                  </a:lnTo>
                  <a:lnTo>
                    <a:pt x="59" y="309"/>
                  </a:lnTo>
                  <a:lnTo>
                    <a:pt x="59" y="309"/>
                  </a:lnTo>
                  <a:lnTo>
                    <a:pt x="57" y="310"/>
                  </a:lnTo>
                  <a:lnTo>
                    <a:pt x="57" y="310"/>
                  </a:lnTo>
                  <a:lnTo>
                    <a:pt x="56" y="311"/>
                  </a:lnTo>
                  <a:lnTo>
                    <a:pt x="56" y="311"/>
                  </a:lnTo>
                  <a:lnTo>
                    <a:pt x="55" y="311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4" y="313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0" y="314"/>
                  </a:lnTo>
                  <a:lnTo>
                    <a:pt x="50" y="315"/>
                  </a:lnTo>
                  <a:lnTo>
                    <a:pt x="49" y="315"/>
                  </a:lnTo>
                  <a:lnTo>
                    <a:pt x="48" y="317"/>
                  </a:lnTo>
                  <a:lnTo>
                    <a:pt x="47" y="317"/>
                  </a:lnTo>
                  <a:lnTo>
                    <a:pt x="47" y="317"/>
                  </a:lnTo>
                  <a:lnTo>
                    <a:pt x="46" y="318"/>
                  </a:lnTo>
                  <a:lnTo>
                    <a:pt x="45" y="318"/>
                  </a:lnTo>
                  <a:lnTo>
                    <a:pt x="44" y="318"/>
                  </a:lnTo>
                  <a:lnTo>
                    <a:pt x="44" y="319"/>
                  </a:lnTo>
                  <a:lnTo>
                    <a:pt x="42" y="319"/>
                  </a:lnTo>
                  <a:lnTo>
                    <a:pt x="41" y="319"/>
                  </a:lnTo>
                  <a:lnTo>
                    <a:pt x="40" y="319"/>
                  </a:lnTo>
                  <a:lnTo>
                    <a:pt x="39" y="320"/>
                  </a:lnTo>
                  <a:lnTo>
                    <a:pt x="39" y="320"/>
                  </a:lnTo>
                  <a:lnTo>
                    <a:pt x="38" y="320"/>
                  </a:lnTo>
                  <a:lnTo>
                    <a:pt x="37" y="320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4" y="321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1" y="321"/>
                  </a:lnTo>
                  <a:lnTo>
                    <a:pt x="30" y="321"/>
                  </a:lnTo>
                  <a:lnTo>
                    <a:pt x="30" y="321"/>
                  </a:lnTo>
                  <a:lnTo>
                    <a:pt x="29" y="321"/>
                  </a:lnTo>
                  <a:lnTo>
                    <a:pt x="29" y="321"/>
                  </a:lnTo>
                  <a:lnTo>
                    <a:pt x="28" y="320"/>
                  </a:lnTo>
                  <a:lnTo>
                    <a:pt x="28" y="320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5" y="320"/>
                  </a:lnTo>
                  <a:lnTo>
                    <a:pt x="25" y="319"/>
                  </a:lnTo>
                  <a:lnTo>
                    <a:pt x="25" y="319"/>
                  </a:lnTo>
                  <a:lnTo>
                    <a:pt x="25" y="319"/>
                  </a:lnTo>
                  <a:lnTo>
                    <a:pt x="24" y="319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37"/>
            <p:cNvSpPr>
              <a:spLocks noEditPoints="1"/>
            </p:cNvSpPr>
            <p:nvPr/>
          </p:nvSpPr>
          <p:spPr bwMode="auto">
            <a:xfrm>
              <a:off x="9315450" y="5181600"/>
              <a:ext cx="90488" cy="506413"/>
            </a:xfrm>
            <a:custGeom>
              <a:avLst/>
              <a:gdLst>
                <a:gd name="T0" fmla="*/ 0 w 57"/>
                <a:gd name="T1" fmla="*/ 16 h 319"/>
                <a:gd name="T2" fmla="*/ 0 w 57"/>
                <a:gd name="T3" fmla="*/ 15 h 319"/>
                <a:gd name="T4" fmla="*/ 1 w 57"/>
                <a:gd name="T5" fmla="*/ 12 h 319"/>
                <a:gd name="T6" fmla="*/ 4 w 57"/>
                <a:gd name="T7" fmla="*/ 11 h 319"/>
                <a:gd name="T8" fmla="*/ 5 w 57"/>
                <a:gd name="T9" fmla="*/ 9 h 319"/>
                <a:gd name="T10" fmla="*/ 8 w 57"/>
                <a:gd name="T11" fmla="*/ 7 h 319"/>
                <a:gd name="T12" fmla="*/ 11 w 57"/>
                <a:gd name="T13" fmla="*/ 6 h 319"/>
                <a:gd name="T14" fmla="*/ 14 w 57"/>
                <a:gd name="T15" fmla="*/ 3 h 319"/>
                <a:gd name="T16" fmla="*/ 19 w 57"/>
                <a:gd name="T17" fmla="*/ 2 h 319"/>
                <a:gd name="T18" fmla="*/ 22 w 57"/>
                <a:gd name="T19" fmla="*/ 1 h 319"/>
                <a:gd name="T20" fmla="*/ 25 w 57"/>
                <a:gd name="T21" fmla="*/ 0 h 319"/>
                <a:gd name="T22" fmla="*/ 28 w 57"/>
                <a:gd name="T23" fmla="*/ 0 h 319"/>
                <a:gd name="T24" fmla="*/ 31 w 57"/>
                <a:gd name="T25" fmla="*/ 0 h 319"/>
                <a:gd name="T26" fmla="*/ 32 w 57"/>
                <a:gd name="T27" fmla="*/ 0 h 319"/>
                <a:gd name="T28" fmla="*/ 35 w 57"/>
                <a:gd name="T29" fmla="*/ 1 h 319"/>
                <a:gd name="T30" fmla="*/ 36 w 57"/>
                <a:gd name="T31" fmla="*/ 2 h 319"/>
                <a:gd name="T32" fmla="*/ 57 w 57"/>
                <a:gd name="T33" fmla="*/ 302 h 319"/>
                <a:gd name="T34" fmla="*/ 20 w 57"/>
                <a:gd name="T35" fmla="*/ 294 h 319"/>
                <a:gd name="T36" fmla="*/ 17 w 57"/>
                <a:gd name="T37" fmla="*/ 258 h 319"/>
                <a:gd name="T38" fmla="*/ 15 w 57"/>
                <a:gd name="T39" fmla="*/ 217 h 319"/>
                <a:gd name="T40" fmla="*/ 14 w 57"/>
                <a:gd name="T41" fmla="*/ 173 h 319"/>
                <a:gd name="T42" fmla="*/ 12 w 57"/>
                <a:gd name="T43" fmla="*/ 128 h 319"/>
                <a:gd name="T44" fmla="*/ 8 w 57"/>
                <a:gd name="T45" fmla="*/ 86 h 319"/>
                <a:gd name="T46" fmla="*/ 6 w 57"/>
                <a:gd name="T47" fmla="*/ 50 h 319"/>
                <a:gd name="T48" fmla="*/ 1 w 57"/>
                <a:gd name="T49" fmla="*/ 23 h 319"/>
                <a:gd name="T50" fmla="*/ 38 w 57"/>
                <a:gd name="T51" fmla="*/ 15 h 319"/>
                <a:gd name="T52" fmla="*/ 43 w 57"/>
                <a:gd name="T53" fmla="*/ 44 h 319"/>
                <a:gd name="T54" fmla="*/ 45 w 57"/>
                <a:gd name="T55" fmla="*/ 83 h 319"/>
                <a:gd name="T56" fmla="*/ 48 w 57"/>
                <a:gd name="T57" fmla="*/ 126 h 319"/>
                <a:gd name="T58" fmla="*/ 49 w 57"/>
                <a:gd name="T59" fmla="*/ 171 h 319"/>
                <a:gd name="T60" fmla="*/ 52 w 57"/>
                <a:gd name="T61" fmla="*/ 215 h 319"/>
                <a:gd name="T62" fmla="*/ 54 w 57"/>
                <a:gd name="T63" fmla="*/ 255 h 319"/>
                <a:gd name="T64" fmla="*/ 56 w 57"/>
                <a:gd name="T65" fmla="*/ 288 h 319"/>
                <a:gd name="T66" fmla="*/ 22 w 57"/>
                <a:gd name="T67" fmla="*/ 316 h 319"/>
                <a:gd name="T68" fmla="*/ 57 w 57"/>
                <a:gd name="T69" fmla="*/ 303 h 319"/>
                <a:gd name="T70" fmla="*/ 56 w 57"/>
                <a:gd name="T71" fmla="*/ 305 h 319"/>
                <a:gd name="T72" fmla="*/ 55 w 57"/>
                <a:gd name="T73" fmla="*/ 306 h 319"/>
                <a:gd name="T74" fmla="*/ 54 w 57"/>
                <a:gd name="T75" fmla="*/ 309 h 319"/>
                <a:gd name="T76" fmla="*/ 51 w 57"/>
                <a:gd name="T77" fmla="*/ 311 h 319"/>
                <a:gd name="T78" fmla="*/ 48 w 57"/>
                <a:gd name="T79" fmla="*/ 312 h 319"/>
                <a:gd name="T80" fmla="*/ 45 w 57"/>
                <a:gd name="T81" fmla="*/ 314 h 319"/>
                <a:gd name="T82" fmla="*/ 41 w 57"/>
                <a:gd name="T83" fmla="*/ 316 h 319"/>
                <a:gd name="T84" fmla="*/ 38 w 57"/>
                <a:gd name="T85" fmla="*/ 318 h 319"/>
                <a:gd name="T86" fmla="*/ 35 w 57"/>
                <a:gd name="T87" fmla="*/ 318 h 319"/>
                <a:gd name="T88" fmla="*/ 31 w 57"/>
                <a:gd name="T89" fmla="*/ 319 h 319"/>
                <a:gd name="T90" fmla="*/ 29 w 57"/>
                <a:gd name="T91" fmla="*/ 319 h 319"/>
                <a:gd name="T92" fmla="*/ 25 w 57"/>
                <a:gd name="T93" fmla="*/ 319 h 319"/>
                <a:gd name="T94" fmla="*/ 24 w 57"/>
                <a:gd name="T95" fmla="*/ 318 h 319"/>
                <a:gd name="T96" fmla="*/ 23 w 57"/>
                <a:gd name="T97" fmla="*/ 317 h 319"/>
                <a:gd name="T98" fmla="*/ 22 w 57"/>
                <a:gd name="T99" fmla="*/ 31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19">
                  <a:moveTo>
                    <a:pt x="36" y="3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close/>
                  <a:moveTo>
                    <a:pt x="57" y="302"/>
                  </a:moveTo>
                  <a:lnTo>
                    <a:pt x="22" y="316"/>
                  </a:lnTo>
                  <a:lnTo>
                    <a:pt x="21" y="309"/>
                  </a:lnTo>
                  <a:lnTo>
                    <a:pt x="21" y="302"/>
                  </a:lnTo>
                  <a:lnTo>
                    <a:pt x="20" y="294"/>
                  </a:lnTo>
                  <a:lnTo>
                    <a:pt x="20" y="286"/>
                  </a:lnTo>
                  <a:lnTo>
                    <a:pt x="19" y="278"/>
                  </a:lnTo>
                  <a:lnTo>
                    <a:pt x="19" y="269"/>
                  </a:lnTo>
                  <a:lnTo>
                    <a:pt x="17" y="258"/>
                  </a:lnTo>
                  <a:lnTo>
                    <a:pt x="17" y="249"/>
                  </a:lnTo>
                  <a:lnTo>
                    <a:pt x="16" y="239"/>
                  </a:lnTo>
                  <a:lnTo>
                    <a:pt x="16" y="228"/>
                  </a:lnTo>
                  <a:lnTo>
                    <a:pt x="15" y="217"/>
                  </a:lnTo>
                  <a:lnTo>
                    <a:pt x="15" y="206"/>
                  </a:lnTo>
                  <a:lnTo>
                    <a:pt x="14" y="196"/>
                  </a:lnTo>
                  <a:lnTo>
                    <a:pt x="14" y="184"/>
                  </a:lnTo>
                  <a:lnTo>
                    <a:pt x="14" y="173"/>
                  </a:lnTo>
                  <a:lnTo>
                    <a:pt x="13" y="161"/>
                  </a:lnTo>
                  <a:lnTo>
                    <a:pt x="13" y="150"/>
                  </a:lnTo>
                  <a:lnTo>
                    <a:pt x="12" y="139"/>
                  </a:lnTo>
                  <a:lnTo>
                    <a:pt x="12" y="128"/>
                  </a:lnTo>
                  <a:lnTo>
                    <a:pt x="11" y="118"/>
                  </a:lnTo>
                  <a:lnTo>
                    <a:pt x="11" y="106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8" y="77"/>
                  </a:lnTo>
                  <a:lnTo>
                    <a:pt x="7" y="67"/>
                  </a:lnTo>
                  <a:lnTo>
                    <a:pt x="6" y="58"/>
                  </a:lnTo>
                  <a:lnTo>
                    <a:pt x="6" y="50"/>
                  </a:lnTo>
                  <a:lnTo>
                    <a:pt x="5" y="42"/>
                  </a:lnTo>
                  <a:lnTo>
                    <a:pt x="4" y="34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36" y="3"/>
                  </a:lnTo>
                  <a:lnTo>
                    <a:pt x="37" y="8"/>
                  </a:lnTo>
                  <a:lnTo>
                    <a:pt x="38" y="15"/>
                  </a:lnTo>
                  <a:lnTo>
                    <a:pt x="39" y="22"/>
                  </a:lnTo>
                  <a:lnTo>
                    <a:pt x="40" y="28"/>
                  </a:lnTo>
                  <a:lnTo>
                    <a:pt x="41" y="36"/>
                  </a:lnTo>
                  <a:lnTo>
                    <a:pt x="43" y="44"/>
                  </a:lnTo>
                  <a:lnTo>
                    <a:pt x="43" y="54"/>
                  </a:lnTo>
                  <a:lnTo>
                    <a:pt x="44" y="63"/>
                  </a:lnTo>
                  <a:lnTo>
                    <a:pt x="45" y="73"/>
                  </a:lnTo>
                  <a:lnTo>
                    <a:pt x="45" y="83"/>
                  </a:lnTo>
                  <a:lnTo>
                    <a:pt x="46" y="94"/>
                  </a:lnTo>
                  <a:lnTo>
                    <a:pt x="46" y="104"/>
                  </a:lnTo>
                  <a:lnTo>
                    <a:pt x="47" y="115"/>
                  </a:lnTo>
                  <a:lnTo>
                    <a:pt x="48" y="126"/>
                  </a:lnTo>
                  <a:lnTo>
                    <a:pt x="48" y="137"/>
                  </a:lnTo>
                  <a:lnTo>
                    <a:pt x="48" y="149"/>
                  </a:lnTo>
                  <a:lnTo>
                    <a:pt x="49" y="160"/>
                  </a:lnTo>
                  <a:lnTo>
                    <a:pt x="49" y="171"/>
                  </a:lnTo>
                  <a:lnTo>
                    <a:pt x="51" y="182"/>
                  </a:lnTo>
                  <a:lnTo>
                    <a:pt x="51" y="193"/>
                  </a:lnTo>
                  <a:lnTo>
                    <a:pt x="52" y="205"/>
                  </a:lnTo>
                  <a:lnTo>
                    <a:pt x="52" y="215"/>
                  </a:lnTo>
                  <a:lnTo>
                    <a:pt x="53" y="225"/>
                  </a:lnTo>
                  <a:lnTo>
                    <a:pt x="53" y="236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54" y="264"/>
                  </a:lnTo>
                  <a:lnTo>
                    <a:pt x="55" y="273"/>
                  </a:lnTo>
                  <a:lnTo>
                    <a:pt x="55" y="281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7" y="302"/>
                  </a:lnTo>
                  <a:lnTo>
                    <a:pt x="57" y="302"/>
                  </a:lnTo>
                  <a:close/>
                  <a:moveTo>
                    <a:pt x="22" y="316"/>
                  </a:moveTo>
                  <a:lnTo>
                    <a:pt x="57" y="302"/>
                  </a:lnTo>
                  <a:lnTo>
                    <a:pt x="57" y="302"/>
                  </a:lnTo>
                  <a:lnTo>
                    <a:pt x="57" y="303"/>
                  </a:lnTo>
                  <a:lnTo>
                    <a:pt x="57" y="303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6" y="306"/>
                  </a:lnTo>
                  <a:lnTo>
                    <a:pt x="56" y="306"/>
                  </a:lnTo>
                  <a:lnTo>
                    <a:pt x="55" y="306"/>
                  </a:lnTo>
                  <a:lnTo>
                    <a:pt x="55" y="308"/>
                  </a:lnTo>
                  <a:lnTo>
                    <a:pt x="54" y="308"/>
                  </a:lnTo>
                  <a:lnTo>
                    <a:pt x="54" y="309"/>
                  </a:lnTo>
                  <a:lnTo>
                    <a:pt x="54" y="309"/>
                  </a:lnTo>
                  <a:lnTo>
                    <a:pt x="53" y="310"/>
                  </a:lnTo>
                  <a:lnTo>
                    <a:pt x="53" y="310"/>
                  </a:lnTo>
                  <a:lnTo>
                    <a:pt x="52" y="310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49" y="312"/>
                  </a:lnTo>
                  <a:lnTo>
                    <a:pt x="49" y="312"/>
                  </a:lnTo>
                  <a:lnTo>
                    <a:pt x="48" y="312"/>
                  </a:lnTo>
                  <a:lnTo>
                    <a:pt x="47" y="313"/>
                  </a:lnTo>
                  <a:lnTo>
                    <a:pt x="47" y="313"/>
                  </a:lnTo>
                  <a:lnTo>
                    <a:pt x="46" y="314"/>
                  </a:lnTo>
                  <a:lnTo>
                    <a:pt x="45" y="314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3" y="316"/>
                  </a:lnTo>
                  <a:lnTo>
                    <a:pt x="41" y="316"/>
                  </a:lnTo>
                  <a:lnTo>
                    <a:pt x="40" y="317"/>
                  </a:lnTo>
                  <a:lnTo>
                    <a:pt x="39" y="317"/>
                  </a:lnTo>
                  <a:lnTo>
                    <a:pt x="39" y="317"/>
                  </a:lnTo>
                  <a:lnTo>
                    <a:pt x="38" y="318"/>
                  </a:lnTo>
                  <a:lnTo>
                    <a:pt x="37" y="318"/>
                  </a:lnTo>
                  <a:lnTo>
                    <a:pt x="36" y="318"/>
                  </a:lnTo>
                  <a:lnTo>
                    <a:pt x="36" y="318"/>
                  </a:lnTo>
                  <a:lnTo>
                    <a:pt x="35" y="318"/>
                  </a:lnTo>
                  <a:lnTo>
                    <a:pt x="33" y="318"/>
                  </a:lnTo>
                  <a:lnTo>
                    <a:pt x="32" y="319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30" y="319"/>
                  </a:lnTo>
                  <a:lnTo>
                    <a:pt x="30" y="319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28" y="319"/>
                  </a:lnTo>
                  <a:lnTo>
                    <a:pt x="27" y="319"/>
                  </a:lnTo>
                  <a:lnTo>
                    <a:pt x="27" y="319"/>
                  </a:lnTo>
                  <a:lnTo>
                    <a:pt x="25" y="319"/>
                  </a:lnTo>
                  <a:lnTo>
                    <a:pt x="25" y="319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2" y="317"/>
                  </a:lnTo>
                  <a:lnTo>
                    <a:pt x="22" y="317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38"/>
            <p:cNvSpPr>
              <a:spLocks noEditPoints="1"/>
            </p:cNvSpPr>
            <p:nvPr/>
          </p:nvSpPr>
          <p:spPr bwMode="auto">
            <a:xfrm>
              <a:off x="7637463" y="5499100"/>
              <a:ext cx="2940050" cy="47625"/>
            </a:xfrm>
            <a:custGeom>
              <a:avLst/>
              <a:gdLst>
                <a:gd name="T0" fmla="*/ 5 w 1852"/>
                <a:gd name="T1" fmla="*/ 24 h 30"/>
                <a:gd name="T2" fmla="*/ 3 w 1852"/>
                <a:gd name="T3" fmla="*/ 24 h 30"/>
                <a:gd name="T4" fmla="*/ 1 w 1852"/>
                <a:gd name="T5" fmla="*/ 23 h 30"/>
                <a:gd name="T6" fmla="*/ 0 w 1852"/>
                <a:gd name="T7" fmla="*/ 22 h 30"/>
                <a:gd name="T8" fmla="*/ 0 w 1852"/>
                <a:gd name="T9" fmla="*/ 21 h 30"/>
                <a:gd name="T10" fmla="*/ 0 w 1852"/>
                <a:gd name="T11" fmla="*/ 18 h 30"/>
                <a:gd name="T12" fmla="*/ 1 w 1852"/>
                <a:gd name="T13" fmla="*/ 17 h 30"/>
                <a:gd name="T14" fmla="*/ 3 w 1852"/>
                <a:gd name="T15" fmla="*/ 15 h 30"/>
                <a:gd name="T16" fmla="*/ 5 w 1852"/>
                <a:gd name="T17" fmla="*/ 13 h 30"/>
                <a:gd name="T18" fmla="*/ 8 w 1852"/>
                <a:gd name="T19" fmla="*/ 10 h 30"/>
                <a:gd name="T20" fmla="*/ 11 w 1852"/>
                <a:gd name="T21" fmla="*/ 9 h 30"/>
                <a:gd name="T22" fmla="*/ 15 w 1852"/>
                <a:gd name="T23" fmla="*/ 7 h 30"/>
                <a:gd name="T24" fmla="*/ 18 w 1852"/>
                <a:gd name="T25" fmla="*/ 6 h 30"/>
                <a:gd name="T26" fmla="*/ 21 w 1852"/>
                <a:gd name="T27" fmla="*/ 5 h 30"/>
                <a:gd name="T28" fmla="*/ 24 w 1852"/>
                <a:gd name="T29" fmla="*/ 5 h 30"/>
                <a:gd name="T30" fmla="*/ 27 w 1852"/>
                <a:gd name="T31" fmla="*/ 4 h 30"/>
                <a:gd name="T32" fmla="*/ 1843 w 1852"/>
                <a:gd name="T33" fmla="*/ 0 h 30"/>
                <a:gd name="T34" fmla="*/ 1738 w 1852"/>
                <a:gd name="T35" fmla="*/ 25 h 30"/>
                <a:gd name="T36" fmla="*/ 1535 w 1852"/>
                <a:gd name="T37" fmla="*/ 29 h 30"/>
                <a:gd name="T38" fmla="*/ 1264 w 1852"/>
                <a:gd name="T39" fmla="*/ 30 h 30"/>
                <a:gd name="T40" fmla="*/ 957 w 1852"/>
                <a:gd name="T41" fmla="*/ 30 h 30"/>
                <a:gd name="T42" fmla="*/ 646 w 1852"/>
                <a:gd name="T43" fmla="*/ 29 h 30"/>
                <a:gd name="T44" fmla="*/ 364 w 1852"/>
                <a:gd name="T45" fmla="*/ 26 h 30"/>
                <a:gd name="T46" fmla="*/ 144 w 1852"/>
                <a:gd name="T47" fmla="*/ 25 h 30"/>
                <a:gd name="T48" fmla="*/ 19 w 1852"/>
                <a:gd name="T49" fmla="*/ 24 h 30"/>
                <a:gd name="T50" fmla="*/ 63 w 1852"/>
                <a:gd name="T51" fmla="*/ 4 h 30"/>
                <a:gd name="T52" fmla="*/ 215 w 1852"/>
                <a:gd name="T53" fmla="*/ 6 h 30"/>
                <a:gd name="T54" fmla="*/ 452 w 1852"/>
                <a:gd name="T55" fmla="*/ 7 h 30"/>
                <a:gd name="T56" fmla="*/ 745 w 1852"/>
                <a:gd name="T57" fmla="*/ 8 h 30"/>
                <a:gd name="T58" fmla="*/ 1057 w 1852"/>
                <a:gd name="T59" fmla="*/ 9 h 30"/>
                <a:gd name="T60" fmla="*/ 1359 w 1852"/>
                <a:gd name="T61" fmla="*/ 9 h 30"/>
                <a:gd name="T62" fmla="*/ 1615 w 1852"/>
                <a:gd name="T63" fmla="*/ 7 h 30"/>
                <a:gd name="T64" fmla="*/ 1794 w 1852"/>
                <a:gd name="T65" fmla="*/ 4 h 30"/>
                <a:gd name="T66" fmla="*/ 1826 w 1852"/>
                <a:gd name="T67" fmla="*/ 21 h 30"/>
                <a:gd name="T68" fmla="*/ 1845 w 1852"/>
                <a:gd name="T69" fmla="*/ 0 h 30"/>
                <a:gd name="T70" fmla="*/ 1848 w 1852"/>
                <a:gd name="T71" fmla="*/ 1 h 30"/>
                <a:gd name="T72" fmla="*/ 1850 w 1852"/>
                <a:gd name="T73" fmla="*/ 1 h 30"/>
                <a:gd name="T74" fmla="*/ 1852 w 1852"/>
                <a:gd name="T75" fmla="*/ 2 h 30"/>
                <a:gd name="T76" fmla="*/ 1852 w 1852"/>
                <a:gd name="T77" fmla="*/ 4 h 30"/>
                <a:gd name="T78" fmla="*/ 1852 w 1852"/>
                <a:gd name="T79" fmla="*/ 5 h 30"/>
                <a:gd name="T80" fmla="*/ 1852 w 1852"/>
                <a:gd name="T81" fmla="*/ 7 h 30"/>
                <a:gd name="T82" fmla="*/ 1851 w 1852"/>
                <a:gd name="T83" fmla="*/ 9 h 30"/>
                <a:gd name="T84" fmla="*/ 1848 w 1852"/>
                <a:gd name="T85" fmla="*/ 10 h 30"/>
                <a:gd name="T86" fmla="*/ 1846 w 1852"/>
                <a:gd name="T87" fmla="*/ 13 h 30"/>
                <a:gd name="T88" fmla="*/ 1843 w 1852"/>
                <a:gd name="T89" fmla="*/ 15 h 30"/>
                <a:gd name="T90" fmla="*/ 1839 w 1852"/>
                <a:gd name="T91" fmla="*/ 16 h 30"/>
                <a:gd name="T92" fmla="*/ 1836 w 1852"/>
                <a:gd name="T93" fmla="*/ 18 h 30"/>
                <a:gd name="T94" fmla="*/ 1832 w 1852"/>
                <a:gd name="T95" fmla="*/ 20 h 30"/>
                <a:gd name="T96" fmla="*/ 1829 w 1852"/>
                <a:gd name="T97" fmla="*/ 21 h 30"/>
                <a:gd name="T98" fmla="*/ 1827 w 1852"/>
                <a:gd name="T9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52" h="30">
                  <a:moveTo>
                    <a:pt x="29" y="4"/>
                  </a:moveTo>
                  <a:lnTo>
                    <a:pt x="7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close/>
                  <a:moveTo>
                    <a:pt x="1843" y="0"/>
                  </a:moveTo>
                  <a:lnTo>
                    <a:pt x="1826" y="21"/>
                  </a:lnTo>
                  <a:lnTo>
                    <a:pt x="1803" y="23"/>
                  </a:lnTo>
                  <a:lnTo>
                    <a:pt x="1774" y="24"/>
                  </a:lnTo>
                  <a:lnTo>
                    <a:pt x="1738" y="25"/>
                  </a:lnTo>
                  <a:lnTo>
                    <a:pt x="1695" y="26"/>
                  </a:lnTo>
                  <a:lnTo>
                    <a:pt x="1647" y="28"/>
                  </a:lnTo>
                  <a:lnTo>
                    <a:pt x="1593" y="28"/>
                  </a:lnTo>
                  <a:lnTo>
                    <a:pt x="1535" y="29"/>
                  </a:lnTo>
                  <a:lnTo>
                    <a:pt x="1473" y="29"/>
                  </a:lnTo>
                  <a:lnTo>
                    <a:pt x="1406" y="30"/>
                  </a:lnTo>
                  <a:lnTo>
                    <a:pt x="1337" y="30"/>
                  </a:lnTo>
                  <a:lnTo>
                    <a:pt x="1264" y="30"/>
                  </a:lnTo>
                  <a:lnTo>
                    <a:pt x="1190" y="30"/>
                  </a:lnTo>
                  <a:lnTo>
                    <a:pt x="1113" y="30"/>
                  </a:lnTo>
                  <a:lnTo>
                    <a:pt x="1036" y="30"/>
                  </a:lnTo>
                  <a:lnTo>
                    <a:pt x="957" y="30"/>
                  </a:lnTo>
                  <a:lnTo>
                    <a:pt x="878" y="30"/>
                  </a:lnTo>
                  <a:lnTo>
                    <a:pt x="800" y="30"/>
                  </a:lnTo>
                  <a:lnTo>
                    <a:pt x="722" y="29"/>
                  </a:lnTo>
                  <a:lnTo>
                    <a:pt x="646" y="29"/>
                  </a:lnTo>
                  <a:lnTo>
                    <a:pt x="571" y="29"/>
                  </a:lnTo>
                  <a:lnTo>
                    <a:pt x="499" y="28"/>
                  </a:lnTo>
                  <a:lnTo>
                    <a:pt x="430" y="28"/>
                  </a:lnTo>
                  <a:lnTo>
                    <a:pt x="364" y="26"/>
                  </a:lnTo>
                  <a:lnTo>
                    <a:pt x="303" y="26"/>
                  </a:lnTo>
                  <a:lnTo>
                    <a:pt x="244" y="26"/>
                  </a:lnTo>
                  <a:lnTo>
                    <a:pt x="192" y="25"/>
                  </a:lnTo>
                  <a:lnTo>
                    <a:pt x="144" y="25"/>
                  </a:lnTo>
                  <a:lnTo>
                    <a:pt x="103" y="25"/>
                  </a:lnTo>
                  <a:lnTo>
                    <a:pt x="68" y="25"/>
                  </a:lnTo>
                  <a:lnTo>
                    <a:pt x="40" y="24"/>
                  </a:lnTo>
                  <a:lnTo>
                    <a:pt x="19" y="24"/>
                  </a:lnTo>
                  <a:lnTo>
                    <a:pt x="7" y="24"/>
                  </a:lnTo>
                  <a:lnTo>
                    <a:pt x="29" y="4"/>
                  </a:lnTo>
                  <a:lnTo>
                    <a:pt x="42" y="4"/>
                  </a:lnTo>
                  <a:lnTo>
                    <a:pt x="63" y="4"/>
                  </a:lnTo>
                  <a:lnTo>
                    <a:pt x="90" y="5"/>
                  </a:lnTo>
                  <a:lnTo>
                    <a:pt x="126" y="5"/>
                  </a:lnTo>
                  <a:lnTo>
                    <a:pt x="167" y="5"/>
                  </a:lnTo>
                  <a:lnTo>
                    <a:pt x="215" y="6"/>
                  </a:lnTo>
                  <a:lnTo>
                    <a:pt x="267" y="6"/>
                  </a:lnTo>
                  <a:lnTo>
                    <a:pt x="324" y="6"/>
                  </a:lnTo>
                  <a:lnTo>
                    <a:pt x="386" y="7"/>
                  </a:lnTo>
                  <a:lnTo>
                    <a:pt x="452" y="7"/>
                  </a:lnTo>
                  <a:lnTo>
                    <a:pt x="522" y="7"/>
                  </a:lnTo>
                  <a:lnTo>
                    <a:pt x="594" y="8"/>
                  </a:lnTo>
                  <a:lnTo>
                    <a:pt x="669" y="8"/>
                  </a:lnTo>
                  <a:lnTo>
                    <a:pt x="745" y="8"/>
                  </a:lnTo>
                  <a:lnTo>
                    <a:pt x="822" y="9"/>
                  </a:lnTo>
                  <a:lnTo>
                    <a:pt x="901" y="9"/>
                  </a:lnTo>
                  <a:lnTo>
                    <a:pt x="980" y="9"/>
                  </a:lnTo>
                  <a:lnTo>
                    <a:pt x="1057" y="9"/>
                  </a:lnTo>
                  <a:lnTo>
                    <a:pt x="1135" y="9"/>
                  </a:lnTo>
                  <a:lnTo>
                    <a:pt x="1212" y="9"/>
                  </a:lnTo>
                  <a:lnTo>
                    <a:pt x="1286" y="9"/>
                  </a:lnTo>
                  <a:lnTo>
                    <a:pt x="1359" y="9"/>
                  </a:lnTo>
                  <a:lnTo>
                    <a:pt x="1429" y="9"/>
                  </a:lnTo>
                  <a:lnTo>
                    <a:pt x="1495" y="8"/>
                  </a:lnTo>
                  <a:lnTo>
                    <a:pt x="1557" y="8"/>
                  </a:lnTo>
                  <a:lnTo>
                    <a:pt x="1615" y="7"/>
                  </a:lnTo>
                  <a:lnTo>
                    <a:pt x="1669" y="7"/>
                  </a:lnTo>
                  <a:lnTo>
                    <a:pt x="1717" y="6"/>
                  </a:lnTo>
                  <a:lnTo>
                    <a:pt x="1758" y="5"/>
                  </a:lnTo>
                  <a:lnTo>
                    <a:pt x="1794" y="4"/>
                  </a:lnTo>
                  <a:lnTo>
                    <a:pt x="1822" y="2"/>
                  </a:lnTo>
                  <a:lnTo>
                    <a:pt x="1843" y="0"/>
                  </a:lnTo>
                  <a:lnTo>
                    <a:pt x="1843" y="0"/>
                  </a:lnTo>
                  <a:close/>
                  <a:moveTo>
                    <a:pt x="1826" y="21"/>
                  </a:moveTo>
                  <a:lnTo>
                    <a:pt x="1843" y="0"/>
                  </a:lnTo>
                  <a:lnTo>
                    <a:pt x="1844" y="0"/>
                  </a:lnTo>
                  <a:lnTo>
                    <a:pt x="1845" y="0"/>
                  </a:lnTo>
                  <a:lnTo>
                    <a:pt x="1845" y="0"/>
                  </a:lnTo>
                  <a:lnTo>
                    <a:pt x="1846" y="0"/>
                  </a:lnTo>
                  <a:lnTo>
                    <a:pt x="1847" y="0"/>
                  </a:lnTo>
                  <a:lnTo>
                    <a:pt x="1847" y="0"/>
                  </a:lnTo>
                  <a:lnTo>
                    <a:pt x="1848" y="1"/>
                  </a:lnTo>
                  <a:lnTo>
                    <a:pt x="1848" y="1"/>
                  </a:lnTo>
                  <a:lnTo>
                    <a:pt x="1850" y="1"/>
                  </a:lnTo>
                  <a:lnTo>
                    <a:pt x="1850" y="1"/>
                  </a:lnTo>
                  <a:lnTo>
                    <a:pt x="1850" y="1"/>
                  </a:lnTo>
                  <a:lnTo>
                    <a:pt x="1851" y="1"/>
                  </a:lnTo>
                  <a:lnTo>
                    <a:pt x="1851" y="1"/>
                  </a:lnTo>
                  <a:lnTo>
                    <a:pt x="1851" y="2"/>
                  </a:lnTo>
                  <a:lnTo>
                    <a:pt x="1852" y="2"/>
                  </a:lnTo>
                  <a:lnTo>
                    <a:pt x="1852" y="2"/>
                  </a:lnTo>
                  <a:lnTo>
                    <a:pt x="1852" y="2"/>
                  </a:lnTo>
                  <a:lnTo>
                    <a:pt x="1852" y="4"/>
                  </a:lnTo>
                  <a:lnTo>
                    <a:pt x="1852" y="4"/>
                  </a:lnTo>
                  <a:lnTo>
                    <a:pt x="1852" y="4"/>
                  </a:lnTo>
                  <a:lnTo>
                    <a:pt x="1852" y="5"/>
                  </a:lnTo>
                  <a:lnTo>
                    <a:pt x="1852" y="5"/>
                  </a:lnTo>
                  <a:lnTo>
                    <a:pt x="1852" y="5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2" y="7"/>
                  </a:lnTo>
                  <a:lnTo>
                    <a:pt x="1851" y="7"/>
                  </a:lnTo>
                  <a:lnTo>
                    <a:pt x="1851" y="8"/>
                  </a:lnTo>
                  <a:lnTo>
                    <a:pt x="1851" y="8"/>
                  </a:lnTo>
                  <a:lnTo>
                    <a:pt x="1851" y="9"/>
                  </a:lnTo>
                  <a:lnTo>
                    <a:pt x="1850" y="9"/>
                  </a:lnTo>
                  <a:lnTo>
                    <a:pt x="1850" y="9"/>
                  </a:lnTo>
                  <a:lnTo>
                    <a:pt x="1848" y="10"/>
                  </a:lnTo>
                  <a:lnTo>
                    <a:pt x="1848" y="10"/>
                  </a:lnTo>
                  <a:lnTo>
                    <a:pt x="1847" y="12"/>
                  </a:lnTo>
                  <a:lnTo>
                    <a:pt x="1847" y="12"/>
                  </a:lnTo>
                  <a:lnTo>
                    <a:pt x="1846" y="13"/>
                  </a:lnTo>
                  <a:lnTo>
                    <a:pt x="1846" y="13"/>
                  </a:lnTo>
                  <a:lnTo>
                    <a:pt x="1845" y="14"/>
                  </a:lnTo>
                  <a:lnTo>
                    <a:pt x="1844" y="14"/>
                  </a:lnTo>
                  <a:lnTo>
                    <a:pt x="1844" y="14"/>
                  </a:lnTo>
                  <a:lnTo>
                    <a:pt x="1843" y="15"/>
                  </a:lnTo>
                  <a:lnTo>
                    <a:pt x="1843" y="15"/>
                  </a:lnTo>
                  <a:lnTo>
                    <a:pt x="1842" y="16"/>
                  </a:lnTo>
                  <a:lnTo>
                    <a:pt x="1840" y="16"/>
                  </a:lnTo>
                  <a:lnTo>
                    <a:pt x="1839" y="16"/>
                  </a:lnTo>
                  <a:lnTo>
                    <a:pt x="1839" y="17"/>
                  </a:lnTo>
                  <a:lnTo>
                    <a:pt x="1838" y="17"/>
                  </a:lnTo>
                  <a:lnTo>
                    <a:pt x="1837" y="17"/>
                  </a:lnTo>
                  <a:lnTo>
                    <a:pt x="1836" y="18"/>
                  </a:lnTo>
                  <a:lnTo>
                    <a:pt x="1836" y="18"/>
                  </a:lnTo>
                  <a:lnTo>
                    <a:pt x="1835" y="18"/>
                  </a:lnTo>
                  <a:lnTo>
                    <a:pt x="1834" y="18"/>
                  </a:lnTo>
                  <a:lnTo>
                    <a:pt x="1832" y="20"/>
                  </a:lnTo>
                  <a:lnTo>
                    <a:pt x="1832" y="20"/>
                  </a:lnTo>
                  <a:lnTo>
                    <a:pt x="1831" y="20"/>
                  </a:lnTo>
                  <a:lnTo>
                    <a:pt x="1830" y="20"/>
                  </a:lnTo>
                  <a:lnTo>
                    <a:pt x="1829" y="21"/>
                  </a:lnTo>
                  <a:lnTo>
                    <a:pt x="1829" y="21"/>
                  </a:lnTo>
                  <a:lnTo>
                    <a:pt x="1828" y="21"/>
                  </a:lnTo>
                  <a:lnTo>
                    <a:pt x="1827" y="21"/>
                  </a:lnTo>
                  <a:lnTo>
                    <a:pt x="1827" y="21"/>
                  </a:lnTo>
                  <a:lnTo>
                    <a:pt x="182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39"/>
            <p:cNvSpPr>
              <a:spLocks noEditPoints="1"/>
            </p:cNvSpPr>
            <p:nvPr/>
          </p:nvSpPr>
          <p:spPr bwMode="auto">
            <a:xfrm>
              <a:off x="7680325" y="5384800"/>
              <a:ext cx="2857500" cy="46038"/>
            </a:xfrm>
            <a:custGeom>
              <a:avLst/>
              <a:gdLst>
                <a:gd name="T0" fmla="*/ 6 w 1800"/>
                <a:gd name="T1" fmla="*/ 21 h 29"/>
                <a:gd name="T2" fmla="*/ 4 w 1800"/>
                <a:gd name="T3" fmla="*/ 21 h 29"/>
                <a:gd name="T4" fmla="*/ 2 w 1800"/>
                <a:gd name="T5" fmla="*/ 19 h 29"/>
                <a:gd name="T6" fmla="*/ 1 w 1800"/>
                <a:gd name="T7" fmla="*/ 18 h 29"/>
                <a:gd name="T8" fmla="*/ 0 w 1800"/>
                <a:gd name="T9" fmla="*/ 17 h 29"/>
                <a:gd name="T10" fmla="*/ 1 w 1800"/>
                <a:gd name="T11" fmla="*/ 15 h 29"/>
                <a:gd name="T12" fmla="*/ 2 w 1800"/>
                <a:gd name="T13" fmla="*/ 14 h 29"/>
                <a:gd name="T14" fmla="*/ 4 w 1800"/>
                <a:gd name="T15" fmla="*/ 11 h 29"/>
                <a:gd name="T16" fmla="*/ 6 w 1800"/>
                <a:gd name="T17" fmla="*/ 9 h 29"/>
                <a:gd name="T18" fmla="*/ 8 w 1800"/>
                <a:gd name="T19" fmla="*/ 7 h 29"/>
                <a:gd name="T20" fmla="*/ 12 w 1800"/>
                <a:gd name="T21" fmla="*/ 6 h 29"/>
                <a:gd name="T22" fmla="*/ 15 w 1800"/>
                <a:gd name="T23" fmla="*/ 3 h 29"/>
                <a:gd name="T24" fmla="*/ 18 w 1800"/>
                <a:gd name="T25" fmla="*/ 2 h 29"/>
                <a:gd name="T26" fmla="*/ 22 w 1800"/>
                <a:gd name="T27" fmla="*/ 1 h 29"/>
                <a:gd name="T28" fmla="*/ 25 w 1800"/>
                <a:gd name="T29" fmla="*/ 1 h 29"/>
                <a:gd name="T30" fmla="*/ 29 w 1800"/>
                <a:gd name="T31" fmla="*/ 0 h 29"/>
                <a:gd name="T32" fmla="*/ 1791 w 1800"/>
                <a:gd name="T33" fmla="*/ 0 h 29"/>
                <a:gd name="T34" fmla="*/ 1685 w 1800"/>
                <a:gd name="T35" fmla="*/ 25 h 29"/>
                <a:gd name="T36" fmla="*/ 1489 w 1800"/>
                <a:gd name="T37" fmla="*/ 27 h 29"/>
                <a:gd name="T38" fmla="*/ 1226 w 1800"/>
                <a:gd name="T39" fmla="*/ 29 h 29"/>
                <a:gd name="T40" fmla="*/ 929 w 1800"/>
                <a:gd name="T41" fmla="*/ 29 h 29"/>
                <a:gd name="T42" fmla="*/ 628 w 1800"/>
                <a:gd name="T43" fmla="*/ 26 h 29"/>
                <a:gd name="T44" fmla="*/ 355 w 1800"/>
                <a:gd name="T45" fmla="*/ 24 h 29"/>
                <a:gd name="T46" fmla="*/ 142 w 1800"/>
                <a:gd name="T47" fmla="*/ 22 h 29"/>
                <a:gd name="T48" fmla="*/ 20 w 1800"/>
                <a:gd name="T49" fmla="*/ 21 h 29"/>
                <a:gd name="T50" fmla="*/ 63 w 1800"/>
                <a:gd name="T51" fmla="*/ 1 h 29"/>
                <a:gd name="T52" fmla="*/ 211 w 1800"/>
                <a:gd name="T53" fmla="*/ 2 h 29"/>
                <a:gd name="T54" fmla="*/ 441 w 1800"/>
                <a:gd name="T55" fmla="*/ 5 h 29"/>
                <a:gd name="T56" fmla="*/ 724 w 1800"/>
                <a:gd name="T57" fmla="*/ 7 h 29"/>
                <a:gd name="T58" fmla="*/ 1027 w 1800"/>
                <a:gd name="T59" fmla="*/ 8 h 29"/>
                <a:gd name="T60" fmla="*/ 1318 w 1800"/>
                <a:gd name="T61" fmla="*/ 8 h 29"/>
                <a:gd name="T62" fmla="*/ 1568 w 1800"/>
                <a:gd name="T63" fmla="*/ 7 h 29"/>
                <a:gd name="T64" fmla="*/ 1741 w 1800"/>
                <a:gd name="T65" fmla="*/ 3 h 29"/>
                <a:gd name="T66" fmla="*/ 1772 w 1800"/>
                <a:gd name="T67" fmla="*/ 21 h 29"/>
                <a:gd name="T68" fmla="*/ 1793 w 1800"/>
                <a:gd name="T69" fmla="*/ 0 h 29"/>
                <a:gd name="T70" fmla="*/ 1795 w 1800"/>
                <a:gd name="T71" fmla="*/ 0 h 29"/>
                <a:gd name="T72" fmla="*/ 1797 w 1800"/>
                <a:gd name="T73" fmla="*/ 1 h 29"/>
                <a:gd name="T74" fmla="*/ 1799 w 1800"/>
                <a:gd name="T75" fmla="*/ 2 h 29"/>
                <a:gd name="T76" fmla="*/ 1799 w 1800"/>
                <a:gd name="T77" fmla="*/ 3 h 29"/>
                <a:gd name="T78" fmla="*/ 1799 w 1800"/>
                <a:gd name="T79" fmla="*/ 5 h 29"/>
                <a:gd name="T80" fmla="*/ 1799 w 1800"/>
                <a:gd name="T81" fmla="*/ 7 h 29"/>
                <a:gd name="T82" fmla="*/ 1797 w 1800"/>
                <a:gd name="T83" fmla="*/ 8 h 29"/>
                <a:gd name="T84" fmla="*/ 1795 w 1800"/>
                <a:gd name="T85" fmla="*/ 10 h 29"/>
                <a:gd name="T86" fmla="*/ 1793 w 1800"/>
                <a:gd name="T87" fmla="*/ 13 h 29"/>
                <a:gd name="T88" fmla="*/ 1789 w 1800"/>
                <a:gd name="T89" fmla="*/ 15 h 29"/>
                <a:gd name="T90" fmla="*/ 1787 w 1800"/>
                <a:gd name="T91" fmla="*/ 16 h 29"/>
                <a:gd name="T92" fmla="*/ 1784 w 1800"/>
                <a:gd name="T93" fmla="*/ 18 h 29"/>
                <a:gd name="T94" fmla="*/ 1780 w 1800"/>
                <a:gd name="T95" fmla="*/ 19 h 29"/>
                <a:gd name="T96" fmla="*/ 1777 w 1800"/>
                <a:gd name="T97" fmla="*/ 19 h 29"/>
                <a:gd name="T98" fmla="*/ 1773 w 1800"/>
                <a:gd name="T9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0" h="29">
                  <a:moveTo>
                    <a:pt x="30" y="0"/>
                  </a:move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close/>
                  <a:moveTo>
                    <a:pt x="1791" y="0"/>
                  </a:moveTo>
                  <a:lnTo>
                    <a:pt x="1772" y="21"/>
                  </a:lnTo>
                  <a:lnTo>
                    <a:pt x="1751" y="22"/>
                  </a:lnTo>
                  <a:lnTo>
                    <a:pt x="1721" y="24"/>
                  </a:lnTo>
                  <a:lnTo>
                    <a:pt x="1685" y="25"/>
                  </a:lnTo>
                  <a:lnTo>
                    <a:pt x="1644" y="26"/>
                  </a:lnTo>
                  <a:lnTo>
                    <a:pt x="1597" y="26"/>
                  </a:lnTo>
                  <a:lnTo>
                    <a:pt x="1546" y="27"/>
                  </a:lnTo>
                  <a:lnTo>
                    <a:pt x="1489" y="27"/>
                  </a:lnTo>
                  <a:lnTo>
                    <a:pt x="1428" y="29"/>
                  </a:lnTo>
                  <a:lnTo>
                    <a:pt x="1364" y="29"/>
                  </a:lnTo>
                  <a:lnTo>
                    <a:pt x="1297" y="29"/>
                  </a:lnTo>
                  <a:lnTo>
                    <a:pt x="1226" y="29"/>
                  </a:lnTo>
                  <a:lnTo>
                    <a:pt x="1154" y="29"/>
                  </a:lnTo>
                  <a:lnTo>
                    <a:pt x="1079" y="29"/>
                  </a:lnTo>
                  <a:lnTo>
                    <a:pt x="1004" y="29"/>
                  </a:lnTo>
                  <a:lnTo>
                    <a:pt x="929" y="29"/>
                  </a:lnTo>
                  <a:lnTo>
                    <a:pt x="852" y="27"/>
                  </a:lnTo>
                  <a:lnTo>
                    <a:pt x="776" y="27"/>
                  </a:lnTo>
                  <a:lnTo>
                    <a:pt x="701" y="27"/>
                  </a:lnTo>
                  <a:lnTo>
                    <a:pt x="628" y="26"/>
                  </a:lnTo>
                  <a:lnTo>
                    <a:pt x="556" y="26"/>
                  </a:lnTo>
                  <a:lnTo>
                    <a:pt x="486" y="25"/>
                  </a:lnTo>
                  <a:lnTo>
                    <a:pt x="419" y="25"/>
                  </a:lnTo>
                  <a:lnTo>
                    <a:pt x="355" y="24"/>
                  </a:lnTo>
                  <a:lnTo>
                    <a:pt x="294" y="24"/>
                  </a:lnTo>
                  <a:lnTo>
                    <a:pt x="239" y="23"/>
                  </a:lnTo>
                  <a:lnTo>
                    <a:pt x="188" y="23"/>
                  </a:lnTo>
                  <a:lnTo>
                    <a:pt x="142" y="22"/>
                  </a:lnTo>
                  <a:lnTo>
                    <a:pt x="102" y="22"/>
                  </a:lnTo>
                  <a:lnTo>
                    <a:pt x="68" y="22"/>
                  </a:lnTo>
                  <a:lnTo>
                    <a:pt x="40" y="21"/>
                  </a:lnTo>
                  <a:lnTo>
                    <a:pt x="20" y="21"/>
                  </a:lnTo>
                  <a:lnTo>
                    <a:pt x="7" y="2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63" y="1"/>
                  </a:lnTo>
                  <a:lnTo>
                    <a:pt x="89" y="1"/>
                  </a:lnTo>
                  <a:lnTo>
                    <a:pt x="124" y="1"/>
                  </a:lnTo>
                  <a:lnTo>
                    <a:pt x="164" y="2"/>
                  </a:lnTo>
                  <a:lnTo>
                    <a:pt x="211" y="2"/>
                  </a:lnTo>
                  <a:lnTo>
                    <a:pt x="261" y="2"/>
                  </a:lnTo>
                  <a:lnTo>
                    <a:pt x="317" y="3"/>
                  </a:lnTo>
                  <a:lnTo>
                    <a:pt x="377" y="3"/>
                  </a:lnTo>
                  <a:lnTo>
                    <a:pt x="441" y="5"/>
                  </a:lnTo>
                  <a:lnTo>
                    <a:pt x="508" y="5"/>
                  </a:lnTo>
                  <a:lnTo>
                    <a:pt x="578" y="6"/>
                  </a:lnTo>
                  <a:lnTo>
                    <a:pt x="650" y="6"/>
                  </a:lnTo>
                  <a:lnTo>
                    <a:pt x="724" y="7"/>
                  </a:lnTo>
                  <a:lnTo>
                    <a:pt x="798" y="7"/>
                  </a:lnTo>
                  <a:lnTo>
                    <a:pt x="875" y="7"/>
                  </a:lnTo>
                  <a:lnTo>
                    <a:pt x="950" y="8"/>
                  </a:lnTo>
                  <a:lnTo>
                    <a:pt x="1027" y="8"/>
                  </a:lnTo>
                  <a:lnTo>
                    <a:pt x="1102" y="8"/>
                  </a:lnTo>
                  <a:lnTo>
                    <a:pt x="1175" y="8"/>
                  </a:lnTo>
                  <a:lnTo>
                    <a:pt x="1249" y="8"/>
                  </a:lnTo>
                  <a:lnTo>
                    <a:pt x="1318" y="8"/>
                  </a:lnTo>
                  <a:lnTo>
                    <a:pt x="1386" y="8"/>
                  </a:lnTo>
                  <a:lnTo>
                    <a:pt x="1450" y="8"/>
                  </a:lnTo>
                  <a:lnTo>
                    <a:pt x="1510" y="8"/>
                  </a:lnTo>
                  <a:lnTo>
                    <a:pt x="1568" y="7"/>
                  </a:lnTo>
                  <a:lnTo>
                    <a:pt x="1619" y="6"/>
                  </a:lnTo>
                  <a:lnTo>
                    <a:pt x="1666" y="6"/>
                  </a:lnTo>
                  <a:lnTo>
                    <a:pt x="1707" y="5"/>
                  </a:lnTo>
                  <a:lnTo>
                    <a:pt x="1741" y="3"/>
                  </a:lnTo>
                  <a:lnTo>
                    <a:pt x="1770" y="2"/>
                  </a:lnTo>
                  <a:lnTo>
                    <a:pt x="1791" y="0"/>
                  </a:lnTo>
                  <a:lnTo>
                    <a:pt x="1791" y="0"/>
                  </a:lnTo>
                  <a:close/>
                  <a:moveTo>
                    <a:pt x="1772" y="21"/>
                  </a:moveTo>
                  <a:lnTo>
                    <a:pt x="1791" y="0"/>
                  </a:lnTo>
                  <a:lnTo>
                    <a:pt x="1791" y="0"/>
                  </a:lnTo>
                  <a:lnTo>
                    <a:pt x="1792" y="0"/>
                  </a:lnTo>
                  <a:lnTo>
                    <a:pt x="1793" y="0"/>
                  </a:lnTo>
                  <a:lnTo>
                    <a:pt x="1793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5" y="0"/>
                  </a:lnTo>
                  <a:lnTo>
                    <a:pt x="1795" y="1"/>
                  </a:lnTo>
                  <a:lnTo>
                    <a:pt x="1796" y="1"/>
                  </a:lnTo>
                  <a:lnTo>
                    <a:pt x="1796" y="1"/>
                  </a:lnTo>
                  <a:lnTo>
                    <a:pt x="1797" y="1"/>
                  </a:lnTo>
                  <a:lnTo>
                    <a:pt x="1797" y="1"/>
                  </a:lnTo>
                  <a:lnTo>
                    <a:pt x="1797" y="1"/>
                  </a:lnTo>
                  <a:lnTo>
                    <a:pt x="1799" y="2"/>
                  </a:lnTo>
                  <a:lnTo>
                    <a:pt x="1799" y="2"/>
                  </a:lnTo>
                  <a:lnTo>
                    <a:pt x="1799" y="2"/>
                  </a:lnTo>
                  <a:lnTo>
                    <a:pt x="1799" y="2"/>
                  </a:lnTo>
                  <a:lnTo>
                    <a:pt x="1799" y="3"/>
                  </a:lnTo>
                  <a:lnTo>
                    <a:pt x="1799" y="3"/>
                  </a:lnTo>
                  <a:lnTo>
                    <a:pt x="1799" y="3"/>
                  </a:lnTo>
                  <a:lnTo>
                    <a:pt x="1800" y="3"/>
                  </a:lnTo>
                  <a:lnTo>
                    <a:pt x="1800" y="5"/>
                  </a:lnTo>
                  <a:lnTo>
                    <a:pt x="1799" y="5"/>
                  </a:lnTo>
                  <a:lnTo>
                    <a:pt x="1799" y="6"/>
                  </a:lnTo>
                  <a:lnTo>
                    <a:pt x="1799" y="6"/>
                  </a:lnTo>
                  <a:lnTo>
                    <a:pt x="1799" y="6"/>
                  </a:lnTo>
                  <a:lnTo>
                    <a:pt x="1799" y="7"/>
                  </a:lnTo>
                  <a:lnTo>
                    <a:pt x="1799" y="7"/>
                  </a:lnTo>
                  <a:lnTo>
                    <a:pt x="1797" y="8"/>
                  </a:lnTo>
                  <a:lnTo>
                    <a:pt x="1797" y="8"/>
                  </a:lnTo>
                  <a:lnTo>
                    <a:pt x="1797" y="8"/>
                  </a:lnTo>
                  <a:lnTo>
                    <a:pt x="1796" y="9"/>
                  </a:lnTo>
                  <a:lnTo>
                    <a:pt x="1796" y="9"/>
                  </a:lnTo>
                  <a:lnTo>
                    <a:pt x="1796" y="10"/>
                  </a:lnTo>
                  <a:lnTo>
                    <a:pt x="1795" y="10"/>
                  </a:lnTo>
                  <a:lnTo>
                    <a:pt x="1795" y="11"/>
                  </a:lnTo>
                  <a:lnTo>
                    <a:pt x="1794" y="11"/>
                  </a:lnTo>
                  <a:lnTo>
                    <a:pt x="1793" y="13"/>
                  </a:lnTo>
                  <a:lnTo>
                    <a:pt x="1793" y="13"/>
                  </a:lnTo>
                  <a:lnTo>
                    <a:pt x="1792" y="13"/>
                  </a:lnTo>
                  <a:lnTo>
                    <a:pt x="1792" y="14"/>
                  </a:lnTo>
                  <a:lnTo>
                    <a:pt x="1791" y="14"/>
                  </a:lnTo>
                  <a:lnTo>
                    <a:pt x="1789" y="15"/>
                  </a:lnTo>
                  <a:lnTo>
                    <a:pt x="1789" y="15"/>
                  </a:lnTo>
                  <a:lnTo>
                    <a:pt x="1788" y="15"/>
                  </a:lnTo>
                  <a:lnTo>
                    <a:pt x="1787" y="16"/>
                  </a:lnTo>
                  <a:lnTo>
                    <a:pt x="1787" y="16"/>
                  </a:lnTo>
                  <a:lnTo>
                    <a:pt x="1786" y="17"/>
                  </a:lnTo>
                  <a:lnTo>
                    <a:pt x="1785" y="17"/>
                  </a:lnTo>
                  <a:lnTo>
                    <a:pt x="1784" y="17"/>
                  </a:lnTo>
                  <a:lnTo>
                    <a:pt x="1784" y="18"/>
                  </a:lnTo>
                  <a:lnTo>
                    <a:pt x="1783" y="18"/>
                  </a:lnTo>
                  <a:lnTo>
                    <a:pt x="1781" y="18"/>
                  </a:lnTo>
                  <a:lnTo>
                    <a:pt x="1780" y="18"/>
                  </a:lnTo>
                  <a:lnTo>
                    <a:pt x="1780" y="19"/>
                  </a:lnTo>
                  <a:lnTo>
                    <a:pt x="1779" y="19"/>
                  </a:lnTo>
                  <a:lnTo>
                    <a:pt x="1778" y="19"/>
                  </a:lnTo>
                  <a:lnTo>
                    <a:pt x="1777" y="19"/>
                  </a:lnTo>
                  <a:lnTo>
                    <a:pt x="1777" y="19"/>
                  </a:lnTo>
                  <a:lnTo>
                    <a:pt x="1776" y="21"/>
                  </a:lnTo>
                  <a:lnTo>
                    <a:pt x="1775" y="21"/>
                  </a:lnTo>
                  <a:lnTo>
                    <a:pt x="1773" y="21"/>
                  </a:lnTo>
                  <a:lnTo>
                    <a:pt x="1773" y="21"/>
                  </a:lnTo>
                  <a:lnTo>
                    <a:pt x="177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40"/>
            <p:cNvSpPr>
              <a:spLocks noEditPoints="1"/>
            </p:cNvSpPr>
            <p:nvPr/>
          </p:nvSpPr>
          <p:spPr bwMode="auto">
            <a:xfrm>
              <a:off x="7740650" y="5270500"/>
              <a:ext cx="2751138" cy="50800"/>
            </a:xfrm>
            <a:custGeom>
              <a:avLst/>
              <a:gdLst>
                <a:gd name="T0" fmla="*/ 6 w 1733"/>
                <a:gd name="T1" fmla="*/ 21 h 32"/>
                <a:gd name="T2" fmla="*/ 3 w 1733"/>
                <a:gd name="T3" fmla="*/ 21 h 32"/>
                <a:gd name="T4" fmla="*/ 2 w 1733"/>
                <a:gd name="T5" fmla="*/ 19 h 32"/>
                <a:gd name="T6" fmla="*/ 1 w 1733"/>
                <a:gd name="T7" fmla="*/ 18 h 32"/>
                <a:gd name="T8" fmla="*/ 0 w 1733"/>
                <a:gd name="T9" fmla="*/ 17 h 32"/>
                <a:gd name="T10" fmla="*/ 1 w 1733"/>
                <a:gd name="T11" fmla="*/ 15 h 32"/>
                <a:gd name="T12" fmla="*/ 1 w 1733"/>
                <a:gd name="T13" fmla="*/ 14 h 32"/>
                <a:gd name="T14" fmla="*/ 3 w 1733"/>
                <a:gd name="T15" fmla="*/ 11 h 32"/>
                <a:gd name="T16" fmla="*/ 6 w 1733"/>
                <a:gd name="T17" fmla="*/ 9 h 32"/>
                <a:gd name="T18" fmla="*/ 8 w 1733"/>
                <a:gd name="T19" fmla="*/ 7 h 32"/>
                <a:gd name="T20" fmla="*/ 11 w 1733"/>
                <a:gd name="T21" fmla="*/ 6 h 32"/>
                <a:gd name="T22" fmla="*/ 15 w 1733"/>
                <a:gd name="T23" fmla="*/ 3 h 32"/>
                <a:gd name="T24" fmla="*/ 18 w 1733"/>
                <a:gd name="T25" fmla="*/ 2 h 32"/>
                <a:gd name="T26" fmla="*/ 22 w 1733"/>
                <a:gd name="T27" fmla="*/ 1 h 32"/>
                <a:gd name="T28" fmla="*/ 25 w 1733"/>
                <a:gd name="T29" fmla="*/ 0 h 32"/>
                <a:gd name="T30" fmla="*/ 29 w 1733"/>
                <a:gd name="T31" fmla="*/ 0 h 32"/>
                <a:gd name="T32" fmla="*/ 1724 w 1733"/>
                <a:gd name="T33" fmla="*/ 4 h 32"/>
                <a:gd name="T34" fmla="*/ 1621 w 1733"/>
                <a:gd name="T35" fmla="*/ 29 h 32"/>
                <a:gd name="T36" fmla="*/ 1430 w 1733"/>
                <a:gd name="T37" fmla="*/ 32 h 32"/>
                <a:gd name="T38" fmla="*/ 1177 w 1733"/>
                <a:gd name="T39" fmla="*/ 32 h 32"/>
                <a:gd name="T40" fmla="*/ 892 w 1733"/>
                <a:gd name="T41" fmla="*/ 30 h 32"/>
                <a:gd name="T42" fmla="*/ 604 w 1733"/>
                <a:gd name="T43" fmla="*/ 27 h 32"/>
                <a:gd name="T44" fmla="*/ 342 w 1733"/>
                <a:gd name="T45" fmla="*/ 25 h 32"/>
                <a:gd name="T46" fmla="*/ 137 w 1733"/>
                <a:gd name="T47" fmla="*/ 22 h 32"/>
                <a:gd name="T48" fmla="*/ 19 w 1733"/>
                <a:gd name="T49" fmla="*/ 21 h 32"/>
                <a:gd name="T50" fmla="*/ 62 w 1733"/>
                <a:gd name="T51" fmla="*/ 0 h 32"/>
                <a:gd name="T52" fmla="*/ 203 w 1733"/>
                <a:gd name="T53" fmla="*/ 2 h 32"/>
                <a:gd name="T54" fmla="*/ 425 w 1733"/>
                <a:gd name="T55" fmla="*/ 4 h 32"/>
                <a:gd name="T56" fmla="*/ 696 w 1733"/>
                <a:gd name="T57" fmla="*/ 8 h 32"/>
                <a:gd name="T58" fmla="*/ 988 w 1733"/>
                <a:gd name="T59" fmla="*/ 10 h 32"/>
                <a:gd name="T60" fmla="*/ 1268 w 1733"/>
                <a:gd name="T61" fmla="*/ 11 h 32"/>
                <a:gd name="T62" fmla="*/ 1507 w 1733"/>
                <a:gd name="T63" fmla="*/ 10 h 32"/>
                <a:gd name="T64" fmla="*/ 1676 w 1733"/>
                <a:gd name="T65" fmla="*/ 7 h 32"/>
                <a:gd name="T66" fmla="*/ 1706 w 1733"/>
                <a:gd name="T67" fmla="*/ 25 h 32"/>
                <a:gd name="T68" fmla="*/ 1726 w 1733"/>
                <a:gd name="T69" fmla="*/ 4 h 32"/>
                <a:gd name="T70" fmla="*/ 1729 w 1733"/>
                <a:gd name="T71" fmla="*/ 4 h 32"/>
                <a:gd name="T72" fmla="*/ 1731 w 1733"/>
                <a:gd name="T73" fmla="*/ 6 h 32"/>
                <a:gd name="T74" fmla="*/ 1732 w 1733"/>
                <a:gd name="T75" fmla="*/ 6 h 32"/>
                <a:gd name="T76" fmla="*/ 1733 w 1733"/>
                <a:gd name="T77" fmla="*/ 7 h 32"/>
                <a:gd name="T78" fmla="*/ 1733 w 1733"/>
                <a:gd name="T79" fmla="*/ 9 h 32"/>
                <a:gd name="T80" fmla="*/ 1732 w 1733"/>
                <a:gd name="T81" fmla="*/ 10 h 32"/>
                <a:gd name="T82" fmla="*/ 1731 w 1733"/>
                <a:gd name="T83" fmla="*/ 13 h 32"/>
                <a:gd name="T84" fmla="*/ 1729 w 1733"/>
                <a:gd name="T85" fmla="*/ 15 h 32"/>
                <a:gd name="T86" fmla="*/ 1726 w 1733"/>
                <a:gd name="T87" fmla="*/ 17 h 32"/>
                <a:gd name="T88" fmla="*/ 1724 w 1733"/>
                <a:gd name="T89" fmla="*/ 18 h 32"/>
                <a:gd name="T90" fmla="*/ 1721 w 1733"/>
                <a:gd name="T91" fmla="*/ 21 h 32"/>
                <a:gd name="T92" fmla="*/ 1717 w 1733"/>
                <a:gd name="T93" fmla="*/ 22 h 32"/>
                <a:gd name="T94" fmla="*/ 1714 w 1733"/>
                <a:gd name="T95" fmla="*/ 23 h 32"/>
                <a:gd name="T96" fmla="*/ 1710 w 1733"/>
                <a:gd name="T97" fmla="*/ 24 h 32"/>
                <a:gd name="T98" fmla="*/ 1707 w 1733"/>
                <a:gd name="T9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3" h="32">
                  <a:moveTo>
                    <a:pt x="30" y="0"/>
                  </a:move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close/>
                  <a:moveTo>
                    <a:pt x="1724" y="4"/>
                  </a:moveTo>
                  <a:lnTo>
                    <a:pt x="1706" y="25"/>
                  </a:lnTo>
                  <a:lnTo>
                    <a:pt x="1684" y="26"/>
                  </a:lnTo>
                  <a:lnTo>
                    <a:pt x="1655" y="27"/>
                  </a:lnTo>
                  <a:lnTo>
                    <a:pt x="1621" y="29"/>
                  </a:lnTo>
                  <a:lnTo>
                    <a:pt x="1581" y="30"/>
                  </a:lnTo>
                  <a:lnTo>
                    <a:pt x="1535" y="31"/>
                  </a:lnTo>
                  <a:lnTo>
                    <a:pt x="1485" y="31"/>
                  </a:lnTo>
                  <a:lnTo>
                    <a:pt x="1430" y="32"/>
                  </a:lnTo>
                  <a:lnTo>
                    <a:pt x="1372" y="32"/>
                  </a:lnTo>
                  <a:lnTo>
                    <a:pt x="1310" y="32"/>
                  </a:lnTo>
                  <a:lnTo>
                    <a:pt x="1245" y="32"/>
                  </a:lnTo>
                  <a:lnTo>
                    <a:pt x="1177" y="32"/>
                  </a:lnTo>
                  <a:lnTo>
                    <a:pt x="1108" y="32"/>
                  </a:lnTo>
                  <a:lnTo>
                    <a:pt x="1037" y="31"/>
                  </a:lnTo>
                  <a:lnTo>
                    <a:pt x="965" y="31"/>
                  </a:lnTo>
                  <a:lnTo>
                    <a:pt x="892" y="30"/>
                  </a:lnTo>
                  <a:lnTo>
                    <a:pt x="819" y="30"/>
                  </a:lnTo>
                  <a:lnTo>
                    <a:pt x="746" y="29"/>
                  </a:lnTo>
                  <a:lnTo>
                    <a:pt x="674" y="29"/>
                  </a:lnTo>
                  <a:lnTo>
                    <a:pt x="604" y="27"/>
                  </a:lnTo>
                  <a:lnTo>
                    <a:pt x="534" y="27"/>
                  </a:lnTo>
                  <a:lnTo>
                    <a:pt x="468" y="26"/>
                  </a:lnTo>
                  <a:lnTo>
                    <a:pt x="402" y="25"/>
                  </a:lnTo>
                  <a:lnTo>
                    <a:pt x="342" y="25"/>
                  </a:lnTo>
                  <a:lnTo>
                    <a:pt x="283" y="24"/>
                  </a:lnTo>
                  <a:lnTo>
                    <a:pt x="230" y="24"/>
                  </a:lnTo>
                  <a:lnTo>
                    <a:pt x="181" y="23"/>
                  </a:lnTo>
                  <a:lnTo>
                    <a:pt x="137" y="22"/>
                  </a:lnTo>
                  <a:lnTo>
                    <a:pt x="98" y="22"/>
                  </a:lnTo>
                  <a:lnTo>
                    <a:pt x="65" y="22"/>
                  </a:lnTo>
                  <a:lnTo>
                    <a:pt x="39" y="21"/>
                  </a:lnTo>
                  <a:lnTo>
                    <a:pt x="19" y="21"/>
                  </a:lnTo>
                  <a:lnTo>
                    <a:pt x="7" y="2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62" y="0"/>
                  </a:lnTo>
                  <a:lnTo>
                    <a:pt x="88" y="1"/>
                  </a:lnTo>
                  <a:lnTo>
                    <a:pt x="121" y="1"/>
                  </a:lnTo>
                  <a:lnTo>
                    <a:pt x="160" y="2"/>
                  </a:lnTo>
                  <a:lnTo>
                    <a:pt x="203" y="2"/>
                  </a:lnTo>
                  <a:lnTo>
                    <a:pt x="253" y="3"/>
                  </a:lnTo>
                  <a:lnTo>
                    <a:pt x="306" y="3"/>
                  </a:lnTo>
                  <a:lnTo>
                    <a:pt x="365" y="4"/>
                  </a:lnTo>
                  <a:lnTo>
                    <a:pt x="425" y="4"/>
                  </a:lnTo>
                  <a:lnTo>
                    <a:pt x="489" y="6"/>
                  </a:lnTo>
                  <a:lnTo>
                    <a:pt x="557" y="7"/>
                  </a:lnTo>
                  <a:lnTo>
                    <a:pt x="625" y="7"/>
                  </a:lnTo>
                  <a:lnTo>
                    <a:pt x="696" y="8"/>
                  </a:lnTo>
                  <a:lnTo>
                    <a:pt x="768" y="9"/>
                  </a:lnTo>
                  <a:lnTo>
                    <a:pt x="841" y="9"/>
                  </a:lnTo>
                  <a:lnTo>
                    <a:pt x="915" y="10"/>
                  </a:lnTo>
                  <a:lnTo>
                    <a:pt x="988" y="10"/>
                  </a:lnTo>
                  <a:lnTo>
                    <a:pt x="1060" y="10"/>
                  </a:lnTo>
                  <a:lnTo>
                    <a:pt x="1131" y="11"/>
                  </a:lnTo>
                  <a:lnTo>
                    <a:pt x="1200" y="11"/>
                  </a:lnTo>
                  <a:lnTo>
                    <a:pt x="1268" y="11"/>
                  </a:lnTo>
                  <a:lnTo>
                    <a:pt x="1332" y="11"/>
                  </a:lnTo>
                  <a:lnTo>
                    <a:pt x="1395" y="11"/>
                  </a:lnTo>
                  <a:lnTo>
                    <a:pt x="1453" y="11"/>
                  </a:lnTo>
                  <a:lnTo>
                    <a:pt x="1507" y="10"/>
                  </a:lnTo>
                  <a:lnTo>
                    <a:pt x="1557" y="10"/>
                  </a:lnTo>
                  <a:lnTo>
                    <a:pt x="1603" y="9"/>
                  </a:lnTo>
                  <a:lnTo>
                    <a:pt x="1642" y="8"/>
                  </a:lnTo>
                  <a:lnTo>
                    <a:pt x="1676" y="7"/>
                  </a:lnTo>
                  <a:lnTo>
                    <a:pt x="1703" y="6"/>
                  </a:lnTo>
                  <a:lnTo>
                    <a:pt x="1724" y="4"/>
                  </a:lnTo>
                  <a:lnTo>
                    <a:pt x="1724" y="4"/>
                  </a:lnTo>
                  <a:close/>
                  <a:moveTo>
                    <a:pt x="1706" y="25"/>
                  </a:moveTo>
                  <a:lnTo>
                    <a:pt x="1724" y="4"/>
                  </a:lnTo>
                  <a:lnTo>
                    <a:pt x="1725" y="4"/>
                  </a:lnTo>
                  <a:lnTo>
                    <a:pt x="1725" y="4"/>
                  </a:lnTo>
                  <a:lnTo>
                    <a:pt x="1726" y="4"/>
                  </a:lnTo>
                  <a:lnTo>
                    <a:pt x="1726" y="4"/>
                  </a:lnTo>
                  <a:lnTo>
                    <a:pt x="1727" y="4"/>
                  </a:lnTo>
                  <a:lnTo>
                    <a:pt x="1729" y="4"/>
                  </a:lnTo>
                  <a:lnTo>
                    <a:pt x="1729" y="4"/>
                  </a:lnTo>
                  <a:lnTo>
                    <a:pt x="1729" y="4"/>
                  </a:lnTo>
                  <a:lnTo>
                    <a:pt x="1730" y="4"/>
                  </a:lnTo>
                  <a:lnTo>
                    <a:pt x="1730" y="4"/>
                  </a:lnTo>
                  <a:lnTo>
                    <a:pt x="1731" y="6"/>
                  </a:lnTo>
                  <a:lnTo>
                    <a:pt x="1731" y="6"/>
                  </a:lnTo>
                  <a:lnTo>
                    <a:pt x="1731" y="6"/>
                  </a:lnTo>
                  <a:lnTo>
                    <a:pt x="1732" y="6"/>
                  </a:lnTo>
                  <a:lnTo>
                    <a:pt x="1732" y="6"/>
                  </a:lnTo>
                  <a:lnTo>
                    <a:pt x="1732" y="7"/>
                  </a:lnTo>
                  <a:lnTo>
                    <a:pt x="1732" y="7"/>
                  </a:lnTo>
                  <a:lnTo>
                    <a:pt x="1732" y="7"/>
                  </a:lnTo>
                  <a:lnTo>
                    <a:pt x="1733" y="7"/>
                  </a:lnTo>
                  <a:lnTo>
                    <a:pt x="1733" y="8"/>
                  </a:lnTo>
                  <a:lnTo>
                    <a:pt x="1733" y="8"/>
                  </a:lnTo>
                  <a:lnTo>
                    <a:pt x="1733" y="8"/>
                  </a:lnTo>
                  <a:lnTo>
                    <a:pt x="1733" y="9"/>
                  </a:lnTo>
                  <a:lnTo>
                    <a:pt x="1733" y="9"/>
                  </a:lnTo>
                  <a:lnTo>
                    <a:pt x="1732" y="9"/>
                  </a:lnTo>
                  <a:lnTo>
                    <a:pt x="1732" y="10"/>
                  </a:lnTo>
                  <a:lnTo>
                    <a:pt x="1732" y="10"/>
                  </a:lnTo>
                  <a:lnTo>
                    <a:pt x="1732" y="11"/>
                  </a:lnTo>
                  <a:lnTo>
                    <a:pt x="1732" y="11"/>
                  </a:lnTo>
                  <a:lnTo>
                    <a:pt x="1731" y="13"/>
                  </a:lnTo>
                  <a:lnTo>
                    <a:pt x="1731" y="13"/>
                  </a:lnTo>
                  <a:lnTo>
                    <a:pt x="1731" y="13"/>
                  </a:lnTo>
                  <a:lnTo>
                    <a:pt x="1730" y="14"/>
                  </a:lnTo>
                  <a:lnTo>
                    <a:pt x="1730" y="14"/>
                  </a:lnTo>
                  <a:lnTo>
                    <a:pt x="1729" y="15"/>
                  </a:lnTo>
                  <a:lnTo>
                    <a:pt x="1729" y="15"/>
                  </a:lnTo>
                  <a:lnTo>
                    <a:pt x="1727" y="16"/>
                  </a:lnTo>
                  <a:lnTo>
                    <a:pt x="1727" y="16"/>
                  </a:lnTo>
                  <a:lnTo>
                    <a:pt x="1726" y="17"/>
                  </a:lnTo>
                  <a:lnTo>
                    <a:pt x="1725" y="17"/>
                  </a:lnTo>
                  <a:lnTo>
                    <a:pt x="1725" y="17"/>
                  </a:lnTo>
                  <a:lnTo>
                    <a:pt x="1724" y="18"/>
                  </a:lnTo>
                  <a:lnTo>
                    <a:pt x="1724" y="18"/>
                  </a:lnTo>
                  <a:lnTo>
                    <a:pt x="1723" y="19"/>
                  </a:lnTo>
                  <a:lnTo>
                    <a:pt x="1722" y="19"/>
                  </a:lnTo>
                  <a:lnTo>
                    <a:pt x="1722" y="19"/>
                  </a:lnTo>
                  <a:lnTo>
                    <a:pt x="1721" y="21"/>
                  </a:lnTo>
                  <a:lnTo>
                    <a:pt x="1719" y="21"/>
                  </a:lnTo>
                  <a:lnTo>
                    <a:pt x="1718" y="21"/>
                  </a:lnTo>
                  <a:lnTo>
                    <a:pt x="1718" y="22"/>
                  </a:lnTo>
                  <a:lnTo>
                    <a:pt x="1717" y="22"/>
                  </a:lnTo>
                  <a:lnTo>
                    <a:pt x="1716" y="22"/>
                  </a:lnTo>
                  <a:lnTo>
                    <a:pt x="1715" y="23"/>
                  </a:lnTo>
                  <a:lnTo>
                    <a:pt x="1715" y="23"/>
                  </a:lnTo>
                  <a:lnTo>
                    <a:pt x="1714" y="23"/>
                  </a:lnTo>
                  <a:lnTo>
                    <a:pt x="1713" y="23"/>
                  </a:lnTo>
                  <a:lnTo>
                    <a:pt x="1711" y="24"/>
                  </a:lnTo>
                  <a:lnTo>
                    <a:pt x="1711" y="24"/>
                  </a:lnTo>
                  <a:lnTo>
                    <a:pt x="1710" y="24"/>
                  </a:lnTo>
                  <a:lnTo>
                    <a:pt x="1709" y="24"/>
                  </a:lnTo>
                  <a:lnTo>
                    <a:pt x="1708" y="24"/>
                  </a:lnTo>
                  <a:lnTo>
                    <a:pt x="1708" y="24"/>
                  </a:lnTo>
                  <a:lnTo>
                    <a:pt x="1707" y="25"/>
                  </a:lnTo>
                  <a:lnTo>
                    <a:pt x="170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43"/>
            <p:cNvSpPr>
              <a:spLocks noEditPoints="1"/>
            </p:cNvSpPr>
            <p:nvPr/>
          </p:nvSpPr>
          <p:spPr bwMode="auto">
            <a:xfrm>
              <a:off x="7551738" y="3317875"/>
              <a:ext cx="3132138" cy="1822450"/>
            </a:xfrm>
            <a:custGeom>
              <a:avLst/>
              <a:gdLst>
                <a:gd name="T0" fmla="*/ 35 w 1973"/>
                <a:gd name="T1" fmla="*/ 1085 h 1148"/>
                <a:gd name="T2" fmla="*/ 38 w 1973"/>
                <a:gd name="T3" fmla="*/ 1110 h 1148"/>
                <a:gd name="T4" fmla="*/ 49 w 1973"/>
                <a:gd name="T5" fmla="*/ 1120 h 1148"/>
                <a:gd name="T6" fmla="*/ 48 w 1973"/>
                <a:gd name="T7" fmla="*/ 1142 h 1148"/>
                <a:gd name="T8" fmla="*/ 16 w 1973"/>
                <a:gd name="T9" fmla="*/ 1138 h 1148"/>
                <a:gd name="T10" fmla="*/ 2 w 1973"/>
                <a:gd name="T11" fmla="*/ 1122 h 1148"/>
                <a:gd name="T12" fmla="*/ 0 w 1973"/>
                <a:gd name="T13" fmla="*/ 1093 h 1148"/>
                <a:gd name="T14" fmla="*/ 45 w 1973"/>
                <a:gd name="T15" fmla="*/ 159 h 1148"/>
                <a:gd name="T16" fmla="*/ 49 w 1973"/>
                <a:gd name="T17" fmla="*/ 327 h 1148"/>
                <a:gd name="T18" fmla="*/ 49 w 1973"/>
                <a:gd name="T19" fmla="*/ 659 h 1148"/>
                <a:gd name="T20" fmla="*/ 43 w 1973"/>
                <a:gd name="T21" fmla="*/ 962 h 1148"/>
                <a:gd name="T22" fmla="*/ 5 w 1973"/>
                <a:gd name="T23" fmla="*/ 1053 h 1148"/>
                <a:gd name="T24" fmla="*/ 11 w 1973"/>
                <a:gd name="T25" fmla="*/ 821 h 1148"/>
                <a:gd name="T26" fmla="*/ 14 w 1973"/>
                <a:gd name="T27" fmla="*/ 479 h 1148"/>
                <a:gd name="T28" fmla="*/ 11 w 1973"/>
                <a:gd name="T29" fmla="*/ 213 h 1148"/>
                <a:gd name="T30" fmla="*/ 110 w 1973"/>
                <a:gd name="T31" fmla="*/ 21 h 1148"/>
                <a:gd name="T32" fmla="*/ 59 w 1973"/>
                <a:gd name="T33" fmla="*/ 30 h 1148"/>
                <a:gd name="T34" fmla="*/ 41 w 1973"/>
                <a:gd name="T35" fmla="*/ 66 h 1148"/>
                <a:gd name="T36" fmla="*/ 41 w 1973"/>
                <a:gd name="T37" fmla="*/ 128 h 1148"/>
                <a:gd name="T38" fmla="*/ 6 w 1973"/>
                <a:gd name="T39" fmla="*/ 142 h 1148"/>
                <a:gd name="T40" fmla="*/ 5 w 1973"/>
                <a:gd name="T41" fmla="*/ 78 h 1148"/>
                <a:gd name="T42" fmla="*/ 38 w 1973"/>
                <a:gd name="T43" fmla="*/ 25 h 1148"/>
                <a:gd name="T44" fmla="*/ 133 w 1973"/>
                <a:gd name="T45" fmla="*/ 0 h 1148"/>
                <a:gd name="T46" fmla="*/ 1749 w 1973"/>
                <a:gd name="T47" fmla="*/ 43 h 1148"/>
                <a:gd name="T48" fmla="*/ 1274 w 1973"/>
                <a:gd name="T49" fmla="*/ 42 h 1148"/>
                <a:gd name="T50" fmla="*/ 628 w 1973"/>
                <a:gd name="T51" fmla="*/ 33 h 1148"/>
                <a:gd name="T52" fmla="*/ 165 w 1973"/>
                <a:gd name="T53" fmla="*/ 23 h 1148"/>
                <a:gd name="T54" fmla="*/ 349 w 1973"/>
                <a:gd name="T55" fmla="*/ 7 h 1148"/>
                <a:gd name="T56" fmla="*/ 936 w 1973"/>
                <a:gd name="T57" fmla="*/ 17 h 1148"/>
                <a:gd name="T58" fmla="*/ 1549 w 1973"/>
                <a:gd name="T59" fmla="*/ 23 h 1148"/>
                <a:gd name="T60" fmla="*/ 1828 w 1973"/>
                <a:gd name="T61" fmla="*/ 21 h 1148"/>
                <a:gd name="T62" fmla="*/ 1928 w 1973"/>
                <a:gd name="T63" fmla="*/ 103 h 1148"/>
                <a:gd name="T64" fmla="*/ 1905 w 1973"/>
                <a:gd name="T65" fmla="*/ 61 h 1148"/>
                <a:gd name="T66" fmla="*/ 1866 w 1973"/>
                <a:gd name="T67" fmla="*/ 40 h 1148"/>
                <a:gd name="T68" fmla="*/ 1812 w 1973"/>
                <a:gd name="T69" fmla="*/ 40 h 1148"/>
                <a:gd name="T70" fmla="*/ 1886 w 1973"/>
                <a:gd name="T71" fmla="*/ 19 h 1148"/>
                <a:gd name="T72" fmla="*/ 1934 w 1973"/>
                <a:gd name="T73" fmla="*/ 39 h 1148"/>
                <a:gd name="T74" fmla="*/ 1961 w 1973"/>
                <a:gd name="T75" fmla="*/ 82 h 1148"/>
                <a:gd name="T76" fmla="*/ 1965 w 1973"/>
                <a:gd name="T77" fmla="*/ 1024 h 1148"/>
                <a:gd name="T78" fmla="*/ 1926 w 1973"/>
                <a:gd name="T79" fmla="*/ 929 h 1148"/>
                <a:gd name="T80" fmla="*/ 1926 w 1973"/>
                <a:gd name="T81" fmla="*/ 619 h 1148"/>
                <a:gd name="T82" fmla="*/ 1928 w 1973"/>
                <a:gd name="T83" fmla="*/ 289 h 1148"/>
                <a:gd name="T84" fmla="*/ 1965 w 1973"/>
                <a:gd name="T85" fmla="*/ 137 h 1148"/>
                <a:gd name="T86" fmla="*/ 1963 w 1973"/>
                <a:gd name="T87" fmla="*/ 378 h 1148"/>
                <a:gd name="T88" fmla="*/ 1962 w 1973"/>
                <a:gd name="T89" fmla="*/ 722 h 1148"/>
                <a:gd name="T90" fmla="*/ 1964 w 1973"/>
                <a:gd name="T91" fmla="*/ 983 h 1148"/>
                <a:gd name="T92" fmla="*/ 1898 w 1973"/>
                <a:gd name="T93" fmla="*/ 1127 h 1148"/>
                <a:gd name="T94" fmla="*/ 1924 w 1973"/>
                <a:gd name="T95" fmla="*/ 1124 h 1148"/>
                <a:gd name="T96" fmla="*/ 1936 w 1973"/>
                <a:gd name="T97" fmla="*/ 1104 h 1148"/>
                <a:gd name="T98" fmla="*/ 1936 w 1973"/>
                <a:gd name="T99" fmla="*/ 1064 h 1148"/>
                <a:gd name="T100" fmla="*/ 1969 w 1973"/>
                <a:gd name="T101" fmla="*/ 1040 h 1148"/>
                <a:gd name="T102" fmla="*/ 1972 w 1973"/>
                <a:gd name="T103" fmla="*/ 1085 h 1148"/>
                <a:gd name="T104" fmla="*/ 1955 w 1973"/>
                <a:gd name="T105" fmla="*/ 1121 h 1148"/>
                <a:gd name="T106" fmla="*/ 1891 w 1973"/>
                <a:gd name="T107" fmla="*/ 1148 h 1148"/>
                <a:gd name="T108" fmla="*/ 117 w 1973"/>
                <a:gd name="T109" fmla="*/ 1120 h 1148"/>
                <a:gd name="T110" fmla="*/ 628 w 1973"/>
                <a:gd name="T111" fmla="*/ 1118 h 1148"/>
                <a:gd name="T112" fmla="*/ 1332 w 1973"/>
                <a:gd name="T113" fmla="*/ 1122 h 1148"/>
                <a:gd name="T114" fmla="*/ 1840 w 1973"/>
                <a:gd name="T115" fmla="*/ 1127 h 1148"/>
                <a:gd name="T116" fmla="*/ 1741 w 1973"/>
                <a:gd name="T117" fmla="*/ 1146 h 1148"/>
                <a:gd name="T118" fmla="*/ 1156 w 1973"/>
                <a:gd name="T119" fmla="*/ 1142 h 1148"/>
                <a:gd name="T120" fmla="*/ 462 w 1973"/>
                <a:gd name="T121" fmla="*/ 1138 h 1148"/>
                <a:gd name="T122" fmla="*/ 48 w 1973"/>
                <a:gd name="T123" fmla="*/ 1142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3" h="1148">
                  <a:moveTo>
                    <a:pt x="3" y="1070"/>
                  </a:moveTo>
                  <a:lnTo>
                    <a:pt x="39" y="1058"/>
                  </a:lnTo>
                  <a:lnTo>
                    <a:pt x="39" y="1058"/>
                  </a:lnTo>
                  <a:lnTo>
                    <a:pt x="38" y="1064"/>
                  </a:lnTo>
                  <a:lnTo>
                    <a:pt x="38" y="1069"/>
                  </a:lnTo>
                  <a:lnTo>
                    <a:pt x="37" y="1073"/>
                  </a:lnTo>
                  <a:lnTo>
                    <a:pt x="37" y="1077"/>
                  </a:lnTo>
                  <a:lnTo>
                    <a:pt x="35" y="1081"/>
                  </a:lnTo>
                  <a:lnTo>
                    <a:pt x="35" y="1085"/>
                  </a:lnTo>
                  <a:lnTo>
                    <a:pt x="35" y="1088"/>
                  </a:lnTo>
                  <a:lnTo>
                    <a:pt x="35" y="1091"/>
                  </a:lnTo>
                  <a:lnTo>
                    <a:pt x="35" y="1095"/>
                  </a:lnTo>
                  <a:lnTo>
                    <a:pt x="35" y="1097"/>
                  </a:lnTo>
                  <a:lnTo>
                    <a:pt x="35" y="1101"/>
                  </a:lnTo>
                  <a:lnTo>
                    <a:pt x="37" y="1103"/>
                  </a:lnTo>
                  <a:lnTo>
                    <a:pt x="37" y="1105"/>
                  </a:lnTo>
                  <a:lnTo>
                    <a:pt x="38" y="1107"/>
                  </a:lnTo>
                  <a:lnTo>
                    <a:pt x="38" y="1110"/>
                  </a:lnTo>
                  <a:lnTo>
                    <a:pt x="39" y="1111"/>
                  </a:lnTo>
                  <a:lnTo>
                    <a:pt x="40" y="1113"/>
                  </a:lnTo>
                  <a:lnTo>
                    <a:pt x="41" y="1114"/>
                  </a:lnTo>
                  <a:lnTo>
                    <a:pt x="42" y="1116"/>
                  </a:lnTo>
                  <a:lnTo>
                    <a:pt x="43" y="1117"/>
                  </a:lnTo>
                  <a:lnTo>
                    <a:pt x="45" y="1118"/>
                  </a:lnTo>
                  <a:lnTo>
                    <a:pt x="46" y="1119"/>
                  </a:lnTo>
                  <a:lnTo>
                    <a:pt x="47" y="1120"/>
                  </a:lnTo>
                  <a:lnTo>
                    <a:pt x="49" y="1120"/>
                  </a:lnTo>
                  <a:lnTo>
                    <a:pt x="50" y="1121"/>
                  </a:lnTo>
                  <a:lnTo>
                    <a:pt x="53" y="1121"/>
                  </a:lnTo>
                  <a:lnTo>
                    <a:pt x="55" y="1121"/>
                  </a:lnTo>
                  <a:lnTo>
                    <a:pt x="57" y="1121"/>
                  </a:lnTo>
                  <a:lnTo>
                    <a:pt x="59" y="1122"/>
                  </a:lnTo>
                  <a:lnTo>
                    <a:pt x="62" y="1122"/>
                  </a:lnTo>
                  <a:lnTo>
                    <a:pt x="64" y="1122"/>
                  </a:lnTo>
                  <a:lnTo>
                    <a:pt x="67" y="1121"/>
                  </a:lnTo>
                  <a:lnTo>
                    <a:pt x="48" y="1142"/>
                  </a:lnTo>
                  <a:lnTo>
                    <a:pt x="43" y="1142"/>
                  </a:lnTo>
                  <a:lnTo>
                    <a:pt x="40" y="1143"/>
                  </a:lnTo>
                  <a:lnTo>
                    <a:pt x="35" y="1142"/>
                  </a:lnTo>
                  <a:lnTo>
                    <a:pt x="32" y="1142"/>
                  </a:lnTo>
                  <a:lnTo>
                    <a:pt x="29" y="1142"/>
                  </a:lnTo>
                  <a:lnTo>
                    <a:pt x="25" y="1141"/>
                  </a:lnTo>
                  <a:lnTo>
                    <a:pt x="22" y="1141"/>
                  </a:lnTo>
                  <a:lnTo>
                    <a:pt x="19" y="1140"/>
                  </a:lnTo>
                  <a:lnTo>
                    <a:pt x="16" y="1138"/>
                  </a:lnTo>
                  <a:lnTo>
                    <a:pt x="14" y="1137"/>
                  </a:lnTo>
                  <a:lnTo>
                    <a:pt x="11" y="1136"/>
                  </a:lnTo>
                  <a:lnTo>
                    <a:pt x="9" y="1135"/>
                  </a:lnTo>
                  <a:lnTo>
                    <a:pt x="8" y="1133"/>
                  </a:lnTo>
                  <a:lnTo>
                    <a:pt x="6" y="1130"/>
                  </a:lnTo>
                  <a:lnTo>
                    <a:pt x="5" y="1129"/>
                  </a:lnTo>
                  <a:lnTo>
                    <a:pt x="3" y="1127"/>
                  </a:lnTo>
                  <a:lnTo>
                    <a:pt x="2" y="1125"/>
                  </a:lnTo>
                  <a:lnTo>
                    <a:pt x="2" y="1122"/>
                  </a:lnTo>
                  <a:lnTo>
                    <a:pt x="1" y="1119"/>
                  </a:lnTo>
                  <a:lnTo>
                    <a:pt x="0" y="1117"/>
                  </a:lnTo>
                  <a:lnTo>
                    <a:pt x="0" y="1113"/>
                  </a:lnTo>
                  <a:lnTo>
                    <a:pt x="0" y="1111"/>
                  </a:lnTo>
                  <a:lnTo>
                    <a:pt x="0" y="1107"/>
                  </a:lnTo>
                  <a:lnTo>
                    <a:pt x="0" y="1104"/>
                  </a:lnTo>
                  <a:lnTo>
                    <a:pt x="0" y="1101"/>
                  </a:lnTo>
                  <a:lnTo>
                    <a:pt x="0" y="1097"/>
                  </a:lnTo>
                  <a:lnTo>
                    <a:pt x="0" y="1093"/>
                  </a:lnTo>
                  <a:lnTo>
                    <a:pt x="1" y="1088"/>
                  </a:lnTo>
                  <a:lnTo>
                    <a:pt x="1" y="1085"/>
                  </a:lnTo>
                  <a:lnTo>
                    <a:pt x="2" y="1080"/>
                  </a:lnTo>
                  <a:lnTo>
                    <a:pt x="2" y="1075"/>
                  </a:lnTo>
                  <a:lnTo>
                    <a:pt x="3" y="1070"/>
                  </a:lnTo>
                  <a:lnTo>
                    <a:pt x="3" y="1070"/>
                  </a:lnTo>
                  <a:lnTo>
                    <a:pt x="3" y="1070"/>
                  </a:lnTo>
                  <a:close/>
                  <a:moveTo>
                    <a:pt x="9" y="173"/>
                  </a:moveTo>
                  <a:lnTo>
                    <a:pt x="45" y="159"/>
                  </a:lnTo>
                  <a:lnTo>
                    <a:pt x="45" y="159"/>
                  </a:lnTo>
                  <a:lnTo>
                    <a:pt x="46" y="169"/>
                  </a:lnTo>
                  <a:lnTo>
                    <a:pt x="47" y="183"/>
                  </a:lnTo>
                  <a:lnTo>
                    <a:pt x="48" y="199"/>
                  </a:lnTo>
                  <a:lnTo>
                    <a:pt x="48" y="220"/>
                  </a:lnTo>
                  <a:lnTo>
                    <a:pt x="48" y="243"/>
                  </a:lnTo>
                  <a:lnTo>
                    <a:pt x="49" y="269"/>
                  </a:lnTo>
                  <a:lnTo>
                    <a:pt x="49" y="297"/>
                  </a:lnTo>
                  <a:lnTo>
                    <a:pt x="49" y="327"/>
                  </a:lnTo>
                  <a:lnTo>
                    <a:pt x="50" y="360"/>
                  </a:lnTo>
                  <a:lnTo>
                    <a:pt x="50" y="395"/>
                  </a:lnTo>
                  <a:lnTo>
                    <a:pt x="50" y="430"/>
                  </a:lnTo>
                  <a:lnTo>
                    <a:pt x="50" y="467"/>
                  </a:lnTo>
                  <a:lnTo>
                    <a:pt x="50" y="505"/>
                  </a:lnTo>
                  <a:lnTo>
                    <a:pt x="49" y="542"/>
                  </a:lnTo>
                  <a:lnTo>
                    <a:pt x="49" y="581"/>
                  </a:lnTo>
                  <a:lnTo>
                    <a:pt x="49" y="620"/>
                  </a:lnTo>
                  <a:lnTo>
                    <a:pt x="49" y="659"/>
                  </a:lnTo>
                  <a:lnTo>
                    <a:pt x="48" y="698"/>
                  </a:lnTo>
                  <a:lnTo>
                    <a:pt x="48" y="736"/>
                  </a:lnTo>
                  <a:lnTo>
                    <a:pt x="48" y="772"/>
                  </a:lnTo>
                  <a:lnTo>
                    <a:pt x="47" y="809"/>
                  </a:lnTo>
                  <a:lnTo>
                    <a:pt x="47" y="843"/>
                  </a:lnTo>
                  <a:lnTo>
                    <a:pt x="46" y="876"/>
                  </a:lnTo>
                  <a:lnTo>
                    <a:pt x="45" y="907"/>
                  </a:lnTo>
                  <a:lnTo>
                    <a:pt x="45" y="936"/>
                  </a:lnTo>
                  <a:lnTo>
                    <a:pt x="43" y="962"/>
                  </a:lnTo>
                  <a:lnTo>
                    <a:pt x="43" y="986"/>
                  </a:lnTo>
                  <a:lnTo>
                    <a:pt x="42" y="1008"/>
                  </a:lnTo>
                  <a:lnTo>
                    <a:pt x="41" y="1026"/>
                  </a:lnTo>
                  <a:lnTo>
                    <a:pt x="41" y="1040"/>
                  </a:lnTo>
                  <a:lnTo>
                    <a:pt x="40" y="1051"/>
                  </a:lnTo>
                  <a:lnTo>
                    <a:pt x="39" y="1058"/>
                  </a:lnTo>
                  <a:lnTo>
                    <a:pt x="3" y="1070"/>
                  </a:lnTo>
                  <a:lnTo>
                    <a:pt x="5" y="1064"/>
                  </a:lnTo>
                  <a:lnTo>
                    <a:pt x="5" y="1053"/>
                  </a:lnTo>
                  <a:lnTo>
                    <a:pt x="6" y="1038"/>
                  </a:lnTo>
                  <a:lnTo>
                    <a:pt x="7" y="1021"/>
                  </a:lnTo>
                  <a:lnTo>
                    <a:pt x="7" y="999"/>
                  </a:lnTo>
                  <a:lnTo>
                    <a:pt x="8" y="975"/>
                  </a:lnTo>
                  <a:lnTo>
                    <a:pt x="9" y="948"/>
                  </a:lnTo>
                  <a:lnTo>
                    <a:pt x="9" y="920"/>
                  </a:lnTo>
                  <a:lnTo>
                    <a:pt x="10" y="889"/>
                  </a:lnTo>
                  <a:lnTo>
                    <a:pt x="10" y="856"/>
                  </a:lnTo>
                  <a:lnTo>
                    <a:pt x="11" y="821"/>
                  </a:lnTo>
                  <a:lnTo>
                    <a:pt x="11" y="785"/>
                  </a:lnTo>
                  <a:lnTo>
                    <a:pt x="13" y="748"/>
                  </a:lnTo>
                  <a:lnTo>
                    <a:pt x="13" y="710"/>
                  </a:lnTo>
                  <a:lnTo>
                    <a:pt x="13" y="672"/>
                  </a:lnTo>
                  <a:lnTo>
                    <a:pt x="14" y="633"/>
                  </a:lnTo>
                  <a:lnTo>
                    <a:pt x="14" y="594"/>
                  </a:lnTo>
                  <a:lnTo>
                    <a:pt x="14" y="555"/>
                  </a:lnTo>
                  <a:lnTo>
                    <a:pt x="14" y="517"/>
                  </a:lnTo>
                  <a:lnTo>
                    <a:pt x="14" y="479"/>
                  </a:lnTo>
                  <a:lnTo>
                    <a:pt x="14" y="443"/>
                  </a:lnTo>
                  <a:lnTo>
                    <a:pt x="14" y="407"/>
                  </a:lnTo>
                  <a:lnTo>
                    <a:pt x="14" y="373"/>
                  </a:lnTo>
                  <a:lnTo>
                    <a:pt x="14" y="341"/>
                  </a:lnTo>
                  <a:lnTo>
                    <a:pt x="14" y="310"/>
                  </a:lnTo>
                  <a:lnTo>
                    <a:pt x="14" y="281"/>
                  </a:lnTo>
                  <a:lnTo>
                    <a:pt x="13" y="256"/>
                  </a:lnTo>
                  <a:lnTo>
                    <a:pt x="13" y="232"/>
                  </a:lnTo>
                  <a:lnTo>
                    <a:pt x="11" y="213"/>
                  </a:lnTo>
                  <a:lnTo>
                    <a:pt x="11" y="196"/>
                  </a:lnTo>
                  <a:lnTo>
                    <a:pt x="10" y="18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close/>
                  <a:moveTo>
                    <a:pt x="145" y="1"/>
                  </a:moveTo>
                  <a:lnTo>
                    <a:pt x="121" y="22"/>
                  </a:lnTo>
                  <a:lnTo>
                    <a:pt x="121" y="22"/>
                  </a:lnTo>
                  <a:lnTo>
                    <a:pt x="110" y="21"/>
                  </a:lnTo>
                  <a:lnTo>
                    <a:pt x="101" y="21"/>
                  </a:lnTo>
                  <a:lnTo>
                    <a:pt x="91" y="22"/>
                  </a:lnTo>
                  <a:lnTo>
                    <a:pt x="83" y="23"/>
                  </a:lnTo>
                  <a:lnTo>
                    <a:pt x="77" y="24"/>
                  </a:lnTo>
                  <a:lnTo>
                    <a:pt x="71" y="25"/>
                  </a:lnTo>
                  <a:lnTo>
                    <a:pt x="67" y="26"/>
                  </a:lnTo>
                  <a:lnTo>
                    <a:pt x="64" y="27"/>
                  </a:lnTo>
                  <a:lnTo>
                    <a:pt x="62" y="29"/>
                  </a:lnTo>
                  <a:lnTo>
                    <a:pt x="59" y="30"/>
                  </a:lnTo>
                  <a:lnTo>
                    <a:pt x="57" y="32"/>
                  </a:lnTo>
                  <a:lnTo>
                    <a:pt x="55" y="34"/>
                  </a:lnTo>
                  <a:lnTo>
                    <a:pt x="53" y="38"/>
                  </a:lnTo>
                  <a:lnTo>
                    <a:pt x="49" y="41"/>
                  </a:lnTo>
                  <a:lnTo>
                    <a:pt x="47" y="46"/>
                  </a:lnTo>
                  <a:lnTo>
                    <a:pt x="45" y="50"/>
                  </a:lnTo>
                  <a:lnTo>
                    <a:pt x="43" y="55"/>
                  </a:lnTo>
                  <a:lnTo>
                    <a:pt x="42" y="61"/>
                  </a:lnTo>
                  <a:lnTo>
                    <a:pt x="41" y="66"/>
                  </a:lnTo>
                  <a:lnTo>
                    <a:pt x="40" y="72"/>
                  </a:lnTo>
                  <a:lnTo>
                    <a:pt x="39" y="79"/>
                  </a:lnTo>
                  <a:lnTo>
                    <a:pt x="39" y="85"/>
                  </a:lnTo>
                  <a:lnTo>
                    <a:pt x="39" y="91"/>
                  </a:lnTo>
                  <a:lnTo>
                    <a:pt x="39" y="98"/>
                  </a:lnTo>
                  <a:lnTo>
                    <a:pt x="39" y="106"/>
                  </a:lnTo>
                  <a:lnTo>
                    <a:pt x="40" y="113"/>
                  </a:lnTo>
                  <a:lnTo>
                    <a:pt x="40" y="120"/>
                  </a:lnTo>
                  <a:lnTo>
                    <a:pt x="41" y="128"/>
                  </a:lnTo>
                  <a:lnTo>
                    <a:pt x="42" y="135"/>
                  </a:lnTo>
                  <a:lnTo>
                    <a:pt x="43" y="143"/>
                  </a:lnTo>
                  <a:lnTo>
                    <a:pt x="45" y="151"/>
                  </a:lnTo>
                  <a:lnTo>
                    <a:pt x="45" y="159"/>
                  </a:lnTo>
                  <a:lnTo>
                    <a:pt x="9" y="173"/>
                  </a:lnTo>
                  <a:lnTo>
                    <a:pt x="8" y="165"/>
                  </a:lnTo>
                  <a:lnTo>
                    <a:pt x="7" y="157"/>
                  </a:lnTo>
                  <a:lnTo>
                    <a:pt x="7" y="149"/>
                  </a:lnTo>
                  <a:lnTo>
                    <a:pt x="6" y="142"/>
                  </a:lnTo>
                  <a:lnTo>
                    <a:pt x="5" y="134"/>
                  </a:lnTo>
                  <a:lnTo>
                    <a:pt x="5" y="126"/>
                  </a:lnTo>
                  <a:lnTo>
                    <a:pt x="3" y="119"/>
                  </a:lnTo>
                  <a:lnTo>
                    <a:pt x="3" y="112"/>
                  </a:lnTo>
                  <a:lnTo>
                    <a:pt x="3" y="104"/>
                  </a:lnTo>
                  <a:lnTo>
                    <a:pt x="3" y="97"/>
                  </a:lnTo>
                  <a:lnTo>
                    <a:pt x="3" y="90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6" y="71"/>
                  </a:lnTo>
                  <a:lnTo>
                    <a:pt x="8" y="65"/>
                  </a:lnTo>
                  <a:lnTo>
                    <a:pt x="10" y="59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2"/>
                  </a:lnTo>
                  <a:lnTo>
                    <a:pt x="25" y="37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7" y="19"/>
                  </a:lnTo>
                  <a:lnTo>
                    <a:pt x="56" y="14"/>
                  </a:lnTo>
                  <a:lnTo>
                    <a:pt x="67" y="10"/>
                  </a:lnTo>
                  <a:lnTo>
                    <a:pt x="78" y="7"/>
                  </a:lnTo>
                  <a:lnTo>
                    <a:pt x="88" y="5"/>
                  </a:lnTo>
                  <a:lnTo>
                    <a:pt x="98" y="2"/>
                  </a:lnTo>
                  <a:lnTo>
                    <a:pt x="110" y="1"/>
                  </a:lnTo>
                  <a:lnTo>
                    <a:pt x="121" y="1"/>
                  </a:lnTo>
                  <a:lnTo>
                    <a:pt x="133" y="0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  <a:moveTo>
                    <a:pt x="1828" y="21"/>
                  </a:moveTo>
                  <a:lnTo>
                    <a:pt x="1812" y="40"/>
                  </a:lnTo>
                  <a:lnTo>
                    <a:pt x="1812" y="40"/>
                  </a:lnTo>
                  <a:lnTo>
                    <a:pt x="1797" y="41"/>
                  </a:lnTo>
                  <a:lnTo>
                    <a:pt x="1777" y="42"/>
                  </a:lnTo>
                  <a:lnTo>
                    <a:pt x="1749" y="43"/>
                  </a:lnTo>
                  <a:lnTo>
                    <a:pt x="1716" y="43"/>
                  </a:lnTo>
                  <a:lnTo>
                    <a:pt x="1676" y="43"/>
                  </a:lnTo>
                  <a:lnTo>
                    <a:pt x="1631" y="43"/>
                  </a:lnTo>
                  <a:lnTo>
                    <a:pt x="1581" y="43"/>
                  </a:lnTo>
                  <a:lnTo>
                    <a:pt x="1527" y="43"/>
                  </a:lnTo>
                  <a:lnTo>
                    <a:pt x="1469" y="43"/>
                  </a:lnTo>
                  <a:lnTo>
                    <a:pt x="1406" y="43"/>
                  </a:lnTo>
                  <a:lnTo>
                    <a:pt x="1341" y="42"/>
                  </a:lnTo>
                  <a:lnTo>
                    <a:pt x="1274" y="42"/>
                  </a:lnTo>
                  <a:lnTo>
                    <a:pt x="1204" y="41"/>
                  </a:lnTo>
                  <a:lnTo>
                    <a:pt x="1132" y="40"/>
                  </a:lnTo>
                  <a:lnTo>
                    <a:pt x="1060" y="39"/>
                  </a:lnTo>
                  <a:lnTo>
                    <a:pt x="987" y="39"/>
                  </a:lnTo>
                  <a:lnTo>
                    <a:pt x="914" y="38"/>
                  </a:lnTo>
                  <a:lnTo>
                    <a:pt x="840" y="37"/>
                  </a:lnTo>
                  <a:lnTo>
                    <a:pt x="768" y="35"/>
                  </a:lnTo>
                  <a:lnTo>
                    <a:pt x="697" y="34"/>
                  </a:lnTo>
                  <a:lnTo>
                    <a:pt x="628" y="33"/>
                  </a:lnTo>
                  <a:lnTo>
                    <a:pt x="560" y="32"/>
                  </a:lnTo>
                  <a:lnTo>
                    <a:pt x="496" y="31"/>
                  </a:lnTo>
                  <a:lnTo>
                    <a:pt x="436" y="30"/>
                  </a:lnTo>
                  <a:lnTo>
                    <a:pt x="378" y="29"/>
                  </a:lnTo>
                  <a:lnTo>
                    <a:pt x="325" y="27"/>
                  </a:lnTo>
                  <a:lnTo>
                    <a:pt x="277" y="26"/>
                  </a:lnTo>
                  <a:lnTo>
                    <a:pt x="233" y="25"/>
                  </a:lnTo>
                  <a:lnTo>
                    <a:pt x="196" y="24"/>
                  </a:lnTo>
                  <a:lnTo>
                    <a:pt x="165" y="23"/>
                  </a:lnTo>
                  <a:lnTo>
                    <a:pt x="139" y="22"/>
                  </a:lnTo>
                  <a:lnTo>
                    <a:pt x="121" y="22"/>
                  </a:lnTo>
                  <a:lnTo>
                    <a:pt x="145" y="1"/>
                  </a:lnTo>
                  <a:lnTo>
                    <a:pt x="162" y="1"/>
                  </a:lnTo>
                  <a:lnTo>
                    <a:pt x="188" y="2"/>
                  </a:lnTo>
                  <a:lnTo>
                    <a:pt x="220" y="3"/>
                  </a:lnTo>
                  <a:lnTo>
                    <a:pt x="256" y="5"/>
                  </a:lnTo>
                  <a:lnTo>
                    <a:pt x="300" y="6"/>
                  </a:lnTo>
                  <a:lnTo>
                    <a:pt x="349" y="7"/>
                  </a:lnTo>
                  <a:lnTo>
                    <a:pt x="401" y="8"/>
                  </a:lnTo>
                  <a:lnTo>
                    <a:pt x="458" y="9"/>
                  </a:lnTo>
                  <a:lnTo>
                    <a:pt x="519" y="10"/>
                  </a:lnTo>
                  <a:lnTo>
                    <a:pt x="583" y="11"/>
                  </a:lnTo>
                  <a:lnTo>
                    <a:pt x="651" y="13"/>
                  </a:lnTo>
                  <a:lnTo>
                    <a:pt x="719" y="14"/>
                  </a:lnTo>
                  <a:lnTo>
                    <a:pt x="791" y="15"/>
                  </a:lnTo>
                  <a:lnTo>
                    <a:pt x="863" y="16"/>
                  </a:lnTo>
                  <a:lnTo>
                    <a:pt x="936" y="17"/>
                  </a:lnTo>
                  <a:lnTo>
                    <a:pt x="1010" y="18"/>
                  </a:lnTo>
                  <a:lnTo>
                    <a:pt x="1083" y="19"/>
                  </a:lnTo>
                  <a:lnTo>
                    <a:pt x="1155" y="19"/>
                  </a:lnTo>
                  <a:lnTo>
                    <a:pt x="1227" y="21"/>
                  </a:lnTo>
                  <a:lnTo>
                    <a:pt x="1296" y="22"/>
                  </a:lnTo>
                  <a:lnTo>
                    <a:pt x="1364" y="22"/>
                  </a:lnTo>
                  <a:lnTo>
                    <a:pt x="1429" y="23"/>
                  </a:lnTo>
                  <a:lnTo>
                    <a:pt x="1491" y="23"/>
                  </a:lnTo>
                  <a:lnTo>
                    <a:pt x="1549" y="23"/>
                  </a:lnTo>
                  <a:lnTo>
                    <a:pt x="1604" y="24"/>
                  </a:lnTo>
                  <a:lnTo>
                    <a:pt x="1653" y="24"/>
                  </a:lnTo>
                  <a:lnTo>
                    <a:pt x="1699" y="23"/>
                  </a:lnTo>
                  <a:lnTo>
                    <a:pt x="1738" y="23"/>
                  </a:lnTo>
                  <a:lnTo>
                    <a:pt x="1771" y="23"/>
                  </a:lnTo>
                  <a:lnTo>
                    <a:pt x="1798" y="22"/>
                  </a:lnTo>
                  <a:lnTo>
                    <a:pt x="1818" y="21"/>
                  </a:lnTo>
                  <a:lnTo>
                    <a:pt x="1828" y="21"/>
                  </a:lnTo>
                  <a:lnTo>
                    <a:pt x="1828" y="21"/>
                  </a:lnTo>
                  <a:lnTo>
                    <a:pt x="1828" y="21"/>
                  </a:lnTo>
                  <a:close/>
                  <a:moveTo>
                    <a:pt x="1965" y="125"/>
                  </a:moveTo>
                  <a:lnTo>
                    <a:pt x="1930" y="137"/>
                  </a:lnTo>
                  <a:lnTo>
                    <a:pt x="1930" y="137"/>
                  </a:lnTo>
                  <a:lnTo>
                    <a:pt x="1930" y="129"/>
                  </a:lnTo>
                  <a:lnTo>
                    <a:pt x="1930" y="122"/>
                  </a:lnTo>
                  <a:lnTo>
                    <a:pt x="1929" y="116"/>
                  </a:lnTo>
                  <a:lnTo>
                    <a:pt x="1928" y="109"/>
                  </a:lnTo>
                  <a:lnTo>
                    <a:pt x="1928" y="103"/>
                  </a:lnTo>
                  <a:lnTo>
                    <a:pt x="1925" y="97"/>
                  </a:lnTo>
                  <a:lnTo>
                    <a:pt x="1924" y="91"/>
                  </a:lnTo>
                  <a:lnTo>
                    <a:pt x="1922" y="86"/>
                  </a:lnTo>
                  <a:lnTo>
                    <a:pt x="1920" y="81"/>
                  </a:lnTo>
                  <a:lnTo>
                    <a:pt x="1917" y="75"/>
                  </a:lnTo>
                  <a:lnTo>
                    <a:pt x="1915" y="72"/>
                  </a:lnTo>
                  <a:lnTo>
                    <a:pt x="1912" y="67"/>
                  </a:lnTo>
                  <a:lnTo>
                    <a:pt x="1908" y="64"/>
                  </a:lnTo>
                  <a:lnTo>
                    <a:pt x="1905" y="61"/>
                  </a:lnTo>
                  <a:lnTo>
                    <a:pt x="1901" y="57"/>
                  </a:lnTo>
                  <a:lnTo>
                    <a:pt x="1898" y="54"/>
                  </a:lnTo>
                  <a:lnTo>
                    <a:pt x="1893" y="51"/>
                  </a:lnTo>
                  <a:lnTo>
                    <a:pt x="1890" y="49"/>
                  </a:lnTo>
                  <a:lnTo>
                    <a:pt x="1885" y="47"/>
                  </a:lnTo>
                  <a:lnTo>
                    <a:pt x="1881" y="45"/>
                  </a:lnTo>
                  <a:lnTo>
                    <a:pt x="1875" y="43"/>
                  </a:lnTo>
                  <a:lnTo>
                    <a:pt x="1870" y="41"/>
                  </a:lnTo>
                  <a:lnTo>
                    <a:pt x="1866" y="40"/>
                  </a:lnTo>
                  <a:lnTo>
                    <a:pt x="1860" y="40"/>
                  </a:lnTo>
                  <a:lnTo>
                    <a:pt x="1854" y="39"/>
                  </a:lnTo>
                  <a:lnTo>
                    <a:pt x="1849" y="38"/>
                  </a:lnTo>
                  <a:lnTo>
                    <a:pt x="1843" y="38"/>
                  </a:lnTo>
                  <a:lnTo>
                    <a:pt x="1837" y="38"/>
                  </a:lnTo>
                  <a:lnTo>
                    <a:pt x="1832" y="38"/>
                  </a:lnTo>
                  <a:lnTo>
                    <a:pt x="1825" y="39"/>
                  </a:lnTo>
                  <a:lnTo>
                    <a:pt x="1819" y="39"/>
                  </a:lnTo>
                  <a:lnTo>
                    <a:pt x="1812" y="40"/>
                  </a:lnTo>
                  <a:lnTo>
                    <a:pt x="1828" y="21"/>
                  </a:lnTo>
                  <a:lnTo>
                    <a:pt x="1836" y="19"/>
                  </a:lnTo>
                  <a:lnTo>
                    <a:pt x="1844" y="18"/>
                  </a:lnTo>
                  <a:lnTo>
                    <a:pt x="1852" y="18"/>
                  </a:lnTo>
                  <a:lnTo>
                    <a:pt x="1859" y="17"/>
                  </a:lnTo>
                  <a:lnTo>
                    <a:pt x="1866" y="17"/>
                  </a:lnTo>
                  <a:lnTo>
                    <a:pt x="1874" y="18"/>
                  </a:lnTo>
                  <a:lnTo>
                    <a:pt x="1881" y="18"/>
                  </a:lnTo>
                  <a:lnTo>
                    <a:pt x="1886" y="19"/>
                  </a:lnTo>
                  <a:lnTo>
                    <a:pt x="1893" y="21"/>
                  </a:lnTo>
                  <a:lnTo>
                    <a:pt x="1899" y="22"/>
                  </a:lnTo>
                  <a:lnTo>
                    <a:pt x="1905" y="24"/>
                  </a:lnTo>
                  <a:lnTo>
                    <a:pt x="1910" y="25"/>
                  </a:lnTo>
                  <a:lnTo>
                    <a:pt x="1916" y="27"/>
                  </a:lnTo>
                  <a:lnTo>
                    <a:pt x="1922" y="30"/>
                  </a:lnTo>
                  <a:lnTo>
                    <a:pt x="1926" y="33"/>
                  </a:lnTo>
                  <a:lnTo>
                    <a:pt x="1931" y="35"/>
                  </a:lnTo>
                  <a:lnTo>
                    <a:pt x="1934" y="39"/>
                  </a:lnTo>
                  <a:lnTo>
                    <a:pt x="1939" y="43"/>
                  </a:lnTo>
                  <a:lnTo>
                    <a:pt x="1942" y="47"/>
                  </a:lnTo>
                  <a:lnTo>
                    <a:pt x="1946" y="51"/>
                  </a:lnTo>
                  <a:lnTo>
                    <a:pt x="1949" y="56"/>
                  </a:lnTo>
                  <a:lnTo>
                    <a:pt x="1953" y="61"/>
                  </a:lnTo>
                  <a:lnTo>
                    <a:pt x="1955" y="65"/>
                  </a:lnTo>
                  <a:lnTo>
                    <a:pt x="1957" y="71"/>
                  </a:lnTo>
                  <a:lnTo>
                    <a:pt x="1960" y="77"/>
                  </a:lnTo>
                  <a:lnTo>
                    <a:pt x="1961" y="82"/>
                  </a:lnTo>
                  <a:lnTo>
                    <a:pt x="1963" y="89"/>
                  </a:lnTo>
                  <a:lnTo>
                    <a:pt x="1964" y="95"/>
                  </a:lnTo>
                  <a:lnTo>
                    <a:pt x="1964" y="102"/>
                  </a:lnTo>
                  <a:lnTo>
                    <a:pt x="1965" y="110"/>
                  </a:lnTo>
                  <a:lnTo>
                    <a:pt x="1965" y="117"/>
                  </a:lnTo>
                  <a:lnTo>
                    <a:pt x="1965" y="125"/>
                  </a:lnTo>
                  <a:lnTo>
                    <a:pt x="1965" y="125"/>
                  </a:lnTo>
                  <a:lnTo>
                    <a:pt x="1965" y="125"/>
                  </a:lnTo>
                  <a:close/>
                  <a:moveTo>
                    <a:pt x="1965" y="1024"/>
                  </a:moveTo>
                  <a:lnTo>
                    <a:pt x="1930" y="1038"/>
                  </a:lnTo>
                  <a:lnTo>
                    <a:pt x="1930" y="1038"/>
                  </a:lnTo>
                  <a:lnTo>
                    <a:pt x="1929" y="1033"/>
                  </a:lnTo>
                  <a:lnTo>
                    <a:pt x="1929" y="1024"/>
                  </a:lnTo>
                  <a:lnTo>
                    <a:pt x="1929" y="1011"/>
                  </a:lnTo>
                  <a:lnTo>
                    <a:pt x="1928" y="997"/>
                  </a:lnTo>
                  <a:lnTo>
                    <a:pt x="1928" y="977"/>
                  </a:lnTo>
                  <a:lnTo>
                    <a:pt x="1928" y="954"/>
                  </a:lnTo>
                  <a:lnTo>
                    <a:pt x="1926" y="929"/>
                  </a:lnTo>
                  <a:lnTo>
                    <a:pt x="1926" y="902"/>
                  </a:lnTo>
                  <a:lnTo>
                    <a:pt x="1926" y="872"/>
                  </a:lnTo>
                  <a:lnTo>
                    <a:pt x="1926" y="840"/>
                  </a:lnTo>
                  <a:lnTo>
                    <a:pt x="1926" y="805"/>
                  </a:lnTo>
                  <a:lnTo>
                    <a:pt x="1926" y="771"/>
                  </a:lnTo>
                  <a:lnTo>
                    <a:pt x="1926" y="735"/>
                  </a:lnTo>
                  <a:lnTo>
                    <a:pt x="1926" y="697"/>
                  </a:lnTo>
                  <a:lnTo>
                    <a:pt x="1926" y="658"/>
                  </a:lnTo>
                  <a:lnTo>
                    <a:pt x="1926" y="619"/>
                  </a:lnTo>
                  <a:lnTo>
                    <a:pt x="1926" y="580"/>
                  </a:lnTo>
                  <a:lnTo>
                    <a:pt x="1926" y="541"/>
                  </a:lnTo>
                  <a:lnTo>
                    <a:pt x="1926" y="502"/>
                  </a:lnTo>
                  <a:lnTo>
                    <a:pt x="1926" y="464"/>
                  </a:lnTo>
                  <a:lnTo>
                    <a:pt x="1926" y="427"/>
                  </a:lnTo>
                  <a:lnTo>
                    <a:pt x="1928" y="390"/>
                  </a:lnTo>
                  <a:lnTo>
                    <a:pt x="1928" y="355"/>
                  </a:lnTo>
                  <a:lnTo>
                    <a:pt x="1928" y="321"/>
                  </a:lnTo>
                  <a:lnTo>
                    <a:pt x="1928" y="289"/>
                  </a:lnTo>
                  <a:lnTo>
                    <a:pt x="1928" y="260"/>
                  </a:lnTo>
                  <a:lnTo>
                    <a:pt x="1929" y="232"/>
                  </a:lnTo>
                  <a:lnTo>
                    <a:pt x="1929" y="207"/>
                  </a:lnTo>
                  <a:lnTo>
                    <a:pt x="1929" y="184"/>
                  </a:lnTo>
                  <a:lnTo>
                    <a:pt x="1929" y="166"/>
                  </a:lnTo>
                  <a:lnTo>
                    <a:pt x="1930" y="150"/>
                  </a:lnTo>
                  <a:lnTo>
                    <a:pt x="1930" y="137"/>
                  </a:lnTo>
                  <a:lnTo>
                    <a:pt x="1965" y="125"/>
                  </a:lnTo>
                  <a:lnTo>
                    <a:pt x="1965" y="137"/>
                  </a:lnTo>
                  <a:lnTo>
                    <a:pt x="1965" y="153"/>
                  </a:lnTo>
                  <a:lnTo>
                    <a:pt x="1964" y="172"/>
                  </a:lnTo>
                  <a:lnTo>
                    <a:pt x="1964" y="194"/>
                  </a:lnTo>
                  <a:lnTo>
                    <a:pt x="1964" y="220"/>
                  </a:lnTo>
                  <a:lnTo>
                    <a:pt x="1964" y="247"/>
                  </a:lnTo>
                  <a:lnTo>
                    <a:pt x="1963" y="277"/>
                  </a:lnTo>
                  <a:lnTo>
                    <a:pt x="1963" y="309"/>
                  </a:lnTo>
                  <a:lnTo>
                    <a:pt x="1963" y="342"/>
                  </a:lnTo>
                  <a:lnTo>
                    <a:pt x="1963" y="378"/>
                  </a:lnTo>
                  <a:lnTo>
                    <a:pt x="1963" y="414"/>
                  </a:lnTo>
                  <a:lnTo>
                    <a:pt x="1963" y="452"/>
                  </a:lnTo>
                  <a:lnTo>
                    <a:pt x="1962" y="490"/>
                  </a:lnTo>
                  <a:lnTo>
                    <a:pt x="1962" y="529"/>
                  </a:lnTo>
                  <a:lnTo>
                    <a:pt x="1962" y="567"/>
                  </a:lnTo>
                  <a:lnTo>
                    <a:pt x="1962" y="606"/>
                  </a:lnTo>
                  <a:lnTo>
                    <a:pt x="1962" y="645"/>
                  </a:lnTo>
                  <a:lnTo>
                    <a:pt x="1962" y="684"/>
                  </a:lnTo>
                  <a:lnTo>
                    <a:pt x="1962" y="722"/>
                  </a:lnTo>
                  <a:lnTo>
                    <a:pt x="1962" y="759"/>
                  </a:lnTo>
                  <a:lnTo>
                    <a:pt x="1962" y="793"/>
                  </a:lnTo>
                  <a:lnTo>
                    <a:pt x="1962" y="827"/>
                  </a:lnTo>
                  <a:lnTo>
                    <a:pt x="1962" y="859"/>
                  </a:lnTo>
                  <a:lnTo>
                    <a:pt x="1963" y="889"/>
                  </a:lnTo>
                  <a:lnTo>
                    <a:pt x="1963" y="916"/>
                  </a:lnTo>
                  <a:lnTo>
                    <a:pt x="1963" y="942"/>
                  </a:lnTo>
                  <a:lnTo>
                    <a:pt x="1963" y="964"/>
                  </a:lnTo>
                  <a:lnTo>
                    <a:pt x="1964" y="983"/>
                  </a:lnTo>
                  <a:lnTo>
                    <a:pt x="1964" y="999"/>
                  </a:lnTo>
                  <a:lnTo>
                    <a:pt x="1964" y="1011"/>
                  </a:lnTo>
                  <a:lnTo>
                    <a:pt x="1965" y="1019"/>
                  </a:lnTo>
                  <a:lnTo>
                    <a:pt x="1965" y="1024"/>
                  </a:lnTo>
                  <a:lnTo>
                    <a:pt x="1965" y="1024"/>
                  </a:lnTo>
                  <a:lnTo>
                    <a:pt x="1965" y="1024"/>
                  </a:lnTo>
                  <a:close/>
                  <a:moveTo>
                    <a:pt x="1876" y="1148"/>
                  </a:moveTo>
                  <a:lnTo>
                    <a:pt x="1898" y="1127"/>
                  </a:lnTo>
                  <a:lnTo>
                    <a:pt x="1898" y="1127"/>
                  </a:lnTo>
                  <a:lnTo>
                    <a:pt x="1904" y="1127"/>
                  </a:lnTo>
                  <a:lnTo>
                    <a:pt x="1909" y="1127"/>
                  </a:lnTo>
                  <a:lnTo>
                    <a:pt x="1914" y="1126"/>
                  </a:lnTo>
                  <a:lnTo>
                    <a:pt x="1917" y="1126"/>
                  </a:lnTo>
                  <a:lnTo>
                    <a:pt x="1921" y="1125"/>
                  </a:lnTo>
                  <a:lnTo>
                    <a:pt x="1922" y="1125"/>
                  </a:lnTo>
                  <a:lnTo>
                    <a:pt x="1923" y="1125"/>
                  </a:lnTo>
                  <a:lnTo>
                    <a:pt x="1924" y="1124"/>
                  </a:lnTo>
                  <a:lnTo>
                    <a:pt x="1924" y="1124"/>
                  </a:lnTo>
                  <a:lnTo>
                    <a:pt x="1925" y="1124"/>
                  </a:lnTo>
                  <a:lnTo>
                    <a:pt x="1926" y="1122"/>
                  </a:lnTo>
                  <a:lnTo>
                    <a:pt x="1928" y="1120"/>
                  </a:lnTo>
                  <a:lnTo>
                    <a:pt x="1929" y="1119"/>
                  </a:lnTo>
                  <a:lnTo>
                    <a:pt x="1931" y="1117"/>
                  </a:lnTo>
                  <a:lnTo>
                    <a:pt x="1932" y="1113"/>
                  </a:lnTo>
                  <a:lnTo>
                    <a:pt x="1933" y="1111"/>
                  </a:lnTo>
                  <a:lnTo>
                    <a:pt x="1934" y="1107"/>
                  </a:lnTo>
                  <a:lnTo>
                    <a:pt x="1936" y="1104"/>
                  </a:lnTo>
                  <a:lnTo>
                    <a:pt x="1937" y="1099"/>
                  </a:lnTo>
                  <a:lnTo>
                    <a:pt x="1937" y="1096"/>
                  </a:lnTo>
                  <a:lnTo>
                    <a:pt x="1937" y="1091"/>
                  </a:lnTo>
                  <a:lnTo>
                    <a:pt x="1937" y="1088"/>
                  </a:lnTo>
                  <a:lnTo>
                    <a:pt x="1937" y="1083"/>
                  </a:lnTo>
                  <a:lnTo>
                    <a:pt x="1937" y="1079"/>
                  </a:lnTo>
                  <a:lnTo>
                    <a:pt x="1937" y="1073"/>
                  </a:lnTo>
                  <a:lnTo>
                    <a:pt x="1936" y="1069"/>
                  </a:lnTo>
                  <a:lnTo>
                    <a:pt x="1936" y="1064"/>
                  </a:lnTo>
                  <a:lnTo>
                    <a:pt x="1934" y="1059"/>
                  </a:lnTo>
                  <a:lnTo>
                    <a:pt x="1933" y="1054"/>
                  </a:lnTo>
                  <a:lnTo>
                    <a:pt x="1932" y="1049"/>
                  </a:lnTo>
                  <a:lnTo>
                    <a:pt x="1931" y="1043"/>
                  </a:lnTo>
                  <a:lnTo>
                    <a:pt x="1930" y="1038"/>
                  </a:lnTo>
                  <a:lnTo>
                    <a:pt x="1965" y="1024"/>
                  </a:lnTo>
                  <a:lnTo>
                    <a:pt x="1966" y="1030"/>
                  </a:lnTo>
                  <a:lnTo>
                    <a:pt x="1968" y="1034"/>
                  </a:lnTo>
                  <a:lnTo>
                    <a:pt x="1969" y="1040"/>
                  </a:lnTo>
                  <a:lnTo>
                    <a:pt x="1970" y="1045"/>
                  </a:lnTo>
                  <a:lnTo>
                    <a:pt x="1971" y="1050"/>
                  </a:lnTo>
                  <a:lnTo>
                    <a:pt x="1972" y="1055"/>
                  </a:lnTo>
                  <a:lnTo>
                    <a:pt x="1972" y="1061"/>
                  </a:lnTo>
                  <a:lnTo>
                    <a:pt x="1972" y="1065"/>
                  </a:lnTo>
                  <a:lnTo>
                    <a:pt x="1973" y="1070"/>
                  </a:lnTo>
                  <a:lnTo>
                    <a:pt x="1973" y="1074"/>
                  </a:lnTo>
                  <a:lnTo>
                    <a:pt x="1973" y="1080"/>
                  </a:lnTo>
                  <a:lnTo>
                    <a:pt x="1972" y="1085"/>
                  </a:lnTo>
                  <a:lnTo>
                    <a:pt x="1972" y="1088"/>
                  </a:lnTo>
                  <a:lnTo>
                    <a:pt x="1971" y="1093"/>
                  </a:lnTo>
                  <a:lnTo>
                    <a:pt x="1970" y="1097"/>
                  </a:lnTo>
                  <a:lnTo>
                    <a:pt x="1969" y="1102"/>
                  </a:lnTo>
                  <a:lnTo>
                    <a:pt x="1966" y="1105"/>
                  </a:lnTo>
                  <a:lnTo>
                    <a:pt x="1964" y="1110"/>
                  </a:lnTo>
                  <a:lnTo>
                    <a:pt x="1962" y="1113"/>
                  </a:lnTo>
                  <a:lnTo>
                    <a:pt x="1958" y="1118"/>
                  </a:lnTo>
                  <a:lnTo>
                    <a:pt x="1955" y="1121"/>
                  </a:lnTo>
                  <a:lnTo>
                    <a:pt x="1949" y="1126"/>
                  </a:lnTo>
                  <a:lnTo>
                    <a:pt x="1944" y="1130"/>
                  </a:lnTo>
                  <a:lnTo>
                    <a:pt x="1937" y="1134"/>
                  </a:lnTo>
                  <a:lnTo>
                    <a:pt x="1930" y="1138"/>
                  </a:lnTo>
                  <a:lnTo>
                    <a:pt x="1922" y="1141"/>
                  </a:lnTo>
                  <a:lnTo>
                    <a:pt x="1914" y="1143"/>
                  </a:lnTo>
                  <a:lnTo>
                    <a:pt x="1906" y="1145"/>
                  </a:lnTo>
                  <a:lnTo>
                    <a:pt x="1899" y="1146"/>
                  </a:lnTo>
                  <a:lnTo>
                    <a:pt x="1891" y="1148"/>
                  </a:lnTo>
                  <a:lnTo>
                    <a:pt x="1884" y="1148"/>
                  </a:lnTo>
                  <a:lnTo>
                    <a:pt x="1876" y="1148"/>
                  </a:lnTo>
                  <a:lnTo>
                    <a:pt x="1876" y="1148"/>
                  </a:lnTo>
                  <a:lnTo>
                    <a:pt x="1876" y="1148"/>
                  </a:lnTo>
                  <a:close/>
                  <a:moveTo>
                    <a:pt x="48" y="1142"/>
                  </a:moveTo>
                  <a:lnTo>
                    <a:pt x="67" y="1121"/>
                  </a:lnTo>
                  <a:lnTo>
                    <a:pt x="67" y="1121"/>
                  </a:lnTo>
                  <a:lnTo>
                    <a:pt x="88" y="1121"/>
                  </a:lnTo>
                  <a:lnTo>
                    <a:pt x="117" y="1120"/>
                  </a:lnTo>
                  <a:lnTo>
                    <a:pt x="152" y="1119"/>
                  </a:lnTo>
                  <a:lnTo>
                    <a:pt x="193" y="1119"/>
                  </a:lnTo>
                  <a:lnTo>
                    <a:pt x="241" y="1118"/>
                  </a:lnTo>
                  <a:lnTo>
                    <a:pt x="295" y="1118"/>
                  </a:lnTo>
                  <a:lnTo>
                    <a:pt x="353" y="1118"/>
                  </a:lnTo>
                  <a:lnTo>
                    <a:pt x="417" y="1118"/>
                  </a:lnTo>
                  <a:lnTo>
                    <a:pt x="484" y="1118"/>
                  </a:lnTo>
                  <a:lnTo>
                    <a:pt x="555" y="1118"/>
                  </a:lnTo>
                  <a:lnTo>
                    <a:pt x="628" y="1118"/>
                  </a:lnTo>
                  <a:lnTo>
                    <a:pt x="703" y="1119"/>
                  </a:lnTo>
                  <a:lnTo>
                    <a:pt x="781" y="1119"/>
                  </a:lnTo>
                  <a:lnTo>
                    <a:pt x="860" y="1119"/>
                  </a:lnTo>
                  <a:lnTo>
                    <a:pt x="940" y="1120"/>
                  </a:lnTo>
                  <a:lnTo>
                    <a:pt x="1020" y="1120"/>
                  </a:lnTo>
                  <a:lnTo>
                    <a:pt x="1100" y="1121"/>
                  </a:lnTo>
                  <a:lnTo>
                    <a:pt x="1179" y="1121"/>
                  </a:lnTo>
                  <a:lnTo>
                    <a:pt x="1256" y="1122"/>
                  </a:lnTo>
                  <a:lnTo>
                    <a:pt x="1332" y="1122"/>
                  </a:lnTo>
                  <a:lnTo>
                    <a:pt x="1405" y="1124"/>
                  </a:lnTo>
                  <a:lnTo>
                    <a:pt x="1475" y="1124"/>
                  </a:lnTo>
                  <a:lnTo>
                    <a:pt x="1542" y="1125"/>
                  </a:lnTo>
                  <a:lnTo>
                    <a:pt x="1605" y="1125"/>
                  </a:lnTo>
                  <a:lnTo>
                    <a:pt x="1662" y="1126"/>
                  </a:lnTo>
                  <a:lnTo>
                    <a:pt x="1716" y="1126"/>
                  </a:lnTo>
                  <a:lnTo>
                    <a:pt x="1763" y="1126"/>
                  </a:lnTo>
                  <a:lnTo>
                    <a:pt x="1805" y="1127"/>
                  </a:lnTo>
                  <a:lnTo>
                    <a:pt x="1840" y="1127"/>
                  </a:lnTo>
                  <a:lnTo>
                    <a:pt x="1867" y="1127"/>
                  </a:lnTo>
                  <a:lnTo>
                    <a:pt x="1886" y="1127"/>
                  </a:lnTo>
                  <a:lnTo>
                    <a:pt x="1898" y="1127"/>
                  </a:lnTo>
                  <a:lnTo>
                    <a:pt x="1876" y="1148"/>
                  </a:lnTo>
                  <a:lnTo>
                    <a:pt x="1865" y="1148"/>
                  </a:lnTo>
                  <a:lnTo>
                    <a:pt x="1844" y="1148"/>
                  </a:lnTo>
                  <a:lnTo>
                    <a:pt x="1817" y="1148"/>
                  </a:lnTo>
                  <a:lnTo>
                    <a:pt x="1782" y="1148"/>
                  </a:lnTo>
                  <a:lnTo>
                    <a:pt x="1741" y="1146"/>
                  </a:lnTo>
                  <a:lnTo>
                    <a:pt x="1693" y="1146"/>
                  </a:lnTo>
                  <a:lnTo>
                    <a:pt x="1641" y="1146"/>
                  </a:lnTo>
                  <a:lnTo>
                    <a:pt x="1582" y="1145"/>
                  </a:lnTo>
                  <a:lnTo>
                    <a:pt x="1519" y="1145"/>
                  </a:lnTo>
                  <a:lnTo>
                    <a:pt x="1453" y="1144"/>
                  </a:lnTo>
                  <a:lnTo>
                    <a:pt x="1382" y="1144"/>
                  </a:lnTo>
                  <a:lnTo>
                    <a:pt x="1309" y="1143"/>
                  </a:lnTo>
                  <a:lnTo>
                    <a:pt x="1234" y="1143"/>
                  </a:lnTo>
                  <a:lnTo>
                    <a:pt x="1156" y="1142"/>
                  </a:lnTo>
                  <a:lnTo>
                    <a:pt x="1077" y="1142"/>
                  </a:lnTo>
                  <a:lnTo>
                    <a:pt x="997" y="1141"/>
                  </a:lnTo>
                  <a:lnTo>
                    <a:pt x="918" y="1141"/>
                  </a:lnTo>
                  <a:lnTo>
                    <a:pt x="838" y="1140"/>
                  </a:lnTo>
                  <a:lnTo>
                    <a:pt x="759" y="1140"/>
                  </a:lnTo>
                  <a:lnTo>
                    <a:pt x="681" y="1138"/>
                  </a:lnTo>
                  <a:lnTo>
                    <a:pt x="606" y="1138"/>
                  </a:lnTo>
                  <a:lnTo>
                    <a:pt x="532" y="1138"/>
                  </a:lnTo>
                  <a:lnTo>
                    <a:pt x="462" y="1138"/>
                  </a:lnTo>
                  <a:lnTo>
                    <a:pt x="394" y="1138"/>
                  </a:lnTo>
                  <a:lnTo>
                    <a:pt x="332" y="1138"/>
                  </a:lnTo>
                  <a:lnTo>
                    <a:pt x="273" y="1138"/>
                  </a:lnTo>
                  <a:lnTo>
                    <a:pt x="220" y="1138"/>
                  </a:lnTo>
                  <a:lnTo>
                    <a:pt x="172" y="1140"/>
                  </a:lnTo>
                  <a:lnTo>
                    <a:pt x="130" y="1140"/>
                  </a:lnTo>
                  <a:lnTo>
                    <a:pt x="95" y="1141"/>
                  </a:lnTo>
                  <a:lnTo>
                    <a:pt x="67" y="1141"/>
                  </a:lnTo>
                  <a:lnTo>
                    <a:pt x="48" y="1142"/>
                  </a:lnTo>
                  <a:lnTo>
                    <a:pt x="48" y="1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661876" y="2338694"/>
            <a:ext cx="2670322" cy="16671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68319" y="3091526"/>
            <a:ext cx="3526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55836" y="2592429"/>
            <a:ext cx="20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831614" y="3073380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958819" y="2399345"/>
            <a:ext cx="2301666" cy="2736304"/>
            <a:chOff x="1900238" y="1609725"/>
            <a:chExt cx="2673350" cy="3178175"/>
          </a:xfrm>
          <a:solidFill>
            <a:srgbClr val="6A4028"/>
          </a:solidFill>
        </p:grpSpPr>
        <p:sp>
          <p:nvSpPr>
            <p:cNvPr id="31" name="Freeform 5"/>
            <p:cNvSpPr/>
            <p:nvPr/>
          </p:nvSpPr>
          <p:spPr bwMode="auto">
            <a:xfrm>
              <a:off x="3714751" y="2960688"/>
              <a:ext cx="38100" cy="57150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3 h 3"/>
                <a:gd name="T6" fmla="*/ 0 w 2"/>
                <a:gd name="T7" fmla="*/ 1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3160713" y="2979738"/>
              <a:ext cx="76200" cy="76200"/>
            </a:xfrm>
            <a:custGeom>
              <a:avLst/>
              <a:gdLst>
                <a:gd name="T0" fmla="*/ 2 w 4"/>
                <a:gd name="T1" fmla="*/ 4 h 4"/>
                <a:gd name="T2" fmla="*/ 0 w 4"/>
                <a:gd name="T3" fmla="*/ 2 h 4"/>
                <a:gd name="T4" fmla="*/ 1 w 4"/>
                <a:gd name="T5" fmla="*/ 3 h 4"/>
                <a:gd name="T6" fmla="*/ 2 w 4"/>
                <a:gd name="T7" fmla="*/ 2 h 4"/>
                <a:gd name="T8" fmla="*/ 1 w 4"/>
                <a:gd name="T9" fmla="*/ 1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4"/>
                    <a:pt x="1" y="3"/>
                    <a:pt x="2" y="2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3" y="0"/>
                    <a:pt x="4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3522663" y="2998788"/>
              <a:ext cx="57150" cy="95250"/>
            </a:xfrm>
            <a:custGeom>
              <a:avLst/>
              <a:gdLst>
                <a:gd name="T0" fmla="*/ 2 w 3"/>
                <a:gd name="T1" fmla="*/ 5 h 5"/>
                <a:gd name="T2" fmla="*/ 0 w 3"/>
                <a:gd name="T3" fmla="*/ 4 h 5"/>
                <a:gd name="T4" fmla="*/ 2 w 3"/>
                <a:gd name="T5" fmla="*/ 4 h 5"/>
                <a:gd name="T6" fmla="*/ 1 w 3"/>
                <a:gd name="T7" fmla="*/ 2 h 5"/>
                <a:gd name="T8" fmla="*/ 2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1" y="5"/>
                    <a:pt x="1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3" y="0"/>
                    <a:pt x="3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3446463" y="3036888"/>
              <a:ext cx="57150" cy="76200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3 h 4"/>
                <a:gd name="T6" fmla="*/ 1 w 3"/>
                <a:gd name="T7" fmla="*/ 2 h 4"/>
                <a:gd name="T8" fmla="*/ 0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1" y="1"/>
                    <a:pt x="3" y="1"/>
                  </a:cubicBezTo>
                  <a:cubicBezTo>
                    <a:pt x="3" y="2"/>
                    <a:pt x="3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1"/>
                    <a:pt x="0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3027363" y="3036888"/>
              <a:ext cx="57150" cy="57150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2 h 3"/>
                <a:gd name="T4" fmla="*/ 3 w 3"/>
                <a:gd name="T5" fmla="*/ 3 h 3"/>
                <a:gd name="T6" fmla="*/ 0 w 3"/>
                <a:gd name="T7" fmla="*/ 3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3598863" y="3113088"/>
              <a:ext cx="58738" cy="57150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3046413" y="3132138"/>
              <a:ext cx="38100" cy="57150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3 h 3"/>
                <a:gd name="T6" fmla="*/ 0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3294063" y="3151188"/>
              <a:ext cx="57150" cy="57150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0 h 3"/>
                <a:gd name="T4" fmla="*/ 2 w 3"/>
                <a:gd name="T5" fmla="*/ 3 h 3"/>
                <a:gd name="T6" fmla="*/ 0 w 3"/>
                <a:gd name="T7" fmla="*/ 2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810001" y="3170238"/>
              <a:ext cx="57150" cy="76200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4 h 4"/>
                <a:gd name="T4" fmla="*/ 0 w 3"/>
                <a:gd name="T5" fmla="*/ 3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3" y="1"/>
                    <a:pt x="2" y="2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2701926" y="3151188"/>
              <a:ext cx="38100" cy="57150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0 w 2"/>
                <a:gd name="T5" fmla="*/ 2 h 3"/>
                <a:gd name="T6" fmla="*/ 0 w 2"/>
                <a:gd name="T7" fmla="*/ 0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894013" y="3170238"/>
              <a:ext cx="57150" cy="95250"/>
            </a:xfrm>
            <a:custGeom>
              <a:avLst/>
              <a:gdLst>
                <a:gd name="T0" fmla="*/ 3 w 3"/>
                <a:gd name="T1" fmla="*/ 4 h 5"/>
                <a:gd name="T2" fmla="*/ 0 w 3"/>
                <a:gd name="T3" fmla="*/ 4 h 5"/>
                <a:gd name="T4" fmla="*/ 1 w 3"/>
                <a:gd name="T5" fmla="*/ 2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2" y="5"/>
                    <a:pt x="1" y="5"/>
                    <a:pt x="0" y="4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0"/>
                    <a:pt x="3" y="2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3141663" y="3246438"/>
              <a:ext cx="57150" cy="57150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2 h 3"/>
                <a:gd name="T4" fmla="*/ 0 w 3"/>
                <a:gd name="T5" fmla="*/ 3 h 3"/>
                <a:gd name="T6" fmla="*/ 1 w 3"/>
                <a:gd name="T7" fmla="*/ 1 h 3"/>
                <a:gd name="T8" fmla="*/ 0 w 3"/>
                <a:gd name="T9" fmla="*/ 1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3714751" y="3284538"/>
              <a:ext cx="57150" cy="57150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0 h 3"/>
                <a:gd name="T4" fmla="*/ 2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2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465513" y="3265488"/>
              <a:ext cx="114300" cy="76200"/>
            </a:xfrm>
            <a:custGeom>
              <a:avLst/>
              <a:gdLst>
                <a:gd name="T0" fmla="*/ 2 w 6"/>
                <a:gd name="T1" fmla="*/ 0 h 4"/>
                <a:gd name="T2" fmla="*/ 6 w 6"/>
                <a:gd name="T3" fmla="*/ 1 h 4"/>
                <a:gd name="T4" fmla="*/ 5 w 6"/>
                <a:gd name="T5" fmla="*/ 4 h 4"/>
                <a:gd name="T6" fmla="*/ 3 w 6"/>
                <a:gd name="T7" fmla="*/ 2 h 4"/>
                <a:gd name="T8" fmla="*/ 2 w 6"/>
                <a:gd name="T9" fmla="*/ 3 h 4"/>
                <a:gd name="T10" fmla="*/ 0 w 6"/>
                <a:gd name="T11" fmla="*/ 2 h 4"/>
                <a:gd name="T12" fmla="*/ 2 w 6"/>
                <a:gd name="T13" fmla="*/ 2 h 4"/>
                <a:gd name="T14" fmla="*/ 2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cubicBezTo>
                    <a:pt x="3" y="1"/>
                    <a:pt x="5" y="1"/>
                    <a:pt x="6" y="1"/>
                  </a:cubicBezTo>
                  <a:cubicBezTo>
                    <a:pt x="5" y="2"/>
                    <a:pt x="6" y="2"/>
                    <a:pt x="5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217863" y="3265488"/>
              <a:ext cx="38100" cy="76200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1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2"/>
                    <a:pt x="2" y="3"/>
                    <a:pt x="1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2720976" y="3284538"/>
              <a:ext cx="38100" cy="5715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638551" y="3379788"/>
              <a:ext cx="57150" cy="5715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3" y="0"/>
                    <a:pt x="3" y="3"/>
                    <a:pt x="0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084513" y="3379788"/>
              <a:ext cx="38100" cy="7620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3 h 4"/>
                <a:gd name="T4" fmla="*/ 0 w 2"/>
                <a:gd name="T5" fmla="*/ 0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1"/>
                    <a:pt x="2" y="4"/>
                    <a:pt x="0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3810001" y="3436938"/>
              <a:ext cx="76200" cy="95250"/>
            </a:xfrm>
            <a:custGeom>
              <a:avLst/>
              <a:gdLst>
                <a:gd name="T0" fmla="*/ 1 w 4"/>
                <a:gd name="T1" fmla="*/ 1 h 5"/>
                <a:gd name="T2" fmla="*/ 3 w 4"/>
                <a:gd name="T3" fmla="*/ 1 h 5"/>
                <a:gd name="T4" fmla="*/ 0 w 4"/>
                <a:gd name="T5" fmla="*/ 3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4" y="3"/>
                    <a:pt x="2" y="5"/>
                    <a:pt x="0" y="3"/>
                  </a:cubicBezTo>
                  <a:cubicBezTo>
                    <a:pt x="1" y="3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3924301" y="3455988"/>
              <a:ext cx="38100" cy="57150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0 w 2"/>
                <a:gd name="T5" fmla="*/ 2 h 3"/>
                <a:gd name="T6" fmla="*/ 0 w 2"/>
                <a:gd name="T7" fmla="*/ 1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2" y="1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3313113" y="3436938"/>
              <a:ext cx="38100" cy="57150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3 h 3"/>
                <a:gd name="T4" fmla="*/ 0 w 2"/>
                <a:gd name="T5" fmla="*/ 0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3638551" y="3455988"/>
              <a:ext cx="57150" cy="7620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3 h 4"/>
                <a:gd name="T6" fmla="*/ 0 w 3"/>
                <a:gd name="T7" fmla="*/ 2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1" y="4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3465513" y="3455988"/>
              <a:ext cx="38100" cy="76200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2606676" y="3436938"/>
              <a:ext cx="57150" cy="57150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3 h 3"/>
                <a:gd name="T4" fmla="*/ 0 w 3"/>
                <a:gd name="T5" fmla="*/ 2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3" y="0"/>
                    <a:pt x="2" y="2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2816226" y="3475038"/>
              <a:ext cx="96838" cy="114300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6 h 6"/>
                <a:gd name="T4" fmla="*/ 1 w 5"/>
                <a:gd name="T5" fmla="*/ 3 h 6"/>
                <a:gd name="T6" fmla="*/ 3 w 5"/>
                <a:gd name="T7" fmla="*/ 2 h 6"/>
                <a:gd name="T8" fmla="*/ 2 w 5"/>
                <a:gd name="T9" fmla="*/ 1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5" y="1"/>
                    <a:pt x="3" y="5"/>
                    <a:pt x="3" y="6"/>
                  </a:cubicBezTo>
                  <a:cubicBezTo>
                    <a:pt x="2" y="5"/>
                    <a:pt x="0" y="5"/>
                    <a:pt x="1" y="3"/>
                  </a:cubicBezTo>
                  <a:cubicBezTo>
                    <a:pt x="2" y="5"/>
                    <a:pt x="1" y="2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3046413" y="3494088"/>
              <a:ext cx="76200" cy="76200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2" y="3"/>
                    <a:pt x="1" y="3"/>
                    <a:pt x="0" y="1"/>
                  </a:cubicBezTo>
                  <a:cubicBezTo>
                    <a:pt x="2" y="0"/>
                    <a:pt x="4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3198813" y="3513138"/>
              <a:ext cx="57150" cy="76200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3 h 4"/>
                <a:gd name="T4" fmla="*/ 0 w 3"/>
                <a:gd name="T5" fmla="*/ 2 h 4"/>
                <a:gd name="T6" fmla="*/ 1 w 3"/>
                <a:gd name="T7" fmla="*/ 3 h 4"/>
                <a:gd name="T8" fmla="*/ 0 w 3"/>
                <a:gd name="T9" fmla="*/ 1 h 4"/>
                <a:gd name="T10" fmla="*/ 3 w 3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4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2587626" y="3532188"/>
              <a:ext cx="38100" cy="57150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3 h 3"/>
                <a:gd name="T4" fmla="*/ 0 w 2"/>
                <a:gd name="T5" fmla="*/ 3 h 3"/>
                <a:gd name="T6" fmla="*/ 0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3"/>
            <p:cNvSpPr/>
            <p:nvPr/>
          </p:nvSpPr>
          <p:spPr bwMode="auto">
            <a:xfrm>
              <a:off x="2816226" y="3036888"/>
              <a:ext cx="58738" cy="57150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1 h 3"/>
                <a:gd name="T4" fmla="*/ 3 w 3"/>
                <a:gd name="T5" fmla="*/ 2 h 3"/>
                <a:gd name="T6" fmla="*/ 1 w 3"/>
                <a:gd name="T7" fmla="*/ 3 h 3"/>
                <a:gd name="T8" fmla="*/ 0 w 3"/>
                <a:gd name="T9" fmla="*/ 1 h 3"/>
                <a:gd name="T10" fmla="*/ 2 w 3"/>
                <a:gd name="T11" fmla="*/ 2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2"/>
                    <a:pt x="2" y="2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1900238" y="3797300"/>
              <a:ext cx="2673350" cy="990600"/>
            </a:xfrm>
            <a:custGeom>
              <a:avLst/>
              <a:gdLst>
                <a:gd name="T0" fmla="*/ 98 w 140"/>
                <a:gd name="T1" fmla="*/ 51 h 52"/>
                <a:gd name="T2" fmla="*/ 57 w 140"/>
                <a:gd name="T3" fmla="*/ 50 h 52"/>
                <a:gd name="T4" fmla="*/ 0 w 140"/>
                <a:gd name="T5" fmla="*/ 50 h 52"/>
                <a:gd name="T6" fmla="*/ 56 w 140"/>
                <a:gd name="T7" fmla="*/ 1 h 52"/>
                <a:gd name="T8" fmla="*/ 101 w 140"/>
                <a:gd name="T9" fmla="*/ 2 h 52"/>
                <a:gd name="T10" fmla="*/ 132 w 140"/>
                <a:gd name="T11" fmla="*/ 23 h 52"/>
                <a:gd name="T12" fmla="*/ 140 w 140"/>
                <a:gd name="T13" fmla="*/ 46 h 52"/>
                <a:gd name="T14" fmla="*/ 113 w 140"/>
                <a:gd name="T15" fmla="*/ 31 h 52"/>
                <a:gd name="T16" fmla="*/ 124 w 140"/>
                <a:gd name="T17" fmla="*/ 45 h 52"/>
                <a:gd name="T18" fmla="*/ 108 w 140"/>
                <a:gd name="T19" fmla="*/ 16 h 52"/>
                <a:gd name="T20" fmla="*/ 96 w 140"/>
                <a:gd name="T21" fmla="*/ 11 h 52"/>
                <a:gd name="T22" fmla="*/ 127 w 140"/>
                <a:gd name="T23" fmla="*/ 24 h 52"/>
                <a:gd name="T24" fmla="*/ 118 w 140"/>
                <a:gd name="T25" fmla="*/ 8 h 52"/>
                <a:gd name="T26" fmla="*/ 112 w 140"/>
                <a:gd name="T27" fmla="*/ 8 h 52"/>
                <a:gd name="T28" fmla="*/ 109 w 140"/>
                <a:gd name="T29" fmla="*/ 15 h 52"/>
                <a:gd name="T30" fmla="*/ 133 w 140"/>
                <a:gd name="T31" fmla="*/ 43 h 52"/>
                <a:gd name="T32" fmla="*/ 134 w 140"/>
                <a:gd name="T33" fmla="*/ 40 h 52"/>
                <a:gd name="T34" fmla="*/ 132 w 140"/>
                <a:gd name="T35" fmla="*/ 35 h 52"/>
                <a:gd name="T36" fmla="*/ 109 w 140"/>
                <a:gd name="T37" fmla="*/ 15 h 52"/>
                <a:gd name="T38" fmla="*/ 93 w 140"/>
                <a:gd name="T39" fmla="*/ 19 h 52"/>
                <a:gd name="T40" fmla="*/ 108 w 140"/>
                <a:gd name="T41" fmla="*/ 37 h 52"/>
                <a:gd name="T42" fmla="*/ 88 w 140"/>
                <a:gd name="T43" fmla="*/ 7 h 52"/>
                <a:gd name="T44" fmla="*/ 93 w 140"/>
                <a:gd name="T45" fmla="*/ 29 h 52"/>
                <a:gd name="T46" fmla="*/ 98 w 140"/>
                <a:gd name="T47" fmla="*/ 35 h 52"/>
                <a:gd name="T48" fmla="*/ 101 w 140"/>
                <a:gd name="T49" fmla="*/ 39 h 52"/>
                <a:gd name="T50" fmla="*/ 112 w 140"/>
                <a:gd name="T51" fmla="*/ 45 h 52"/>
                <a:gd name="T52" fmla="*/ 73 w 140"/>
                <a:gd name="T53" fmla="*/ 7 h 52"/>
                <a:gd name="T54" fmla="*/ 68 w 140"/>
                <a:gd name="T55" fmla="*/ 12 h 52"/>
                <a:gd name="T56" fmla="*/ 81 w 140"/>
                <a:gd name="T57" fmla="*/ 26 h 52"/>
                <a:gd name="T58" fmla="*/ 89 w 140"/>
                <a:gd name="T59" fmla="*/ 37 h 52"/>
                <a:gd name="T60" fmla="*/ 104 w 140"/>
                <a:gd name="T61" fmla="*/ 45 h 52"/>
                <a:gd name="T62" fmla="*/ 67 w 140"/>
                <a:gd name="T63" fmla="*/ 14 h 52"/>
                <a:gd name="T64" fmla="*/ 75 w 140"/>
                <a:gd name="T65" fmla="*/ 31 h 52"/>
                <a:gd name="T66" fmla="*/ 85 w 140"/>
                <a:gd name="T67" fmla="*/ 43 h 52"/>
                <a:gd name="T68" fmla="*/ 87 w 140"/>
                <a:gd name="T69" fmla="*/ 36 h 52"/>
                <a:gd name="T70" fmla="*/ 47 w 140"/>
                <a:gd name="T71" fmla="*/ 21 h 52"/>
                <a:gd name="T72" fmla="*/ 73 w 140"/>
                <a:gd name="T73" fmla="*/ 46 h 52"/>
                <a:gd name="T74" fmla="*/ 43 w 140"/>
                <a:gd name="T75" fmla="*/ 8 h 52"/>
                <a:gd name="T76" fmla="*/ 53 w 140"/>
                <a:gd name="T77" fmla="*/ 19 h 52"/>
                <a:gd name="T78" fmla="*/ 84 w 140"/>
                <a:gd name="T79" fmla="*/ 47 h 52"/>
                <a:gd name="T80" fmla="*/ 53 w 140"/>
                <a:gd name="T81" fmla="*/ 19 h 52"/>
                <a:gd name="T82" fmla="*/ 32 w 140"/>
                <a:gd name="T83" fmla="*/ 14 h 52"/>
                <a:gd name="T84" fmla="*/ 49 w 140"/>
                <a:gd name="T85" fmla="*/ 37 h 52"/>
                <a:gd name="T86" fmla="*/ 34 w 140"/>
                <a:gd name="T87" fmla="*/ 7 h 52"/>
                <a:gd name="T88" fmla="*/ 38 w 140"/>
                <a:gd name="T89" fmla="*/ 31 h 52"/>
                <a:gd name="T90" fmla="*/ 54 w 140"/>
                <a:gd name="T91" fmla="*/ 46 h 52"/>
                <a:gd name="T92" fmla="*/ 31 w 140"/>
                <a:gd name="T93" fmla="*/ 22 h 52"/>
                <a:gd name="T94" fmla="*/ 37 w 140"/>
                <a:gd name="T95" fmla="*/ 43 h 52"/>
                <a:gd name="T96" fmla="*/ 25 w 140"/>
                <a:gd name="T97" fmla="*/ 29 h 52"/>
                <a:gd name="T98" fmla="*/ 15 w 140"/>
                <a:gd name="T99" fmla="*/ 23 h 52"/>
                <a:gd name="T100" fmla="*/ 45 w 140"/>
                <a:gd name="T101" fmla="*/ 46 h 52"/>
                <a:gd name="T102" fmla="*/ 12 w 140"/>
                <a:gd name="T103" fmla="*/ 31 h 52"/>
                <a:gd name="T104" fmla="*/ 28 w 140"/>
                <a:gd name="T105" fmla="*/ 47 h 52"/>
                <a:gd name="T106" fmla="*/ 8 w 140"/>
                <a:gd name="T107" fmla="*/ 40 h 52"/>
                <a:gd name="T108" fmla="*/ 9 w 140"/>
                <a:gd name="T109" fmla="*/ 40 h 52"/>
                <a:gd name="T110" fmla="*/ 11 w 140"/>
                <a:gd name="T111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52">
                  <a:moveTo>
                    <a:pt x="140" y="50"/>
                  </a:moveTo>
                  <a:cubicBezTo>
                    <a:pt x="132" y="51"/>
                    <a:pt x="125" y="51"/>
                    <a:pt x="117" y="51"/>
                  </a:cubicBezTo>
                  <a:cubicBezTo>
                    <a:pt x="111" y="50"/>
                    <a:pt x="105" y="51"/>
                    <a:pt x="98" y="51"/>
                  </a:cubicBezTo>
                  <a:cubicBezTo>
                    <a:pt x="86" y="52"/>
                    <a:pt x="73" y="50"/>
                    <a:pt x="61" y="50"/>
                  </a:cubicBezTo>
                  <a:cubicBezTo>
                    <a:pt x="60" y="51"/>
                    <a:pt x="61" y="52"/>
                    <a:pt x="60" y="52"/>
                  </a:cubicBezTo>
                  <a:cubicBezTo>
                    <a:pt x="59" y="52"/>
                    <a:pt x="58" y="51"/>
                    <a:pt x="57" y="50"/>
                  </a:cubicBezTo>
                  <a:cubicBezTo>
                    <a:pt x="37" y="51"/>
                    <a:pt x="23" y="52"/>
                    <a:pt x="3" y="51"/>
                  </a:cubicBezTo>
                  <a:cubicBezTo>
                    <a:pt x="2" y="50"/>
                    <a:pt x="2" y="50"/>
                    <a:pt x="1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48"/>
                    <a:pt x="2" y="46"/>
                    <a:pt x="1" y="44"/>
                  </a:cubicBezTo>
                  <a:cubicBezTo>
                    <a:pt x="8" y="31"/>
                    <a:pt x="12" y="14"/>
                    <a:pt x="20" y="1"/>
                  </a:cubicBezTo>
                  <a:cubicBezTo>
                    <a:pt x="32" y="2"/>
                    <a:pt x="44" y="2"/>
                    <a:pt x="56" y="1"/>
                  </a:cubicBezTo>
                  <a:cubicBezTo>
                    <a:pt x="60" y="1"/>
                    <a:pt x="64" y="2"/>
                    <a:pt x="68" y="2"/>
                  </a:cubicBezTo>
                  <a:cubicBezTo>
                    <a:pt x="70" y="2"/>
                    <a:pt x="72" y="1"/>
                    <a:pt x="74" y="1"/>
                  </a:cubicBezTo>
                  <a:cubicBezTo>
                    <a:pt x="83" y="1"/>
                    <a:pt x="92" y="2"/>
                    <a:pt x="101" y="2"/>
                  </a:cubicBezTo>
                  <a:cubicBezTo>
                    <a:pt x="106" y="2"/>
                    <a:pt x="113" y="0"/>
                    <a:pt x="118" y="1"/>
                  </a:cubicBezTo>
                  <a:cubicBezTo>
                    <a:pt x="120" y="2"/>
                    <a:pt x="120" y="3"/>
                    <a:pt x="122" y="2"/>
                  </a:cubicBezTo>
                  <a:cubicBezTo>
                    <a:pt x="126" y="8"/>
                    <a:pt x="129" y="16"/>
                    <a:pt x="132" y="23"/>
                  </a:cubicBezTo>
                  <a:cubicBezTo>
                    <a:pt x="135" y="29"/>
                    <a:pt x="137" y="35"/>
                    <a:pt x="140" y="41"/>
                  </a:cubicBezTo>
                  <a:cubicBezTo>
                    <a:pt x="140" y="42"/>
                    <a:pt x="140" y="43"/>
                    <a:pt x="139" y="43"/>
                  </a:cubicBezTo>
                  <a:cubicBezTo>
                    <a:pt x="139" y="44"/>
                    <a:pt x="140" y="45"/>
                    <a:pt x="140" y="46"/>
                  </a:cubicBezTo>
                  <a:cubicBezTo>
                    <a:pt x="140" y="47"/>
                    <a:pt x="140" y="48"/>
                    <a:pt x="140" y="50"/>
                  </a:cubicBezTo>
                  <a:close/>
                  <a:moveTo>
                    <a:pt x="103" y="18"/>
                  </a:moveTo>
                  <a:cubicBezTo>
                    <a:pt x="106" y="23"/>
                    <a:pt x="110" y="28"/>
                    <a:pt x="113" y="31"/>
                  </a:cubicBezTo>
                  <a:cubicBezTo>
                    <a:pt x="112" y="32"/>
                    <a:pt x="114" y="32"/>
                    <a:pt x="114" y="33"/>
                  </a:cubicBezTo>
                  <a:cubicBezTo>
                    <a:pt x="114" y="33"/>
                    <a:pt x="113" y="33"/>
                    <a:pt x="113" y="33"/>
                  </a:cubicBezTo>
                  <a:cubicBezTo>
                    <a:pt x="118" y="36"/>
                    <a:pt x="121" y="41"/>
                    <a:pt x="124" y="45"/>
                  </a:cubicBezTo>
                  <a:cubicBezTo>
                    <a:pt x="127" y="45"/>
                    <a:pt x="129" y="44"/>
                    <a:pt x="132" y="44"/>
                  </a:cubicBezTo>
                  <a:cubicBezTo>
                    <a:pt x="130" y="41"/>
                    <a:pt x="127" y="38"/>
                    <a:pt x="124" y="36"/>
                  </a:cubicBezTo>
                  <a:cubicBezTo>
                    <a:pt x="119" y="30"/>
                    <a:pt x="112" y="22"/>
                    <a:pt x="108" y="16"/>
                  </a:cubicBezTo>
                  <a:cubicBezTo>
                    <a:pt x="104" y="14"/>
                    <a:pt x="103" y="10"/>
                    <a:pt x="100" y="7"/>
                  </a:cubicBezTo>
                  <a:cubicBezTo>
                    <a:pt x="97" y="7"/>
                    <a:pt x="95" y="7"/>
                    <a:pt x="92" y="7"/>
                  </a:cubicBezTo>
                  <a:cubicBezTo>
                    <a:pt x="93" y="9"/>
                    <a:pt x="96" y="9"/>
                    <a:pt x="96" y="11"/>
                  </a:cubicBezTo>
                  <a:cubicBezTo>
                    <a:pt x="99" y="13"/>
                    <a:pt x="101" y="16"/>
                    <a:pt x="101" y="18"/>
                  </a:cubicBezTo>
                  <a:cubicBezTo>
                    <a:pt x="102" y="18"/>
                    <a:pt x="103" y="18"/>
                    <a:pt x="103" y="18"/>
                  </a:cubicBezTo>
                  <a:close/>
                  <a:moveTo>
                    <a:pt x="127" y="24"/>
                  </a:moveTo>
                  <a:cubicBezTo>
                    <a:pt x="125" y="19"/>
                    <a:pt x="122" y="13"/>
                    <a:pt x="121" y="8"/>
                  </a:cubicBezTo>
                  <a:cubicBezTo>
                    <a:pt x="120" y="8"/>
                    <a:pt x="120" y="7"/>
                    <a:pt x="120" y="7"/>
                  </a:cubicBezTo>
                  <a:cubicBezTo>
                    <a:pt x="120" y="8"/>
                    <a:pt x="118" y="7"/>
                    <a:pt x="118" y="8"/>
                  </a:cubicBezTo>
                  <a:cubicBezTo>
                    <a:pt x="119" y="12"/>
                    <a:pt x="124" y="15"/>
                    <a:pt x="124" y="20"/>
                  </a:cubicBezTo>
                  <a:cubicBezTo>
                    <a:pt x="120" y="17"/>
                    <a:pt x="118" y="12"/>
                    <a:pt x="115" y="8"/>
                  </a:cubicBezTo>
                  <a:cubicBezTo>
                    <a:pt x="115" y="8"/>
                    <a:pt x="113" y="7"/>
                    <a:pt x="112" y="8"/>
                  </a:cubicBezTo>
                  <a:cubicBezTo>
                    <a:pt x="117" y="14"/>
                    <a:pt x="123" y="21"/>
                    <a:pt x="128" y="27"/>
                  </a:cubicBezTo>
                  <a:cubicBezTo>
                    <a:pt x="129" y="26"/>
                    <a:pt x="128" y="25"/>
                    <a:pt x="127" y="24"/>
                  </a:cubicBezTo>
                  <a:close/>
                  <a:moveTo>
                    <a:pt x="109" y="15"/>
                  </a:moveTo>
                  <a:cubicBezTo>
                    <a:pt x="109" y="17"/>
                    <a:pt x="112" y="18"/>
                    <a:pt x="113" y="20"/>
                  </a:cubicBezTo>
                  <a:cubicBezTo>
                    <a:pt x="113" y="23"/>
                    <a:pt x="118" y="24"/>
                    <a:pt x="118" y="27"/>
                  </a:cubicBezTo>
                  <a:cubicBezTo>
                    <a:pt x="123" y="31"/>
                    <a:pt x="129" y="37"/>
                    <a:pt x="133" y="43"/>
                  </a:cubicBezTo>
                  <a:cubicBezTo>
                    <a:pt x="134" y="44"/>
                    <a:pt x="132" y="43"/>
                    <a:pt x="132" y="44"/>
                  </a:cubicBezTo>
                  <a:cubicBezTo>
                    <a:pt x="133" y="45"/>
                    <a:pt x="135" y="45"/>
                    <a:pt x="136" y="44"/>
                  </a:cubicBezTo>
                  <a:cubicBezTo>
                    <a:pt x="135" y="43"/>
                    <a:pt x="135" y="41"/>
                    <a:pt x="134" y="40"/>
                  </a:cubicBezTo>
                  <a:cubicBezTo>
                    <a:pt x="133" y="40"/>
                    <a:pt x="133" y="39"/>
                    <a:pt x="134" y="39"/>
                  </a:cubicBezTo>
                  <a:cubicBezTo>
                    <a:pt x="133" y="39"/>
                    <a:pt x="133" y="38"/>
                    <a:pt x="133" y="38"/>
                  </a:cubicBezTo>
                  <a:cubicBezTo>
                    <a:pt x="133" y="36"/>
                    <a:pt x="132" y="36"/>
                    <a:pt x="132" y="35"/>
                  </a:cubicBezTo>
                  <a:cubicBezTo>
                    <a:pt x="127" y="28"/>
                    <a:pt x="119" y="19"/>
                    <a:pt x="113" y="13"/>
                  </a:cubicBezTo>
                  <a:cubicBezTo>
                    <a:pt x="110" y="10"/>
                    <a:pt x="108" y="6"/>
                    <a:pt x="103" y="7"/>
                  </a:cubicBezTo>
                  <a:cubicBezTo>
                    <a:pt x="105" y="10"/>
                    <a:pt x="107" y="13"/>
                    <a:pt x="109" y="15"/>
                  </a:cubicBezTo>
                  <a:close/>
                  <a:moveTo>
                    <a:pt x="83" y="8"/>
                  </a:moveTo>
                  <a:cubicBezTo>
                    <a:pt x="83" y="10"/>
                    <a:pt x="86" y="9"/>
                    <a:pt x="86" y="12"/>
                  </a:cubicBezTo>
                  <a:cubicBezTo>
                    <a:pt x="89" y="14"/>
                    <a:pt x="91" y="16"/>
                    <a:pt x="93" y="19"/>
                  </a:cubicBezTo>
                  <a:cubicBezTo>
                    <a:pt x="96" y="20"/>
                    <a:pt x="98" y="23"/>
                    <a:pt x="98" y="25"/>
                  </a:cubicBezTo>
                  <a:cubicBezTo>
                    <a:pt x="102" y="28"/>
                    <a:pt x="104" y="33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12" y="39"/>
                    <a:pt x="112" y="42"/>
                    <a:pt x="116" y="44"/>
                  </a:cubicBezTo>
                  <a:cubicBezTo>
                    <a:pt x="118" y="44"/>
                    <a:pt x="120" y="46"/>
                    <a:pt x="121" y="44"/>
                  </a:cubicBezTo>
                  <a:cubicBezTo>
                    <a:pt x="109" y="32"/>
                    <a:pt x="101" y="17"/>
                    <a:pt x="88" y="7"/>
                  </a:cubicBezTo>
                  <a:cubicBezTo>
                    <a:pt x="87" y="7"/>
                    <a:pt x="84" y="6"/>
                    <a:pt x="83" y="8"/>
                  </a:cubicBezTo>
                  <a:close/>
                  <a:moveTo>
                    <a:pt x="73" y="7"/>
                  </a:moveTo>
                  <a:cubicBezTo>
                    <a:pt x="79" y="15"/>
                    <a:pt x="86" y="22"/>
                    <a:pt x="93" y="29"/>
                  </a:cubicBezTo>
                  <a:cubicBezTo>
                    <a:pt x="92" y="29"/>
                    <a:pt x="94" y="30"/>
                    <a:pt x="93" y="30"/>
                  </a:cubicBezTo>
                  <a:cubicBezTo>
                    <a:pt x="95" y="30"/>
                    <a:pt x="96" y="33"/>
                    <a:pt x="96" y="34"/>
                  </a:cubicBezTo>
                  <a:cubicBezTo>
                    <a:pt x="97" y="34"/>
                    <a:pt x="98" y="34"/>
                    <a:pt x="98" y="35"/>
                  </a:cubicBezTo>
                  <a:cubicBezTo>
                    <a:pt x="99" y="35"/>
                    <a:pt x="98" y="36"/>
                    <a:pt x="98" y="36"/>
                  </a:cubicBezTo>
                  <a:cubicBezTo>
                    <a:pt x="99" y="37"/>
                    <a:pt x="100" y="36"/>
                    <a:pt x="101" y="37"/>
                  </a:cubicBezTo>
                  <a:cubicBezTo>
                    <a:pt x="101" y="38"/>
                    <a:pt x="101" y="38"/>
                    <a:pt x="101" y="39"/>
                  </a:cubicBezTo>
                  <a:cubicBezTo>
                    <a:pt x="101" y="39"/>
                    <a:pt x="103" y="39"/>
                    <a:pt x="103" y="40"/>
                  </a:cubicBezTo>
                  <a:cubicBezTo>
                    <a:pt x="105" y="42"/>
                    <a:pt x="105" y="45"/>
                    <a:pt x="108" y="45"/>
                  </a:cubicBezTo>
                  <a:cubicBezTo>
                    <a:pt x="109" y="46"/>
                    <a:pt x="111" y="45"/>
                    <a:pt x="112" y="45"/>
                  </a:cubicBezTo>
                  <a:cubicBezTo>
                    <a:pt x="107" y="38"/>
                    <a:pt x="100" y="32"/>
                    <a:pt x="96" y="24"/>
                  </a:cubicBezTo>
                  <a:cubicBezTo>
                    <a:pt x="90" y="19"/>
                    <a:pt x="83" y="12"/>
                    <a:pt x="79" y="6"/>
                  </a:cubicBezTo>
                  <a:cubicBezTo>
                    <a:pt x="77" y="6"/>
                    <a:pt x="75" y="7"/>
                    <a:pt x="73" y="7"/>
                  </a:cubicBezTo>
                  <a:close/>
                  <a:moveTo>
                    <a:pt x="69" y="7"/>
                  </a:moveTo>
                  <a:cubicBezTo>
                    <a:pt x="67" y="7"/>
                    <a:pt x="65" y="6"/>
                    <a:pt x="63" y="7"/>
                  </a:cubicBezTo>
                  <a:cubicBezTo>
                    <a:pt x="65" y="8"/>
                    <a:pt x="68" y="10"/>
                    <a:pt x="68" y="12"/>
                  </a:cubicBezTo>
                  <a:cubicBezTo>
                    <a:pt x="71" y="13"/>
                    <a:pt x="71" y="16"/>
                    <a:pt x="74" y="18"/>
                  </a:cubicBezTo>
                  <a:cubicBezTo>
                    <a:pt x="74" y="18"/>
                    <a:pt x="73" y="18"/>
                    <a:pt x="74" y="19"/>
                  </a:cubicBezTo>
                  <a:cubicBezTo>
                    <a:pt x="77" y="21"/>
                    <a:pt x="80" y="24"/>
                    <a:pt x="81" y="26"/>
                  </a:cubicBezTo>
                  <a:cubicBezTo>
                    <a:pt x="84" y="27"/>
                    <a:pt x="84" y="30"/>
                    <a:pt x="86" y="32"/>
                  </a:cubicBezTo>
                  <a:cubicBezTo>
                    <a:pt x="87" y="34"/>
                    <a:pt x="89" y="34"/>
                    <a:pt x="88" y="36"/>
                  </a:cubicBezTo>
                  <a:cubicBezTo>
                    <a:pt x="89" y="36"/>
                    <a:pt x="90" y="36"/>
                    <a:pt x="89" y="37"/>
                  </a:cubicBezTo>
                  <a:cubicBezTo>
                    <a:pt x="90" y="38"/>
                    <a:pt x="92" y="38"/>
                    <a:pt x="91" y="39"/>
                  </a:cubicBezTo>
                  <a:cubicBezTo>
                    <a:pt x="94" y="41"/>
                    <a:pt x="96" y="44"/>
                    <a:pt x="99" y="47"/>
                  </a:cubicBezTo>
                  <a:cubicBezTo>
                    <a:pt x="100" y="45"/>
                    <a:pt x="103" y="46"/>
                    <a:pt x="104" y="45"/>
                  </a:cubicBezTo>
                  <a:cubicBezTo>
                    <a:pt x="93" y="31"/>
                    <a:pt x="81" y="20"/>
                    <a:pt x="69" y="7"/>
                  </a:cubicBezTo>
                  <a:close/>
                  <a:moveTo>
                    <a:pt x="87" y="36"/>
                  </a:moveTo>
                  <a:cubicBezTo>
                    <a:pt x="81" y="28"/>
                    <a:pt x="73" y="21"/>
                    <a:pt x="67" y="14"/>
                  </a:cubicBezTo>
                  <a:cubicBezTo>
                    <a:pt x="64" y="11"/>
                    <a:pt x="61" y="5"/>
                    <a:pt x="54" y="7"/>
                  </a:cubicBezTo>
                  <a:cubicBezTo>
                    <a:pt x="57" y="11"/>
                    <a:pt x="62" y="15"/>
                    <a:pt x="65" y="20"/>
                  </a:cubicBezTo>
                  <a:cubicBezTo>
                    <a:pt x="68" y="23"/>
                    <a:pt x="72" y="28"/>
                    <a:pt x="75" y="31"/>
                  </a:cubicBezTo>
                  <a:cubicBezTo>
                    <a:pt x="76" y="33"/>
                    <a:pt x="79" y="35"/>
                    <a:pt x="80" y="37"/>
                  </a:cubicBezTo>
                  <a:cubicBezTo>
                    <a:pt x="81" y="38"/>
                    <a:pt x="81" y="39"/>
                    <a:pt x="81" y="40"/>
                  </a:cubicBezTo>
                  <a:cubicBezTo>
                    <a:pt x="82" y="41"/>
                    <a:pt x="84" y="42"/>
                    <a:pt x="85" y="43"/>
                  </a:cubicBezTo>
                  <a:cubicBezTo>
                    <a:pt x="86" y="44"/>
                    <a:pt x="87" y="46"/>
                    <a:pt x="88" y="47"/>
                  </a:cubicBezTo>
                  <a:cubicBezTo>
                    <a:pt x="90" y="48"/>
                    <a:pt x="92" y="46"/>
                    <a:pt x="94" y="46"/>
                  </a:cubicBezTo>
                  <a:cubicBezTo>
                    <a:pt x="92" y="43"/>
                    <a:pt x="89" y="39"/>
                    <a:pt x="87" y="36"/>
                  </a:cubicBezTo>
                  <a:close/>
                  <a:moveTo>
                    <a:pt x="37" y="6"/>
                  </a:moveTo>
                  <a:cubicBezTo>
                    <a:pt x="38" y="9"/>
                    <a:pt x="41" y="11"/>
                    <a:pt x="41" y="14"/>
                  </a:cubicBezTo>
                  <a:cubicBezTo>
                    <a:pt x="45" y="16"/>
                    <a:pt x="44" y="19"/>
                    <a:pt x="47" y="21"/>
                  </a:cubicBezTo>
                  <a:cubicBezTo>
                    <a:pt x="46" y="22"/>
                    <a:pt x="50" y="23"/>
                    <a:pt x="49" y="25"/>
                  </a:cubicBezTo>
                  <a:cubicBezTo>
                    <a:pt x="56" y="31"/>
                    <a:pt x="61" y="39"/>
                    <a:pt x="66" y="47"/>
                  </a:cubicBezTo>
                  <a:cubicBezTo>
                    <a:pt x="69" y="46"/>
                    <a:pt x="71" y="46"/>
                    <a:pt x="73" y="46"/>
                  </a:cubicBezTo>
                  <a:cubicBezTo>
                    <a:pt x="72" y="44"/>
                    <a:pt x="70" y="44"/>
                    <a:pt x="70" y="42"/>
                  </a:cubicBezTo>
                  <a:cubicBezTo>
                    <a:pt x="65" y="37"/>
                    <a:pt x="62" y="30"/>
                    <a:pt x="56" y="26"/>
                  </a:cubicBezTo>
                  <a:cubicBezTo>
                    <a:pt x="52" y="20"/>
                    <a:pt x="47" y="14"/>
                    <a:pt x="43" y="8"/>
                  </a:cubicBezTo>
                  <a:cubicBezTo>
                    <a:pt x="43" y="7"/>
                    <a:pt x="42" y="7"/>
                    <a:pt x="41" y="6"/>
                  </a:cubicBezTo>
                  <a:cubicBezTo>
                    <a:pt x="39" y="6"/>
                    <a:pt x="39" y="6"/>
                    <a:pt x="37" y="6"/>
                  </a:cubicBezTo>
                  <a:close/>
                  <a:moveTo>
                    <a:pt x="53" y="19"/>
                  </a:moveTo>
                  <a:cubicBezTo>
                    <a:pt x="59" y="24"/>
                    <a:pt x="63" y="28"/>
                    <a:pt x="66" y="34"/>
                  </a:cubicBezTo>
                  <a:cubicBezTo>
                    <a:pt x="70" y="38"/>
                    <a:pt x="73" y="42"/>
                    <a:pt x="76" y="46"/>
                  </a:cubicBezTo>
                  <a:cubicBezTo>
                    <a:pt x="80" y="45"/>
                    <a:pt x="81" y="48"/>
                    <a:pt x="84" y="47"/>
                  </a:cubicBezTo>
                  <a:cubicBezTo>
                    <a:pt x="74" y="32"/>
                    <a:pt x="62" y="20"/>
                    <a:pt x="50" y="7"/>
                  </a:cubicBezTo>
                  <a:cubicBezTo>
                    <a:pt x="49" y="7"/>
                    <a:pt x="47" y="6"/>
                    <a:pt x="45" y="6"/>
                  </a:cubicBezTo>
                  <a:cubicBezTo>
                    <a:pt x="46" y="11"/>
                    <a:pt x="51" y="15"/>
                    <a:pt x="53" y="19"/>
                  </a:cubicBezTo>
                  <a:close/>
                  <a:moveTo>
                    <a:pt x="34" y="7"/>
                  </a:moveTo>
                  <a:cubicBezTo>
                    <a:pt x="32" y="7"/>
                    <a:pt x="30" y="7"/>
                    <a:pt x="29" y="7"/>
                  </a:cubicBezTo>
                  <a:cubicBezTo>
                    <a:pt x="29" y="10"/>
                    <a:pt x="32" y="11"/>
                    <a:pt x="32" y="14"/>
                  </a:cubicBezTo>
                  <a:cubicBezTo>
                    <a:pt x="37" y="18"/>
                    <a:pt x="38" y="23"/>
                    <a:pt x="42" y="27"/>
                  </a:cubicBezTo>
                  <a:cubicBezTo>
                    <a:pt x="41" y="28"/>
                    <a:pt x="44" y="29"/>
                    <a:pt x="45" y="30"/>
                  </a:cubicBezTo>
                  <a:cubicBezTo>
                    <a:pt x="46" y="32"/>
                    <a:pt x="47" y="35"/>
                    <a:pt x="49" y="37"/>
                  </a:cubicBezTo>
                  <a:cubicBezTo>
                    <a:pt x="52" y="40"/>
                    <a:pt x="56" y="42"/>
                    <a:pt x="57" y="46"/>
                  </a:cubicBezTo>
                  <a:cubicBezTo>
                    <a:pt x="59" y="46"/>
                    <a:pt x="62" y="47"/>
                    <a:pt x="63" y="47"/>
                  </a:cubicBezTo>
                  <a:cubicBezTo>
                    <a:pt x="54" y="33"/>
                    <a:pt x="44" y="20"/>
                    <a:pt x="34" y="7"/>
                  </a:cubicBezTo>
                  <a:close/>
                  <a:moveTo>
                    <a:pt x="31" y="22"/>
                  </a:moveTo>
                  <a:cubicBezTo>
                    <a:pt x="33" y="24"/>
                    <a:pt x="35" y="27"/>
                    <a:pt x="37" y="30"/>
                  </a:cubicBezTo>
                  <a:cubicBezTo>
                    <a:pt x="38" y="30"/>
                    <a:pt x="37" y="32"/>
                    <a:pt x="38" y="31"/>
                  </a:cubicBezTo>
                  <a:cubicBezTo>
                    <a:pt x="38" y="34"/>
                    <a:pt x="42" y="35"/>
                    <a:pt x="41" y="38"/>
                  </a:cubicBezTo>
                  <a:cubicBezTo>
                    <a:pt x="45" y="40"/>
                    <a:pt x="46" y="44"/>
                    <a:pt x="49" y="46"/>
                  </a:cubicBezTo>
                  <a:cubicBezTo>
                    <a:pt x="50" y="45"/>
                    <a:pt x="53" y="46"/>
                    <a:pt x="54" y="46"/>
                  </a:cubicBezTo>
                  <a:cubicBezTo>
                    <a:pt x="44" y="34"/>
                    <a:pt x="35" y="20"/>
                    <a:pt x="25" y="7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4" y="13"/>
                    <a:pt x="29" y="17"/>
                    <a:pt x="31" y="22"/>
                  </a:cubicBezTo>
                  <a:close/>
                  <a:moveTo>
                    <a:pt x="18" y="16"/>
                  </a:moveTo>
                  <a:cubicBezTo>
                    <a:pt x="19" y="16"/>
                    <a:pt x="19" y="17"/>
                    <a:pt x="19" y="18"/>
                  </a:cubicBezTo>
                  <a:cubicBezTo>
                    <a:pt x="26" y="25"/>
                    <a:pt x="30" y="36"/>
                    <a:pt x="37" y="43"/>
                  </a:cubicBezTo>
                  <a:cubicBezTo>
                    <a:pt x="37" y="44"/>
                    <a:pt x="37" y="45"/>
                    <a:pt x="36" y="45"/>
                  </a:cubicBezTo>
                  <a:cubicBezTo>
                    <a:pt x="35" y="46"/>
                    <a:pt x="35" y="44"/>
                    <a:pt x="34" y="43"/>
                  </a:cubicBezTo>
                  <a:cubicBezTo>
                    <a:pt x="31" y="39"/>
                    <a:pt x="28" y="34"/>
                    <a:pt x="25" y="29"/>
                  </a:cubicBezTo>
                  <a:cubicBezTo>
                    <a:pt x="23" y="26"/>
                    <a:pt x="21" y="23"/>
                    <a:pt x="19" y="20"/>
                  </a:cubicBezTo>
                  <a:cubicBezTo>
                    <a:pt x="18" y="20"/>
                    <a:pt x="18" y="18"/>
                    <a:pt x="17" y="18"/>
                  </a:cubicBezTo>
                  <a:cubicBezTo>
                    <a:pt x="16" y="20"/>
                    <a:pt x="16" y="21"/>
                    <a:pt x="15" y="23"/>
                  </a:cubicBezTo>
                  <a:cubicBezTo>
                    <a:pt x="19" y="32"/>
                    <a:pt x="25" y="38"/>
                    <a:pt x="30" y="47"/>
                  </a:cubicBezTo>
                  <a:cubicBezTo>
                    <a:pt x="34" y="46"/>
                    <a:pt x="39" y="47"/>
                    <a:pt x="43" y="46"/>
                  </a:cubicBezTo>
                  <a:cubicBezTo>
                    <a:pt x="43" y="46"/>
                    <a:pt x="44" y="46"/>
                    <a:pt x="45" y="46"/>
                  </a:cubicBezTo>
                  <a:cubicBezTo>
                    <a:pt x="37" y="34"/>
                    <a:pt x="29" y="22"/>
                    <a:pt x="20" y="9"/>
                  </a:cubicBezTo>
                  <a:cubicBezTo>
                    <a:pt x="20" y="12"/>
                    <a:pt x="18" y="13"/>
                    <a:pt x="18" y="16"/>
                  </a:cubicBezTo>
                  <a:close/>
                  <a:moveTo>
                    <a:pt x="12" y="31"/>
                  </a:moveTo>
                  <a:cubicBezTo>
                    <a:pt x="12" y="31"/>
                    <a:pt x="13" y="31"/>
                    <a:pt x="13" y="32"/>
                  </a:cubicBezTo>
                  <a:cubicBezTo>
                    <a:pt x="14" y="38"/>
                    <a:pt x="19" y="40"/>
                    <a:pt x="20" y="45"/>
                  </a:cubicBezTo>
                  <a:cubicBezTo>
                    <a:pt x="23" y="47"/>
                    <a:pt x="24" y="48"/>
                    <a:pt x="28" y="47"/>
                  </a:cubicBezTo>
                  <a:cubicBezTo>
                    <a:pt x="23" y="40"/>
                    <a:pt x="19" y="32"/>
                    <a:pt x="14" y="26"/>
                  </a:cubicBezTo>
                  <a:cubicBezTo>
                    <a:pt x="13" y="27"/>
                    <a:pt x="12" y="29"/>
                    <a:pt x="12" y="31"/>
                  </a:cubicBezTo>
                  <a:close/>
                  <a:moveTo>
                    <a:pt x="8" y="40"/>
                  </a:moveTo>
                  <a:cubicBezTo>
                    <a:pt x="6" y="40"/>
                    <a:pt x="6" y="44"/>
                    <a:pt x="5" y="46"/>
                  </a:cubicBezTo>
                  <a:cubicBezTo>
                    <a:pt x="7" y="46"/>
                    <a:pt x="10" y="47"/>
                    <a:pt x="11" y="46"/>
                  </a:cubicBezTo>
                  <a:cubicBezTo>
                    <a:pt x="10" y="44"/>
                    <a:pt x="7" y="41"/>
                    <a:pt x="9" y="40"/>
                  </a:cubicBezTo>
                  <a:cubicBezTo>
                    <a:pt x="11" y="43"/>
                    <a:pt x="11" y="45"/>
                    <a:pt x="14" y="47"/>
                  </a:cubicBezTo>
                  <a:cubicBezTo>
                    <a:pt x="16" y="46"/>
                    <a:pt x="18" y="46"/>
                    <a:pt x="19" y="46"/>
                  </a:cubicBezTo>
                  <a:cubicBezTo>
                    <a:pt x="17" y="42"/>
                    <a:pt x="13" y="39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9" y="35"/>
                    <a:pt x="7" y="37"/>
                    <a:pt x="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"/>
            <p:cNvSpPr>
              <a:spLocks noEditPoints="1"/>
            </p:cNvSpPr>
            <p:nvPr/>
          </p:nvSpPr>
          <p:spPr bwMode="auto">
            <a:xfrm>
              <a:off x="2682876" y="1609725"/>
              <a:ext cx="1127125" cy="1179513"/>
            </a:xfrm>
            <a:custGeom>
              <a:avLst/>
              <a:gdLst>
                <a:gd name="T0" fmla="*/ 59 w 59"/>
                <a:gd name="T1" fmla="*/ 57 h 62"/>
                <a:gd name="T2" fmla="*/ 55 w 59"/>
                <a:gd name="T3" fmla="*/ 59 h 62"/>
                <a:gd name="T4" fmla="*/ 43 w 59"/>
                <a:gd name="T5" fmla="*/ 58 h 62"/>
                <a:gd name="T6" fmla="*/ 41 w 59"/>
                <a:gd name="T7" fmla="*/ 59 h 62"/>
                <a:gd name="T8" fmla="*/ 37 w 59"/>
                <a:gd name="T9" fmla="*/ 59 h 62"/>
                <a:gd name="T10" fmla="*/ 6 w 59"/>
                <a:gd name="T11" fmla="*/ 60 h 62"/>
                <a:gd name="T12" fmla="*/ 4 w 59"/>
                <a:gd name="T13" fmla="*/ 62 h 62"/>
                <a:gd name="T14" fmla="*/ 7 w 59"/>
                <a:gd name="T15" fmla="*/ 49 h 62"/>
                <a:gd name="T16" fmla="*/ 18 w 59"/>
                <a:gd name="T17" fmla="*/ 23 h 62"/>
                <a:gd name="T18" fmla="*/ 29 w 59"/>
                <a:gd name="T19" fmla="*/ 0 h 62"/>
                <a:gd name="T20" fmla="*/ 29 w 59"/>
                <a:gd name="T21" fmla="*/ 0 h 62"/>
                <a:gd name="T22" fmla="*/ 33 w 59"/>
                <a:gd name="T23" fmla="*/ 1 h 62"/>
                <a:gd name="T24" fmla="*/ 36 w 59"/>
                <a:gd name="T25" fmla="*/ 6 h 62"/>
                <a:gd name="T26" fmla="*/ 49 w 59"/>
                <a:gd name="T27" fmla="*/ 34 h 62"/>
                <a:gd name="T28" fmla="*/ 51 w 59"/>
                <a:gd name="T29" fmla="*/ 36 h 62"/>
                <a:gd name="T30" fmla="*/ 51 w 59"/>
                <a:gd name="T31" fmla="*/ 40 h 62"/>
                <a:gd name="T32" fmla="*/ 53 w 59"/>
                <a:gd name="T33" fmla="*/ 41 h 62"/>
                <a:gd name="T34" fmla="*/ 59 w 59"/>
                <a:gd name="T35" fmla="*/ 55 h 62"/>
                <a:gd name="T36" fmla="*/ 59 w 59"/>
                <a:gd name="T37" fmla="*/ 57 h 62"/>
                <a:gd name="T38" fmla="*/ 8 w 59"/>
                <a:gd name="T39" fmla="*/ 57 h 62"/>
                <a:gd name="T40" fmla="*/ 52 w 59"/>
                <a:gd name="T41" fmla="*/ 55 h 62"/>
                <a:gd name="T42" fmla="*/ 32 w 59"/>
                <a:gd name="T43" fmla="*/ 6 h 62"/>
                <a:gd name="T44" fmla="*/ 31 w 59"/>
                <a:gd name="T45" fmla="*/ 6 h 62"/>
                <a:gd name="T46" fmla="*/ 8 w 59"/>
                <a:gd name="T47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62">
                  <a:moveTo>
                    <a:pt x="59" y="57"/>
                  </a:moveTo>
                  <a:cubicBezTo>
                    <a:pt x="58" y="58"/>
                    <a:pt x="56" y="57"/>
                    <a:pt x="55" y="59"/>
                  </a:cubicBezTo>
                  <a:cubicBezTo>
                    <a:pt x="51" y="59"/>
                    <a:pt x="47" y="58"/>
                    <a:pt x="43" y="58"/>
                  </a:cubicBezTo>
                  <a:cubicBezTo>
                    <a:pt x="42" y="58"/>
                    <a:pt x="42" y="59"/>
                    <a:pt x="41" y="59"/>
                  </a:cubicBezTo>
                  <a:cubicBezTo>
                    <a:pt x="40" y="59"/>
                    <a:pt x="38" y="59"/>
                    <a:pt x="37" y="59"/>
                  </a:cubicBezTo>
                  <a:cubicBezTo>
                    <a:pt x="26" y="59"/>
                    <a:pt x="18" y="61"/>
                    <a:pt x="6" y="60"/>
                  </a:cubicBezTo>
                  <a:cubicBezTo>
                    <a:pt x="5" y="61"/>
                    <a:pt x="5" y="61"/>
                    <a:pt x="4" y="62"/>
                  </a:cubicBezTo>
                  <a:cubicBezTo>
                    <a:pt x="0" y="60"/>
                    <a:pt x="6" y="52"/>
                    <a:pt x="7" y="49"/>
                  </a:cubicBezTo>
                  <a:cubicBezTo>
                    <a:pt x="11" y="41"/>
                    <a:pt x="14" y="31"/>
                    <a:pt x="18" y="23"/>
                  </a:cubicBezTo>
                  <a:cubicBezTo>
                    <a:pt x="22" y="15"/>
                    <a:pt x="25" y="7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1" y="0"/>
                    <a:pt x="33" y="1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40" y="16"/>
                    <a:pt x="45" y="24"/>
                    <a:pt x="49" y="34"/>
                  </a:cubicBezTo>
                  <a:cubicBezTo>
                    <a:pt x="50" y="34"/>
                    <a:pt x="49" y="36"/>
                    <a:pt x="51" y="36"/>
                  </a:cubicBezTo>
                  <a:cubicBezTo>
                    <a:pt x="50" y="38"/>
                    <a:pt x="52" y="39"/>
                    <a:pt x="51" y="40"/>
                  </a:cubicBezTo>
                  <a:cubicBezTo>
                    <a:pt x="51" y="40"/>
                    <a:pt x="52" y="40"/>
                    <a:pt x="53" y="41"/>
                  </a:cubicBezTo>
                  <a:cubicBezTo>
                    <a:pt x="54" y="45"/>
                    <a:pt x="57" y="50"/>
                    <a:pt x="59" y="55"/>
                  </a:cubicBezTo>
                  <a:cubicBezTo>
                    <a:pt x="59" y="56"/>
                    <a:pt x="58" y="56"/>
                    <a:pt x="59" y="57"/>
                  </a:cubicBezTo>
                  <a:close/>
                  <a:moveTo>
                    <a:pt x="8" y="57"/>
                  </a:moveTo>
                  <a:cubicBezTo>
                    <a:pt x="23" y="56"/>
                    <a:pt x="36" y="55"/>
                    <a:pt x="52" y="55"/>
                  </a:cubicBezTo>
                  <a:cubicBezTo>
                    <a:pt x="47" y="38"/>
                    <a:pt x="37" y="23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2" y="22"/>
                    <a:pt x="17" y="41"/>
                    <a:pt x="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2301876" y="2865438"/>
              <a:ext cx="1927225" cy="855663"/>
            </a:xfrm>
            <a:custGeom>
              <a:avLst/>
              <a:gdLst>
                <a:gd name="T0" fmla="*/ 95 w 101"/>
                <a:gd name="T1" fmla="*/ 43 h 45"/>
                <a:gd name="T2" fmla="*/ 74 w 101"/>
                <a:gd name="T3" fmla="*/ 44 h 45"/>
                <a:gd name="T4" fmla="*/ 44 w 101"/>
                <a:gd name="T5" fmla="*/ 44 h 45"/>
                <a:gd name="T6" fmla="*/ 38 w 101"/>
                <a:gd name="T7" fmla="*/ 45 h 45"/>
                <a:gd name="T8" fmla="*/ 31 w 101"/>
                <a:gd name="T9" fmla="*/ 44 h 45"/>
                <a:gd name="T10" fmla="*/ 23 w 101"/>
                <a:gd name="T11" fmla="*/ 45 h 45"/>
                <a:gd name="T12" fmla="*/ 11 w 101"/>
                <a:gd name="T13" fmla="*/ 45 h 45"/>
                <a:gd name="T14" fmla="*/ 4 w 101"/>
                <a:gd name="T15" fmla="*/ 44 h 45"/>
                <a:gd name="T16" fmla="*/ 5 w 101"/>
                <a:gd name="T17" fmla="*/ 33 h 45"/>
                <a:gd name="T18" fmla="*/ 20 w 101"/>
                <a:gd name="T19" fmla="*/ 2 h 45"/>
                <a:gd name="T20" fmla="*/ 46 w 101"/>
                <a:gd name="T21" fmla="*/ 1 h 45"/>
                <a:gd name="T22" fmla="*/ 73 w 101"/>
                <a:gd name="T23" fmla="*/ 0 h 45"/>
                <a:gd name="T24" fmla="*/ 84 w 101"/>
                <a:gd name="T25" fmla="*/ 3 h 45"/>
                <a:gd name="T26" fmla="*/ 95 w 101"/>
                <a:gd name="T27" fmla="*/ 29 h 45"/>
                <a:gd name="T28" fmla="*/ 95 w 101"/>
                <a:gd name="T29" fmla="*/ 43 h 45"/>
                <a:gd name="T30" fmla="*/ 23 w 101"/>
                <a:gd name="T31" fmla="*/ 5 h 45"/>
                <a:gd name="T32" fmla="*/ 12 w 101"/>
                <a:gd name="T33" fmla="*/ 29 h 45"/>
                <a:gd name="T34" fmla="*/ 8 w 101"/>
                <a:gd name="T35" fmla="*/ 40 h 45"/>
                <a:gd name="T36" fmla="*/ 31 w 101"/>
                <a:gd name="T37" fmla="*/ 40 h 45"/>
                <a:gd name="T38" fmla="*/ 31 w 101"/>
                <a:gd name="T39" fmla="*/ 38 h 45"/>
                <a:gd name="T40" fmla="*/ 34 w 101"/>
                <a:gd name="T41" fmla="*/ 39 h 45"/>
                <a:gd name="T42" fmla="*/ 42 w 101"/>
                <a:gd name="T43" fmla="*/ 39 h 45"/>
                <a:gd name="T44" fmla="*/ 50 w 101"/>
                <a:gd name="T45" fmla="*/ 38 h 45"/>
                <a:gd name="T46" fmla="*/ 80 w 101"/>
                <a:gd name="T47" fmla="*/ 38 h 45"/>
                <a:gd name="T48" fmla="*/ 82 w 101"/>
                <a:gd name="T49" fmla="*/ 38 h 45"/>
                <a:gd name="T50" fmla="*/ 83 w 101"/>
                <a:gd name="T51" fmla="*/ 36 h 45"/>
                <a:gd name="T52" fmla="*/ 84 w 101"/>
                <a:gd name="T53" fmla="*/ 38 h 45"/>
                <a:gd name="T54" fmla="*/ 92 w 101"/>
                <a:gd name="T55" fmla="*/ 37 h 45"/>
                <a:gd name="T56" fmla="*/ 79 w 101"/>
                <a:gd name="T57" fmla="*/ 4 h 45"/>
                <a:gd name="T58" fmla="*/ 23 w 101"/>
                <a:gd name="T59" fmla="*/ 5 h 45"/>
                <a:gd name="T60" fmla="*/ 25 w 101"/>
                <a:gd name="T61" fmla="*/ 3 h 45"/>
                <a:gd name="T62" fmla="*/ 28 w 101"/>
                <a:gd name="T63" fmla="*/ 3 h 45"/>
                <a:gd name="T64" fmla="*/ 25 w 101"/>
                <a:gd name="T65" fmla="*/ 3 h 45"/>
                <a:gd name="T66" fmla="*/ 40 w 101"/>
                <a:gd name="T67" fmla="*/ 43 h 45"/>
                <a:gd name="T68" fmla="*/ 41 w 101"/>
                <a:gd name="T69" fmla="*/ 42 h 45"/>
                <a:gd name="T70" fmla="*/ 40 w 101"/>
                <a:gd name="T71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45">
                  <a:moveTo>
                    <a:pt x="95" y="43"/>
                  </a:moveTo>
                  <a:cubicBezTo>
                    <a:pt x="87" y="44"/>
                    <a:pt x="81" y="43"/>
                    <a:pt x="74" y="44"/>
                  </a:cubicBezTo>
                  <a:cubicBezTo>
                    <a:pt x="64" y="43"/>
                    <a:pt x="54" y="43"/>
                    <a:pt x="44" y="44"/>
                  </a:cubicBezTo>
                  <a:cubicBezTo>
                    <a:pt x="42" y="44"/>
                    <a:pt x="40" y="45"/>
                    <a:pt x="38" y="45"/>
                  </a:cubicBezTo>
                  <a:cubicBezTo>
                    <a:pt x="35" y="45"/>
                    <a:pt x="33" y="44"/>
                    <a:pt x="31" y="44"/>
                  </a:cubicBezTo>
                  <a:cubicBezTo>
                    <a:pt x="28" y="44"/>
                    <a:pt x="26" y="45"/>
                    <a:pt x="23" y="45"/>
                  </a:cubicBezTo>
                  <a:cubicBezTo>
                    <a:pt x="19" y="45"/>
                    <a:pt x="14" y="44"/>
                    <a:pt x="11" y="45"/>
                  </a:cubicBezTo>
                  <a:cubicBezTo>
                    <a:pt x="8" y="44"/>
                    <a:pt x="6" y="43"/>
                    <a:pt x="4" y="44"/>
                  </a:cubicBezTo>
                  <a:cubicBezTo>
                    <a:pt x="0" y="41"/>
                    <a:pt x="4" y="38"/>
                    <a:pt x="5" y="33"/>
                  </a:cubicBezTo>
                  <a:cubicBezTo>
                    <a:pt x="9" y="24"/>
                    <a:pt x="13" y="8"/>
                    <a:pt x="20" y="2"/>
                  </a:cubicBezTo>
                  <a:cubicBezTo>
                    <a:pt x="29" y="2"/>
                    <a:pt x="37" y="1"/>
                    <a:pt x="46" y="1"/>
                  </a:cubicBezTo>
                  <a:cubicBezTo>
                    <a:pt x="56" y="1"/>
                    <a:pt x="63" y="0"/>
                    <a:pt x="73" y="0"/>
                  </a:cubicBezTo>
                  <a:cubicBezTo>
                    <a:pt x="79" y="0"/>
                    <a:pt x="81" y="1"/>
                    <a:pt x="84" y="3"/>
                  </a:cubicBezTo>
                  <a:cubicBezTo>
                    <a:pt x="87" y="11"/>
                    <a:pt x="92" y="21"/>
                    <a:pt x="95" y="29"/>
                  </a:cubicBezTo>
                  <a:cubicBezTo>
                    <a:pt x="97" y="35"/>
                    <a:pt x="101" y="40"/>
                    <a:pt x="95" y="43"/>
                  </a:cubicBezTo>
                  <a:close/>
                  <a:moveTo>
                    <a:pt x="23" y="5"/>
                  </a:moveTo>
                  <a:cubicBezTo>
                    <a:pt x="17" y="12"/>
                    <a:pt x="15" y="20"/>
                    <a:pt x="12" y="29"/>
                  </a:cubicBezTo>
                  <a:cubicBezTo>
                    <a:pt x="10" y="32"/>
                    <a:pt x="9" y="36"/>
                    <a:pt x="8" y="40"/>
                  </a:cubicBezTo>
                  <a:cubicBezTo>
                    <a:pt x="14" y="40"/>
                    <a:pt x="23" y="40"/>
                    <a:pt x="31" y="40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7" y="41"/>
                    <a:pt x="40" y="40"/>
                    <a:pt x="42" y="39"/>
                  </a:cubicBezTo>
                  <a:cubicBezTo>
                    <a:pt x="44" y="39"/>
                    <a:pt x="48" y="38"/>
                    <a:pt x="50" y="38"/>
                  </a:cubicBezTo>
                  <a:cubicBezTo>
                    <a:pt x="61" y="37"/>
                    <a:pt x="70" y="39"/>
                    <a:pt x="80" y="38"/>
                  </a:cubicBezTo>
                  <a:cubicBezTo>
                    <a:pt x="80" y="37"/>
                    <a:pt x="81" y="37"/>
                    <a:pt x="82" y="38"/>
                  </a:cubicBezTo>
                  <a:cubicBezTo>
                    <a:pt x="81" y="36"/>
                    <a:pt x="82" y="36"/>
                    <a:pt x="83" y="36"/>
                  </a:cubicBezTo>
                  <a:cubicBezTo>
                    <a:pt x="83" y="36"/>
                    <a:pt x="83" y="38"/>
                    <a:pt x="84" y="38"/>
                  </a:cubicBezTo>
                  <a:cubicBezTo>
                    <a:pt x="86" y="38"/>
                    <a:pt x="90" y="39"/>
                    <a:pt x="92" y="37"/>
                  </a:cubicBezTo>
                  <a:cubicBezTo>
                    <a:pt x="89" y="26"/>
                    <a:pt x="83" y="14"/>
                    <a:pt x="79" y="4"/>
                  </a:cubicBezTo>
                  <a:cubicBezTo>
                    <a:pt x="62" y="3"/>
                    <a:pt x="41" y="6"/>
                    <a:pt x="23" y="5"/>
                  </a:cubicBezTo>
                  <a:close/>
                  <a:moveTo>
                    <a:pt x="25" y="3"/>
                  </a:moveTo>
                  <a:cubicBezTo>
                    <a:pt x="26" y="3"/>
                    <a:pt x="28" y="4"/>
                    <a:pt x="28" y="3"/>
                  </a:cubicBezTo>
                  <a:cubicBezTo>
                    <a:pt x="27" y="3"/>
                    <a:pt x="26" y="3"/>
                    <a:pt x="25" y="3"/>
                  </a:cubicBezTo>
                  <a:close/>
                  <a:moveTo>
                    <a:pt x="40" y="43"/>
                  </a:moveTo>
                  <a:cubicBezTo>
                    <a:pt x="40" y="43"/>
                    <a:pt x="41" y="43"/>
                    <a:pt x="41" y="42"/>
                  </a:cubicBezTo>
                  <a:cubicBezTo>
                    <a:pt x="41" y="42"/>
                    <a:pt x="40" y="42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2701926" y="3055938"/>
              <a:ext cx="57150" cy="57150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3 h 3"/>
                <a:gd name="T4" fmla="*/ 0 w 3"/>
                <a:gd name="T5" fmla="*/ 1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8"/>
            <p:cNvSpPr/>
            <p:nvPr/>
          </p:nvSpPr>
          <p:spPr bwMode="auto">
            <a:xfrm>
              <a:off x="3370263" y="3151188"/>
              <a:ext cx="76200" cy="7620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4 h 4"/>
                <a:gd name="T4" fmla="*/ 0 w 4"/>
                <a:gd name="T5" fmla="*/ 2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2"/>
                    <a:pt x="2" y="2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9"/>
            <p:cNvSpPr/>
            <p:nvPr/>
          </p:nvSpPr>
          <p:spPr bwMode="auto">
            <a:xfrm>
              <a:off x="2606676" y="3265488"/>
              <a:ext cx="57150" cy="76200"/>
            </a:xfrm>
            <a:custGeom>
              <a:avLst/>
              <a:gdLst>
                <a:gd name="T0" fmla="*/ 3 w 3"/>
                <a:gd name="T1" fmla="*/ 2 h 4"/>
                <a:gd name="T2" fmla="*/ 0 w 3"/>
                <a:gd name="T3" fmla="*/ 3 h 4"/>
                <a:gd name="T4" fmla="*/ 0 w 3"/>
                <a:gd name="T5" fmla="*/ 1 h 4"/>
                <a:gd name="T6" fmla="*/ 3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1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0"/>
            <p:cNvSpPr/>
            <p:nvPr/>
          </p:nvSpPr>
          <p:spPr bwMode="auto">
            <a:xfrm>
              <a:off x="3446463" y="3360738"/>
              <a:ext cx="76200" cy="7620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4 h 4"/>
                <a:gd name="T4" fmla="*/ 0 w 4"/>
                <a:gd name="T5" fmla="*/ 1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2"/>
                    <a:pt x="3" y="3"/>
                    <a:pt x="2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2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1"/>
            <p:cNvSpPr/>
            <p:nvPr/>
          </p:nvSpPr>
          <p:spPr bwMode="auto">
            <a:xfrm>
              <a:off x="2854326" y="3341688"/>
              <a:ext cx="58738" cy="76200"/>
            </a:xfrm>
            <a:custGeom>
              <a:avLst/>
              <a:gdLst>
                <a:gd name="T0" fmla="*/ 3 w 3"/>
                <a:gd name="T1" fmla="*/ 2 h 4"/>
                <a:gd name="T2" fmla="*/ 0 w 3"/>
                <a:gd name="T3" fmla="*/ 2 h 4"/>
                <a:gd name="T4" fmla="*/ 3 w 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4"/>
                    <a:pt x="1" y="3"/>
                    <a:pt x="0" y="2"/>
                  </a:cubicBezTo>
                  <a:cubicBezTo>
                    <a:pt x="0" y="0"/>
                    <a:pt x="3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TextBox 35"/>
          <p:cNvSpPr txBox="1"/>
          <p:nvPr/>
        </p:nvSpPr>
        <p:spPr>
          <a:xfrm>
            <a:off x="2528901" y="2442660"/>
            <a:ext cx="210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lang="zh-CN" altLang="en-US" sz="1200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lang="en-US" altLang="zh-CN" sz="1200" dirty="0">
              <a:solidFill>
                <a:srgbClr val="6A40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525339" y="242194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6A4028"/>
                </a:solidFill>
              </a:rPr>
              <a:t>01</a:t>
            </a:r>
            <a:endParaRPr lang="zh-CN" altLang="en-US" sz="4000" dirty="0">
              <a:solidFill>
                <a:srgbClr val="6A4028"/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2352639" y="2487952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71" name="TextBox 35"/>
          <p:cNvSpPr txBox="1"/>
          <p:nvPr/>
        </p:nvSpPr>
        <p:spPr>
          <a:xfrm>
            <a:off x="2528901" y="4407589"/>
            <a:ext cx="210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lang="zh-CN" altLang="en-US" sz="1200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lang="en-US" altLang="zh-CN" sz="1200" dirty="0">
              <a:solidFill>
                <a:srgbClr val="6A40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525339" y="438687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6A4028"/>
                </a:solidFill>
              </a:rPr>
              <a:t>03</a:t>
            </a:r>
            <a:endParaRPr lang="zh-CN" altLang="en-US" sz="4000" dirty="0">
              <a:solidFill>
                <a:srgbClr val="6A4028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2352639" y="4452881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74" name="TextBox 35"/>
          <p:cNvSpPr txBox="1"/>
          <p:nvPr/>
        </p:nvSpPr>
        <p:spPr>
          <a:xfrm>
            <a:off x="8459886" y="3434267"/>
            <a:ext cx="210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lang="zh-CN" altLang="en-US" sz="1200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lang="en-US" altLang="zh-CN" sz="1200" dirty="0">
              <a:solidFill>
                <a:srgbClr val="6A40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456324" y="341355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6A4028"/>
                </a:solidFill>
              </a:rPr>
              <a:t>02</a:t>
            </a:r>
            <a:endParaRPr lang="zh-CN" altLang="en-US" sz="4000" dirty="0">
              <a:solidFill>
                <a:srgbClr val="6A4028"/>
              </a:solidFill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8283624" y="3479559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8" grpId="0"/>
      <p:bldP spid="69" grpId="0"/>
      <p:bldP spid="71" grpId="0"/>
      <p:bldP spid="72" grpId="0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44330" y="3090324"/>
            <a:ext cx="3509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lang="zh-CN" altLang="en-US" sz="1400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在此处填入你需要的内容。请在此处填入你需要的内容。请在此处填入你需要的内容</a:t>
            </a:r>
            <a:r>
              <a:rPr lang="zh-CN" altLang="en-US" sz="1400" dirty="0" smtClean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。点击添加文字点击添加文字点击添加文字点击添加文字请</a:t>
            </a:r>
            <a:r>
              <a:rPr lang="zh-CN" altLang="en-US" sz="1400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在此处填入你需要的内容。请在此处填入你需要的内容。请在此处填入你需要的内容。</a:t>
            </a:r>
            <a:endParaRPr lang="zh-CN" altLang="en-US" sz="1400" dirty="0">
              <a:solidFill>
                <a:srgbClr val="6A4028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31847" y="2591227"/>
            <a:ext cx="20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rgbClr val="6A4028"/>
                </a:solidFill>
              </a:rPr>
              <a:t>单击输入标题文字</a:t>
            </a:r>
            <a:endParaRPr lang="zh-CN" altLang="en-US" sz="1800" dirty="0">
              <a:solidFill>
                <a:srgbClr val="6A4028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907625" y="3072178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33" name="矩形 32"/>
          <p:cNvSpPr/>
          <p:nvPr/>
        </p:nvSpPr>
        <p:spPr>
          <a:xfrm>
            <a:off x="1559496" y="2591227"/>
            <a:ext cx="2272977" cy="27819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6A4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89430" y="2571209"/>
            <a:ext cx="2272977" cy="27819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6A4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3352" y="188640"/>
            <a:ext cx="11703745" cy="6472965"/>
          </a:xfrm>
          <a:prstGeom prst="rect">
            <a:avLst/>
          </a:prstGeom>
          <a:pattFill prst="pct5">
            <a:fgClr>
              <a:srgbClr val="FDE9BD"/>
            </a:fgClr>
            <a:bgClr>
              <a:schemeClr val="bg1"/>
            </a:bgClr>
          </a:pattFill>
          <a:ln w="19050" cmpd="dbl">
            <a:solidFill>
              <a:srgbClr val="BEAB89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5470" y="4059069"/>
            <a:ext cx="1584176" cy="369332"/>
          </a:xfrm>
          <a:prstGeom prst="rect">
            <a:avLst/>
          </a:prstGeom>
          <a:noFill/>
          <a:ln>
            <a:solidFill>
              <a:srgbClr val="6A40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43462" y="457241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在此处可以添加对文字的解释，内容等。</a:t>
            </a: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添加对文字的解释，内容等。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8840" y="3622066"/>
            <a:ext cx="974161" cy="9503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20000" contrast="20000"/>
          </a:blip>
          <a:stretch>
            <a:fillRect/>
          </a:stretch>
        </p:blipFill>
        <p:spPr>
          <a:xfrm>
            <a:off x="1994637" y="1412241"/>
            <a:ext cx="2503987" cy="3845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35872" y="2410894"/>
            <a:ext cx="3087688" cy="3273424"/>
            <a:chOff x="5384800" y="2155826"/>
            <a:chExt cx="3087688" cy="3273424"/>
          </a:xfrm>
          <a:solidFill>
            <a:srgbClr val="6A4028"/>
          </a:solidFill>
        </p:grpSpPr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5384800" y="2840038"/>
              <a:ext cx="3087688" cy="2589212"/>
            </a:xfrm>
            <a:custGeom>
              <a:avLst/>
              <a:gdLst>
                <a:gd name="T0" fmla="*/ 63 w 311"/>
                <a:gd name="T1" fmla="*/ 133 h 261"/>
                <a:gd name="T2" fmla="*/ 103 w 311"/>
                <a:gd name="T3" fmla="*/ 185 h 261"/>
                <a:gd name="T4" fmla="*/ 138 w 311"/>
                <a:gd name="T5" fmla="*/ 113 h 261"/>
                <a:gd name="T6" fmla="*/ 165 w 311"/>
                <a:gd name="T7" fmla="*/ 182 h 261"/>
                <a:gd name="T8" fmla="*/ 199 w 311"/>
                <a:gd name="T9" fmla="*/ 86 h 261"/>
                <a:gd name="T10" fmla="*/ 225 w 311"/>
                <a:gd name="T11" fmla="*/ 176 h 261"/>
                <a:gd name="T12" fmla="*/ 219 w 311"/>
                <a:gd name="T13" fmla="*/ 4 h 261"/>
                <a:gd name="T14" fmla="*/ 263 w 311"/>
                <a:gd name="T15" fmla="*/ 206 h 261"/>
                <a:gd name="T16" fmla="*/ 226 w 311"/>
                <a:gd name="T17" fmla="*/ 259 h 261"/>
                <a:gd name="T18" fmla="*/ 97 w 311"/>
                <a:gd name="T19" fmla="*/ 257 h 261"/>
                <a:gd name="T20" fmla="*/ 247 w 311"/>
                <a:gd name="T21" fmla="*/ 9 h 261"/>
                <a:gd name="T22" fmla="*/ 237 w 311"/>
                <a:gd name="T23" fmla="*/ 9 h 261"/>
                <a:gd name="T24" fmla="*/ 226 w 311"/>
                <a:gd name="T25" fmla="*/ 57 h 261"/>
                <a:gd name="T26" fmla="*/ 231 w 311"/>
                <a:gd name="T27" fmla="*/ 65 h 261"/>
                <a:gd name="T28" fmla="*/ 164 w 311"/>
                <a:gd name="T29" fmla="*/ 42 h 261"/>
                <a:gd name="T30" fmla="*/ 188 w 311"/>
                <a:gd name="T31" fmla="*/ 44 h 261"/>
                <a:gd name="T32" fmla="*/ 251 w 311"/>
                <a:gd name="T33" fmla="*/ 56 h 261"/>
                <a:gd name="T34" fmla="*/ 173 w 311"/>
                <a:gd name="T35" fmla="*/ 86 h 261"/>
                <a:gd name="T36" fmla="*/ 249 w 311"/>
                <a:gd name="T37" fmla="*/ 79 h 261"/>
                <a:gd name="T38" fmla="*/ 225 w 311"/>
                <a:gd name="T39" fmla="*/ 113 h 261"/>
                <a:gd name="T40" fmla="*/ 182 w 311"/>
                <a:gd name="T41" fmla="*/ 105 h 261"/>
                <a:gd name="T42" fmla="*/ 103 w 311"/>
                <a:gd name="T43" fmla="*/ 96 h 261"/>
                <a:gd name="T44" fmla="*/ 104 w 311"/>
                <a:gd name="T45" fmla="*/ 127 h 261"/>
                <a:gd name="T46" fmla="*/ 175 w 311"/>
                <a:gd name="T47" fmla="*/ 120 h 261"/>
                <a:gd name="T48" fmla="*/ 135 w 311"/>
                <a:gd name="T49" fmla="*/ 99 h 261"/>
                <a:gd name="T50" fmla="*/ 232 w 311"/>
                <a:gd name="T51" fmla="*/ 139 h 261"/>
                <a:gd name="T52" fmla="*/ 120 w 311"/>
                <a:gd name="T53" fmla="*/ 124 h 261"/>
                <a:gd name="T54" fmla="*/ 118 w 311"/>
                <a:gd name="T55" fmla="*/ 135 h 261"/>
                <a:gd name="T56" fmla="*/ 259 w 311"/>
                <a:gd name="T57" fmla="*/ 118 h 261"/>
                <a:gd name="T58" fmla="*/ 194 w 311"/>
                <a:gd name="T59" fmla="*/ 125 h 261"/>
                <a:gd name="T60" fmla="*/ 226 w 311"/>
                <a:gd name="T61" fmla="*/ 163 h 261"/>
                <a:gd name="T62" fmla="*/ 137 w 311"/>
                <a:gd name="T63" fmla="*/ 132 h 261"/>
                <a:gd name="T64" fmla="*/ 193 w 311"/>
                <a:gd name="T65" fmla="*/ 148 h 261"/>
                <a:gd name="T66" fmla="*/ 50 w 311"/>
                <a:gd name="T67" fmla="*/ 155 h 261"/>
                <a:gd name="T68" fmla="*/ 42 w 311"/>
                <a:gd name="T69" fmla="*/ 182 h 261"/>
                <a:gd name="T70" fmla="*/ 106 w 311"/>
                <a:gd name="T71" fmla="*/ 188 h 261"/>
                <a:gd name="T72" fmla="*/ 239 w 311"/>
                <a:gd name="T73" fmla="*/ 178 h 261"/>
                <a:gd name="T74" fmla="*/ 106 w 311"/>
                <a:gd name="T75" fmla="*/ 192 h 261"/>
                <a:gd name="T76" fmla="*/ 196 w 311"/>
                <a:gd name="T77" fmla="*/ 163 h 261"/>
                <a:gd name="T78" fmla="*/ 42 w 311"/>
                <a:gd name="T79" fmla="*/ 196 h 261"/>
                <a:gd name="T80" fmla="*/ 188 w 311"/>
                <a:gd name="T81" fmla="*/ 179 h 261"/>
                <a:gd name="T82" fmla="*/ 198 w 311"/>
                <a:gd name="T83" fmla="*/ 166 h 261"/>
                <a:gd name="T84" fmla="*/ 246 w 311"/>
                <a:gd name="T85" fmla="*/ 182 h 261"/>
                <a:gd name="T86" fmla="*/ 107 w 311"/>
                <a:gd name="T87" fmla="*/ 214 h 261"/>
                <a:gd name="T88" fmla="*/ 251 w 311"/>
                <a:gd name="T89" fmla="*/ 198 h 261"/>
                <a:gd name="T90" fmla="*/ 43 w 311"/>
                <a:gd name="T91" fmla="*/ 220 h 261"/>
                <a:gd name="T92" fmla="*/ 199 w 311"/>
                <a:gd name="T93" fmla="*/ 197 h 261"/>
                <a:gd name="T94" fmla="*/ 43 w 311"/>
                <a:gd name="T95" fmla="*/ 224 h 261"/>
                <a:gd name="T96" fmla="*/ 237 w 311"/>
                <a:gd name="T97" fmla="*/ 230 h 261"/>
                <a:gd name="T98" fmla="*/ 119 w 311"/>
                <a:gd name="T99" fmla="*/ 211 h 261"/>
                <a:gd name="T100" fmla="*/ 121 w 311"/>
                <a:gd name="T101" fmla="*/ 219 h 261"/>
                <a:gd name="T102" fmla="*/ 262 w 311"/>
                <a:gd name="T103" fmla="*/ 210 h 261"/>
                <a:gd name="T104" fmla="*/ 229 w 311"/>
                <a:gd name="T105" fmla="*/ 237 h 261"/>
                <a:gd name="T106" fmla="*/ 74 w 311"/>
                <a:gd name="T107" fmla="*/ 215 h 261"/>
                <a:gd name="T108" fmla="*/ 66 w 311"/>
                <a:gd name="T109" fmla="*/ 225 h 261"/>
                <a:gd name="T110" fmla="*/ 171 w 311"/>
                <a:gd name="T111" fmla="*/ 255 h 261"/>
                <a:gd name="T112" fmla="*/ 137 w 311"/>
                <a:gd name="T113" fmla="*/ 227 h 261"/>
                <a:gd name="T114" fmla="*/ 262 w 311"/>
                <a:gd name="T115" fmla="*/ 221 h 261"/>
                <a:gd name="T116" fmla="*/ 74 w 311"/>
                <a:gd name="T117" fmla="*/ 231 h 261"/>
                <a:gd name="T118" fmla="*/ 180 w 311"/>
                <a:gd name="T119" fmla="*/ 255 h 261"/>
                <a:gd name="T120" fmla="*/ 261 w 311"/>
                <a:gd name="T121" fmla="*/ 243 h 261"/>
                <a:gd name="T122" fmla="*/ 73 w 311"/>
                <a:gd name="T123" fmla="*/ 242 h 261"/>
                <a:gd name="T124" fmla="*/ 200 w 311"/>
                <a:gd name="T125" fmla="*/ 25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" h="261">
                  <a:moveTo>
                    <a:pt x="41" y="258"/>
                  </a:moveTo>
                  <a:cubicBezTo>
                    <a:pt x="40" y="258"/>
                    <a:pt x="40" y="256"/>
                    <a:pt x="39" y="256"/>
                  </a:cubicBezTo>
                  <a:cubicBezTo>
                    <a:pt x="35" y="256"/>
                    <a:pt x="32" y="256"/>
                    <a:pt x="29" y="256"/>
                  </a:cubicBezTo>
                  <a:cubicBezTo>
                    <a:pt x="19" y="256"/>
                    <a:pt x="9" y="257"/>
                    <a:pt x="0" y="255"/>
                  </a:cubicBezTo>
                  <a:cubicBezTo>
                    <a:pt x="1" y="254"/>
                    <a:pt x="3" y="254"/>
                    <a:pt x="5" y="253"/>
                  </a:cubicBezTo>
                  <a:cubicBezTo>
                    <a:pt x="17" y="253"/>
                    <a:pt x="26" y="254"/>
                    <a:pt x="39" y="253"/>
                  </a:cubicBezTo>
                  <a:cubicBezTo>
                    <a:pt x="41" y="248"/>
                    <a:pt x="40" y="243"/>
                    <a:pt x="40" y="237"/>
                  </a:cubicBezTo>
                  <a:cubicBezTo>
                    <a:pt x="40" y="236"/>
                    <a:pt x="40" y="235"/>
                    <a:pt x="39" y="234"/>
                  </a:cubicBezTo>
                  <a:cubicBezTo>
                    <a:pt x="40" y="232"/>
                    <a:pt x="41" y="228"/>
                    <a:pt x="39" y="226"/>
                  </a:cubicBezTo>
                  <a:cubicBezTo>
                    <a:pt x="39" y="224"/>
                    <a:pt x="40" y="224"/>
                    <a:pt x="40" y="223"/>
                  </a:cubicBezTo>
                  <a:cubicBezTo>
                    <a:pt x="41" y="214"/>
                    <a:pt x="39" y="203"/>
                    <a:pt x="39" y="195"/>
                  </a:cubicBezTo>
                  <a:cubicBezTo>
                    <a:pt x="39" y="186"/>
                    <a:pt x="40" y="176"/>
                    <a:pt x="38" y="167"/>
                  </a:cubicBezTo>
                  <a:cubicBezTo>
                    <a:pt x="39" y="159"/>
                    <a:pt x="39" y="151"/>
                    <a:pt x="38" y="144"/>
                  </a:cubicBezTo>
                  <a:cubicBezTo>
                    <a:pt x="38" y="141"/>
                    <a:pt x="35" y="137"/>
                    <a:pt x="39" y="134"/>
                  </a:cubicBezTo>
                  <a:cubicBezTo>
                    <a:pt x="45" y="133"/>
                    <a:pt x="55" y="134"/>
                    <a:pt x="63" y="133"/>
                  </a:cubicBezTo>
                  <a:cubicBezTo>
                    <a:pt x="66" y="133"/>
                    <a:pt x="70" y="131"/>
                    <a:pt x="73" y="133"/>
                  </a:cubicBezTo>
                  <a:cubicBezTo>
                    <a:pt x="75" y="143"/>
                    <a:pt x="75" y="154"/>
                    <a:pt x="75" y="162"/>
                  </a:cubicBezTo>
                  <a:cubicBezTo>
                    <a:pt x="76" y="163"/>
                    <a:pt x="76" y="165"/>
                    <a:pt x="77" y="165"/>
                  </a:cubicBezTo>
                  <a:cubicBezTo>
                    <a:pt x="77" y="166"/>
                    <a:pt x="76" y="167"/>
                    <a:pt x="75" y="167"/>
                  </a:cubicBezTo>
                  <a:cubicBezTo>
                    <a:pt x="76" y="174"/>
                    <a:pt x="76" y="181"/>
                    <a:pt x="76" y="190"/>
                  </a:cubicBezTo>
                  <a:cubicBezTo>
                    <a:pt x="76" y="195"/>
                    <a:pt x="77" y="200"/>
                    <a:pt x="77" y="205"/>
                  </a:cubicBezTo>
                  <a:cubicBezTo>
                    <a:pt x="77" y="206"/>
                    <a:pt x="76" y="207"/>
                    <a:pt x="76" y="209"/>
                  </a:cubicBezTo>
                  <a:cubicBezTo>
                    <a:pt x="76" y="210"/>
                    <a:pt x="76" y="213"/>
                    <a:pt x="76" y="215"/>
                  </a:cubicBezTo>
                  <a:cubicBezTo>
                    <a:pt x="76" y="216"/>
                    <a:pt x="76" y="220"/>
                    <a:pt x="76" y="222"/>
                  </a:cubicBezTo>
                  <a:cubicBezTo>
                    <a:pt x="76" y="223"/>
                    <a:pt x="77" y="224"/>
                    <a:pt x="77" y="225"/>
                  </a:cubicBezTo>
                  <a:cubicBezTo>
                    <a:pt x="77" y="235"/>
                    <a:pt x="76" y="246"/>
                    <a:pt x="78" y="254"/>
                  </a:cubicBezTo>
                  <a:cubicBezTo>
                    <a:pt x="86" y="255"/>
                    <a:pt x="96" y="254"/>
                    <a:pt x="103" y="254"/>
                  </a:cubicBezTo>
                  <a:cubicBezTo>
                    <a:pt x="104" y="248"/>
                    <a:pt x="105" y="240"/>
                    <a:pt x="103" y="237"/>
                  </a:cubicBezTo>
                  <a:cubicBezTo>
                    <a:pt x="105" y="233"/>
                    <a:pt x="104" y="229"/>
                    <a:pt x="104" y="225"/>
                  </a:cubicBezTo>
                  <a:cubicBezTo>
                    <a:pt x="104" y="212"/>
                    <a:pt x="104" y="198"/>
                    <a:pt x="103" y="185"/>
                  </a:cubicBezTo>
                  <a:cubicBezTo>
                    <a:pt x="104" y="183"/>
                    <a:pt x="102" y="184"/>
                    <a:pt x="102" y="183"/>
                  </a:cubicBezTo>
                  <a:cubicBezTo>
                    <a:pt x="104" y="177"/>
                    <a:pt x="102" y="168"/>
                    <a:pt x="102" y="160"/>
                  </a:cubicBezTo>
                  <a:cubicBezTo>
                    <a:pt x="102" y="158"/>
                    <a:pt x="102" y="156"/>
                    <a:pt x="101" y="154"/>
                  </a:cubicBezTo>
                  <a:cubicBezTo>
                    <a:pt x="101" y="149"/>
                    <a:pt x="103" y="146"/>
                    <a:pt x="100" y="143"/>
                  </a:cubicBezTo>
                  <a:cubicBezTo>
                    <a:pt x="101" y="142"/>
                    <a:pt x="102" y="141"/>
                    <a:pt x="102" y="140"/>
                  </a:cubicBezTo>
                  <a:cubicBezTo>
                    <a:pt x="101" y="132"/>
                    <a:pt x="102" y="121"/>
                    <a:pt x="102" y="111"/>
                  </a:cubicBezTo>
                  <a:cubicBezTo>
                    <a:pt x="101" y="110"/>
                    <a:pt x="100" y="110"/>
                    <a:pt x="100" y="109"/>
                  </a:cubicBezTo>
                  <a:cubicBezTo>
                    <a:pt x="101" y="108"/>
                    <a:pt x="101" y="107"/>
                    <a:pt x="101" y="107"/>
                  </a:cubicBezTo>
                  <a:cubicBezTo>
                    <a:pt x="101" y="97"/>
                    <a:pt x="101" y="90"/>
                    <a:pt x="101" y="82"/>
                  </a:cubicBezTo>
                  <a:cubicBezTo>
                    <a:pt x="109" y="81"/>
                    <a:pt x="118" y="80"/>
                    <a:pt x="127" y="80"/>
                  </a:cubicBezTo>
                  <a:cubicBezTo>
                    <a:pt x="131" y="80"/>
                    <a:pt x="135" y="81"/>
                    <a:pt x="138" y="81"/>
                  </a:cubicBezTo>
                  <a:cubicBezTo>
                    <a:pt x="139" y="83"/>
                    <a:pt x="137" y="85"/>
                    <a:pt x="139" y="86"/>
                  </a:cubicBezTo>
                  <a:cubicBezTo>
                    <a:pt x="137" y="92"/>
                    <a:pt x="138" y="101"/>
                    <a:pt x="138" y="108"/>
                  </a:cubicBezTo>
                  <a:cubicBezTo>
                    <a:pt x="138" y="109"/>
                    <a:pt x="140" y="109"/>
                    <a:pt x="140" y="110"/>
                  </a:cubicBezTo>
                  <a:cubicBezTo>
                    <a:pt x="140" y="111"/>
                    <a:pt x="139" y="112"/>
                    <a:pt x="138" y="113"/>
                  </a:cubicBezTo>
                  <a:cubicBezTo>
                    <a:pt x="138" y="117"/>
                    <a:pt x="140" y="122"/>
                    <a:pt x="138" y="126"/>
                  </a:cubicBezTo>
                  <a:cubicBezTo>
                    <a:pt x="139" y="126"/>
                    <a:pt x="139" y="127"/>
                    <a:pt x="140" y="127"/>
                  </a:cubicBezTo>
                  <a:cubicBezTo>
                    <a:pt x="140" y="139"/>
                    <a:pt x="138" y="148"/>
                    <a:pt x="141" y="158"/>
                  </a:cubicBezTo>
                  <a:cubicBezTo>
                    <a:pt x="141" y="159"/>
                    <a:pt x="140" y="159"/>
                    <a:pt x="140" y="160"/>
                  </a:cubicBezTo>
                  <a:cubicBezTo>
                    <a:pt x="141" y="171"/>
                    <a:pt x="141" y="176"/>
                    <a:pt x="142" y="185"/>
                  </a:cubicBezTo>
                  <a:cubicBezTo>
                    <a:pt x="140" y="193"/>
                    <a:pt x="141" y="205"/>
                    <a:pt x="141" y="215"/>
                  </a:cubicBezTo>
                  <a:cubicBezTo>
                    <a:pt x="140" y="229"/>
                    <a:pt x="139" y="241"/>
                    <a:pt x="141" y="254"/>
                  </a:cubicBezTo>
                  <a:cubicBezTo>
                    <a:pt x="151" y="255"/>
                    <a:pt x="155" y="255"/>
                    <a:pt x="165" y="255"/>
                  </a:cubicBezTo>
                  <a:cubicBezTo>
                    <a:pt x="166" y="243"/>
                    <a:pt x="166" y="233"/>
                    <a:pt x="166" y="220"/>
                  </a:cubicBezTo>
                  <a:cubicBezTo>
                    <a:pt x="166" y="219"/>
                    <a:pt x="164" y="220"/>
                    <a:pt x="165" y="218"/>
                  </a:cubicBezTo>
                  <a:cubicBezTo>
                    <a:pt x="165" y="215"/>
                    <a:pt x="166" y="209"/>
                    <a:pt x="164" y="206"/>
                  </a:cubicBezTo>
                  <a:cubicBezTo>
                    <a:pt x="166" y="203"/>
                    <a:pt x="166" y="197"/>
                    <a:pt x="164" y="195"/>
                  </a:cubicBezTo>
                  <a:cubicBezTo>
                    <a:pt x="165" y="193"/>
                    <a:pt x="165" y="192"/>
                    <a:pt x="165" y="189"/>
                  </a:cubicBezTo>
                  <a:cubicBezTo>
                    <a:pt x="165" y="187"/>
                    <a:pt x="164" y="185"/>
                    <a:pt x="164" y="184"/>
                  </a:cubicBezTo>
                  <a:cubicBezTo>
                    <a:pt x="164" y="184"/>
                    <a:pt x="165" y="183"/>
                    <a:pt x="165" y="182"/>
                  </a:cubicBezTo>
                  <a:cubicBezTo>
                    <a:pt x="166" y="181"/>
                    <a:pt x="165" y="178"/>
                    <a:pt x="165" y="174"/>
                  </a:cubicBezTo>
                  <a:cubicBezTo>
                    <a:pt x="165" y="171"/>
                    <a:pt x="166" y="168"/>
                    <a:pt x="164" y="166"/>
                  </a:cubicBezTo>
                  <a:cubicBezTo>
                    <a:pt x="167" y="148"/>
                    <a:pt x="162" y="125"/>
                    <a:pt x="163" y="108"/>
                  </a:cubicBezTo>
                  <a:cubicBezTo>
                    <a:pt x="163" y="90"/>
                    <a:pt x="160" y="70"/>
                    <a:pt x="161" y="47"/>
                  </a:cubicBezTo>
                  <a:cubicBezTo>
                    <a:pt x="161" y="45"/>
                    <a:pt x="162" y="42"/>
                    <a:pt x="161" y="40"/>
                  </a:cubicBezTo>
                  <a:cubicBezTo>
                    <a:pt x="164" y="39"/>
                    <a:pt x="167" y="39"/>
                    <a:pt x="171" y="39"/>
                  </a:cubicBezTo>
                  <a:cubicBezTo>
                    <a:pt x="178" y="39"/>
                    <a:pt x="185" y="39"/>
                    <a:pt x="191" y="40"/>
                  </a:cubicBezTo>
                  <a:cubicBezTo>
                    <a:pt x="193" y="40"/>
                    <a:pt x="195" y="39"/>
                    <a:pt x="196" y="40"/>
                  </a:cubicBezTo>
                  <a:cubicBezTo>
                    <a:pt x="199" y="41"/>
                    <a:pt x="197" y="44"/>
                    <a:pt x="197" y="47"/>
                  </a:cubicBezTo>
                  <a:cubicBezTo>
                    <a:pt x="197" y="48"/>
                    <a:pt x="198" y="48"/>
                    <a:pt x="198" y="49"/>
                  </a:cubicBezTo>
                  <a:cubicBezTo>
                    <a:pt x="198" y="53"/>
                    <a:pt x="197" y="58"/>
                    <a:pt x="199" y="61"/>
                  </a:cubicBezTo>
                  <a:cubicBezTo>
                    <a:pt x="199" y="62"/>
                    <a:pt x="198" y="63"/>
                    <a:pt x="198" y="63"/>
                  </a:cubicBezTo>
                  <a:cubicBezTo>
                    <a:pt x="199" y="67"/>
                    <a:pt x="198" y="75"/>
                    <a:pt x="199" y="81"/>
                  </a:cubicBezTo>
                  <a:cubicBezTo>
                    <a:pt x="199" y="82"/>
                    <a:pt x="200" y="83"/>
                    <a:pt x="200" y="83"/>
                  </a:cubicBezTo>
                  <a:cubicBezTo>
                    <a:pt x="200" y="84"/>
                    <a:pt x="200" y="85"/>
                    <a:pt x="199" y="86"/>
                  </a:cubicBezTo>
                  <a:cubicBezTo>
                    <a:pt x="200" y="90"/>
                    <a:pt x="198" y="93"/>
                    <a:pt x="200" y="96"/>
                  </a:cubicBezTo>
                  <a:cubicBezTo>
                    <a:pt x="200" y="113"/>
                    <a:pt x="200" y="131"/>
                    <a:pt x="201" y="149"/>
                  </a:cubicBezTo>
                  <a:cubicBezTo>
                    <a:pt x="201" y="151"/>
                    <a:pt x="201" y="153"/>
                    <a:pt x="202" y="155"/>
                  </a:cubicBezTo>
                  <a:cubicBezTo>
                    <a:pt x="202" y="158"/>
                    <a:pt x="202" y="163"/>
                    <a:pt x="202" y="166"/>
                  </a:cubicBezTo>
                  <a:cubicBezTo>
                    <a:pt x="202" y="170"/>
                    <a:pt x="201" y="174"/>
                    <a:pt x="201" y="178"/>
                  </a:cubicBezTo>
                  <a:cubicBezTo>
                    <a:pt x="201" y="179"/>
                    <a:pt x="202" y="180"/>
                    <a:pt x="202" y="182"/>
                  </a:cubicBezTo>
                  <a:cubicBezTo>
                    <a:pt x="202" y="184"/>
                    <a:pt x="202" y="186"/>
                    <a:pt x="202" y="188"/>
                  </a:cubicBezTo>
                  <a:cubicBezTo>
                    <a:pt x="202" y="200"/>
                    <a:pt x="202" y="211"/>
                    <a:pt x="202" y="221"/>
                  </a:cubicBezTo>
                  <a:cubicBezTo>
                    <a:pt x="202" y="224"/>
                    <a:pt x="203" y="226"/>
                    <a:pt x="202" y="228"/>
                  </a:cubicBezTo>
                  <a:cubicBezTo>
                    <a:pt x="202" y="229"/>
                    <a:pt x="202" y="229"/>
                    <a:pt x="202" y="229"/>
                  </a:cubicBezTo>
                  <a:cubicBezTo>
                    <a:pt x="202" y="231"/>
                    <a:pt x="203" y="233"/>
                    <a:pt x="203" y="236"/>
                  </a:cubicBezTo>
                  <a:cubicBezTo>
                    <a:pt x="203" y="243"/>
                    <a:pt x="202" y="249"/>
                    <a:pt x="203" y="256"/>
                  </a:cubicBezTo>
                  <a:cubicBezTo>
                    <a:pt x="211" y="256"/>
                    <a:pt x="220" y="257"/>
                    <a:pt x="226" y="256"/>
                  </a:cubicBezTo>
                  <a:cubicBezTo>
                    <a:pt x="228" y="230"/>
                    <a:pt x="225" y="207"/>
                    <a:pt x="224" y="182"/>
                  </a:cubicBezTo>
                  <a:cubicBezTo>
                    <a:pt x="224" y="179"/>
                    <a:pt x="225" y="178"/>
                    <a:pt x="225" y="176"/>
                  </a:cubicBezTo>
                  <a:cubicBezTo>
                    <a:pt x="224" y="175"/>
                    <a:pt x="223" y="176"/>
                    <a:pt x="223" y="175"/>
                  </a:cubicBezTo>
                  <a:cubicBezTo>
                    <a:pt x="223" y="172"/>
                    <a:pt x="224" y="172"/>
                    <a:pt x="224" y="168"/>
                  </a:cubicBezTo>
                  <a:cubicBezTo>
                    <a:pt x="224" y="167"/>
                    <a:pt x="222" y="168"/>
                    <a:pt x="222" y="167"/>
                  </a:cubicBezTo>
                  <a:cubicBezTo>
                    <a:pt x="223" y="163"/>
                    <a:pt x="225" y="160"/>
                    <a:pt x="223" y="156"/>
                  </a:cubicBezTo>
                  <a:cubicBezTo>
                    <a:pt x="224" y="149"/>
                    <a:pt x="223" y="143"/>
                    <a:pt x="223" y="136"/>
                  </a:cubicBezTo>
                  <a:cubicBezTo>
                    <a:pt x="223" y="135"/>
                    <a:pt x="222" y="135"/>
                    <a:pt x="222" y="134"/>
                  </a:cubicBezTo>
                  <a:cubicBezTo>
                    <a:pt x="224" y="128"/>
                    <a:pt x="221" y="122"/>
                    <a:pt x="222" y="117"/>
                  </a:cubicBezTo>
                  <a:cubicBezTo>
                    <a:pt x="222" y="116"/>
                    <a:pt x="221" y="116"/>
                    <a:pt x="221" y="115"/>
                  </a:cubicBezTo>
                  <a:cubicBezTo>
                    <a:pt x="221" y="114"/>
                    <a:pt x="221" y="113"/>
                    <a:pt x="222" y="112"/>
                  </a:cubicBezTo>
                  <a:cubicBezTo>
                    <a:pt x="221" y="102"/>
                    <a:pt x="221" y="92"/>
                    <a:pt x="220" y="81"/>
                  </a:cubicBezTo>
                  <a:cubicBezTo>
                    <a:pt x="220" y="71"/>
                    <a:pt x="222" y="61"/>
                    <a:pt x="219" y="53"/>
                  </a:cubicBezTo>
                  <a:cubicBezTo>
                    <a:pt x="221" y="44"/>
                    <a:pt x="219" y="34"/>
                    <a:pt x="220" y="25"/>
                  </a:cubicBezTo>
                  <a:cubicBezTo>
                    <a:pt x="220" y="24"/>
                    <a:pt x="218" y="24"/>
                    <a:pt x="217" y="23"/>
                  </a:cubicBezTo>
                  <a:cubicBezTo>
                    <a:pt x="217" y="21"/>
                    <a:pt x="219" y="20"/>
                    <a:pt x="220" y="19"/>
                  </a:cubicBezTo>
                  <a:cubicBezTo>
                    <a:pt x="219" y="14"/>
                    <a:pt x="220" y="9"/>
                    <a:pt x="219" y="4"/>
                  </a:cubicBezTo>
                  <a:cubicBezTo>
                    <a:pt x="223" y="2"/>
                    <a:pt x="227" y="3"/>
                    <a:pt x="231" y="3"/>
                  </a:cubicBezTo>
                  <a:cubicBezTo>
                    <a:pt x="240" y="2"/>
                    <a:pt x="250" y="0"/>
                    <a:pt x="258" y="2"/>
                  </a:cubicBezTo>
                  <a:cubicBezTo>
                    <a:pt x="256" y="17"/>
                    <a:pt x="260" y="40"/>
                    <a:pt x="258" y="55"/>
                  </a:cubicBezTo>
                  <a:cubicBezTo>
                    <a:pt x="261" y="70"/>
                    <a:pt x="258" y="88"/>
                    <a:pt x="261" y="103"/>
                  </a:cubicBezTo>
                  <a:cubicBezTo>
                    <a:pt x="259" y="105"/>
                    <a:pt x="261" y="108"/>
                    <a:pt x="260" y="110"/>
                  </a:cubicBezTo>
                  <a:cubicBezTo>
                    <a:pt x="261" y="113"/>
                    <a:pt x="261" y="117"/>
                    <a:pt x="261" y="121"/>
                  </a:cubicBezTo>
                  <a:cubicBezTo>
                    <a:pt x="261" y="121"/>
                    <a:pt x="262" y="121"/>
                    <a:pt x="262" y="121"/>
                  </a:cubicBezTo>
                  <a:cubicBezTo>
                    <a:pt x="260" y="130"/>
                    <a:pt x="263" y="137"/>
                    <a:pt x="262" y="148"/>
                  </a:cubicBezTo>
                  <a:cubicBezTo>
                    <a:pt x="262" y="149"/>
                    <a:pt x="262" y="150"/>
                    <a:pt x="263" y="151"/>
                  </a:cubicBezTo>
                  <a:cubicBezTo>
                    <a:pt x="262" y="158"/>
                    <a:pt x="264" y="167"/>
                    <a:pt x="264" y="177"/>
                  </a:cubicBezTo>
                  <a:cubicBezTo>
                    <a:pt x="264" y="179"/>
                    <a:pt x="263" y="182"/>
                    <a:pt x="263" y="184"/>
                  </a:cubicBezTo>
                  <a:cubicBezTo>
                    <a:pt x="263" y="187"/>
                    <a:pt x="264" y="189"/>
                    <a:pt x="264" y="192"/>
                  </a:cubicBezTo>
                  <a:cubicBezTo>
                    <a:pt x="264" y="194"/>
                    <a:pt x="264" y="197"/>
                    <a:pt x="264" y="200"/>
                  </a:cubicBezTo>
                  <a:cubicBezTo>
                    <a:pt x="264" y="202"/>
                    <a:pt x="265" y="203"/>
                    <a:pt x="264" y="205"/>
                  </a:cubicBezTo>
                  <a:cubicBezTo>
                    <a:pt x="264" y="205"/>
                    <a:pt x="263" y="206"/>
                    <a:pt x="263" y="206"/>
                  </a:cubicBezTo>
                  <a:cubicBezTo>
                    <a:pt x="263" y="207"/>
                    <a:pt x="264" y="208"/>
                    <a:pt x="264" y="208"/>
                  </a:cubicBezTo>
                  <a:cubicBezTo>
                    <a:pt x="265" y="209"/>
                    <a:pt x="264" y="210"/>
                    <a:pt x="264" y="212"/>
                  </a:cubicBezTo>
                  <a:cubicBezTo>
                    <a:pt x="264" y="214"/>
                    <a:pt x="264" y="216"/>
                    <a:pt x="264" y="218"/>
                  </a:cubicBezTo>
                  <a:cubicBezTo>
                    <a:pt x="264" y="231"/>
                    <a:pt x="264" y="242"/>
                    <a:pt x="264" y="255"/>
                  </a:cubicBezTo>
                  <a:cubicBezTo>
                    <a:pt x="278" y="258"/>
                    <a:pt x="293" y="256"/>
                    <a:pt x="306" y="256"/>
                  </a:cubicBezTo>
                  <a:cubicBezTo>
                    <a:pt x="309" y="256"/>
                    <a:pt x="310" y="255"/>
                    <a:pt x="311" y="256"/>
                  </a:cubicBezTo>
                  <a:cubicBezTo>
                    <a:pt x="310" y="260"/>
                    <a:pt x="307" y="259"/>
                    <a:pt x="303" y="259"/>
                  </a:cubicBezTo>
                  <a:cubicBezTo>
                    <a:pt x="299" y="259"/>
                    <a:pt x="295" y="260"/>
                    <a:pt x="291" y="260"/>
                  </a:cubicBezTo>
                  <a:cubicBezTo>
                    <a:pt x="288" y="259"/>
                    <a:pt x="286" y="259"/>
                    <a:pt x="283" y="258"/>
                  </a:cubicBezTo>
                  <a:cubicBezTo>
                    <a:pt x="277" y="259"/>
                    <a:pt x="270" y="258"/>
                    <a:pt x="264" y="258"/>
                  </a:cubicBezTo>
                  <a:cubicBezTo>
                    <a:pt x="263" y="259"/>
                    <a:pt x="264" y="260"/>
                    <a:pt x="263" y="261"/>
                  </a:cubicBezTo>
                  <a:cubicBezTo>
                    <a:pt x="261" y="261"/>
                    <a:pt x="260" y="260"/>
                    <a:pt x="261" y="258"/>
                  </a:cubicBezTo>
                  <a:cubicBezTo>
                    <a:pt x="251" y="258"/>
                    <a:pt x="240" y="258"/>
                    <a:pt x="229" y="259"/>
                  </a:cubicBezTo>
                  <a:cubicBezTo>
                    <a:pt x="228" y="259"/>
                    <a:pt x="229" y="260"/>
                    <a:pt x="228" y="261"/>
                  </a:cubicBezTo>
                  <a:cubicBezTo>
                    <a:pt x="227" y="261"/>
                    <a:pt x="227" y="259"/>
                    <a:pt x="226" y="259"/>
                  </a:cubicBezTo>
                  <a:cubicBezTo>
                    <a:pt x="217" y="259"/>
                    <a:pt x="202" y="259"/>
                    <a:pt x="192" y="258"/>
                  </a:cubicBezTo>
                  <a:cubicBezTo>
                    <a:pt x="191" y="258"/>
                    <a:pt x="192" y="260"/>
                    <a:pt x="191" y="260"/>
                  </a:cubicBezTo>
                  <a:cubicBezTo>
                    <a:pt x="190" y="257"/>
                    <a:pt x="185" y="259"/>
                    <a:pt x="184" y="258"/>
                  </a:cubicBezTo>
                  <a:cubicBezTo>
                    <a:pt x="183" y="258"/>
                    <a:pt x="183" y="260"/>
                    <a:pt x="182" y="260"/>
                  </a:cubicBezTo>
                  <a:cubicBezTo>
                    <a:pt x="180" y="260"/>
                    <a:pt x="182" y="259"/>
                    <a:pt x="182" y="258"/>
                  </a:cubicBezTo>
                  <a:cubicBezTo>
                    <a:pt x="178" y="258"/>
                    <a:pt x="171" y="256"/>
                    <a:pt x="167" y="259"/>
                  </a:cubicBezTo>
                  <a:cubicBezTo>
                    <a:pt x="161" y="256"/>
                    <a:pt x="157" y="257"/>
                    <a:pt x="151" y="257"/>
                  </a:cubicBezTo>
                  <a:cubicBezTo>
                    <a:pt x="147" y="257"/>
                    <a:pt x="142" y="256"/>
                    <a:pt x="140" y="258"/>
                  </a:cubicBezTo>
                  <a:cubicBezTo>
                    <a:pt x="136" y="255"/>
                    <a:pt x="130" y="257"/>
                    <a:pt x="126" y="256"/>
                  </a:cubicBezTo>
                  <a:cubicBezTo>
                    <a:pt x="126" y="256"/>
                    <a:pt x="125" y="255"/>
                    <a:pt x="125" y="255"/>
                  </a:cubicBezTo>
                  <a:cubicBezTo>
                    <a:pt x="123" y="255"/>
                    <a:pt x="120" y="256"/>
                    <a:pt x="118" y="256"/>
                  </a:cubicBezTo>
                  <a:cubicBezTo>
                    <a:pt x="116" y="256"/>
                    <a:pt x="115" y="255"/>
                    <a:pt x="112" y="256"/>
                  </a:cubicBezTo>
                  <a:cubicBezTo>
                    <a:pt x="110" y="256"/>
                    <a:pt x="110" y="257"/>
                    <a:pt x="108" y="257"/>
                  </a:cubicBezTo>
                  <a:cubicBezTo>
                    <a:pt x="108" y="257"/>
                    <a:pt x="109" y="257"/>
                    <a:pt x="108" y="256"/>
                  </a:cubicBezTo>
                  <a:cubicBezTo>
                    <a:pt x="104" y="256"/>
                    <a:pt x="101" y="256"/>
                    <a:pt x="97" y="257"/>
                  </a:cubicBezTo>
                  <a:cubicBezTo>
                    <a:pt x="91" y="257"/>
                    <a:pt x="82" y="258"/>
                    <a:pt x="76" y="257"/>
                  </a:cubicBezTo>
                  <a:cubicBezTo>
                    <a:pt x="72" y="257"/>
                    <a:pt x="69" y="255"/>
                    <a:pt x="65" y="257"/>
                  </a:cubicBezTo>
                  <a:cubicBezTo>
                    <a:pt x="65" y="256"/>
                    <a:pt x="65" y="256"/>
                    <a:pt x="65" y="255"/>
                  </a:cubicBezTo>
                  <a:cubicBezTo>
                    <a:pt x="64" y="256"/>
                    <a:pt x="63" y="255"/>
                    <a:pt x="62" y="255"/>
                  </a:cubicBezTo>
                  <a:cubicBezTo>
                    <a:pt x="61" y="255"/>
                    <a:pt x="60" y="256"/>
                    <a:pt x="60" y="256"/>
                  </a:cubicBezTo>
                  <a:cubicBezTo>
                    <a:pt x="56" y="256"/>
                    <a:pt x="49" y="257"/>
                    <a:pt x="46" y="256"/>
                  </a:cubicBezTo>
                  <a:cubicBezTo>
                    <a:pt x="45" y="256"/>
                    <a:pt x="42" y="256"/>
                    <a:pt x="41" y="258"/>
                  </a:cubicBezTo>
                  <a:close/>
                  <a:moveTo>
                    <a:pt x="243" y="4"/>
                  </a:moveTo>
                  <a:cubicBezTo>
                    <a:pt x="236" y="12"/>
                    <a:pt x="229" y="20"/>
                    <a:pt x="224" y="32"/>
                  </a:cubicBezTo>
                  <a:cubicBezTo>
                    <a:pt x="222" y="32"/>
                    <a:pt x="222" y="34"/>
                    <a:pt x="222" y="36"/>
                  </a:cubicBezTo>
                  <a:cubicBezTo>
                    <a:pt x="222" y="36"/>
                    <a:pt x="222" y="37"/>
                    <a:pt x="222" y="38"/>
                  </a:cubicBezTo>
                  <a:cubicBezTo>
                    <a:pt x="231" y="27"/>
                    <a:pt x="238" y="15"/>
                    <a:pt x="247" y="4"/>
                  </a:cubicBezTo>
                  <a:cubicBezTo>
                    <a:pt x="245" y="5"/>
                    <a:pt x="245" y="4"/>
                    <a:pt x="243" y="4"/>
                  </a:cubicBezTo>
                  <a:close/>
                  <a:moveTo>
                    <a:pt x="248" y="6"/>
                  </a:moveTo>
                  <a:cubicBezTo>
                    <a:pt x="248" y="8"/>
                    <a:pt x="247" y="8"/>
                    <a:pt x="247" y="9"/>
                  </a:cubicBezTo>
                  <a:cubicBezTo>
                    <a:pt x="238" y="17"/>
                    <a:pt x="233" y="29"/>
                    <a:pt x="226" y="38"/>
                  </a:cubicBezTo>
                  <a:cubicBezTo>
                    <a:pt x="226" y="39"/>
                    <a:pt x="227" y="40"/>
                    <a:pt x="226" y="41"/>
                  </a:cubicBezTo>
                  <a:cubicBezTo>
                    <a:pt x="225" y="41"/>
                    <a:pt x="225" y="42"/>
                    <a:pt x="223" y="42"/>
                  </a:cubicBezTo>
                  <a:cubicBezTo>
                    <a:pt x="222" y="43"/>
                    <a:pt x="222" y="46"/>
                    <a:pt x="223" y="48"/>
                  </a:cubicBezTo>
                  <a:cubicBezTo>
                    <a:pt x="224" y="47"/>
                    <a:pt x="224" y="46"/>
                    <a:pt x="225" y="45"/>
                  </a:cubicBezTo>
                  <a:cubicBezTo>
                    <a:pt x="234" y="31"/>
                    <a:pt x="246" y="19"/>
                    <a:pt x="254" y="5"/>
                  </a:cubicBezTo>
                  <a:cubicBezTo>
                    <a:pt x="252" y="3"/>
                    <a:pt x="250" y="6"/>
                    <a:pt x="248" y="6"/>
                  </a:cubicBezTo>
                  <a:close/>
                  <a:moveTo>
                    <a:pt x="223" y="6"/>
                  </a:moveTo>
                  <a:cubicBezTo>
                    <a:pt x="222" y="9"/>
                    <a:pt x="221" y="12"/>
                    <a:pt x="222" y="16"/>
                  </a:cubicBezTo>
                  <a:cubicBezTo>
                    <a:pt x="225" y="13"/>
                    <a:pt x="228" y="9"/>
                    <a:pt x="231" y="5"/>
                  </a:cubicBezTo>
                  <a:cubicBezTo>
                    <a:pt x="228" y="5"/>
                    <a:pt x="226" y="4"/>
                    <a:pt x="223" y="6"/>
                  </a:cubicBezTo>
                  <a:close/>
                  <a:moveTo>
                    <a:pt x="233" y="5"/>
                  </a:moveTo>
                  <a:cubicBezTo>
                    <a:pt x="229" y="11"/>
                    <a:pt x="225" y="16"/>
                    <a:pt x="222" y="23"/>
                  </a:cubicBezTo>
                  <a:cubicBezTo>
                    <a:pt x="223" y="24"/>
                    <a:pt x="221" y="27"/>
                    <a:pt x="223" y="28"/>
                  </a:cubicBezTo>
                  <a:cubicBezTo>
                    <a:pt x="227" y="21"/>
                    <a:pt x="231" y="14"/>
                    <a:pt x="237" y="9"/>
                  </a:cubicBezTo>
                  <a:cubicBezTo>
                    <a:pt x="237" y="7"/>
                    <a:pt x="238" y="7"/>
                    <a:pt x="238" y="5"/>
                  </a:cubicBezTo>
                  <a:cubicBezTo>
                    <a:pt x="237" y="5"/>
                    <a:pt x="235" y="5"/>
                    <a:pt x="233" y="5"/>
                  </a:cubicBezTo>
                  <a:close/>
                  <a:moveTo>
                    <a:pt x="254" y="10"/>
                  </a:moveTo>
                  <a:cubicBezTo>
                    <a:pt x="254" y="11"/>
                    <a:pt x="254" y="11"/>
                    <a:pt x="253" y="10"/>
                  </a:cubicBezTo>
                  <a:cubicBezTo>
                    <a:pt x="249" y="16"/>
                    <a:pt x="245" y="22"/>
                    <a:pt x="241" y="28"/>
                  </a:cubicBezTo>
                  <a:cubicBezTo>
                    <a:pt x="238" y="33"/>
                    <a:pt x="233" y="36"/>
                    <a:pt x="230" y="40"/>
                  </a:cubicBezTo>
                  <a:cubicBezTo>
                    <a:pt x="229" y="42"/>
                    <a:pt x="229" y="45"/>
                    <a:pt x="227" y="47"/>
                  </a:cubicBezTo>
                  <a:cubicBezTo>
                    <a:pt x="224" y="51"/>
                    <a:pt x="221" y="53"/>
                    <a:pt x="223" y="58"/>
                  </a:cubicBezTo>
                  <a:cubicBezTo>
                    <a:pt x="226" y="57"/>
                    <a:pt x="226" y="53"/>
                    <a:pt x="229" y="52"/>
                  </a:cubicBezTo>
                  <a:cubicBezTo>
                    <a:pt x="232" y="44"/>
                    <a:pt x="238" y="40"/>
                    <a:pt x="241" y="33"/>
                  </a:cubicBezTo>
                  <a:cubicBezTo>
                    <a:pt x="246" y="28"/>
                    <a:pt x="251" y="22"/>
                    <a:pt x="255" y="16"/>
                  </a:cubicBezTo>
                  <a:cubicBezTo>
                    <a:pt x="255" y="14"/>
                    <a:pt x="255" y="12"/>
                    <a:pt x="255" y="10"/>
                  </a:cubicBezTo>
                  <a:cubicBezTo>
                    <a:pt x="255" y="10"/>
                    <a:pt x="254" y="10"/>
                    <a:pt x="254" y="10"/>
                  </a:cubicBezTo>
                  <a:close/>
                  <a:moveTo>
                    <a:pt x="254" y="21"/>
                  </a:moveTo>
                  <a:cubicBezTo>
                    <a:pt x="244" y="33"/>
                    <a:pt x="236" y="46"/>
                    <a:pt x="226" y="57"/>
                  </a:cubicBezTo>
                  <a:cubicBezTo>
                    <a:pt x="227" y="59"/>
                    <a:pt x="225" y="59"/>
                    <a:pt x="225" y="61"/>
                  </a:cubicBezTo>
                  <a:cubicBezTo>
                    <a:pt x="225" y="61"/>
                    <a:pt x="224" y="62"/>
                    <a:pt x="223" y="62"/>
                  </a:cubicBezTo>
                  <a:cubicBezTo>
                    <a:pt x="223" y="65"/>
                    <a:pt x="222" y="69"/>
                    <a:pt x="224" y="70"/>
                  </a:cubicBezTo>
                  <a:cubicBezTo>
                    <a:pt x="233" y="61"/>
                    <a:pt x="238" y="48"/>
                    <a:pt x="247" y="39"/>
                  </a:cubicBezTo>
                  <a:cubicBezTo>
                    <a:pt x="249" y="32"/>
                    <a:pt x="258" y="28"/>
                    <a:pt x="255" y="21"/>
                  </a:cubicBezTo>
                  <a:cubicBezTo>
                    <a:pt x="255" y="21"/>
                    <a:pt x="254" y="21"/>
                    <a:pt x="254" y="21"/>
                  </a:cubicBezTo>
                  <a:close/>
                  <a:moveTo>
                    <a:pt x="232" y="68"/>
                  </a:moveTo>
                  <a:cubicBezTo>
                    <a:pt x="233" y="68"/>
                    <a:pt x="232" y="67"/>
                    <a:pt x="232" y="67"/>
                  </a:cubicBezTo>
                  <a:cubicBezTo>
                    <a:pt x="233" y="66"/>
                    <a:pt x="234" y="66"/>
                    <a:pt x="235" y="65"/>
                  </a:cubicBezTo>
                  <a:cubicBezTo>
                    <a:pt x="237" y="61"/>
                    <a:pt x="240" y="57"/>
                    <a:pt x="242" y="53"/>
                  </a:cubicBezTo>
                  <a:cubicBezTo>
                    <a:pt x="245" y="49"/>
                    <a:pt x="249" y="46"/>
                    <a:pt x="252" y="42"/>
                  </a:cubicBezTo>
                  <a:cubicBezTo>
                    <a:pt x="254" y="39"/>
                    <a:pt x="258" y="35"/>
                    <a:pt x="255" y="31"/>
                  </a:cubicBezTo>
                  <a:cubicBezTo>
                    <a:pt x="252" y="34"/>
                    <a:pt x="250" y="39"/>
                    <a:pt x="246" y="42"/>
                  </a:cubicBezTo>
                  <a:cubicBezTo>
                    <a:pt x="244" y="46"/>
                    <a:pt x="241" y="49"/>
                    <a:pt x="239" y="52"/>
                  </a:cubicBezTo>
                  <a:cubicBezTo>
                    <a:pt x="237" y="57"/>
                    <a:pt x="233" y="60"/>
                    <a:pt x="231" y="65"/>
                  </a:cubicBezTo>
                  <a:cubicBezTo>
                    <a:pt x="230" y="65"/>
                    <a:pt x="230" y="68"/>
                    <a:pt x="228" y="67"/>
                  </a:cubicBezTo>
                  <a:cubicBezTo>
                    <a:pt x="227" y="72"/>
                    <a:pt x="221" y="76"/>
                    <a:pt x="223" y="80"/>
                  </a:cubicBezTo>
                  <a:cubicBezTo>
                    <a:pt x="226" y="76"/>
                    <a:pt x="229" y="72"/>
                    <a:pt x="232" y="68"/>
                  </a:cubicBezTo>
                  <a:close/>
                  <a:moveTo>
                    <a:pt x="239" y="61"/>
                  </a:moveTo>
                  <a:cubicBezTo>
                    <a:pt x="234" y="68"/>
                    <a:pt x="229" y="75"/>
                    <a:pt x="225" y="82"/>
                  </a:cubicBezTo>
                  <a:cubicBezTo>
                    <a:pt x="225" y="82"/>
                    <a:pt x="225" y="83"/>
                    <a:pt x="225" y="84"/>
                  </a:cubicBezTo>
                  <a:cubicBezTo>
                    <a:pt x="224" y="85"/>
                    <a:pt x="223" y="85"/>
                    <a:pt x="223" y="86"/>
                  </a:cubicBezTo>
                  <a:cubicBezTo>
                    <a:pt x="223" y="87"/>
                    <a:pt x="224" y="88"/>
                    <a:pt x="223" y="89"/>
                  </a:cubicBezTo>
                  <a:cubicBezTo>
                    <a:pt x="235" y="76"/>
                    <a:pt x="245" y="61"/>
                    <a:pt x="257" y="47"/>
                  </a:cubicBezTo>
                  <a:cubicBezTo>
                    <a:pt x="256" y="45"/>
                    <a:pt x="257" y="42"/>
                    <a:pt x="255" y="41"/>
                  </a:cubicBezTo>
                  <a:cubicBezTo>
                    <a:pt x="251" y="47"/>
                    <a:pt x="245" y="54"/>
                    <a:pt x="239" y="61"/>
                  </a:cubicBezTo>
                  <a:close/>
                  <a:moveTo>
                    <a:pt x="164" y="42"/>
                  </a:moveTo>
                  <a:cubicBezTo>
                    <a:pt x="164" y="45"/>
                    <a:pt x="163" y="49"/>
                    <a:pt x="164" y="51"/>
                  </a:cubicBezTo>
                  <a:cubicBezTo>
                    <a:pt x="166" y="48"/>
                    <a:pt x="169" y="45"/>
                    <a:pt x="170" y="42"/>
                  </a:cubicBezTo>
                  <a:cubicBezTo>
                    <a:pt x="169" y="42"/>
                    <a:pt x="167" y="42"/>
                    <a:pt x="164" y="42"/>
                  </a:cubicBezTo>
                  <a:close/>
                  <a:moveTo>
                    <a:pt x="172" y="42"/>
                  </a:moveTo>
                  <a:cubicBezTo>
                    <a:pt x="170" y="48"/>
                    <a:pt x="162" y="52"/>
                    <a:pt x="164" y="61"/>
                  </a:cubicBezTo>
                  <a:cubicBezTo>
                    <a:pt x="168" y="55"/>
                    <a:pt x="173" y="48"/>
                    <a:pt x="176" y="42"/>
                  </a:cubicBezTo>
                  <a:cubicBezTo>
                    <a:pt x="174" y="42"/>
                    <a:pt x="174" y="42"/>
                    <a:pt x="172" y="42"/>
                  </a:cubicBezTo>
                  <a:close/>
                  <a:moveTo>
                    <a:pt x="180" y="42"/>
                  </a:moveTo>
                  <a:cubicBezTo>
                    <a:pt x="176" y="46"/>
                    <a:pt x="171" y="49"/>
                    <a:pt x="170" y="56"/>
                  </a:cubicBezTo>
                  <a:cubicBezTo>
                    <a:pt x="167" y="57"/>
                    <a:pt x="168" y="62"/>
                    <a:pt x="164" y="63"/>
                  </a:cubicBezTo>
                  <a:cubicBezTo>
                    <a:pt x="165" y="65"/>
                    <a:pt x="164" y="69"/>
                    <a:pt x="164" y="73"/>
                  </a:cubicBezTo>
                  <a:cubicBezTo>
                    <a:pt x="167" y="72"/>
                    <a:pt x="167" y="68"/>
                    <a:pt x="169" y="66"/>
                  </a:cubicBezTo>
                  <a:cubicBezTo>
                    <a:pt x="170" y="64"/>
                    <a:pt x="172" y="62"/>
                    <a:pt x="174" y="59"/>
                  </a:cubicBezTo>
                  <a:cubicBezTo>
                    <a:pt x="175" y="57"/>
                    <a:pt x="176" y="55"/>
                    <a:pt x="178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81" y="50"/>
                    <a:pt x="183" y="47"/>
                    <a:pt x="185" y="43"/>
                  </a:cubicBezTo>
                  <a:cubicBezTo>
                    <a:pt x="183" y="42"/>
                    <a:pt x="181" y="43"/>
                    <a:pt x="180" y="42"/>
                  </a:cubicBezTo>
                  <a:close/>
                  <a:moveTo>
                    <a:pt x="188" y="44"/>
                  </a:moveTo>
                  <a:cubicBezTo>
                    <a:pt x="180" y="54"/>
                    <a:pt x="171" y="62"/>
                    <a:pt x="167" y="76"/>
                  </a:cubicBezTo>
                  <a:cubicBezTo>
                    <a:pt x="166" y="76"/>
                    <a:pt x="165" y="77"/>
                    <a:pt x="164" y="78"/>
                  </a:cubicBezTo>
                  <a:cubicBezTo>
                    <a:pt x="164" y="80"/>
                    <a:pt x="164" y="81"/>
                    <a:pt x="164" y="83"/>
                  </a:cubicBezTo>
                  <a:cubicBezTo>
                    <a:pt x="167" y="83"/>
                    <a:pt x="168" y="78"/>
                    <a:pt x="170" y="77"/>
                  </a:cubicBezTo>
                  <a:cubicBezTo>
                    <a:pt x="176" y="64"/>
                    <a:pt x="186" y="55"/>
                    <a:pt x="192" y="43"/>
                  </a:cubicBezTo>
                  <a:cubicBezTo>
                    <a:pt x="190" y="43"/>
                    <a:pt x="189" y="43"/>
                    <a:pt x="188" y="44"/>
                  </a:cubicBezTo>
                  <a:close/>
                  <a:moveTo>
                    <a:pt x="165" y="86"/>
                  </a:moveTo>
                  <a:cubicBezTo>
                    <a:pt x="165" y="90"/>
                    <a:pt x="164" y="91"/>
                    <a:pt x="165" y="94"/>
                  </a:cubicBezTo>
                  <a:cubicBezTo>
                    <a:pt x="169" y="90"/>
                    <a:pt x="172" y="85"/>
                    <a:pt x="175" y="80"/>
                  </a:cubicBezTo>
                  <a:cubicBezTo>
                    <a:pt x="177" y="78"/>
                    <a:pt x="178" y="75"/>
                    <a:pt x="180" y="73"/>
                  </a:cubicBezTo>
                  <a:cubicBezTo>
                    <a:pt x="181" y="71"/>
                    <a:pt x="182" y="70"/>
                    <a:pt x="183" y="68"/>
                  </a:cubicBezTo>
                  <a:cubicBezTo>
                    <a:pt x="184" y="67"/>
                    <a:pt x="185" y="65"/>
                    <a:pt x="186" y="63"/>
                  </a:cubicBezTo>
                  <a:cubicBezTo>
                    <a:pt x="189" y="58"/>
                    <a:pt x="196" y="51"/>
                    <a:pt x="194" y="46"/>
                  </a:cubicBezTo>
                  <a:cubicBezTo>
                    <a:pt x="183" y="58"/>
                    <a:pt x="174" y="73"/>
                    <a:pt x="165" y="86"/>
                  </a:cubicBezTo>
                  <a:close/>
                  <a:moveTo>
                    <a:pt x="251" y="56"/>
                  </a:moveTo>
                  <a:cubicBezTo>
                    <a:pt x="250" y="58"/>
                    <a:pt x="248" y="60"/>
                    <a:pt x="247" y="62"/>
                  </a:cubicBezTo>
                  <a:cubicBezTo>
                    <a:pt x="246" y="63"/>
                    <a:pt x="246" y="64"/>
                    <a:pt x="246" y="64"/>
                  </a:cubicBezTo>
                  <a:cubicBezTo>
                    <a:pt x="245" y="64"/>
                    <a:pt x="245" y="64"/>
                    <a:pt x="244" y="64"/>
                  </a:cubicBezTo>
                  <a:cubicBezTo>
                    <a:pt x="244" y="65"/>
                    <a:pt x="244" y="67"/>
                    <a:pt x="243" y="67"/>
                  </a:cubicBezTo>
                  <a:cubicBezTo>
                    <a:pt x="240" y="71"/>
                    <a:pt x="237" y="75"/>
                    <a:pt x="235" y="78"/>
                  </a:cubicBezTo>
                  <a:cubicBezTo>
                    <a:pt x="231" y="83"/>
                    <a:pt x="227" y="87"/>
                    <a:pt x="225" y="92"/>
                  </a:cubicBezTo>
                  <a:cubicBezTo>
                    <a:pt x="224" y="92"/>
                    <a:pt x="224" y="93"/>
                    <a:pt x="223" y="93"/>
                  </a:cubicBezTo>
                  <a:cubicBezTo>
                    <a:pt x="224" y="95"/>
                    <a:pt x="223" y="99"/>
                    <a:pt x="224" y="100"/>
                  </a:cubicBezTo>
                  <a:cubicBezTo>
                    <a:pt x="229" y="96"/>
                    <a:pt x="232" y="90"/>
                    <a:pt x="235" y="86"/>
                  </a:cubicBezTo>
                  <a:cubicBezTo>
                    <a:pt x="242" y="76"/>
                    <a:pt x="250" y="67"/>
                    <a:pt x="257" y="57"/>
                  </a:cubicBezTo>
                  <a:cubicBezTo>
                    <a:pt x="257" y="55"/>
                    <a:pt x="257" y="53"/>
                    <a:pt x="257" y="52"/>
                  </a:cubicBezTo>
                  <a:cubicBezTo>
                    <a:pt x="256" y="52"/>
                    <a:pt x="254" y="51"/>
                    <a:pt x="254" y="52"/>
                  </a:cubicBezTo>
                  <a:cubicBezTo>
                    <a:pt x="255" y="54"/>
                    <a:pt x="253" y="55"/>
                    <a:pt x="251" y="56"/>
                  </a:cubicBezTo>
                  <a:close/>
                  <a:moveTo>
                    <a:pt x="173" y="84"/>
                  </a:moveTo>
                  <a:cubicBezTo>
                    <a:pt x="173" y="85"/>
                    <a:pt x="173" y="85"/>
                    <a:pt x="173" y="86"/>
                  </a:cubicBezTo>
                  <a:cubicBezTo>
                    <a:pt x="172" y="87"/>
                    <a:pt x="171" y="89"/>
                    <a:pt x="171" y="91"/>
                  </a:cubicBezTo>
                  <a:cubicBezTo>
                    <a:pt x="170" y="90"/>
                    <a:pt x="170" y="92"/>
                    <a:pt x="170" y="92"/>
                  </a:cubicBezTo>
                  <a:cubicBezTo>
                    <a:pt x="169" y="93"/>
                    <a:pt x="169" y="93"/>
                    <a:pt x="168" y="93"/>
                  </a:cubicBezTo>
                  <a:cubicBezTo>
                    <a:pt x="168" y="98"/>
                    <a:pt x="164" y="100"/>
                    <a:pt x="165" y="105"/>
                  </a:cubicBezTo>
                  <a:cubicBezTo>
                    <a:pt x="176" y="91"/>
                    <a:pt x="185" y="75"/>
                    <a:pt x="196" y="61"/>
                  </a:cubicBezTo>
                  <a:cubicBezTo>
                    <a:pt x="195" y="59"/>
                    <a:pt x="196" y="55"/>
                    <a:pt x="194" y="54"/>
                  </a:cubicBezTo>
                  <a:cubicBezTo>
                    <a:pt x="187" y="64"/>
                    <a:pt x="181" y="75"/>
                    <a:pt x="173" y="84"/>
                  </a:cubicBezTo>
                  <a:close/>
                  <a:moveTo>
                    <a:pt x="241" y="80"/>
                  </a:moveTo>
                  <a:cubicBezTo>
                    <a:pt x="238" y="86"/>
                    <a:pt x="233" y="94"/>
                    <a:pt x="227" y="100"/>
                  </a:cubicBezTo>
                  <a:cubicBezTo>
                    <a:pt x="227" y="101"/>
                    <a:pt x="227" y="101"/>
                    <a:pt x="227" y="103"/>
                  </a:cubicBezTo>
                  <a:cubicBezTo>
                    <a:pt x="226" y="103"/>
                    <a:pt x="225" y="103"/>
                    <a:pt x="224" y="103"/>
                  </a:cubicBezTo>
                  <a:cubicBezTo>
                    <a:pt x="224" y="105"/>
                    <a:pt x="224" y="107"/>
                    <a:pt x="224" y="109"/>
                  </a:cubicBezTo>
                  <a:cubicBezTo>
                    <a:pt x="227" y="108"/>
                    <a:pt x="227" y="106"/>
                    <a:pt x="228" y="104"/>
                  </a:cubicBezTo>
                  <a:cubicBezTo>
                    <a:pt x="231" y="100"/>
                    <a:pt x="236" y="96"/>
                    <a:pt x="240" y="90"/>
                  </a:cubicBezTo>
                  <a:cubicBezTo>
                    <a:pt x="243" y="87"/>
                    <a:pt x="246" y="83"/>
                    <a:pt x="249" y="79"/>
                  </a:cubicBezTo>
                  <a:cubicBezTo>
                    <a:pt x="253" y="74"/>
                    <a:pt x="259" y="67"/>
                    <a:pt x="256" y="62"/>
                  </a:cubicBezTo>
                  <a:cubicBezTo>
                    <a:pt x="251" y="68"/>
                    <a:pt x="247" y="75"/>
                    <a:pt x="241" y="80"/>
                  </a:cubicBezTo>
                  <a:close/>
                  <a:moveTo>
                    <a:pt x="186" y="79"/>
                  </a:moveTo>
                  <a:cubicBezTo>
                    <a:pt x="184" y="81"/>
                    <a:pt x="182" y="83"/>
                    <a:pt x="181" y="86"/>
                  </a:cubicBezTo>
                  <a:cubicBezTo>
                    <a:pt x="179" y="88"/>
                    <a:pt x="177" y="90"/>
                    <a:pt x="177" y="93"/>
                  </a:cubicBezTo>
                  <a:cubicBezTo>
                    <a:pt x="172" y="96"/>
                    <a:pt x="170" y="102"/>
                    <a:pt x="167" y="106"/>
                  </a:cubicBezTo>
                  <a:cubicBezTo>
                    <a:pt x="167" y="108"/>
                    <a:pt x="167" y="109"/>
                    <a:pt x="167" y="110"/>
                  </a:cubicBezTo>
                  <a:cubicBezTo>
                    <a:pt x="166" y="111"/>
                    <a:pt x="165" y="113"/>
                    <a:pt x="165" y="115"/>
                  </a:cubicBezTo>
                  <a:cubicBezTo>
                    <a:pt x="170" y="112"/>
                    <a:pt x="172" y="105"/>
                    <a:pt x="176" y="102"/>
                  </a:cubicBezTo>
                  <a:cubicBezTo>
                    <a:pt x="182" y="91"/>
                    <a:pt x="190" y="82"/>
                    <a:pt x="196" y="73"/>
                  </a:cubicBezTo>
                  <a:cubicBezTo>
                    <a:pt x="196" y="70"/>
                    <a:pt x="196" y="68"/>
                    <a:pt x="196" y="66"/>
                  </a:cubicBezTo>
                  <a:cubicBezTo>
                    <a:pt x="196" y="66"/>
                    <a:pt x="196" y="66"/>
                    <a:pt x="195" y="66"/>
                  </a:cubicBezTo>
                  <a:cubicBezTo>
                    <a:pt x="192" y="70"/>
                    <a:pt x="187" y="73"/>
                    <a:pt x="186" y="79"/>
                  </a:cubicBezTo>
                  <a:close/>
                  <a:moveTo>
                    <a:pt x="234" y="99"/>
                  </a:moveTo>
                  <a:cubicBezTo>
                    <a:pt x="232" y="105"/>
                    <a:pt x="228" y="108"/>
                    <a:pt x="225" y="113"/>
                  </a:cubicBezTo>
                  <a:cubicBezTo>
                    <a:pt x="226" y="114"/>
                    <a:pt x="224" y="117"/>
                    <a:pt x="225" y="118"/>
                  </a:cubicBezTo>
                  <a:cubicBezTo>
                    <a:pt x="234" y="108"/>
                    <a:pt x="241" y="96"/>
                    <a:pt x="251" y="86"/>
                  </a:cubicBezTo>
                  <a:cubicBezTo>
                    <a:pt x="253" y="81"/>
                    <a:pt x="259" y="77"/>
                    <a:pt x="257" y="72"/>
                  </a:cubicBezTo>
                  <a:cubicBezTo>
                    <a:pt x="249" y="81"/>
                    <a:pt x="243" y="92"/>
                    <a:pt x="234" y="99"/>
                  </a:cubicBezTo>
                  <a:close/>
                  <a:moveTo>
                    <a:pt x="195" y="77"/>
                  </a:moveTo>
                  <a:cubicBezTo>
                    <a:pt x="193" y="80"/>
                    <a:pt x="191" y="83"/>
                    <a:pt x="189" y="86"/>
                  </a:cubicBezTo>
                  <a:cubicBezTo>
                    <a:pt x="188" y="87"/>
                    <a:pt x="187" y="88"/>
                    <a:pt x="186" y="90"/>
                  </a:cubicBezTo>
                  <a:cubicBezTo>
                    <a:pt x="185" y="91"/>
                    <a:pt x="185" y="93"/>
                    <a:pt x="184" y="94"/>
                  </a:cubicBezTo>
                  <a:cubicBezTo>
                    <a:pt x="183" y="94"/>
                    <a:pt x="182" y="94"/>
                    <a:pt x="182" y="95"/>
                  </a:cubicBezTo>
                  <a:cubicBezTo>
                    <a:pt x="181" y="95"/>
                    <a:pt x="182" y="96"/>
                    <a:pt x="181" y="97"/>
                  </a:cubicBezTo>
                  <a:cubicBezTo>
                    <a:pt x="179" y="101"/>
                    <a:pt x="175" y="104"/>
                    <a:pt x="175" y="108"/>
                  </a:cubicBezTo>
                  <a:cubicBezTo>
                    <a:pt x="170" y="110"/>
                    <a:pt x="171" y="117"/>
                    <a:pt x="166" y="119"/>
                  </a:cubicBezTo>
                  <a:cubicBezTo>
                    <a:pt x="166" y="121"/>
                    <a:pt x="166" y="123"/>
                    <a:pt x="166" y="126"/>
                  </a:cubicBezTo>
                  <a:cubicBezTo>
                    <a:pt x="170" y="124"/>
                    <a:pt x="172" y="119"/>
                    <a:pt x="174" y="116"/>
                  </a:cubicBezTo>
                  <a:cubicBezTo>
                    <a:pt x="177" y="112"/>
                    <a:pt x="180" y="109"/>
                    <a:pt x="182" y="105"/>
                  </a:cubicBezTo>
                  <a:cubicBezTo>
                    <a:pt x="184" y="104"/>
                    <a:pt x="185" y="102"/>
                    <a:pt x="186" y="99"/>
                  </a:cubicBezTo>
                  <a:cubicBezTo>
                    <a:pt x="188" y="98"/>
                    <a:pt x="190" y="96"/>
                    <a:pt x="191" y="94"/>
                  </a:cubicBezTo>
                  <a:cubicBezTo>
                    <a:pt x="194" y="89"/>
                    <a:pt x="198" y="84"/>
                    <a:pt x="196" y="77"/>
                  </a:cubicBezTo>
                  <a:cubicBezTo>
                    <a:pt x="196" y="77"/>
                    <a:pt x="196" y="77"/>
                    <a:pt x="195" y="77"/>
                  </a:cubicBezTo>
                  <a:close/>
                  <a:moveTo>
                    <a:pt x="227" y="120"/>
                  </a:moveTo>
                  <a:cubicBezTo>
                    <a:pt x="227" y="124"/>
                    <a:pt x="224" y="124"/>
                    <a:pt x="225" y="128"/>
                  </a:cubicBezTo>
                  <a:cubicBezTo>
                    <a:pt x="231" y="123"/>
                    <a:pt x="235" y="115"/>
                    <a:pt x="241" y="110"/>
                  </a:cubicBezTo>
                  <a:cubicBezTo>
                    <a:pt x="245" y="103"/>
                    <a:pt x="251" y="98"/>
                    <a:pt x="255" y="91"/>
                  </a:cubicBezTo>
                  <a:cubicBezTo>
                    <a:pt x="256" y="91"/>
                    <a:pt x="256" y="90"/>
                    <a:pt x="258" y="91"/>
                  </a:cubicBezTo>
                  <a:cubicBezTo>
                    <a:pt x="258" y="88"/>
                    <a:pt x="257" y="84"/>
                    <a:pt x="257" y="82"/>
                  </a:cubicBezTo>
                  <a:cubicBezTo>
                    <a:pt x="247" y="95"/>
                    <a:pt x="236" y="107"/>
                    <a:pt x="227" y="120"/>
                  </a:cubicBezTo>
                  <a:close/>
                  <a:moveTo>
                    <a:pt x="103" y="96"/>
                  </a:moveTo>
                  <a:cubicBezTo>
                    <a:pt x="103" y="99"/>
                    <a:pt x="104" y="101"/>
                    <a:pt x="104" y="104"/>
                  </a:cubicBezTo>
                  <a:cubicBezTo>
                    <a:pt x="109" y="97"/>
                    <a:pt x="115" y="91"/>
                    <a:pt x="120" y="84"/>
                  </a:cubicBezTo>
                  <a:cubicBezTo>
                    <a:pt x="110" y="82"/>
                    <a:pt x="109" y="92"/>
                    <a:pt x="103" y="96"/>
                  </a:cubicBezTo>
                  <a:close/>
                  <a:moveTo>
                    <a:pt x="121" y="86"/>
                  </a:moveTo>
                  <a:cubicBezTo>
                    <a:pt x="118" y="90"/>
                    <a:pt x="115" y="94"/>
                    <a:pt x="112" y="98"/>
                  </a:cubicBezTo>
                  <a:cubicBezTo>
                    <a:pt x="111" y="99"/>
                    <a:pt x="109" y="100"/>
                    <a:pt x="109" y="101"/>
                  </a:cubicBezTo>
                  <a:cubicBezTo>
                    <a:pt x="108" y="101"/>
                    <a:pt x="109" y="102"/>
                    <a:pt x="109" y="102"/>
                  </a:cubicBezTo>
                  <a:cubicBezTo>
                    <a:pt x="106" y="107"/>
                    <a:pt x="102" y="110"/>
                    <a:pt x="104" y="115"/>
                  </a:cubicBezTo>
                  <a:cubicBezTo>
                    <a:pt x="108" y="112"/>
                    <a:pt x="110" y="107"/>
                    <a:pt x="113" y="103"/>
                  </a:cubicBezTo>
                  <a:cubicBezTo>
                    <a:pt x="119" y="97"/>
                    <a:pt x="125" y="90"/>
                    <a:pt x="129" y="84"/>
                  </a:cubicBezTo>
                  <a:cubicBezTo>
                    <a:pt x="126" y="82"/>
                    <a:pt x="123" y="84"/>
                    <a:pt x="121" y="86"/>
                  </a:cubicBezTo>
                  <a:close/>
                  <a:moveTo>
                    <a:pt x="103" y="85"/>
                  </a:moveTo>
                  <a:cubicBezTo>
                    <a:pt x="103" y="88"/>
                    <a:pt x="103" y="90"/>
                    <a:pt x="104" y="93"/>
                  </a:cubicBezTo>
                  <a:cubicBezTo>
                    <a:pt x="106" y="90"/>
                    <a:pt x="108" y="88"/>
                    <a:pt x="110" y="85"/>
                  </a:cubicBezTo>
                  <a:cubicBezTo>
                    <a:pt x="109" y="84"/>
                    <a:pt x="105" y="84"/>
                    <a:pt x="103" y="85"/>
                  </a:cubicBezTo>
                  <a:close/>
                  <a:moveTo>
                    <a:pt x="133" y="84"/>
                  </a:moveTo>
                  <a:cubicBezTo>
                    <a:pt x="122" y="95"/>
                    <a:pt x="113" y="108"/>
                    <a:pt x="103" y="120"/>
                  </a:cubicBezTo>
                  <a:cubicBezTo>
                    <a:pt x="104" y="123"/>
                    <a:pt x="103" y="124"/>
                    <a:pt x="104" y="127"/>
                  </a:cubicBezTo>
                  <a:cubicBezTo>
                    <a:pt x="110" y="122"/>
                    <a:pt x="113" y="114"/>
                    <a:pt x="119" y="109"/>
                  </a:cubicBezTo>
                  <a:cubicBezTo>
                    <a:pt x="120" y="107"/>
                    <a:pt x="122" y="104"/>
                    <a:pt x="123" y="104"/>
                  </a:cubicBezTo>
                  <a:cubicBezTo>
                    <a:pt x="122" y="103"/>
                    <a:pt x="123" y="104"/>
                    <a:pt x="123" y="102"/>
                  </a:cubicBezTo>
                  <a:cubicBezTo>
                    <a:pt x="128" y="97"/>
                    <a:pt x="133" y="92"/>
                    <a:pt x="135" y="85"/>
                  </a:cubicBezTo>
                  <a:cubicBezTo>
                    <a:pt x="135" y="84"/>
                    <a:pt x="134" y="84"/>
                    <a:pt x="133" y="84"/>
                  </a:cubicBezTo>
                  <a:close/>
                  <a:moveTo>
                    <a:pt x="188" y="100"/>
                  </a:moveTo>
                  <a:cubicBezTo>
                    <a:pt x="188" y="101"/>
                    <a:pt x="188" y="101"/>
                    <a:pt x="188" y="102"/>
                  </a:cubicBezTo>
                  <a:cubicBezTo>
                    <a:pt x="187" y="102"/>
                    <a:pt x="186" y="102"/>
                    <a:pt x="185" y="103"/>
                  </a:cubicBezTo>
                  <a:cubicBezTo>
                    <a:pt x="185" y="104"/>
                    <a:pt x="185" y="105"/>
                    <a:pt x="185" y="106"/>
                  </a:cubicBezTo>
                  <a:cubicBezTo>
                    <a:pt x="185" y="106"/>
                    <a:pt x="184" y="106"/>
                    <a:pt x="183" y="106"/>
                  </a:cubicBezTo>
                  <a:cubicBezTo>
                    <a:pt x="182" y="107"/>
                    <a:pt x="182" y="110"/>
                    <a:pt x="180" y="112"/>
                  </a:cubicBezTo>
                  <a:cubicBezTo>
                    <a:pt x="180" y="112"/>
                    <a:pt x="179" y="112"/>
                    <a:pt x="179" y="112"/>
                  </a:cubicBezTo>
                  <a:cubicBezTo>
                    <a:pt x="178" y="113"/>
                    <a:pt x="178" y="114"/>
                    <a:pt x="178" y="115"/>
                  </a:cubicBezTo>
                  <a:cubicBezTo>
                    <a:pt x="177" y="116"/>
                    <a:pt x="175" y="117"/>
                    <a:pt x="175" y="118"/>
                  </a:cubicBezTo>
                  <a:cubicBezTo>
                    <a:pt x="175" y="118"/>
                    <a:pt x="175" y="119"/>
                    <a:pt x="175" y="120"/>
                  </a:cubicBezTo>
                  <a:cubicBezTo>
                    <a:pt x="174" y="120"/>
                    <a:pt x="174" y="119"/>
                    <a:pt x="173" y="120"/>
                  </a:cubicBezTo>
                  <a:cubicBezTo>
                    <a:pt x="173" y="121"/>
                    <a:pt x="173" y="122"/>
                    <a:pt x="173" y="122"/>
                  </a:cubicBezTo>
                  <a:cubicBezTo>
                    <a:pt x="173" y="123"/>
                    <a:pt x="171" y="121"/>
                    <a:pt x="172" y="123"/>
                  </a:cubicBezTo>
                  <a:cubicBezTo>
                    <a:pt x="171" y="127"/>
                    <a:pt x="165" y="131"/>
                    <a:pt x="167" y="137"/>
                  </a:cubicBezTo>
                  <a:cubicBezTo>
                    <a:pt x="168" y="136"/>
                    <a:pt x="169" y="134"/>
                    <a:pt x="170" y="133"/>
                  </a:cubicBezTo>
                  <a:cubicBezTo>
                    <a:pt x="172" y="129"/>
                    <a:pt x="174" y="126"/>
                    <a:pt x="177" y="123"/>
                  </a:cubicBezTo>
                  <a:cubicBezTo>
                    <a:pt x="181" y="117"/>
                    <a:pt x="185" y="111"/>
                    <a:pt x="190" y="106"/>
                  </a:cubicBezTo>
                  <a:cubicBezTo>
                    <a:pt x="194" y="101"/>
                    <a:pt x="198" y="96"/>
                    <a:pt x="196" y="89"/>
                  </a:cubicBezTo>
                  <a:cubicBezTo>
                    <a:pt x="196" y="89"/>
                    <a:pt x="196" y="89"/>
                    <a:pt x="195" y="89"/>
                  </a:cubicBezTo>
                  <a:cubicBezTo>
                    <a:pt x="194" y="94"/>
                    <a:pt x="190" y="97"/>
                    <a:pt x="188" y="100"/>
                  </a:cubicBezTo>
                  <a:close/>
                  <a:moveTo>
                    <a:pt x="107" y="130"/>
                  </a:moveTo>
                  <a:cubicBezTo>
                    <a:pt x="106" y="131"/>
                    <a:pt x="105" y="131"/>
                    <a:pt x="104" y="132"/>
                  </a:cubicBezTo>
                  <a:cubicBezTo>
                    <a:pt x="104" y="133"/>
                    <a:pt x="104" y="135"/>
                    <a:pt x="105" y="137"/>
                  </a:cubicBezTo>
                  <a:cubicBezTo>
                    <a:pt x="107" y="135"/>
                    <a:pt x="109" y="132"/>
                    <a:pt x="111" y="130"/>
                  </a:cubicBezTo>
                  <a:cubicBezTo>
                    <a:pt x="120" y="120"/>
                    <a:pt x="128" y="110"/>
                    <a:pt x="135" y="99"/>
                  </a:cubicBezTo>
                  <a:cubicBezTo>
                    <a:pt x="135" y="96"/>
                    <a:pt x="136" y="94"/>
                    <a:pt x="135" y="92"/>
                  </a:cubicBezTo>
                  <a:cubicBezTo>
                    <a:pt x="125" y="105"/>
                    <a:pt x="114" y="115"/>
                    <a:pt x="107" y="130"/>
                  </a:cubicBezTo>
                  <a:close/>
                  <a:moveTo>
                    <a:pt x="257" y="95"/>
                  </a:moveTo>
                  <a:cubicBezTo>
                    <a:pt x="251" y="99"/>
                    <a:pt x="248" y="105"/>
                    <a:pt x="243" y="110"/>
                  </a:cubicBezTo>
                  <a:cubicBezTo>
                    <a:pt x="243" y="110"/>
                    <a:pt x="243" y="111"/>
                    <a:pt x="243" y="111"/>
                  </a:cubicBezTo>
                  <a:cubicBezTo>
                    <a:pt x="242" y="111"/>
                    <a:pt x="242" y="112"/>
                    <a:pt x="241" y="112"/>
                  </a:cubicBezTo>
                  <a:cubicBezTo>
                    <a:pt x="239" y="116"/>
                    <a:pt x="236" y="119"/>
                    <a:pt x="233" y="123"/>
                  </a:cubicBezTo>
                  <a:cubicBezTo>
                    <a:pt x="231" y="125"/>
                    <a:pt x="226" y="131"/>
                    <a:pt x="225" y="134"/>
                  </a:cubicBezTo>
                  <a:cubicBezTo>
                    <a:pt x="224" y="139"/>
                    <a:pt x="227" y="145"/>
                    <a:pt x="226" y="150"/>
                  </a:cubicBezTo>
                  <a:cubicBezTo>
                    <a:pt x="236" y="141"/>
                    <a:pt x="243" y="129"/>
                    <a:pt x="253" y="120"/>
                  </a:cubicBezTo>
                  <a:cubicBezTo>
                    <a:pt x="255" y="116"/>
                    <a:pt x="260" y="113"/>
                    <a:pt x="258" y="108"/>
                  </a:cubicBezTo>
                  <a:cubicBezTo>
                    <a:pt x="252" y="111"/>
                    <a:pt x="250" y="118"/>
                    <a:pt x="245" y="121"/>
                  </a:cubicBezTo>
                  <a:cubicBezTo>
                    <a:pt x="246" y="123"/>
                    <a:pt x="243" y="125"/>
                    <a:pt x="242" y="126"/>
                  </a:cubicBezTo>
                  <a:cubicBezTo>
                    <a:pt x="240" y="129"/>
                    <a:pt x="239" y="132"/>
                    <a:pt x="237" y="134"/>
                  </a:cubicBezTo>
                  <a:cubicBezTo>
                    <a:pt x="236" y="135"/>
                    <a:pt x="234" y="138"/>
                    <a:pt x="232" y="139"/>
                  </a:cubicBezTo>
                  <a:cubicBezTo>
                    <a:pt x="231" y="142"/>
                    <a:pt x="231" y="145"/>
                    <a:pt x="228" y="145"/>
                  </a:cubicBezTo>
                  <a:cubicBezTo>
                    <a:pt x="227" y="143"/>
                    <a:pt x="230" y="140"/>
                    <a:pt x="232" y="137"/>
                  </a:cubicBezTo>
                  <a:cubicBezTo>
                    <a:pt x="240" y="126"/>
                    <a:pt x="250" y="113"/>
                    <a:pt x="258" y="102"/>
                  </a:cubicBezTo>
                  <a:cubicBezTo>
                    <a:pt x="258" y="99"/>
                    <a:pt x="258" y="97"/>
                    <a:pt x="258" y="95"/>
                  </a:cubicBezTo>
                  <a:cubicBezTo>
                    <a:pt x="258" y="95"/>
                    <a:pt x="257" y="95"/>
                    <a:pt x="257" y="95"/>
                  </a:cubicBezTo>
                  <a:close/>
                  <a:moveTo>
                    <a:pt x="196" y="100"/>
                  </a:moveTo>
                  <a:cubicBezTo>
                    <a:pt x="195" y="101"/>
                    <a:pt x="194" y="102"/>
                    <a:pt x="194" y="103"/>
                  </a:cubicBezTo>
                  <a:cubicBezTo>
                    <a:pt x="189" y="107"/>
                    <a:pt x="186" y="114"/>
                    <a:pt x="182" y="119"/>
                  </a:cubicBezTo>
                  <a:cubicBezTo>
                    <a:pt x="182" y="120"/>
                    <a:pt x="181" y="120"/>
                    <a:pt x="181" y="121"/>
                  </a:cubicBezTo>
                  <a:cubicBezTo>
                    <a:pt x="177" y="125"/>
                    <a:pt x="173" y="130"/>
                    <a:pt x="171" y="135"/>
                  </a:cubicBezTo>
                  <a:cubicBezTo>
                    <a:pt x="168" y="138"/>
                    <a:pt x="165" y="144"/>
                    <a:pt x="168" y="148"/>
                  </a:cubicBezTo>
                  <a:cubicBezTo>
                    <a:pt x="175" y="137"/>
                    <a:pt x="183" y="126"/>
                    <a:pt x="191" y="115"/>
                  </a:cubicBezTo>
                  <a:cubicBezTo>
                    <a:pt x="195" y="110"/>
                    <a:pt x="199" y="107"/>
                    <a:pt x="197" y="100"/>
                  </a:cubicBezTo>
                  <a:cubicBezTo>
                    <a:pt x="197" y="101"/>
                    <a:pt x="196" y="100"/>
                    <a:pt x="196" y="100"/>
                  </a:cubicBezTo>
                  <a:close/>
                  <a:moveTo>
                    <a:pt x="120" y="124"/>
                  </a:moveTo>
                  <a:cubicBezTo>
                    <a:pt x="118" y="126"/>
                    <a:pt x="115" y="128"/>
                    <a:pt x="113" y="131"/>
                  </a:cubicBezTo>
                  <a:cubicBezTo>
                    <a:pt x="111" y="133"/>
                    <a:pt x="110" y="135"/>
                    <a:pt x="108" y="137"/>
                  </a:cubicBezTo>
                  <a:cubicBezTo>
                    <a:pt x="107" y="139"/>
                    <a:pt x="104" y="141"/>
                    <a:pt x="106" y="143"/>
                  </a:cubicBezTo>
                  <a:cubicBezTo>
                    <a:pt x="102" y="146"/>
                    <a:pt x="103" y="153"/>
                    <a:pt x="105" y="157"/>
                  </a:cubicBezTo>
                  <a:cubicBezTo>
                    <a:pt x="106" y="154"/>
                    <a:pt x="109" y="152"/>
                    <a:pt x="111" y="150"/>
                  </a:cubicBezTo>
                  <a:cubicBezTo>
                    <a:pt x="115" y="146"/>
                    <a:pt x="119" y="140"/>
                    <a:pt x="123" y="135"/>
                  </a:cubicBezTo>
                  <a:cubicBezTo>
                    <a:pt x="124" y="134"/>
                    <a:pt x="125" y="131"/>
                    <a:pt x="126" y="130"/>
                  </a:cubicBezTo>
                  <a:cubicBezTo>
                    <a:pt x="127" y="130"/>
                    <a:pt x="127" y="130"/>
                    <a:pt x="128" y="130"/>
                  </a:cubicBezTo>
                  <a:cubicBezTo>
                    <a:pt x="128" y="129"/>
                    <a:pt x="128" y="128"/>
                    <a:pt x="128" y="128"/>
                  </a:cubicBezTo>
                  <a:cubicBezTo>
                    <a:pt x="131" y="124"/>
                    <a:pt x="138" y="119"/>
                    <a:pt x="135" y="116"/>
                  </a:cubicBezTo>
                  <a:cubicBezTo>
                    <a:pt x="127" y="127"/>
                    <a:pt x="118" y="137"/>
                    <a:pt x="109" y="148"/>
                  </a:cubicBezTo>
                  <a:cubicBezTo>
                    <a:pt x="109" y="150"/>
                    <a:pt x="109" y="150"/>
                    <a:pt x="109" y="151"/>
                  </a:cubicBezTo>
                  <a:cubicBezTo>
                    <a:pt x="107" y="151"/>
                    <a:pt x="107" y="152"/>
                    <a:pt x="106" y="152"/>
                  </a:cubicBezTo>
                  <a:cubicBezTo>
                    <a:pt x="104" y="150"/>
                    <a:pt x="107" y="146"/>
                    <a:pt x="109" y="144"/>
                  </a:cubicBezTo>
                  <a:cubicBezTo>
                    <a:pt x="111" y="141"/>
                    <a:pt x="116" y="137"/>
                    <a:pt x="118" y="135"/>
                  </a:cubicBezTo>
                  <a:cubicBezTo>
                    <a:pt x="120" y="130"/>
                    <a:pt x="124" y="127"/>
                    <a:pt x="128" y="123"/>
                  </a:cubicBezTo>
                  <a:cubicBezTo>
                    <a:pt x="129" y="121"/>
                    <a:pt x="130" y="119"/>
                    <a:pt x="132" y="117"/>
                  </a:cubicBezTo>
                  <a:cubicBezTo>
                    <a:pt x="135" y="113"/>
                    <a:pt x="137" y="110"/>
                    <a:pt x="135" y="105"/>
                  </a:cubicBezTo>
                  <a:cubicBezTo>
                    <a:pt x="129" y="111"/>
                    <a:pt x="125" y="118"/>
                    <a:pt x="120" y="124"/>
                  </a:cubicBezTo>
                  <a:close/>
                  <a:moveTo>
                    <a:pt x="168" y="155"/>
                  </a:moveTo>
                  <a:cubicBezTo>
                    <a:pt x="167" y="156"/>
                    <a:pt x="167" y="157"/>
                    <a:pt x="167" y="159"/>
                  </a:cubicBezTo>
                  <a:cubicBezTo>
                    <a:pt x="171" y="158"/>
                    <a:pt x="171" y="154"/>
                    <a:pt x="174" y="152"/>
                  </a:cubicBezTo>
                  <a:cubicBezTo>
                    <a:pt x="179" y="142"/>
                    <a:pt x="187" y="135"/>
                    <a:pt x="191" y="126"/>
                  </a:cubicBezTo>
                  <a:cubicBezTo>
                    <a:pt x="193" y="124"/>
                    <a:pt x="195" y="122"/>
                    <a:pt x="195" y="119"/>
                  </a:cubicBezTo>
                  <a:cubicBezTo>
                    <a:pt x="196" y="118"/>
                    <a:pt x="198" y="119"/>
                    <a:pt x="198" y="117"/>
                  </a:cubicBezTo>
                  <a:cubicBezTo>
                    <a:pt x="197" y="116"/>
                    <a:pt x="198" y="112"/>
                    <a:pt x="197" y="111"/>
                  </a:cubicBezTo>
                  <a:cubicBezTo>
                    <a:pt x="186" y="125"/>
                    <a:pt x="175" y="140"/>
                    <a:pt x="168" y="155"/>
                  </a:cubicBezTo>
                  <a:close/>
                  <a:moveTo>
                    <a:pt x="231" y="154"/>
                  </a:moveTo>
                  <a:cubicBezTo>
                    <a:pt x="236" y="147"/>
                    <a:pt x="243" y="141"/>
                    <a:pt x="249" y="135"/>
                  </a:cubicBezTo>
                  <a:cubicBezTo>
                    <a:pt x="253" y="129"/>
                    <a:pt x="259" y="124"/>
                    <a:pt x="259" y="118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4" y="120"/>
                    <a:pt x="252" y="125"/>
                    <a:pt x="247" y="128"/>
                  </a:cubicBezTo>
                  <a:cubicBezTo>
                    <a:pt x="248" y="129"/>
                    <a:pt x="247" y="129"/>
                    <a:pt x="247" y="130"/>
                  </a:cubicBezTo>
                  <a:cubicBezTo>
                    <a:pt x="243" y="132"/>
                    <a:pt x="242" y="137"/>
                    <a:pt x="239" y="138"/>
                  </a:cubicBezTo>
                  <a:cubicBezTo>
                    <a:pt x="238" y="141"/>
                    <a:pt x="237" y="142"/>
                    <a:pt x="235" y="143"/>
                  </a:cubicBezTo>
                  <a:cubicBezTo>
                    <a:pt x="232" y="149"/>
                    <a:pt x="224" y="152"/>
                    <a:pt x="226" y="159"/>
                  </a:cubicBezTo>
                  <a:cubicBezTo>
                    <a:pt x="229" y="158"/>
                    <a:pt x="229" y="156"/>
                    <a:pt x="231" y="154"/>
                  </a:cubicBezTo>
                  <a:close/>
                  <a:moveTo>
                    <a:pt x="194" y="125"/>
                  </a:moveTo>
                  <a:cubicBezTo>
                    <a:pt x="194" y="126"/>
                    <a:pt x="193" y="126"/>
                    <a:pt x="193" y="127"/>
                  </a:cubicBezTo>
                  <a:cubicBezTo>
                    <a:pt x="186" y="135"/>
                    <a:pt x="180" y="145"/>
                    <a:pt x="173" y="154"/>
                  </a:cubicBezTo>
                  <a:cubicBezTo>
                    <a:pt x="173" y="156"/>
                    <a:pt x="173" y="157"/>
                    <a:pt x="171" y="158"/>
                  </a:cubicBezTo>
                  <a:cubicBezTo>
                    <a:pt x="170" y="162"/>
                    <a:pt x="167" y="164"/>
                    <a:pt x="168" y="170"/>
                  </a:cubicBezTo>
                  <a:cubicBezTo>
                    <a:pt x="179" y="158"/>
                    <a:pt x="188" y="144"/>
                    <a:pt x="198" y="130"/>
                  </a:cubicBezTo>
                  <a:cubicBezTo>
                    <a:pt x="197" y="128"/>
                    <a:pt x="199" y="123"/>
                    <a:pt x="197" y="122"/>
                  </a:cubicBezTo>
                  <a:cubicBezTo>
                    <a:pt x="196" y="123"/>
                    <a:pt x="196" y="125"/>
                    <a:pt x="194" y="125"/>
                  </a:cubicBezTo>
                  <a:close/>
                  <a:moveTo>
                    <a:pt x="136" y="123"/>
                  </a:moveTo>
                  <a:cubicBezTo>
                    <a:pt x="128" y="130"/>
                    <a:pt x="123" y="141"/>
                    <a:pt x="115" y="147"/>
                  </a:cubicBezTo>
                  <a:cubicBezTo>
                    <a:pt x="113" y="152"/>
                    <a:pt x="108" y="154"/>
                    <a:pt x="107" y="160"/>
                  </a:cubicBezTo>
                  <a:cubicBezTo>
                    <a:pt x="106" y="160"/>
                    <a:pt x="105" y="160"/>
                    <a:pt x="105" y="161"/>
                  </a:cubicBezTo>
                  <a:cubicBezTo>
                    <a:pt x="104" y="163"/>
                    <a:pt x="104" y="164"/>
                    <a:pt x="105" y="167"/>
                  </a:cubicBezTo>
                  <a:cubicBezTo>
                    <a:pt x="108" y="164"/>
                    <a:pt x="110" y="159"/>
                    <a:pt x="114" y="156"/>
                  </a:cubicBezTo>
                  <a:cubicBezTo>
                    <a:pt x="119" y="149"/>
                    <a:pt x="124" y="144"/>
                    <a:pt x="130" y="137"/>
                  </a:cubicBezTo>
                  <a:cubicBezTo>
                    <a:pt x="133" y="133"/>
                    <a:pt x="136" y="128"/>
                    <a:pt x="136" y="124"/>
                  </a:cubicBezTo>
                  <a:cubicBezTo>
                    <a:pt x="136" y="123"/>
                    <a:pt x="136" y="123"/>
                    <a:pt x="136" y="123"/>
                  </a:cubicBezTo>
                  <a:close/>
                  <a:moveTo>
                    <a:pt x="258" y="127"/>
                  </a:moveTo>
                  <a:cubicBezTo>
                    <a:pt x="254" y="130"/>
                    <a:pt x="252" y="136"/>
                    <a:pt x="247" y="138"/>
                  </a:cubicBezTo>
                  <a:cubicBezTo>
                    <a:pt x="246" y="141"/>
                    <a:pt x="243" y="142"/>
                    <a:pt x="242" y="145"/>
                  </a:cubicBezTo>
                  <a:cubicBezTo>
                    <a:pt x="241" y="145"/>
                    <a:pt x="240" y="146"/>
                    <a:pt x="239" y="146"/>
                  </a:cubicBezTo>
                  <a:cubicBezTo>
                    <a:pt x="239" y="147"/>
                    <a:pt x="239" y="147"/>
                    <a:pt x="239" y="148"/>
                  </a:cubicBezTo>
                  <a:cubicBezTo>
                    <a:pt x="234" y="152"/>
                    <a:pt x="231" y="158"/>
                    <a:pt x="226" y="163"/>
                  </a:cubicBezTo>
                  <a:cubicBezTo>
                    <a:pt x="227" y="165"/>
                    <a:pt x="226" y="167"/>
                    <a:pt x="227" y="168"/>
                  </a:cubicBezTo>
                  <a:cubicBezTo>
                    <a:pt x="238" y="156"/>
                    <a:pt x="248" y="144"/>
                    <a:pt x="259" y="132"/>
                  </a:cubicBezTo>
                  <a:cubicBezTo>
                    <a:pt x="259" y="130"/>
                    <a:pt x="259" y="129"/>
                    <a:pt x="259" y="126"/>
                  </a:cubicBezTo>
                  <a:cubicBezTo>
                    <a:pt x="259" y="126"/>
                    <a:pt x="259" y="126"/>
                    <a:pt x="258" y="126"/>
                  </a:cubicBezTo>
                  <a:cubicBezTo>
                    <a:pt x="258" y="126"/>
                    <a:pt x="258" y="127"/>
                    <a:pt x="258" y="127"/>
                  </a:cubicBezTo>
                  <a:close/>
                  <a:moveTo>
                    <a:pt x="136" y="132"/>
                  </a:moveTo>
                  <a:cubicBezTo>
                    <a:pt x="127" y="143"/>
                    <a:pt x="119" y="154"/>
                    <a:pt x="110" y="163"/>
                  </a:cubicBezTo>
                  <a:cubicBezTo>
                    <a:pt x="110" y="165"/>
                    <a:pt x="107" y="167"/>
                    <a:pt x="108" y="169"/>
                  </a:cubicBezTo>
                  <a:cubicBezTo>
                    <a:pt x="107" y="170"/>
                    <a:pt x="105" y="170"/>
                    <a:pt x="105" y="172"/>
                  </a:cubicBezTo>
                  <a:cubicBezTo>
                    <a:pt x="105" y="172"/>
                    <a:pt x="105" y="175"/>
                    <a:pt x="106" y="176"/>
                  </a:cubicBezTo>
                  <a:cubicBezTo>
                    <a:pt x="107" y="176"/>
                    <a:pt x="109" y="175"/>
                    <a:pt x="109" y="172"/>
                  </a:cubicBezTo>
                  <a:cubicBezTo>
                    <a:pt x="113" y="171"/>
                    <a:pt x="113" y="168"/>
                    <a:pt x="115" y="166"/>
                  </a:cubicBezTo>
                  <a:cubicBezTo>
                    <a:pt x="117" y="163"/>
                    <a:pt x="120" y="161"/>
                    <a:pt x="122" y="158"/>
                  </a:cubicBezTo>
                  <a:cubicBezTo>
                    <a:pt x="127" y="151"/>
                    <a:pt x="132" y="144"/>
                    <a:pt x="137" y="137"/>
                  </a:cubicBezTo>
                  <a:cubicBezTo>
                    <a:pt x="137" y="135"/>
                    <a:pt x="137" y="134"/>
                    <a:pt x="137" y="132"/>
                  </a:cubicBezTo>
                  <a:cubicBezTo>
                    <a:pt x="137" y="132"/>
                    <a:pt x="136" y="132"/>
                    <a:pt x="136" y="132"/>
                  </a:cubicBezTo>
                  <a:close/>
                  <a:moveTo>
                    <a:pt x="238" y="157"/>
                  </a:moveTo>
                  <a:cubicBezTo>
                    <a:pt x="238" y="157"/>
                    <a:pt x="238" y="158"/>
                    <a:pt x="238" y="158"/>
                  </a:cubicBezTo>
                  <a:cubicBezTo>
                    <a:pt x="237" y="159"/>
                    <a:pt x="237" y="160"/>
                    <a:pt x="236" y="160"/>
                  </a:cubicBezTo>
                  <a:cubicBezTo>
                    <a:pt x="233" y="165"/>
                    <a:pt x="228" y="168"/>
                    <a:pt x="226" y="174"/>
                  </a:cubicBezTo>
                  <a:cubicBezTo>
                    <a:pt x="228" y="174"/>
                    <a:pt x="226" y="177"/>
                    <a:pt x="228" y="178"/>
                  </a:cubicBezTo>
                  <a:cubicBezTo>
                    <a:pt x="238" y="165"/>
                    <a:pt x="250" y="154"/>
                    <a:pt x="260" y="140"/>
                  </a:cubicBezTo>
                  <a:cubicBezTo>
                    <a:pt x="260" y="138"/>
                    <a:pt x="260" y="136"/>
                    <a:pt x="259" y="135"/>
                  </a:cubicBezTo>
                  <a:cubicBezTo>
                    <a:pt x="252" y="142"/>
                    <a:pt x="246" y="150"/>
                    <a:pt x="238" y="157"/>
                  </a:cubicBezTo>
                  <a:close/>
                  <a:moveTo>
                    <a:pt x="184" y="154"/>
                  </a:moveTo>
                  <a:cubicBezTo>
                    <a:pt x="181" y="155"/>
                    <a:pt x="181" y="159"/>
                    <a:pt x="178" y="159"/>
                  </a:cubicBezTo>
                  <a:cubicBezTo>
                    <a:pt x="176" y="164"/>
                    <a:pt x="172" y="166"/>
                    <a:pt x="169" y="171"/>
                  </a:cubicBezTo>
                  <a:cubicBezTo>
                    <a:pt x="170" y="174"/>
                    <a:pt x="167" y="175"/>
                    <a:pt x="168" y="179"/>
                  </a:cubicBezTo>
                  <a:cubicBezTo>
                    <a:pt x="171" y="175"/>
                    <a:pt x="175" y="171"/>
                    <a:pt x="178" y="167"/>
                  </a:cubicBezTo>
                  <a:cubicBezTo>
                    <a:pt x="183" y="162"/>
                    <a:pt x="188" y="154"/>
                    <a:pt x="193" y="148"/>
                  </a:cubicBezTo>
                  <a:cubicBezTo>
                    <a:pt x="196" y="144"/>
                    <a:pt x="200" y="141"/>
                    <a:pt x="197" y="136"/>
                  </a:cubicBezTo>
                  <a:cubicBezTo>
                    <a:pt x="192" y="141"/>
                    <a:pt x="187" y="147"/>
                    <a:pt x="184" y="154"/>
                  </a:cubicBezTo>
                  <a:close/>
                  <a:moveTo>
                    <a:pt x="59" y="136"/>
                  </a:moveTo>
                  <a:cubicBezTo>
                    <a:pt x="52" y="142"/>
                    <a:pt x="47" y="149"/>
                    <a:pt x="41" y="156"/>
                  </a:cubicBezTo>
                  <a:cubicBezTo>
                    <a:pt x="42" y="159"/>
                    <a:pt x="40" y="161"/>
                    <a:pt x="41" y="163"/>
                  </a:cubicBezTo>
                  <a:cubicBezTo>
                    <a:pt x="49" y="154"/>
                    <a:pt x="56" y="145"/>
                    <a:pt x="63" y="136"/>
                  </a:cubicBezTo>
                  <a:cubicBezTo>
                    <a:pt x="63" y="136"/>
                    <a:pt x="60" y="137"/>
                    <a:pt x="59" y="136"/>
                  </a:cubicBezTo>
                  <a:close/>
                  <a:moveTo>
                    <a:pt x="41" y="148"/>
                  </a:moveTo>
                  <a:cubicBezTo>
                    <a:pt x="41" y="149"/>
                    <a:pt x="41" y="151"/>
                    <a:pt x="41" y="152"/>
                  </a:cubicBezTo>
                  <a:cubicBezTo>
                    <a:pt x="46" y="147"/>
                    <a:pt x="50" y="142"/>
                    <a:pt x="54" y="137"/>
                  </a:cubicBezTo>
                  <a:cubicBezTo>
                    <a:pt x="52" y="137"/>
                    <a:pt x="51" y="136"/>
                    <a:pt x="50" y="137"/>
                  </a:cubicBezTo>
                  <a:cubicBezTo>
                    <a:pt x="48" y="140"/>
                    <a:pt x="44" y="144"/>
                    <a:pt x="41" y="148"/>
                  </a:cubicBezTo>
                  <a:close/>
                  <a:moveTo>
                    <a:pt x="66" y="137"/>
                  </a:moveTo>
                  <a:cubicBezTo>
                    <a:pt x="62" y="140"/>
                    <a:pt x="60" y="144"/>
                    <a:pt x="56" y="148"/>
                  </a:cubicBezTo>
                  <a:cubicBezTo>
                    <a:pt x="55" y="151"/>
                    <a:pt x="52" y="153"/>
                    <a:pt x="50" y="155"/>
                  </a:cubicBezTo>
                  <a:cubicBezTo>
                    <a:pt x="49" y="157"/>
                    <a:pt x="48" y="159"/>
                    <a:pt x="46" y="162"/>
                  </a:cubicBezTo>
                  <a:cubicBezTo>
                    <a:pt x="43" y="165"/>
                    <a:pt x="41" y="167"/>
                    <a:pt x="42" y="172"/>
                  </a:cubicBezTo>
                  <a:cubicBezTo>
                    <a:pt x="48" y="166"/>
                    <a:pt x="52" y="159"/>
                    <a:pt x="58" y="154"/>
                  </a:cubicBezTo>
                  <a:cubicBezTo>
                    <a:pt x="61" y="149"/>
                    <a:pt x="64" y="146"/>
                    <a:pt x="68" y="142"/>
                  </a:cubicBezTo>
                  <a:cubicBezTo>
                    <a:pt x="68" y="139"/>
                    <a:pt x="71" y="139"/>
                    <a:pt x="71" y="136"/>
                  </a:cubicBezTo>
                  <a:cubicBezTo>
                    <a:pt x="69" y="136"/>
                    <a:pt x="68" y="137"/>
                    <a:pt x="66" y="137"/>
                  </a:cubicBezTo>
                  <a:close/>
                  <a:moveTo>
                    <a:pt x="39" y="137"/>
                  </a:moveTo>
                  <a:cubicBezTo>
                    <a:pt x="39" y="139"/>
                    <a:pt x="40" y="142"/>
                    <a:pt x="41" y="144"/>
                  </a:cubicBezTo>
                  <a:cubicBezTo>
                    <a:pt x="43" y="142"/>
                    <a:pt x="46" y="140"/>
                    <a:pt x="46" y="137"/>
                  </a:cubicBezTo>
                  <a:cubicBezTo>
                    <a:pt x="44" y="136"/>
                    <a:pt x="41" y="137"/>
                    <a:pt x="39" y="137"/>
                  </a:cubicBezTo>
                  <a:close/>
                  <a:moveTo>
                    <a:pt x="71" y="141"/>
                  </a:moveTo>
                  <a:cubicBezTo>
                    <a:pt x="67" y="145"/>
                    <a:pt x="64" y="150"/>
                    <a:pt x="60" y="154"/>
                  </a:cubicBezTo>
                  <a:cubicBezTo>
                    <a:pt x="55" y="162"/>
                    <a:pt x="48" y="166"/>
                    <a:pt x="44" y="175"/>
                  </a:cubicBezTo>
                  <a:cubicBezTo>
                    <a:pt x="43" y="176"/>
                    <a:pt x="43" y="176"/>
                    <a:pt x="42" y="177"/>
                  </a:cubicBezTo>
                  <a:cubicBezTo>
                    <a:pt x="42" y="179"/>
                    <a:pt x="41" y="180"/>
                    <a:pt x="42" y="182"/>
                  </a:cubicBezTo>
                  <a:cubicBezTo>
                    <a:pt x="44" y="180"/>
                    <a:pt x="47" y="178"/>
                    <a:pt x="49" y="174"/>
                  </a:cubicBezTo>
                  <a:cubicBezTo>
                    <a:pt x="54" y="171"/>
                    <a:pt x="56" y="164"/>
                    <a:pt x="62" y="161"/>
                  </a:cubicBezTo>
                  <a:cubicBezTo>
                    <a:pt x="63" y="156"/>
                    <a:pt x="68" y="154"/>
                    <a:pt x="70" y="149"/>
                  </a:cubicBezTo>
                  <a:cubicBezTo>
                    <a:pt x="71" y="149"/>
                    <a:pt x="71" y="148"/>
                    <a:pt x="72" y="148"/>
                  </a:cubicBezTo>
                  <a:cubicBezTo>
                    <a:pt x="73" y="146"/>
                    <a:pt x="73" y="143"/>
                    <a:pt x="72" y="141"/>
                  </a:cubicBezTo>
                  <a:cubicBezTo>
                    <a:pt x="72" y="141"/>
                    <a:pt x="71" y="141"/>
                    <a:pt x="71" y="141"/>
                  </a:cubicBezTo>
                  <a:close/>
                  <a:moveTo>
                    <a:pt x="110" y="183"/>
                  </a:moveTo>
                  <a:cubicBezTo>
                    <a:pt x="112" y="179"/>
                    <a:pt x="116" y="176"/>
                    <a:pt x="118" y="172"/>
                  </a:cubicBezTo>
                  <a:cubicBezTo>
                    <a:pt x="122" y="167"/>
                    <a:pt x="127" y="161"/>
                    <a:pt x="131" y="156"/>
                  </a:cubicBezTo>
                  <a:cubicBezTo>
                    <a:pt x="132" y="154"/>
                    <a:pt x="133" y="152"/>
                    <a:pt x="134" y="151"/>
                  </a:cubicBezTo>
                  <a:cubicBezTo>
                    <a:pt x="136" y="148"/>
                    <a:pt x="139" y="146"/>
                    <a:pt x="136" y="143"/>
                  </a:cubicBezTo>
                  <a:cubicBezTo>
                    <a:pt x="136" y="144"/>
                    <a:pt x="134" y="144"/>
                    <a:pt x="133" y="145"/>
                  </a:cubicBezTo>
                  <a:cubicBezTo>
                    <a:pt x="128" y="155"/>
                    <a:pt x="120" y="161"/>
                    <a:pt x="115" y="171"/>
                  </a:cubicBezTo>
                  <a:cubicBezTo>
                    <a:pt x="111" y="173"/>
                    <a:pt x="110" y="178"/>
                    <a:pt x="106" y="180"/>
                  </a:cubicBezTo>
                  <a:cubicBezTo>
                    <a:pt x="106" y="182"/>
                    <a:pt x="105" y="186"/>
                    <a:pt x="106" y="188"/>
                  </a:cubicBezTo>
                  <a:cubicBezTo>
                    <a:pt x="107" y="186"/>
                    <a:pt x="108" y="184"/>
                    <a:pt x="110" y="183"/>
                  </a:cubicBezTo>
                  <a:close/>
                  <a:moveTo>
                    <a:pt x="189" y="157"/>
                  </a:moveTo>
                  <a:cubicBezTo>
                    <a:pt x="184" y="161"/>
                    <a:pt x="180" y="166"/>
                    <a:pt x="177" y="172"/>
                  </a:cubicBezTo>
                  <a:cubicBezTo>
                    <a:pt x="174" y="173"/>
                    <a:pt x="171" y="177"/>
                    <a:pt x="170" y="180"/>
                  </a:cubicBezTo>
                  <a:cubicBezTo>
                    <a:pt x="169" y="180"/>
                    <a:pt x="169" y="180"/>
                    <a:pt x="169" y="181"/>
                  </a:cubicBezTo>
                  <a:cubicBezTo>
                    <a:pt x="167" y="184"/>
                    <a:pt x="168" y="186"/>
                    <a:pt x="167" y="189"/>
                  </a:cubicBezTo>
                  <a:cubicBezTo>
                    <a:pt x="175" y="183"/>
                    <a:pt x="179" y="174"/>
                    <a:pt x="185" y="167"/>
                  </a:cubicBezTo>
                  <a:cubicBezTo>
                    <a:pt x="190" y="162"/>
                    <a:pt x="194" y="155"/>
                    <a:pt x="198" y="150"/>
                  </a:cubicBezTo>
                  <a:cubicBezTo>
                    <a:pt x="198" y="150"/>
                    <a:pt x="198" y="147"/>
                    <a:pt x="198" y="146"/>
                  </a:cubicBezTo>
                  <a:cubicBezTo>
                    <a:pt x="198" y="145"/>
                    <a:pt x="198" y="145"/>
                    <a:pt x="197" y="145"/>
                  </a:cubicBezTo>
                  <a:cubicBezTo>
                    <a:pt x="194" y="149"/>
                    <a:pt x="191" y="152"/>
                    <a:pt x="189" y="157"/>
                  </a:cubicBezTo>
                  <a:close/>
                  <a:moveTo>
                    <a:pt x="227" y="183"/>
                  </a:moveTo>
                  <a:cubicBezTo>
                    <a:pt x="227" y="187"/>
                    <a:pt x="227" y="188"/>
                    <a:pt x="227" y="191"/>
                  </a:cubicBezTo>
                  <a:cubicBezTo>
                    <a:pt x="228" y="191"/>
                    <a:pt x="229" y="189"/>
                    <a:pt x="230" y="187"/>
                  </a:cubicBezTo>
                  <a:cubicBezTo>
                    <a:pt x="234" y="185"/>
                    <a:pt x="236" y="179"/>
                    <a:pt x="239" y="178"/>
                  </a:cubicBezTo>
                  <a:cubicBezTo>
                    <a:pt x="239" y="175"/>
                    <a:pt x="240" y="175"/>
                    <a:pt x="241" y="174"/>
                  </a:cubicBezTo>
                  <a:cubicBezTo>
                    <a:pt x="244" y="171"/>
                    <a:pt x="248" y="165"/>
                    <a:pt x="251" y="162"/>
                  </a:cubicBezTo>
                  <a:cubicBezTo>
                    <a:pt x="254" y="158"/>
                    <a:pt x="262" y="153"/>
                    <a:pt x="259" y="146"/>
                  </a:cubicBezTo>
                  <a:cubicBezTo>
                    <a:pt x="247" y="157"/>
                    <a:pt x="237" y="170"/>
                    <a:pt x="227" y="183"/>
                  </a:cubicBezTo>
                  <a:close/>
                  <a:moveTo>
                    <a:pt x="42" y="187"/>
                  </a:moveTo>
                  <a:cubicBezTo>
                    <a:pt x="42" y="189"/>
                    <a:pt x="42" y="189"/>
                    <a:pt x="42" y="191"/>
                  </a:cubicBezTo>
                  <a:cubicBezTo>
                    <a:pt x="44" y="191"/>
                    <a:pt x="43" y="188"/>
                    <a:pt x="46" y="188"/>
                  </a:cubicBezTo>
                  <a:cubicBezTo>
                    <a:pt x="52" y="177"/>
                    <a:pt x="62" y="169"/>
                    <a:pt x="70" y="159"/>
                  </a:cubicBezTo>
                  <a:cubicBezTo>
                    <a:pt x="70" y="157"/>
                    <a:pt x="72" y="156"/>
                    <a:pt x="73" y="155"/>
                  </a:cubicBezTo>
                  <a:cubicBezTo>
                    <a:pt x="72" y="154"/>
                    <a:pt x="73" y="151"/>
                    <a:pt x="72" y="151"/>
                  </a:cubicBezTo>
                  <a:cubicBezTo>
                    <a:pt x="62" y="164"/>
                    <a:pt x="51" y="175"/>
                    <a:pt x="42" y="187"/>
                  </a:cubicBezTo>
                  <a:close/>
                  <a:moveTo>
                    <a:pt x="130" y="159"/>
                  </a:moveTo>
                  <a:cubicBezTo>
                    <a:pt x="129" y="164"/>
                    <a:pt x="124" y="166"/>
                    <a:pt x="122" y="171"/>
                  </a:cubicBezTo>
                  <a:cubicBezTo>
                    <a:pt x="117" y="175"/>
                    <a:pt x="115" y="182"/>
                    <a:pt x="110" y="186"/>
                  </a:cubicBezTo>
                  <a:cubicBezTo>
                    <a:pt x="109" y="189"/>
                    <a:pt x="108" y="191"/>
                    <a:pt x="106" y="192"/>
                  </a:cubicBezTo>
                  <a:cubicBezTo>
                    <a:pt x="106" y="194"/>
                    <a:pt x="106" y="195"/>
                    <a:pt x="107" y="196"/>
                  </a:cubicBezTo>
                  <a:cubicBezTo>
                    <a:pt x="109" y="196"/>
                    <a:pt x="110" y="193"/>
                    <a:pt x="111" y="191"/>
                  </a:cubicBezTo>
                  <a:cubicBezTo>
                    <a:pt x="116" y="187"/>
                    <a:pt x="118" y="182"/>
                    <a:pt x="122" y="178"/>
                  </a:cubicBezTo>
                  <a:cubicBezTo>
                    <a:pt x="125" y="174"/>
                    <a:pt x="127" y="170"/>
                    <a:pt x="131" y="167"/>
                  </a:cubicBezTo>
                  <a:cubicBezTo>
                    <a:pt x="134" y="163"/>
                    <a:pt x="139" y="159"/>
                    <a:pt x="137" y="153"/>
                  </a:cubicBezTo>
                  <a:cubicBezTo>
                    <a:pt x="137" y="153"/>
                    <a:pt x="137" y="152"/>
                    <a:pt x="136" y="152"/>
                  </a:cubicBezTo>
                  <a:cubicBezTo>
                    <a:pt x="134" y="155"/>
                    <a:pt x="133" y="158"/>
                    <a:pt x="130" y="159"/>
                  </a:cubicBezTo>
                  <a:close/>
                  <a:moveTo>
                    <a:pt x="188" y="167"/>
                  </a:moveTo>
                  <a:cubicBezTo>
                    <a:pt x="187" y="168"/>
                    <a:pt x="185" y="168"/>
                    <a:pt x="185" y="170"/>
                  </a:cubicBezTo>
                  <a:cubicBezTo>
                    <a:pt x="185" y="170"/>
                    <a:pt x="184" y="171"/>
                    <a:pt x="184" y="171"/>
                  </a:cubicBezTo>
                  <a:cubicBezTo>
                    <a:pt x="180" y="177"/>
                    <a:pt x="176" y="183"/>
                    <a:pt x="172" y="189"/>
                  </a:cubicBezTo>
                  <a:cubicBezTo>
                    <a:pt x="172" y="189"/>
                    <a:pt x="171" y="189"/>
                    <a:pt x="171" y="189"/>
                  </a:cubicBezTo>
                  <a:cubicBezTo>
                    <a:pt x="170" y="192"/>
                    <a:pt x="167" y="194"/>
                    <a:pt x="167" y="200"/>
                  </a:cubicBezTo>
                  <a:cubicBezTo>
                    <a:pt x="170" y="200"/>
                    <a:pt x="170" y="196"/>
                    <a:pt x="172" y="196"/>
                  </a:cubicBezTo>
                  <a:cubicBezTo>
                    <a:pt x="180" y="185"/>
                    <a:pt x="189" y="174"/>
                    <a:pt x="196" y="163"/>
                  </a:cubicBezTo>
                  <a:cubicBezTo>
                    <a:pt x="197" y="163"/>
                    <a:pt x="198" y="163"/>
                    <a:pt x="199" y="163"/>
                  </a:cubicBezTo>
                  <a:cubicBezTo>
                    <a:pt x="198" y="160"/>
                    <a:pt x="199" y="157"/>
                    <a:pt x="198" y="155"/>
                  </a:cubicBezTo>
                  <a:cubicBezTo>
                    <a:pt x="194" y="158"/>
                    <a:pt x="190" y="162"/>
                    <a:pt x="188" y="167"/>
                  </a:cubicBezTo>
                  <a:close/>
                  <a:moveTo>
                    <a:pt x="250" y="165"/>
                  </a:moveTo>
                  <a:cubicBezTo>
                    <a:pt x="249" y="167"/>
                    <a:pt x="246" y="169"/>
                    <a:pt x="245" y="171"/>
                  </a:cubicBezTo>
                  <a:cubicBezTo>
                    <a:pt x="241" y="175"/>
                    <a:pt x="239" y="179"/>
                    <a:pt x="236" y="183"/>
                  </a:cubicBezTo>
                  <a:cubicBezTo>
                    <a:pt x="234" y="186"/>
                    <a:pt x="230" y="189"/>
                    <a:pt x="230" y="194"/>
                  </a:cubicBezTo>
                  <a:cubicBezTo>
                    <a:pt x="229" y="194"/>
                    <a:pt x="228" y="195"/>
                    <a:pt x="227" y="195"/>
                  </a:cubicBezTo>
                  <a:cubicBezTo>
                    <a:pt x="228" y="197"/>
                    <a:pt x="227" y="199"/>
                    <a:pt x="228" y="201"/>
                  </a:cubicBezTo>
                  <a:cubicBezTo>
                    <a:pt x="240" y="189"/>
                    <a:pt x="249" y="174"/>
                    <a:pt x="261" y="162"/>
                  </a:cubicBezTo>
                  <a:cubicBezTo>
                    <a:pt x="260" y="160"/>
                    <a:pt x="261" y="157"/>
                    <a:pt x="260" y="156"/>
                  </a:cubicBezTo>
                  <a:cubicBezTo>
                    <a:pt x="257" y="159"/>
                    <a:pt x="254" y="163"/>
                    <a:pt x="250" y="165"/>
                  </a:cubicBezTo>
                  <a:close/>
                  <a:moveTo>
                    <a:pt x="45" y="193"/>
                  </a:moveTo>
                  <a:cubicBezTo>
                    <a:pt x="45" y="193"/>
                    <a:pt x="43" y="193"/>
                    <a:pt x="44" y="194"/>
                  </a:cubicBezTo>
                  <a:cubicBezTo>
                    <a:pt x="43" y="194"/>
                    <a:pt x="43" y="196"/>
                    <a:pt x="42" y="196"/>
                  </a:cubicBezTo>
                  <a:cubicBezTo>
                    <a:pt x="42" y="198"/>
                    <a:pt x="41" y="200"/>
                    <a:pt x="43" y="201"/>
                  </a:cubicBezTo>
                  <a:cubicBezTo>
                    <a:pt x="52" y="189"/>
                    <a:pt x="63" y="178"/>
                    <a:pt x="73" y="166"/>
                  </a:cubicBezTo>
                  <a:cubicBezTo>
                    <a:pt x="73" y="163"/>
                    <a:pt x="73" y="161"/>
                    <a:pt x="72" y="160"/>
                  </a:cubicBezTo>
                  <a:cubicBezTo>
                    <a:pt x="63" y="171"/>
                    <a:pt x="52" y="180"/>
                    <a:pt x="45" y="193"/>
                  </a:cubicBezTo>
                  <a:close/>
                  <a:moveTo>
                    <a:pt x="136" y="163"/>
                  </a:moveTo>
                  <a:cubicBezTo>
                    <a:pt x="134" y="166"/>
                    <a:pt x="132" y="169"/>
                    <a:pt x="129" y="170"/>
                  </a:cubicBezTo>
                  <a:cubicBezTo>
                    <a:pt x="129" y="172"/>
                    <a:pt x="129" y="173"/>
                    <a:pt x="127" y="173"/>
                  </a:cubicBezTo>
                  <a:cubicBezTo>
                    <a:pt x="126" y="176"/>
                    <a:pt x="124" y="177"/>
                    <a:pt x="123" y="179"/>
                  </a:cubicBezTo>
                  <a:cubicBezTo>
                    <a:pt x="120" y="185"/>
                    <a:pt x="113" y="190"/>
                    <a:pt x="110" y="197"/>
                  </a:cubicBezTo>
                  <a:cubicBezTo>
                    <a:pt x="108" y="198"/>
                    <a:pt x="107" y="201"/>
                    <a:pt x="107" y="203"/>
                  </a:cubicBezTo>
                  <a:cubicBezTo>
                    <a:pt x="109" y="202"/>
                    <a:pt x="110" y="200"/>
                    <a:pt x="111" y="198"/>
                  </a:cubicBezTo>
                  <a:cubicBezTo>
                    <a:pt x="121" y="188"/>
                    <a:pt x="128" y="177"/>
                    <a:pt x="138" y="168"/>
                  </a:cubicBezTo>
                  <a:cubicBezTo>
                    <a:pt x="137" y="166"/>
                    <a:pt x="138" y="164"/>
                    <a:pt x="136" y="163"/>
                  </a:cubicBezTo>
                  <a:close/>
                  <a:moveTo>
                    <a:pt x="188" y="177"/>
                  </a:moveTo>
                  <a:cubicBezTo>
                    <a:pt x="188" y="178"/>
                    <a:pt x="188" y="178"/>
                    <a:pt x="188" y="179"/>
                  </a:cubicBezTo>
                  <a:cubicBezTo>
                    <a:pt x="185" y="179"/>
                    <a:pt x="186" y="181"/>
                    <a:pt x="185" y="182"/>
                  </a:cubicBezTo>
                  <a:cubicBezTo>
                    <a:pt x="185" y="183"/>
                    <a:pt x="183" y="183"/>
                    <a:pt x="182" y="184"/>
                  </a:cubicBezTo>
                  <a:cubicBezTo>
                    <a:pt x="182" y="185"/>
                    <a:pt x="182" y="186"/>
                    <a:pt x="182" y="186"/>
                  </a:cubicBezTo>
                  <a:cubicBezTo>
                    <a:pt x="181" y="187"/>
                    <a:pt x="180" y="188"/>
                    <a:pt x="179" y="189"/>
                  </a:cubicBezTo>
                  <a:cubicBezTo>
                    <a:pt x="179" y="189"/>
                    <a:pt x="179" y="190"/>
                    <a:pt x="179" y="190"/>
                  </a:cubicBezTo>
                  <a:cubicBezTo>
                    <a:pt x="179" y="191"/>
                    <a:pt x="177" y="191"/>
                    <a:pt x="177" y="192"/>
                  </a:cubicBezTo>
                  <a:cubicBezTo>
                    <a:pt x="177" y="192"/>
                    <a:pt x="177" y="193"/>
                    <a:pt x="177" y="193"/>
                  </a:cubicBezTo>
                  <a:cubicBezTo>
                    <a:pt x="177" y="193"/>
                    <a:pt x="176" y="194"/>
                    <a:pt x="175" y="194"/>
                  </a:cubicBezTo>
                  <a:cubicBezTo>
                    <a:pt x="175" y="195"/>
                    <a:pt x="174" y="196"/>
                    <a:pt x="174" y="197"/>
                  </a:cubicBezTo>
                  <a:cubicBezTo>
                    <a:pt x="170" y="202"/>
                    <a:pt x="166" y="205"/>
                    <a:pt x="168" y="212"/>
                  </a:cubicBezTo>
                  <a:cubicBezTo>
                    <a:pt x="174" y="206"/>
                    <a:pt x="179" y="197"/>
                    <a:pt x="184" y="191"/>
                  </a:cubicBezTo>
                  <a:cubicBezTo>
                    <a:pt x="185" y="190"/>
                    <a:pt x="186" y="190"/>
                    <a:pt x="187" y="189"/>
                  </a:cubicBezTo>
                  <a:cubicBezTo>
                    <a:pt x="187" y="189"/>
                    <a:pt x="186" y="188"/>
                    <a:pt x="187" y="187"/>
                  </a:cubicBezTo>
                  <a:cubicBezTo>
                    <a:pt x="190" y="181"/>
                    <a:pt x="200" y="176"/>
                    <a:pt x="199" y="166"/>
                  </a:cubicBezTo>
                  <a:cubicBezTo>
                    <a:pt x="199" y="166"/>
                    <a:pt x="198" y="166"/>
                    <a:pt x="198" y="166"/>
                  </a:cubicBezTo>
                  <a:cubicBezTo>
                    <a:pt x="194" y="169"/>
                    <a:pt x="192" y="174"/>
                    <a:pt x="188" y="177"/>
                  </a:cubicBezTo>
                  <a:close/>
                  <a:moveTo>
                    <a:pt x="246" y="182"/>
                  </a:moveTo>
                  <a:cubicBezTo>
                    <a:pt x="246" y="183"/>
                    <a:pt x="245" y="183"/>
                    <a:pt x="244" y="184"/>
                  </a:cubicBezTo>
                  <a:cubicBezTo>
                    <a:pt x="244" y="185"/>
                    <a:pt x="244" y="186"/>
                    <a:pt x="243" y="186"/>
                  </a:cubicBezTo>
                  <a:cubicBezTo>
                    <a:pt x="241" y="190"/>
                    <a:pt x="238" y="191"/>
                    <a:pt x="235" y="194"/>
                  </a:cubicBezTo>
                  <a:cubicBezTo>
                    <a:pt x="235" y="195"/>
                    <a:pt x="235" y="196"/>
                    <a:pt x="235" y="196"/>
                  </a:cubicBezTo>
                  <a:cubicBezTo>
                    <a:pt x="233" y="199"/>
                    <a:pt x="230" y="200"/>
                    <a:pt x="230" y="203"/>
                  </a:cubicBezTo>
                  <a:cubicBezTo>
                    <a:pt x="229" y="203"/>
                    <a:pt x="230" y="203"/>
                    <a:pt x="230" y="204"/>
                  </a:cubicBezTo>
                  <a:cubicBezTo>
                    <a:pt x="229" y="205"/>
                    <a:pt x="228" y="205"/>
                    <a:pt x="228" y="206"/>
                  </a:cubicBezTo>
                  <a:cubicBezTo>
                    <a:pt x="228" y="208"/>
                    <a:pt x="229" y="212"/>
                    <a:pt x="228" y="213"/>
                  </a:cubicBezTo>
                  <a:cubicBezTo>
                    <a:pt x="235" y="207"/>
                    <a:pt x="239" y="198"/>
                    <a:pt x="247" y="192"/>
                  </a:cubicBezTo>
                  <a:cubicBezTo>
                    <a:pt x="250" y="186"/>
                    <a:pt x="255" y="182"/>
                    <a:pt x="259" y="177"/>
                  </a:cubicBezTo>
                  <a:cubicBezTo>
                    <a:pt x="260" y="176"/>
                    <a:pt x="261" y="178"/>
                    <a:pt x="262" y="177"/>
                  </a:cubicBezTo>
                  <a:cubicBezTo>
                    <a:pt x="260" y="174"/>
                    <a:pt x="262" y="168"/>
                    <a:pt x="260" y="166"/>
                  </a:cubicBezTo>
                  <a:cubicBezTo>
                    <a:pt x="255" y="171"/>
                    <a:pt x="250" y="176"/>
                    <a:pt x="246" y="182"/>
                  </a:cubicBezTo>
                  <a:close/>
                  <a:moveTo>
                    <a:pt x="70" y="173"/>
                  </a:moveTo>
                  <a:cubicBezTo>
                    <a:pt x="69" y="173"/>
                    <a:pt x="68" y="174"/>
                    <a:pt x="67" y="174"/>
                  </a:cubicBezTo>
                  <a:cubicBezTo>
                    <a:pt x="67" y="175"/>
                    <a:pt x="67" y="175"/>
                    <a:pt x="67" y="176"/>
                  </a:cubicBezTo>
                  <a:cubicBezTo>
                    <a:pt x="66" y="178"/>
                    <a:pt x="64" y="180"/>
                    <a:pt x="62" y="182"/>
                  </a:cubicBezTo>
                  <a:cubicBezTo>
                    <a:pt x="58" y="186"/>
                    <a:pt x="55" y="190"/>
                    <a:pt x="51" y="194"/>
                  </a:cubicBezTo>
                  <a:cubicBezTo>
                    <a:pt x="50" y="196"/>
                    <a:pt x="47" y="198"/>
                    <a:pt x="46" y="200"/>
                  </a:cubicBezTo>
                  <a:cubicBezTo>
                    <a:pt x="45" y="201"/>
                    <a:pt x="45" y="202"/>
                    <a:pt x="45" y="203"/>
                  </a:cubicBezTo>
                  <a:cubicBezTo>
                    <a:pt x="44" y="204"/>
                    <a:pt x="43" y="204"/>
                    <a:pt x="42" y="205"/>
                  </a:cubicBezTo>
                  <a:cubicBezTo>
                    <a:pt x="42" y="207"/>
                    <a:pt x="43" y="209"/>
                    <a:pt x="42" y="211"/>
                  </a:cubicBezTo>
                  <a:cubicBezTo>
                    <a:pt x="54" y="201"/>
                    <a:pt x="63" y="188"/>
                    <a:pt x="73" y="176"/>
                  </a:cubicBezTo>
                  <a:cubicBezTo>
                    <a:pt x="73" y="174"/>
                    <a:pt x="73" y="172"/>
                    <a:pt x="72" y="170"/>
                  </a:cubicBezTo>
                  <a:cubicBezTo>
                    <a:pt x="71" y="171"/>
                    <a:pt x="71" y="172"/>
                    <a:pt x="70" y="173"/>
                  </a:cubicBezTo>
                  <a:close/>
                  <a:moveTo>
                    <a:pt x="114" y="198"/>
                  </a:moveTo>
                  <a:cubicBezTo>
                    <a:pt x="114" y="199"/>
                    <a:pt x="110" y="203"/>
                    <a:pt x="110" y="207"/>
                  </a:cubicBezTo>
                  <a:cubicBezTo>
                    <a:pt x="107" y="208"/>
                    <a:pt x="106" y="210"/>
                    <a:pt x="107" y="214"/>
                  </a:cubicBezTo>
                  <a:cubicBezTo>
                    <a:pt x="118" y="201"/>
                    <a:pt x="129" y="188"/>
                    <a:pt x="138" y="174"/>
                  </a:cubicBezTo>
                  <a:cubicBezTo>
                    <a:pt x="138" y="174"/>
                    <a:pt x="138" y="172"/>
                    <a:pt x="138" y="172"/>
                  </a:cubicBezTo>
                  <a:cubicBezTo>
                    <a:pt x="128" y="179"/>
                    <a:pt x="123" y="189"/>
                    <a:pt x="114" y="198"/>
                  </a:cubicBezTo>
                  <a:close/>
                  <a:moveTo>
                    <a:pt x="169" y="214"/>
                  </a:moveTo>
                  <a:cubicBezTo>
                    <a:pt x="169" y="215"/>
                    <a:pt x="169" y="216"/>
                    <a:pt x="169" y="217"/>
                  </a:cubicBezTo>
                  <a:cubicBezTo>
                    <a:pt x="168" y="217"/>
                    <a:pt x="168" y="219"/>
                    <a:pt x="168" y="221"/>
                  </a:cubicBezTo>
                  <a:cubicBezTo>
                    <a:pt x="173" y="218"/>
                    <a:pt x="176" y="213"/>
                    <a:pt x="179" y="207"/>
                  </a:cubicBezTo>
                  <a:cubicBezTo>
                    <a:pt x="184" y="202"/>
                    <a:pt x="189" y="196"/>
                    <a:pt x="193" y="191"/>
                  </a:cubicBezTo>
                  <a:cubicBezTo>
                    <a:pt x="196" y="187"/>
                    <a:pt x="202" y="182"/>
                    <a:pt x="199" y="177"/>
                  </a:cubicBezTo>
                  <a:cubicBezTo>
                    <a:pt x="193" y="181"/>
                    <a:pt x="189" y="188"/>
                    <a:pt x="184" y="193"/>
                  </a:cubicBezTo>
                  <a:cubicBezTo>
                    <a:pt x="181" y="200"/>
                    <a:pt x="174" y="207"/>
                    <a:pt x="169" y="214"/>
                  </a:cubicBezTo>
                  <a:close/>
                  <a:moveTo>
                    <a:pt x="228" y="217"/>
                  </a:moveTo>
                  <a:cubicBezTo>
                    <a:pt x="229" y="219"/>
                    <a:pt x="228" y="221"/>
                    <a:pt x="228" y="224"/>
                  </a:cubicBezTo>
                  <a:cubicBezTo>
                    <a:pt x="234" y="216"/>
                    <a:pt x="241" y="209"/>
                    <a:pt x="247" y="203"/>
                  </a:cubicBezTo>
                  <a:cubicBezTo>
                    <a:pt x="248" y="201"/>
                    <a:pt x="249" y="199"/>
                    <a:pt x="251" y="198"/>
                  </a:cubicBezTo>
                  <a:cubicBezTo>
                    <a:pt x="256" y="193"/>
                    <a:pt x="263" y="187"/>
                    <a:pt x="261" y="179"/>
                  </a:cubicBezTo>
                  <a:cubicBezTo>
                    <a:pt x="249" y="192"/>
                    <a:pt x="237" y="202"/>
                    <a:pt x="228" y="217"/>
                  </a:cubicBezTo>
                  <a:close/>
                  <a:moveTo>
                    <a:pt x="138" y="180"/>
                  </a:moveTo>
                  <a:cubicBezTo>
                    <a:pt x="132" y="185"/>
                    <a:pt x="127" y="193"/>
                    <a:pt x="121" y="199"/>
                  </a:cubicBezTo>
                  <a:cubicBezTo>
                    <a:pt x="120" y="201"/>
                    <a:pt x="118" y="205"/>
                    <a:pt x="114" y="206"/>
                  </a:cubicBezTo>
                  <a:cubicBezTo>
                    <a:pt x="113" y="210"/>
                    <a:pt x="109" y="214"/>
                    <a:pt x="108" y="218"/>
                  </a:cubicBezTo>
                  <a:cubicBezTo>
                    <a:pt x="107" y="218"/>
                    <a:pt x="107" y="218"/>
                    <a:pt x="106" y="218"/>
                  </a:cubicBezTo>
                  <a:cubicBezTo>
                    <a:pt x="107" y="220"/>
                    <a:pt x="106" y="221"/>
                    <a:pt x="107" y="223"/>
                  </a:cubicBezTo>
                  <a:cubicBezTo>
                    <a:pt x="118" y="211"/>
                    <a:pt x="128" y="198"/>
                    <a:pt x="138" y="185"/>
                  </a:cubicBezTo>
                  <a:cubicBezTo>
                    <a:pt x="139" y="183"/>
                    <a:pt x="139" y="182"/>
                    <a:pt x="139" y="180"/>
                  </a:cubicBezTo>
                  <a:cubicBezTo>
                    <a:pt x="138" y="180"/>
                    <a:pt x="138" y="180"/>
                    <a:pt x="138" y="180"/>
                  </a:cubicBezTo>
                  <a:close/>
                  <a:moveTo>
                    <a:pt x="60" y="195"/>
                  </a:moveTo>
                  <a:cubicBezTo>
                    <a:pt x="55" y="203"/>
                    <a:pt x="49" y="207"/>
                    <a:pt x="44" y="214"/>
                  </a:cubicBezTo>
                  <a:cubicBezTo>
                    <a:pt x="44" y="214"/>
                    <a:pt x="43" y="214"/>
                    <a:pt x="43" y="215"/>
                  </a:cubicBezTo>
                  <a:cubicBezTo>
                    <a:pt x="42" y="216"/>
                    <a:pt x="43" y="219"/>
                    <a:pt x="43" y="220"/>
                  </a:cubicBezTo>
                  <a:cubicBezTo>
                    <a:pt x="49" y="213"/>
                    <a:pt x="57" y="205"/>
                    <a:pt x="64" y="197"/>
                  </a:cubicBezTo>
                  <a:cubicBezTo>
                    <a:pt x="67" y="193"/>
                    <a:pt x="71" y="189"/>
                    <a:pt x="73" y="185"/>
                  </a:cubicBezTo>
                  <a:cubicBezTo>
                    <a:pt x="73" y="184"/>
                    <a:pt x="73" y="182"/>
                    <a:pt x="73" y="181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68" y="185"/>
                    <a:pt x="65" y="191"/>
                    <a:pt x="60" y="195"/>
                  </a:cubicBezTo>
                  <a:close/>
                  <a:moveTo>
                    <a:pt x="197" y="190"/>
                  </a:moveTo>
                  <a:cubicBezTo>
                    <a:pt x="191" y="195"/>
                    <a:pt x="188" y="201"/>
                    <a:pt x="182" y="207"/>
                  </a:cubicBezTo>
                  <a:cubicBezTo>
                    <a:pt x="183" y="207"/>
                    <a:pt x="183" y="207"/>
                    <a:pt x="183" y="208"/>
                  </a:cubicBezTo>
                  <a:cubicBezTo>
                    <a:pt x="181" y="208"/>
                    <a:pt x="181" y="210"/>
                    <a:pt x="180" y="211"/>
                  </a:cubicBezTo>
                  <a:cubicBezTo>
                    <a:pt x="176" y="213"/>
                    <a:pt x="178" y="217"/>
                    <a:pt x="173" y="218"/>
                  </a:cubicBezTo>
                  <a:cubicBezTo>
                    <a:pt x="174" y="222"/>
                    <a:pt x="170" y="224"/>
                    <a:pt x="168" y="222"/>
                  </a:cubicBezTo>
                  <a:cubicBezTo>
                    <a:pt x="168" y="228"/>
                    <a:pt x="169" y="234"/>
                    <a:pt x="169" y="239"/>
                  </a:cubicBezTo>
                  <a:cubicBezTo>
                    <a:pt x="180" y="229"/>
                    <a:pt x="189" y="218"/>
                    <a:pt x="197" y="205"/>
                  </a:cubicBezTo>
                  <a:cubicBezTo>
                    <a:pt x="198" y="206"/>
                    <a:pt x="198" y="204"/>
                    <a:pt x="199" y="205"/>
                  </a:cubicBezTo>
                  <a:cubicBezTo>
                    <a:pt x="199" y="202"/>
                    <a:pt x="200" y="199"/>
                    <a:pt x="199" y="197"/>
                  </a:cubicBezTo>
                  <a:cubicBezTo>
                    <a:pt x="198" y="198"/>
                    <a:pt x="198" y="198"/>
                    <a:pt x="197" y="198"/>
                  </a:cubicBezTo>
                  <a:cubicBezTo>
                    <a:pt x="194" y="205"/>
                    <a:pt x="189" y="208"/>
                    <a:pt x="185" y="215"/>
                  </a:cubicBezTo>
                  <a:cubicBezTo>
                    <a:pt x="180" y="218"/>
                    <a:pt x="179" y="224"/>
                    <a:pt x="173" y="227"/>
                  </a:cubicBezTo>
                  <a:cubicBezTo>
                    <a:pt x="173" y="229"/>
                    <a:pt x="173" y="229"/>
                    <a:pt x="173" y="230"/>
                  </a:cubicBezTo>
                  <a:cubicBezTo>
                    <a:pt x="172" y="230"/>
                    <a:pt x="172" y="232"/>
                    <a:pt x="170" y="232"/>
                  </a:cubicBezTo>
                  <a:cubicBezTo>
                    <a:pt x="170" y="231"/>
                    <a:pt x="170" y="231"/>
                    <a:pt x="170" y="230"/>
                  </a:cubicBezTo>
                  <a:cubicBezTo>
                    <a:pt x="178" y="217"/>
                    <a:pt x="189" y="207"/>
                    <a:pt x="198" y="195"/>
                  </a:cubicBezTo>
                  <a:cubicBezTo>
                    <a:pt x="198" y="196"/>
                    <a:pt x="200" y="191"/>
                    <a:pt x="199" y="188"/>
                  </a:cubicBezTo>
                  <a:cubicBezTo>
                    <a:pt x="199" y="188"/>
                    <a:pt x="198" y="188"/>
                    <a:pt x="197" y="188"/>
                  </a:cubicBezTo>
                  <a:cubicBezTo>
                    <a:pt x="198" y="189"/>
                    <a:pt x="197" y="189"/>
                    <a:pt x="197" y="190"/>
                  </a:cubicBezTo>
                  <a:close/>
                  <a:moveTo>
                    <a:pt x="64" y="199"/>
                  </a:moveTo>
                  <a:cubicBezTo>
                    <a:pt x="63" y="200"/>
                    <a:pt x="63" y="201"/>
                    <a:pt x="63" y="201"/>
                  </a:cubicBezTo>
                  <a:cubicBezTo>
                    <a:pt x="58" y="207"/>
                    <a:pt x="51" y="213"/>
                    <a:pt x="47" y="218"/>
                  </a:cubicBezTo>
                  <a:cubicBezTo>
                    <a:pt x="47" y="219"/>
                    <a:pt x="47" y="220"/>
                    <a:pt x="47" y="220"/>
                  </a:cubicBezTo>
                  <a:cubicBezTo>
                    <a:pt x="46" y="221"/>
                    <a:pt x="44" y="222"/>
                    <a:pt x="43" y="224"/>
                  </a:cubicBezTo>
                  <a:cubicBezTo>
                    <a:pt x="43" y="224"/>
                    <a:pt x="42" y="227"/>
                    <a:pt x="42" y="227"/>
                  </a:cubicBezTo>
                  <a:cubicBezTo>
                    <a:pt x="42" y="227"/>
                    <a:pt x="44" y="229"/>
                    <a:pt x="43" y="229"/>
                  </a:cubicBezTo>
                  <a:cubicBezTo>
                    <a:pt x="45" y="227"/>
                    <a:pt x="47" y="225"/>
                    <a:pt x="49" y="223"/>
                  </a:cubicBezTo>
                  <a:cubicBezTo>
                    <a:pt x="51" y="221"/>
                    <a:pt x="52" y="218"/>
                    <a:pt x="54" y="216"/>
                  </a:cubicBezTo>
                  <a:cubicBezTo>
                    <a:pt x="54" y="216"/>
                    <a:pt x="56" y="216"/>
                    <a:pt x="56" y="215"/>
                  </a:cubicBezTo>
                  <a:cubicBezTo>
                    <a:pt x="57" y="214"/>
                    <a:pt x="58" y="212"/>
                    <a:pt x="59" y="211"/>
                  </a:cubicBezTo>
                  <a:cubicBezTo>
                    <a:pt x="62" y="208"/>
                    <a:pt x="64" y="207"/>
                    <a:pt x="66" y="204"/>
                  </a:cubicBezTo>
                  <a:cubicBezTo>
                    <a:pt x="69" y="200"/>
                    <a:pt x="75" y="193"/>
                    <a:pt x="73" y="190"/>
                  </a:cubicBezTo>
                  <a:cubicBezTo>
                    <a:pt x="70" y="193"/>
                    <a:pt x="67" y="196"/>
                    <a:pt x="64" y="199"/>
                  </a:cubicBezTo>
                  <a:close/>
                  <a:moveTo>
                    <a:pt x="237" y="215"/>
                  </a:moveTo>
                  <a:cubicBezTo>
                    <a:pt x="237" y="215"/>
                    <a:pt x="237" y="216"/>
                    <a:pt x="237" y="217"/>
                  </a:cubicBezTo>
                  <a:cubicBezTo>
                    <a:pt x="236" y="218"/>
                    <a:pt x="232" y="219"/>
                    <a:pt x="233" y="221"/>
                  </a:cubicBezTo>
                  <a:cubicBezTo>
                    <a:pt x="230" y="222"/>
                    <a:pt x="230" y="226"/>
                    <a:pt x="229" y="227"/>
                  </a:cubicBezTo>
                  <a:cubicBezTo>
                    <a:pt x="229" y="230"/>
                    <a:pt x="229" y="233"/>
                    <a:pt x="229" y="236"/>
                  </a:cubicBezTo>
                  <a:cubicBezTo>
                    <a:pt x="233" y="235"/>
                    <a:pt x="233" y="231"/>
                    <a:pt x="237" y="230"/>
                  </a:cubicBezTo>
                  <a:cubicBezTo>
                    <a:pt x="236" y="228"/>
                    <a:pt x="239" y="224"/>
                    <a:pt x="241" y="224"/>
                  </a:cubicBezTo>
                  <a:cubicBezTo>
                    <a:pt x="241" y="221"/>
                    <a:pt x="243" y="220"/>
                    <a:pt x="244" y="218"/>
                  </a:cubicBezTo>
                  <a:cubicBezTo>
                    <a:pt x="244" y="218"/>
                    <a:pt x="245" y="218"/>
                    <a:pt x="244" y="217"/>
                  </a:cubicBezTo>
                  <a:cubicBezTo>
                    <a:pt x="249" y="213"/>
                    <a:pt x="253" y="208"/>
                    <a:pt x="256" y="203"/>
                  </a:cubicBezTo>
                  <a:cubicBezTo>
                    <a:pt x="259" y="200"/>
                    <a:pt x="263" y="197"/>
                    <a:pt x="261" y="190"/>
                  </a:cubicBezTo>
                  <a:cubicBezTo>
                    <a:pt x="256" y="195"/>
                    <a:pt x="251" y="201"/>
                    <a:pt x="246" y="206"/>
                  </a:cubicBezTo>
                  <a:cubicBezTo>
                    <a:pt x="246" y="206"/>
                    <a:pt x="246" y="206"/>
                    <a:pt x="246" y="205"/>
                  </a:cubicBezTo>
                  <a:cubicBezTo>
                    <a:pt x="245" y="206"/>
                    <a:pt x="246" y="207"/>
                    <a:pt x="244" y="207"/>
                  </a:cubicBezTo>
                  <a:cubicBezTo>
                    <a:pt x="245" y="207"/>
                    <a:pt x="245" y="207"/>
                    <a:pt x="244" y="206"/>
                  </a:cubicBezTo>
                  <a:cubicBezTo>
                    <a:pt x="244" y="207"/>
                    <a:pt x="242" y="207"/>
                    <a:pt x="242" y="208"/>
                  </a:cubicBezTo>
                  <a:cubicBezTo>
                    <a:pt x="243" y="209"/>
                    <a:pt x="243" y="208"/>
                    <a:pt x="244" y="208"/>
                  </a:cubicBezTo>
                  <a:cubicBezTo>
                    <a:pt x="243" y="211"/>
                    <a:pt x="239" y="212"/>
                    <a:pt x="237" y="215"/>
                  </a:cubicBezTo>
                  <a:close/>
                  <a:moveTo>
                    <a:pt x="129" y="199"/>
                  </a:moveTo>
                  <a:cubicBezTo>
                    <a:pt x="127" y="204"/>
                    <a:pt x="123" y="206"/>
                    <a:pt x="120" y="211"/>
                  </a:cubicBezTo>
                  <a:cubicBezTo>
                    <a:pt x="120" y="211"/>
                    <a:pt x="119" y="211"/>
                    <a:pt x="119" y="211"/>
                  </a:cubicBezTo>
                  <a:cubicBezTo>
                    <a:pt x="118" y="214"/>
                    <a:pt x="115" y="215"/>
                    <a:pt x="114" y="218"/>
                  </a:cubicBezTo>
                  <a:cubicBezTo>
                    <a:pt x="114" y="218"/>
                    <a:pt x="114" y="218"/>
                    <a:pt x="114" y="218"/>
                  </a:cubicBezTo>
                  <a:cubicBezTo>
                    <a:pt x="115" y="219"/>
                    <a:pt x="113" y="219"/>
                    <a:pt x="112" y="220"/>
                  </a:cubicBezTo>
                  <a:cubicBezTo>
                    <a:pt x="110" y="222"/>
                    <a:pt x="109" y="227"/>
                    <a:pt x="107" y="227"/>
                  </a:cubicBezTo>
                  <a:cubicBezTo>
                    <a:pt x="107" y="230"/>
                    <a:pt x="106" y="231"/>
                    <a:pt x="107" y="232"/>
                  </a:cubicBezTo>
                  <a:cubicBezTo>
                    <a:pt x="116" y="220"/>
                    <a:pt x="127" y="211"/>
                    <a:pt x="136" y="198"/>
                  </a:cubicBezTo>
                  <a:cubicBezTo>
                    <a:pt x="137" y="198"/>
                    <a:pt x="137" y="197"/>
                    <a:pt x="138" y="196"/>
                  </a:cubicBezTo>
                  <a:cubicBezTo>
                    <a:pt x="138" y="194"/>
                    <a:pt x="139" y="191"/>
                    <a:pt x="138" y="190"/>
                  </a:cubicBezTo>
                  <a:cubicBezTo>
                    <a:pt x="135" y="193"/>
                    <a:pt x="133" y="197"/>
                    <a:pt x="129" y="199"/>
                  </a:cubicBezTo>
                  <a:close/>
                  <a:moveTo>
                    <a:pt x="121" y="219"/>
                  </a:moveTo>
                  <a:cubicBezTo>
                    <a:pt x="118" y="227"/>
                    <a:pt x="105" y="230"/>
                    <a:pt x="107" y="242"/>
                  </a:cubicBezTo>
                  <a:cubicBezTo>
                    <a:pt x="112" y="237"/>
                    <a:pt x="116" y="232"/>
                    <a:pt x="120" y="226"/>
                  </a:cubicBezTo>
                  <a:cubicBezTo>
                    <a:pt x="127" y="221"/>
                    <a:pt x="131" y="213"/>
                    <a:pt x="138" y="208"/>
                  </a:cubicBezTo>
                  <a:cubicBezTo>
                    <a:pt x="139" y="204"/>
                    <a:pt x="139" y="202"/>
                    <a:pt x="138" y="199"/>
                  </a:cubicBezTo>
                  <a:cubicBezTo>
                    <a:pt x="133" y="206"/>
                    <a:pt x="127" y="213"/>
                    <a:pt x="121" y="219"/>
                  </a:cubicBezTo>
                  <a:close/>
                  <a:moveTo>
                    <a:pt x="73" y="199"/>
                  </a:moveTo>
                  <a:cubicBezTo>
                    <a:pt x="69" y="202"/>
                    <a:pt x="66" y="206"/>
                    <a:pt x="62" y="211"/>
                  </a:cubicBezTo>
                  <a:cubicBezTo>
                    <a:pt x="59" y="215"/>
                    <a:pt x="55" y="219"/>
                    <a:pt x="52" y="222"/>
                  </a:cubicBezTo>
                  <a:cubicBezTo>
                    <a:pt x="49" y="227"/>
                    <a:pt x="42" y="231"/>
                    <a:pt x="43" y="237"/>
                  </a:cubicBezTo>
                  <a:cubicBezTo>
                    <a:pt x="49" y="233"/>
                    <a:pt x="53" y="226"/>
                    <a:pt x="59" y="221"/>
                  </a:cubicBezTo>
                  <a:cubicBezTo>
                    <a:pt x="63" y="215"/>
                    <a:pt x="70" y="211"/>
                    <a:pt x="73" y="205"/>
                  </a:cubicBezTo>
                  <a:cubicBezTo>
                    <a:pt x="73" y="204"/>
                    <a:pt x="73" y="204"/>
                    <a:pt x="74" y="204"/>
                  </a:cubicBezTo>
                  <a:cubicBezTo>
                    <a:pt x="74" y="202"/>
                    <a:pt x="74" y="201"/>
                    <a:pt x="74" y="199"/>
                  </a:cubicBezTo>
                  <a:cubicBezTo>
                    <a:pt x="74" y="199"/>
                    <a:pt x="73" y="199"/>
                    <a:pt x="73" y="199"/>
                  </a:cubicBezTo>
                  <a:close/>
                  <a:moveTo>
                    <a:pt x="243" y="232"/>
                  </a:moveTo>
                  <a:cubicBezTo>
                    <a:pt x="240" y="234"/>
                    <a:pt x="239" y="237"/>
                    <a:pt x="237" y="238"/>
                  </a:cubicBezTo>
                  <a:cubicBezTo>
                    <a:pt x="236" y="243"/>
                    <a:pt x="229" y="245"/>
                    <a:pt x="229" y="252"/>
                  </a:cubicBezTo>
                  <a:cubicBezTo>
                    <a:pt x="236" y="246"/>
                    <a:pt x="243" y="237"/>
                    <a:pt x="249" y="230"/>
                  </a:cubicBezTo>
                  <a:cubicBezTo>
                    <a:pt x="250" y="229"/>
                    <a:pt x="253" y="226"/>
                    <a:pt x="253" y="227"/>
                  </a:cubicBezTo>
                  <a:cubicBezTo>
                    <a:pt x="256" y="221"/>
                    <a:pt x="263" y="220"/>
                    <a:pt x="262" y="210"/>
                  </a:cubicBezTo>
                  <a:cubicBezTo>
                    <a:pt x="255" y="216"/>
                    <a:pt x="250" y="225"/>
                    <a:pt x="244" y="229"/>
                  </a:cubicBezTo>
                  <a:cubicBezTo>
                    <a:pt x="245" y="229"/>
                    <a:pt x="245" y="230"/>
                    <a:pt x="244" y="230"/>
                  </a:cubicBezTo>
                  <a:cubicBezTo>
                    <a:pt x="244" y="230"/>
                    <a:pt x="244" y="230"/>
                    <a:pt x="243" y="230"/>
                  </a:cubicBezTo>
                  <a:cubicBezTo>
                    <a:pt x="242" y="231"/>
                    <a:pt x="243" y="231"/>
                    <a:pt x="243" y="232"/>
                  </a:cubicBezTo>
                  <a:close/>
                  <a:moveTo>
                    <a:pt x="239" y="235"/>
                  </a:moveTo>
                  <a:cubicBezTo>
                    <a:pt x="242" y="229"/>
                    <a:pt x="247" y="225"/>
                    <a:pt x="251" y="220"/>
                  </a:cubicBezTo>
                  <a:cubicBezTo>
                    <a:pt x="251" y="221"/>
                    <a:pt x="251" y="221"/>
                    <a:pt x="251" y="220"/>
                  </a:cubicBezTo>
                  <a:cubicBezTo>
                    <a:pt x="253" y="217"/>
                    <a:pt x="257" y="213"/>
                    <a:pt x="260" y="209"/>
                  </a:cubicBezTo>
                  <a:cubicBezTo>
                    <a:pt x="260" y="208"/>
                    <a:pt x="261" y="208"/>
                    <a:pt x="262" y="208"/>
                  </a:cubicBezTo>
                  <a:cubicBezTo>
                    <a:pt x="262" y="206"/>
                    <a:pt x="262" y="203"/>
                    <a:pt x="262" y="200"/>
                  </a:cubicBezTo>
                  <a:cubicBezTo>
                    <a:pt x="256" y="205"/>
                    <a:pt x="251" y="212"/>
                    <a:pt x="246" y="218"/>
                  </a:cubicBezTo>
                  <a:cubicBezTo>
                    <a:pt x="245" y="218"/>
                    <a:pt x="246" y="217"/>
                    <a:pt x="245" y="217"/>
                  </a:cubicBezTo>
                  <a:cubicBezTo>
                    <a:pt x="245" y="218"/>
                    <a:pt x="245" y="218"/>
                    <a:pt x="246" y="219"/>
                  </a:cubicBezTo>
                  <a:cubicBezTo>
                    <a:pt x="240" y="225"/>
                    <a:pt x="236" y="232"/>
                    <a:pt x="231" y="238"/>
                  </a:cubicBezTo>
                  <a:cubicBezTo>
                    <a:pt x="229" y="238"/>
                    <a:pt x="230" y="237"/>
                    <a:pt x="229" y="237"/>
                  </a:cubicBezTo>
                  <a:cubicBezTo>
                    <a:pt x="229" y="240"/>
                    <a:pt x="229" y="242"/>
                    <a:pt x="229" y="245"/>
                  </a:cubicBezTo>
                  <a:cubicBezTo>
                    <a:pt x="233" y="243"/>
                    <a:pt x="235" y="237"/>
                    <a:pt x="239" y="235"/>
                  </a:cubicBezTo>
                  <a:close/>
                  <a:moveTo>
                    <a:pt x="175" y="244"/>
                  </a:moveTo>
                  <a:cubicBezTo>
                    <a:pt x="174" y="244"/>
                    <a:pt x="174" y="244"/>
                    <a:pt x="174" y="244"/>
                  </a:cubicBezTo>
                  <a:cubicBezTo>
                    <a:pt x="184" y="235"/>
                    <a:pt x="191" y="224"/>
                    <a:pt x="200" y="214"/>
                  </a:cubicBezTo>
                  <a:cubicBezTo>
                    <a:pt x="200" y="212"/>
                    <a:pt x="199" y="211"/>
                    <a:pt x="200" y="208"/>
                  </a:cubicBezTo>
                  <a:cubicBezTo>
                    <a:pt x="192" y="215"/>
                    <a:pt x="187" y="225"/>
                    <a:pt x="180" y="230"/>
                  </a:cubicBezTo>
                  <a:cubicBezTo>
                    <a:pt x="179" y="235"/>
                    <a:pt x="172" y="237"/>
                    <a:pt x="171" y="243"/>
                  </a:cubicBezTo>
                  <a:cubicBezTo>
                    <a:pt x="168" y="243"/>
                    <a:pt x="168" y="249"/>
                    <a:pt x="169" y="250"/>
                  </a:cubicBezTo>
                  <a:cubicBezTo>
                    <a:pt x="170" y="248"/>
                    <a:pt x="173" y="245"/>
                    <a:pt x="175" y="244"/>
                  </a:cubicBezTo>
                  <a:close/>
                  <a:moveTo>
                    <a:pt x="45" y="238"/>
                  </a:moveTo>
                  <a:cubicBezTo>
                    <a:pt x="45" y="239"/>
                    <a:pt x="46" y="239"/>
                    <a:pt x="46" y="240"/>
                  </a:cubicBezTo>
                  <a:cubicBezTo>
                    <a:pt x="45" y="241"/>
                    <a:pt x="44" y="241"/>
                    <a:pt x="43" y="241"/>
                  </a:cubicBezTo>
                  <a:cubicBezTo>
                    <a:pt x="43" y="244"/>
                    <a:pt x="43" y="246"/>
                    <a:pt x="43" y="249"/>
                  </a:cubicBezTo>
                  <a:cubicBezTo>
                    <a:pt x="54" y="237"/>
                    <a:pt x="63" y="225"/>
                    <a:pt x="74" y="215"/>
                  </a:cubicBezTo>
                  <a:cubicBezTo>
                    <a:pt x="73" y="213"/>
                    <a:pt x="74" y="210"/>
                    <a:pt x="73" y="210"/>
                  </a:cubicBezTo>
                  <a:cubicBezTo>
                    <a:pt x="64" y="219"/>
                    <a:pt x="55" y="229"/>
                    <a:pt x="45" y="238"/>
                  </a:cubicBezTo>
                  <a:close/>
                  <a:moveTo>
                    <a:pt x="116" y="233"/>
                  </a:moveTo>
                  <a:cubicBezTo>
                    <a:pt x="117" y="235"/>
                    <a:pt x="114" y="238"/>
                    <a:pt x="112" y="239"/>
                  </a:cubicBezTo>
                  <a:cubicBezTo>
                    <a:pt x="111" y="241"/>
                    <a:pt x="110" y="245"/>
                    <a:pt x="107" y="245"/>
                  </a:cubicBezTo>
                  <a:cubicBezTo>
                    <a:pt x="107" y="246"/>
                    <a:pt x="107" y="248"/>
                    <a:pt x="107" y="249"/>
                  </a:cubicBezTo>
                  <a:cubicBezTo>
                    <a:pt x="116" y="239"/>
                    <a:pt x="124" y="231"/>
                    <a:pt x="133" y="221"/>
                  </a:cubicBezTo>
                  <a:cubicBezTo>
                    <a:pt x="135" y="220"/>
                    <a:pt x="135" y="217"/>
                    <a:pt x="138" y="216"/>
                  </a:cubicBezTo>
                  <a:cubicBezTo>
                    <a:pt x="138" y="214"/>
                    <a:pt x="139" y="213"/>
                    <a:pt x="138" y="211"/>
                  </a:cubicBezTo>
                  <a:cubicBezTo>
                    <a:pt x="133" y="213"/>
                    <a:pt x="132" y="219"/>
                    <a:pt x="127" y="221"/>
                  </a:cubicBezTo>
                  <a:cubicBezTo>
                    <a:pt x="128" y="223"/>
                    <a:pt x="127" y="224"/>
                    <a:pt x="125" y="224"/>
                  </a:cubicBezTo>
                  <a:cubicBezTo>
                    <a:pt x="125" y="226"/>
                    <a:pt x="123" y="228"/>
                    <a:pt x="121" y="228"/>
                  </a:cubicBezTo>
                  <a:cubicBezTo>
                    <a:pt x="122" y="229"/>
                    <a:pt x="120" y="231"/>
                    <a:pt x="119" y="230"/>
                  </a:cubicBezTo>
                  <a:cubicBezTo>
                    <a:pt x="118" y="233"/>
                    <a:pt x="118" y="232"/>
                    <a:pt x="116" y="233"/>
                  </a:cubicBezTo>
                  <a:close/>
                  <a:moveTo>
                    <a:pt x="66" y="225"/>
                  </a:moveTo>
                  <a:cubicBezTo>
                    <a:pt x="61" y="233"/>
                    <a:pt x="54" y="239"/>
                    <a:pt x="48" y="246"/>
                  </a:cubicBezTo>
                  <a:cubicBezTo>
                    <a:pt x="46" y="248"/>
                    <a:pt x="43" y="251"/>
                    <a:pt x="43" y="254"/>
                  </a:cubicBezTo>
                  <a:cubicBezTo>
                    <a:pt x="47" y="253"/>
                    <a:pt x="50" y="249"/>
                    <a:pt x="53" y="246"/>
                  </a:cubicBezTo>
                  <a:cubicBezTo>
                    <a:pt x="56" y="243"/>
                    <a:pt x="59" y="240"/>
                    <a:pt x="62" y="237"/>
                  </a:cubicBezTo>
                  <a:cubicBezTo>
                    <a:pt x="66" y="234"/>
                    <a:pt x="68" y="229"/>
                    <a:pt x="71" y="226"/>
                  </a:cubicBezTo>
                  <a:cubicBezTo>
                    <a:pt x="72" y="226"/>
                    <a:pt x="73" y="225"/>
                    <a:pt x="74" y="224"/>
                  </a:cubicBezTo>
                  <a:cubicBezTo>
                    <a:pt x="74" y="221"/>
                    <a:pt x="74" y="219"/>
                    <a:pt x="74" y="218"/>
                  </a:cubicBezTo>
                  <a:cubicBezTo>
                    <a:pt x="71" y="221"/>
                    <a:pt x="69" y="223"/>
                    <a:pt x="66" y="225"/>
                  </a:cubicBezTo>
                  <a:close/>
                  <a:moveTo>
                    <a:pt x="191" y="227"/>
                  </a:moveTo>
                  <a:cubicBezTo>
                    <a:pt x="191" y="230"/>
                    <a:pt x="187" y="233"/>
                    <a:pt x="184" y="236"/>
                  </a:cubicBezTo>
                  <a:cubicBezTo>
                    <a:pt x="184" y="236"/>
                    <a:pt x="184" y="236"/>
                    <a:pt x="184" y="237"/>
                  </a:cubicBezTo>
                  <a:cubicBezTo>
                    <a:pt x="182" y="240"/>
                    <a:pt x="179" y="242"/>
                    <a:pt x="176" y="245"/>
                  </a:cubicBezTo>
                  <a:cubicBezTo>
                    <a:pt x="174" y="247"/>
                    <a:pt x="173" y="251"/>
                    <a:pt x="170" y="251"/>
                  </a:cubicBezTo>
                  <a:cubicBezTo>
                    <a:pt x="172" y="252"/>
                    <a:pt x="169" y="254"/>
                    <a:pt x="168" y="255"/>
                  </a:cubicBezTo>
                  <a:cubicBezTo>
                    <a:pt x="169" y="255"/>
                    <a:pt x="170" y="255"/>
                    <a:pt x="171" y="255"/>
                  </a:cubicBezTo>
                  <a:cubicBezTo>
                    <a:pt x="174" y="250"/>
                    <a:pt x="178" y="246"/>
                    <a:pt x="183" y="242"/>
                  </a:cubicBezTo>
                  <a:cubicBezTo>
                    <a:pt x="188" y="236"/>
                    <a:pt x="194" y="229"/>
                    <a:pt x="200" y="223"/>
                  </a:cubicBezTo>
                  <a:cubicBezTo>
                    <a:pt x="199" y="221"/>
                    <a:pt x="200" y="220"/>
                    <a:pt x="199" y="219"/>
                  </a:cubicBezTo>
                  <a:cubicBezTo>
                    <a:pt x="196" y="221"/>
                    <a:pt x="195" y="225"/>
                    <a:pt x="191" y="227"/>
                  </a:cubicBezTo>
                  <a:close/>
                  <a:moveTo>
                    <a:pt x="128" y="229"/>
                  </a:moveTo>
                  <a:cubicBezTo>
                    <a:pt x="127" y="230"/>
                    <a:pt x="128" y="230"/>
                    <a:pt x="128" y="231"/>
                  </a:cubicBezTo>
                  <a:cubicBezTo>
                    <a:pt x="124" y="232"/>
                    <a:pt x="124" y="237"/>
                    <a:pt x="121" y="236"/>
                  </a:cubicBezTo>
                  <a:cubicBezTo>
                    <a:pt x="121" y="237"/>
                    <a:pt x="121" y="236"/>
                    <a:pt x="121" y="237"/>
                  </a:cubicBezTo>
                  <a:cubicBezTo>
                    <a:pt x="116" y="242"/>
                    <a:pt x="111" y="247"/>
                    <a:pt x="107" y="253"/>
                  </a:cubicBezTo>
                  <a:cubicBezTo>
                    <a:pt x="107" y="254"/>
                    <a:pt x="109" y="253"/>
                    <a:pt x="109" y="253"/>
                  </a:cubicBezTo>
                  <a:cubicBezTo>
                    <a:pt x="115" y="248"/>
                    <a:pt x="120" y="242"/>
                    <a:pt x="125" y="237"/>
                  </a:cubicBezTo>
                  <a:cubicBezTo>
                    <a:pt x="126" y="235"/>
                    <a:pt x="127" y="235"/>
                    <a:pt x="129" y="233"/>
                  </a:cubicBezTo>
                  <a:cubicBezTo>
                    <a:pt x="130" y="231"/>
                    <a:pt x="131" y="228"/>
                    <a:pt x="134" y="227"/>
                  </a:cubicBezTo>
                  <a:cubicBezTo>
                    <a:pt x="134" y="226"/>
                    <a:pt x="135" y="225"/>
                    <a:pt x="137" y="225"/>
                  </a:cubicBezTo>
                  <a:cubicBezTo>
                    <a:pt x="137" y="226"/>
                    <a:pt x="137" y="226"/>
                    <a:pt x="137" y="227"/>
                  </a:cubicBezTo>
                  <a:cubicBezTo>
                    <a:pt x="134" y="229"/>
                    <a:pt x="133" y="232"/>
                    <a:pt x="130" y="234"/>
                  </a:cubicBezTo>
                  <a:cubicBezTo>
                    <a:pt x="130" y="236"/>
                    <a:pt x="126" y="239"/>
                    <a:pt x="125" y="240"/>
                  </a:cubicBezTo>
                  <a:cubicBezTo>
                    <a:pt x="122" y="243"/>
                    <a:pt x="120" y="248"/>
                    <a:pt x="117" y="248"/>
                  </a:cubicBezTo>
                  <a:cubicBezTo>
                    <a:pt x="117" y="251"/>
                    <a:pt x="114" y="251"/>
                    <a:pt x="113" y="253"/>
                  </a:cubicBezTo>
                  <a:cubicBezTo>
                    <a:pt x="114" y="254"/>
                    <a:pt x="116" y="253"/>
                    <a:pt x="117" y="254"/>
                  </a:cubicBezTo>
                  <a:cubicBezTo>
                    <a:pt x="123" y="246"/>
                    <a:pt x="132" y="240"/>
                    <a:pt x="137" y="232"/>
                  </a:cubicBezTo>
                  <a:cubicBezTo>
                    <a:pt x="137" y="228"/>
                    <a:pt x="139" y="224"/>
                    <a:pt x="137" y="220"/>
                  </a:cubicBezTo>
                  <a:cubicBezTo>
                    <a:pt x="134" y="222"/>
                    <a:pt x="132" y="228"/>
                    <a:pt x="128" y="229"/>
                  </a:cubicBezTo>
                  <a:close/>
                  <a:moveTo>
                    <a:pt x="258" y="224"/>
                  </a:moveTo>
                  <a:cubicBezTo>
                    <a:pt x="248" y="234"/>
                    <a:pt x="238" y="245"/>
                    <a:pt x="229" y="256"/>
                  </a:cubicBezTo>
                  <a:cubicBezTo>
                    <a:pt x="231" y="257"/>
                    <a:pt x="232" y="256"/>
                    <a:pt x="234" y="256"/>
                  </a:cubicBezTo>
                  <a:cubicBezTo>
                    <a:pt x="235" y="256"/>
                    <a:pt x="235" y="255"/>
                    <a:pt x="235" y="254"/>
                  </a:cubicBezTo>
                  <a:cubicBezTo>
                    <a:pt x="242" y="247"/>
                    <a:pt x="249" y="238"/>
                    <a:pt x="257" y="231"/>
                  </a:cubicBezTo>
                  <a:cubicBezTo>
                    <a:pt x="258" y="229"/>
                    <a:pt x="259" y="228"/>
                    <a:pt x="261" y="228"/>
                  </a:cubicBezTo>
                  <a:cubicBezTo>
                    <a:pt x="261" y="224"/>
                    <a:pt x="262" y="224"/>
                    <a:pt x="262" y="221"/>
                  </a:cubicBezTo>
                  <a:cubicBezTo>
                    <a:pt x="259" y="221"/>
                    <a:pt x="260" y="224"/>
                    <a:pt x="258" y="224"/>
                  </a:cubicBezTo>
                  <a:cubicBezTo>
                    <a:pt x="258" y="224"/>
                    <a:pt x="258" y="224"/>
                    <a:pt x="258" y="224"/>
                  </a:cubicBezTo>
                  <a:close/>
                  <a:moveTo>
                    <a:pt x="193" y="233"/>
                  </a:moveTo>
                  <a:cubicBezTo>
                    <a:pt x="193" y="234"/>
                    <a:pt x="193" y="235"/>
                    <a:pt x="192" y="235"/>
                  </a:cubicBezTo>
                  <a:cubicBezTo>
                    <a:pt x="189" y="237"/>
                    <a:pt x="188" y="241"/>
                    <a:pt x="184" y="242"/>
                  </a:cubicBezTo>
                  <a:cubicBezTo>
                    <a:pt x="182" y="247"/>
                    <a:pt x="176" y="249"/>
                    <a:pt x="175" y="255"/>
                  </a:cubicBezTo>
                  <a:cubicBezTo>
                    <a:pt x="175" y="256"/>
                    <a:pt x="177" y="255"/>
                    <a:pt x="178" y="255"/>
                  </a:cubicBezTo>
                  <a:cubicBezTo>
                    <a:pt x="183" y="248"/>
                    <a:pt x="192" y="241"/>
                    <a:pt x="199" y="233"/>
                  </a:cubicBezTo>
                  <a:cubicBezTo>
                    <a:pt x="199" y="232"/>
                    <a:pt x="200" y="230"/>
                    <a:pt x="200" y="228"/>
                  </a:cubicBezTo>
                  <a:cubicBezTo>
                    <a:pt x="199" y="228"/>
                    <a:pt x="200" y="227"/>
                    <a:pt x="199" y="227"/>
                  </a:cubicBezTo>
                  <a:cubicBezTo>
                    <a:pt x="197" y="229"/>
                    <a:pt x="196" y="232"/>
                    <a:pt x="193" y="233"/>
                  </a:cubicBezTo>
                  <a:close/>
                  <a:moveTo>
                    <a:pt x="73" y="228"/>
                  </a:moveTo>
                  <a:cubicBezTo>
                    <a:pt x="65" y="237"/>
                    <a:pt x="58" y="244"/>
                    <a:pt x="50" y="253"/>
                  </a:cubicBezTo>
                  <a:cubicBezTo>
                    <a:pt x="56" y="252"/>
                    <a:pt x="60" y="243"/>
                    <a:pt x="65" y="241"/>
                  </a:cubicBezTo>
                  <a:cubicBezTo>
                    <a:pt x="67" y="237"/>
                    <a:pt x="71" y="233"/>
                    <a:pt x="74" y="231"/>
                  </a:cubicBezTo>
                  <a:cubicBezTo>
                    <a:pt x="74" y="230"/>
                    <a:pt x="74" y="229"/>
                    <a:pt x="74" y="228"/>
                  </a:cubicBezTo>
                  <a:cubicBezTo>
                    <a:pt x="74" y="228"/>
                    <a:pt x="73" y="228"/>
                    <a:pt x="73" y="228"/>
                  </a:cubicBezTo>
                  <a:close/>
                  <a:moveTo>
                    <a:pt x="243" y="252"/>
                  </a:moveTo>
                  <a:cubicBezTo>
                    <a:pt x="251" y="247"/>
                    <a:pt x="254" y="239"/>
                    <a:pt x="261" y="233"/>
                  </a:cubicBezTo>
                  <a:cubicBezTo>
                    <a:pt x="261" y="232"/>
                    <a:pt x="262" y="230"/>
                    <a:pt x="261" y="229"/>
                  </a:cubicBezTo>
                  <a:cubicBezTo>
                    <a:pt x="252" y="238"/>
                    <a:pt x="243" y="246"/>
                    <a:pt x="236" y="256"/>
                  </a:cubicBezTo>
                  <a:cubicBezTo>
                    <a:pt x="237" y="256"/>
                    <a:pt x="238" y="256"/>
                    <a:pt x="239" y="256"/>
                  </a:cubicBezTo>
                  <a:cubicBezTo>
                    <a:pt x="240" y="255"/>
                    <a:pt x="243" y="253"/>
                    <a:pt x="243" y="252"/>
                  </a:cubicBezTo>
                  <a:close/>
                  <a:moveTo>
                    <a:pt x="55" y="253"/>
                  </a:moveTo>
                  <a:cubicBezTo>
                    <a:pt x="56" y="254"/>
                    <a:pt x="58" y="253"/>
                    <a:pt x="60" y="253"/>
                  </a:cubicBezTo>
                  <a:cubicBezTo>
                    <a:pt x="64" y="248"/>
                    <a:pt x="69" y="243"/>
                    <a:pt x="74" y="239"/>
                  </a:cubicBezTo>
                  <a:cubicBezTo>
                    <a:pt x="73" y="237"/>
                    <a:pt x="75" y="235"/>
                    <a:pt x="74" y="235"/>
                  </a:cubicBezTo>
                  <a:cubicBezTo>
                    <a:pt x="68" y="241"/>
                    <a:pt x="61" y="247"/>
                    <a:pt x="55" y="253"/>
                  </a:cubicBezTo>
                  <a:close/>
                  <a:moveTo>
                    <a:pt x="196" y="238"/>
                  </a:moveTo>
                  <a:cubicBezTo>
                    <a:pt x="192" y="244"/>
                    <a:pt x="185" y="249"/>
                    <a:pt x="180" y="255"/>
                  </a:cubicBezTo>
                  <a:cubicBezTo>
                    <a:pt x="182" y="256"/>
                    <a:pt x="183" y="255"/>
                    <a:pt x="184" y="256"/>
                  </a:cubicBezTo>
                  <a:cubicBezTo>
                    <a:pt x="190" y="250"/>
                    <a:pt x="195" y="245"/>
                    <a:pt x="200" y="239"/>
                  </a:cubicBezTo>
                  <a:cubicBezTo>
                    <a:pt x="200" y="238"/>
                    <a:pt x="200" y="238"/>
                    <a:pt x="200" y="236"/>
                  </a:cubicBezTo>
                  <a:cubicBezTo>
                    <a:pt x="198" y="236"/>
                    <a:pt x="198" y="238"/>
                    <a:pt x="196" y="238"/>
                  </a:cubicBezTo>
                  <a:close/>
                  <a:moveTo>
                    <a:pt x="244" y="252"/>
                  </a:moveTo>
                  <a:cubicBezTo>
                    <a:pt x="244" y="254"/>
                    <a:pt x="242" y="254"/>
                    <a:pt x="242" y="256"/>
                  </a:cubicBezTo>
                  <a:cubicBezTo>
                    <a:pt x="250" y="256"/>
                    <a:pt x="253" y="256"/>
                    <a:pt x="261" y="256"/>
                  </a:cubicBezTo>
                  <a:cubicBezTo>
                    <a:pt x="261" y="254"/>
                    <a:pt x="262" y="251"/>
                    <a:pt x="261" y="249"/>
                  </a:cubicBezTo>
                  <a:cubicBezTo>
                    <a:pt x="259" y="250"/>
                    <a:pt x="257" y="256"/>
                    <a:pt x="253" y="254"/>
                  </a:cubicBezTo>
                  <a:cubicBezTo>
                    <a:pt x="256" y="251"/>
                    <a:pt x="258" y="249"/>
                    <a:pt x="261" y="246"/>
                  </a:cubicBezTo>
                  <a:cubicBezTo>
                    <a:pt x="261" y="245"/>
                    <a:pt x="261" y="244"/>
                    <a:pt x="261" y="243"/>
                  </a:cubicBezTo>
                  <a:cubicBezTo>
                    <a:pt x="257" y="248"/>
                    <a:pt x="253" y="252"/>
                    <a:pt x="247" y="255"/>
                  </a:cubicBezTo>
                  <a:cubicBezTo>
                    <a:pt x="247" y="255"/>
                    <a:pt x="246" y="255"/>
                    <a:pt x="246" y="254"/>
                  </a:cubicBezTo>
                  <a:cubicBezTo>
                    <a:pt x="252" y="251"/>
                    <a:pt x="256" y="246"/>
                    <a:pt x="260" y="241"/>
                  </a:cubicBezTo>
                  <a:cubicBezTo>
                    <a:pt x="261" y="241"/>
                    <a:pt x="260" y="243"/>
                    <a:pt x="261" y="243"/>
                  </a:cubicBezTo>
                  <a:cubicBezTo>
                    <a:pt x="261" y="241"/>
                    <a:pt x="262" y="237"/>
                    <a:pt x="260" y="237"/>
                  </a:cubicBezTo>
                  <a:cubicBezTo>
                    <a:pt x="255" y="242"/>
                    <a:pt x="250" y="250"/>
                    <a:pt x="244" y="252"/>
                  </a:cubicBezTo>
                  <a:close/>
                  <a:moveTo>
                    <a:pt x="120" y="253"/>
                  </a:moveTo>
                  <a:cubicBezTo>
                    <a:pt x="123" y="255"/>
                    <a:pt x="127" y="253"/>
                    <a:pt x="130" y="254"/>
                  </a:cubicBezTo>
                  <a:cubicBezTo>
                    <a:pt x="131" y="250"/>
                    <a:pt x="139" y="249"/>
                    <a:pt x="137" y="245"/>
                  </a:cubicBezTo>
                  <a:cubicBezTo>
                    <a:pt x="134" y="249"/>
                    <a:pt x="131" y="250"/>
                    <a:pt x="128" y="253"/>
                  </a:cubicBezTo>
                  <a:cubicBezTo>
                    <a:pt x="127" y="252"/>
                    <a:pt x="126" y="253"/>
                    <a:pt x="126" y="252"/>
                  </a:cubicBezTo>
                  <a:cubicBezTo>
                    <a:pt x="130" y="248"/>
                    <a:pt x="134" y="245"/>
                    <a:pt x="137" y="241"/>
                  </a:cubicBezTo>
                  <a:cubicBezTo>
                    <a:pt x="137" y="239"/>
                    <a:pt x="138" y="238"/>
                    <a:pt x="137" y="237"/>
                  </a:cubicBezTo>
                  <a:cubicBezTo>
                    <a:pt x="131" y="242"/>
                    <a:pt x="125" y="247"/>
                    <a:pt x="120" y="253"/>
                  </a:cubicBezTo>
                  <a:close/>
                  <a:moveTo>
                    <a:pt x="73" y="242"/>
                  </a:moveTo>
                  <a:cubicBezTo>
                    <a:pt x="70" y="247"/>
                    <a:pt x="66" y="249"/>
                    <a:pt x="63" y="253"/>
                  </a:cubicBezTo>
                  <a:cubicBezTo>
                    <a:pt x="69" y="255"/>
                    <a:pt x="70" y="248"/>
                    <a:pt x="74" y="248"/>
                  </a:cubicBezTo>
                  <a:cubicBezTo>
                    <a:pt x="73" y="247"/>
                    <a:pt x="75" y="244"/>
                    <a:pt x="74" y="242"/>
                  </a:cubicBezTo>
                  <a:cubicBezTo>
                    <a:pt x="74" y="242"/>
                    <a:pt x="73" y="242"/>
                    <a:pt x="73" y="242"/>
                  </a:cubicBezTo>
                  <a:close/>
                  <a:moveTo>
                    <a:pt x="190" y="253"/>
                  </a:moveTo>
                  <a:cubicBezTo>
                    <a:pt x="189" y="253"/>
                    <a:pt x="187" y="254"/>
                    <a:pt x="188" y="256"/>
                  </a:cubicBezTo>
                  <a:cubicBezTo>
                    <a:pt x="189" y="256"/>
                    <a:pt x="190" y="255"/>
                    <a:pt x="192" y="256"/>
                  </a:cubicBezTo>
                  <a:cubicBezTo>
                    <a:pt x="194" y="251"/>
                    <a:pt x="203" y="250"/>
                    <a:pt x="200" y="243"/>
                  </a:cubicBezTo>
                  <a:cubicBezTo>
                    <a:pt x="196" y="246"/>
                    <a:pt x="193" y="249"/>
                    <a:pt x="190" y="253"/>
                  </a:cubicBezTo>
                  <a:close/>
                  <a:moveTo>
                    <a:pt x="71" y="253"/>
                  </a:moveTo>
                  <a:cubicBezTo>
                    <a:pt x="72" y="254"/>
                    <a:pt x="73" y="254"/>
                    <a:pt x="75" y="254"/>
                  </a:cubicBezTo>
                  <a:cubicBezTo>
                    <a:pt x="74" y="253"/>
                    <a:pt x="74" y="251"/>
                    <a:pt x="74" y="250"/>
                  </a:cubicBezTo>
                  <a:cubicBezTo>
                    <a:pt x="73" y="251"/>
                    <a:pt x="71" y="252"/>
                    <a:pt x="71" y="253"/>
                  </a:cubicBezTo>
                  <a:close/>
                  <a:moveTo>
                    <a:pt x="132" y="254"/>
                  </a:moveTo>
                  <a:cubicBezTo>
                    <a:pt x="134" y="254"/>
                    <a:pt x="135" y="254"/>
                    <a:pt x="138" y="254"/>
                  </a:cubicBezTo>
                  <a:cubicBezTo>
                    <a:pt x="138" y="253"/>
                    <a:pt x="138" y="252"/>
                    <a:pt x="138" y="251"/>
                  </a:cubicBezTo>
                  <a:cubicBezTo>
                    <a:pt x="136" y="251"/>
                    <a:pt x="134" y="253"/>
                    <a:pt x="132" y="254"/>
                  </a:cubicBezTo>
                  <a:close/>
                  <a:moveTo>
                    <a:pt x="195" y="256"/>
                  </a:moveTo>
                  <a:cubicBezTo>
                    <a:pt x="197" y="256"/>
                    <a:pt x="198" y="256"/>
                    <a:pt x="200" y="256"/>
                  </a:cubicBezTo>
                  <a:cubicBezTo>
                    <a:pt x="201" y="255"/>
                    <a:pt x="200" y="254"/>
                    <a:pt x="200" y="252"/>
                  </a:cubicBezTo>
                  <a:cubicBezTo>
                    <a:pt x="198" y="253"/>
                    <a:pt x="196" y="254"/>
                    <a:pt x="195" y="2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5961063" y="2155826"/>
              <a:ext cx="1806575" cy="1746250"/>
            </a:xfrm>
            <a:custGeom>
              <a:avLst/>
              <a:gdLst>
                <a:gd name="T0" fmla="*/ 182 w 182"/>
                <a:gd name="T1" fmla="*/ 5 h 176"/>
                <a:gd name="T2" fmla="*/ 168 w 182"/>
                <a:gd name="T3" fmla="*/ 31 h 176"/>
                <a:gd name="T4" fmla="*/ 166 w 182"/>
                <a:gd name="T5" fmla="*/ 33 h 176"/>
                <a:gd name="T6" fmla="*/ 155 w 182"/>
                <a:gd name="T7" fmla="*/ 51 h 176"/>
                <a:gd name="T8" fmla="*/ 153 w 182"/>
                <a:gd name="T9" fmla="*/ 51 h 176"/>
                <a:gd name="T10" fmla="*/ 152 w 182"/>
                <a:gd name="T11" fmla="*/ 56 h 176"/>
                <a:gd name="T12" fmla="*/ 149 w 182"/>
                <a:gd name="T13" fmla="*/ 57 h 176"/>
                <a:gd name="T14" fmla="*/ 148 w 182"/>
                <a:gd name="T15" fmla="*/ 44 h 176"/>
                <a:gd name="T16" fmla="*/ 132 w 182"/>
                <a:gd name="T17" fmla="*/ 60 h 176"/>
                <a:gd name="T18" fmla="*/ 121 w 182"/>
                <a:gd name="T19" fmla="*/ 70 h 176"/>
                <a:gd name="T20" fmla="*/ 77 w 182"/>
                <a:gd name="T21" fmla="*/ 110 h 176"/>
                <a:gd name="T22" fmla="*/ 64 w 182"/>
                <a:gd name="T23" fmla="*/ 123 h 176"/>
                <a:gd name="T24" fmla="*/ 62 w 182"/>
                <a:gd name="T25" fmla="*/ 124 h 176"/>
                <a:gd name="T26" fmla="*/ 51 w 182"/>
                <a:gd name="T27" fmla="*/ 134 h 176"/>
                <a:gd name="T28" fmla="*/ 40 w 182"/>
                <a:gd name="T29" fmla="*/ 145 h 176"/>
                <a:gd name="T30" fmla="*/ 29 w 182"/>
                <a:gd name="T31" fmla="*/ 152 h 176"/>
                <a:gd name="T32" fmla="*/ 20 w 182"/>
                <a:gd name="T33" fmla="*/ 161 h 176"/>
                <a:gd name="T34" fmla="*/ 1 w 182"/>
                <a:gd name="T35" fmla="*/ 176 h 176"/>
                <a:gd name="T36" fmla="*/ 0 w 182"/>
                <a:gd name="T37" fmla="*/ 174 h 176"/>
                <a:gd name="T38" fmla="*/ 23 w 182"/>
                <a:gd name="T39" fmla="*/ 155 h 176"/>
                <a:gd name="T40" fmla="*/ 51 w 182"/>
                <a:gd name="T41" fmla="*/ 130 h 176"/>
                <a:gd name="T42" fmla="*/ 83 w 182"/>
                <a:gd name="T43" fmla="*/ 103 h 176"/>
                <a:gd name="T44" fmla="*/ 88 w 182"/>
                <a:gd name="T45" fmla="*/ 99 h 176"/>
                <a:gd name="T46" fmla="*/ 96 w 182"/>
                <a:gd name="T47" fmla="*/ 91 h 176"/>
                <a:gd name="T48" fmla="*/ 106 w 182"/>
                <a:gd name="T49" fmla="*/ 83 h 176"/>
                <a:gd name="T50" fmla="*/ 134 w 182"/>
                <a:gd name="T51" fmla="*/ 55 h 176"/>
                <a:gd name="T52" fmla="*/ 146 w 182"/>
                <a:gd name="T53" fmla="*/ 41 h 176"/>
                <a:gd name="T54" fmla="*/ 136 w 182"/>
                <a:gd name="T55" fmla="*/ 40 h 176"/>
                <a:gd name="T56" fmla="*/ 141 w 182"/>
                <a:gd name="T57" fmla="*/ 36 h 176"/>
                <a:gd name="T58" fmla="*/ 147 w 182"/>
                <a:gd name="T59" fmla="*/ 32 h 176"/>
                <a:gd name="T60" fmla="*/ 149 w 182"/>
                <a:gd name="T61" fmla="*/ 30 h 176"/>
                <a:gd name="T62" fmla="*/ 172 w 182"/>
                <a:gd name="T63" fmla="*/ 11 h 176"/>
                <a:gd name="T64" fmla="*/ 182 w 182"/>
                <a:gd name="T65" fmla="*/ 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176">
                  <a:moveTo>
                    <a:pt x="182" y="5"/>
                  </a:moveTo>
                  <a:cubicBezTo>
                    <a:pt x="177" y="13"/>
                    <a:pt x="172" y="22"/>
                    <a:pt x="168" y="31"/>
                  </a:cubicBezTo>
                  <a:cubicBezTo>
                    <a:pt x="167" y="31"/>
                    <a:pt x="167" y="32"/>
                    <a:pt x="166" y="33"/>
                  </a:cubicBezTo>
                  <a:cubicBezTo>
                    <a:pt x="163" y="40"/>
                    <a:pt x="158" y="44"/>
                    <a:pt x="155" y="51"/>
                  </a:cubicBezTo>
                  <a:cubicBezTo>
                    <a:pt x="154" y="51"/>
                    <a:pt x="154" y="51"/>
                    <a:pt x="153" y="51"/>
                  </a:cubicBezTo>
                  <a:cubicBezTo>
                    <a:pt x="153" y="53"/>
                    <a:pt x="152" y="54"/>
                    <a:pt x="152" y="56"/>
                  </a:cubicBezTo>
                  <a:cubicBezTo>
                    <a:pt x="150" y="56"/>
                    <a:pt x="150" y="57"/>
                    <a:pt x="149" y="57"/>
                  </a:cubicBezTo>
                  <a:cubicBezTo>
                    <a:pt x="148" y="52"/>
                    <a:pt x="148" y="49"/>
                    <a:pt x="148" y="44"/>
                  </a:cubicBezTo>
                  <a:cubicBezTo>
                    <a:pt x="142" y="49"/>
                    <a:pt x="137" y="55"/>
                    <a:pt x="132" y="60"/>
                  </a:cubicBezTo>
                  <a:cubicBezTo>
                    <a:pt x="128" y="64"/>
                    <a:pt x="124" y="67"/>
                    <a:pt x="121" y="70"/>
                  </a:cubicBezTo>
                  <a:cubicBezTo>
                    <a:pt x="107" y="84"/>
                    <a:pt x="93" y="99"/>
                    <a:pt x="77" y="110"/>
                  </a:cubicBezTo>
                  <a:cubicBezTo>
                    <a:pt x="73" y="115"/>
                    <a:pt x="68" y="119"/>
                    <a:pt x="64" y="123"/>
                  </a:cubicBezTo>
                  <a:cubicBezTo>
                    <a:pt x="63" y="124"/>
                    <a:pt x="63" y="124"/>
                    <a:pt x="62" y="124"/>
                  </a:cubicBezTo>
                  <a:cubicBezTo>
                    <a:pt x="59" y="128"/>
                    <a:pt x="55" y="131"/>
                    <a:pt x="51" y="134"/>
                  </a:cubicBezTo>
                  <a:cubicBezTo>
                    <a:pt x="47" y="137"/>
                    <a:pt x="44" y="141"/>
                    <a:pt x="40" y="145"/>
                  </a:cubicBezTo>
                  <a:cubicBezTo>
                    <a:pt x="37" y="148"/>
                    <a:pt x="33" y="150"/>
                    <a:pt x="29" y="152"/>
                  </a:cubicBezTo>
                  <a:cubicBezTo>
                    <a:pt x="26" y="155"/>
                    <a:pt x="23" y="158"/>
                    <a:pt x="20" y="161"/>
                  </a:cubicBezTo>
                  <a:cubicBezTo>
                    <a:pt x="14" y="166"/>
                    <a:pt x="7" y="171"/>
                    <a:pt x="1" y="176"/>
                  </a:cubicBezTo>
                  <a:cubicBezTo>
                    <a:pt x="1" y="175"/>
                    <a:pt x="0" y="174"/>
                    <a:pt x="0" y="174"/>
                  </a:cubicBezTo>
                  <a:cubicBezTo>
                    <a:pt x="8" y="168"/>
                    <a:pt x="15" y="162"/>
                    <a:pt x="23" y="155"/>
                  </a:cubicBezTo>
                  <a:cubicBezTo>
                    <a:pt x="32" y="146"/>
                    <a:pt x="43" y="140"/>
                    <a:pt x="51" y="130"/>
                  </a:cubicBezTo>
                  <a:cubicBezTo>
                    <a:pt x="63" y="122"/>
                    <a:pt x="72" y="112"/>
                    <a:pt x="83" y="103"/>
                  </a:cubicBezTo>
                  <a:cubicBezTo>
                    <a:pt x="85" y="101"/>
                    <a:pt x="87" y="100"/>
                    <a:pt x="88" y="99"/>
                  </a:cubicBezTo>
                  <a:cubicBezTo>
                    <a:pt x="91" y="96"/>
                    <a:pt x="93" y="93"/>
                    <a:pt x="96" y="91"/>
                  </a:cubicBezTo>
                  <a:cubicBezTo>
                    <a:pt x="99" y="88"/>
                    <a:pt x="103" y="86"/>
                    <a:pt x="106" y="83"/>
                  </a:cubicBezTo>
                  <a:cubicBezTo>
                    <a:pt x="115" y="74"/>
                    <a:pt x="124" y="64"/>
                    <a:pt x="134" y="55"/>
                  </a:cubicBezTo>
                  <a:cubicBezTo>
                    <a:pt x="138" y="51"/>
                    <a:pt x="143" y="46"/>
                    <a:pt x="146" y="41"/>
                  </a:cubicBezTo>
                  <a:cubicBezTo>
                    <a:pt x="143" y="39"/>
                    <a:pt x="139" y="43"/>
                    <a:pt x="136" y="40"/>
                  </a:cubicBezTo>
                  <a:cubicBezTo>
                    <a:pt x="136" y="37"/>
                    <a:pt x="139" y="37"/>
                    <a:pt x="141" y="36"/>
                  </a:cubicBezTo>
                  <a:cubicBezTo>
                    <a:pt x="143" y="35"/>
                    <a:pt x="145" y="33"/>
                    <a:pt x="147" y="32"/>
                  </a:cubicBezTo>
                  <a:cubicBezTo>
                    <a:pt x="147" y="31"/>
                    <a:pt x="149" y="31"/>
                    <a:pt x="149" y="30"/>
                  </a:cubicBezTo>
                  <a:cubicBezTo>
                    <a:pt x="157" y="26"/>
                    <a:pt x="165" y="18"/>
                    <a:pt x="172" y="11"/>
                  </a:cubicBezTo>
                  <a:cubicBezTo>
                    <a:pt x="174" y="8"/>
                    <a:pt x="179" y="0"/>
                    <a:pt x="18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5503863" y="3881438"/>
              <a:ext cx="466725" cy="288925"/>
            </a:xfrm>
            <a:custGeom>
              <a:avLst/>
              <a:gdLst>
                <a:gd name="T0" fmla="*/ 45 w 47"/>
                <a:gd name="T1" fmla="*/ 0 h 29"/>
                <a:gd name="T2" fmla="*/ 47 w 47"/>
                <a:gd name="T3" fmla="*/ 2 h 29"/>
                <a:gd name="T4" fmla="*/ 28 w 47"/>
                <a:gd name="T5" fmla="*/ 15 h 29"/>
                <a:gd name="T6" fmla="*/ 0 w 47"/>
                <a:gd name="T7" fmla="*/ 29 h 29"/>
                <a:gd name="T8" fmla="*/ 5 w 47"/>
                <a:gd name="T9" fmla="*/ 25 h 29"/>
                <a:gd name="T10" fmla="*/ 40 w 47"/>
                <a:gd name="T11" fmla="*/ 4 h 29"/>
                <a:gd name="T12" fmla="*/ 45 w 47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9">
                  <a:moveTo>
                    <a:pt x="45" y="0"/>
                  </a:moveTo>
                  <a:cubicBezTo>
                    <a:pt x="46" y="0"/>
                    <a:pt x="46" y="2"/>
                    <a:pt x="47" y="2"/>
                  </a:cubicBezTo>
                  <a:cubicBezTo>
                    <a:pt x="42" y="7"/>
                    <a:pt x="33" y="10"/>
                    <a:pt x="28" y="15"/>
                  </a:cubicBezTo>
                  <a:cubicBezTo>
                    <a:pt x="19" y="20"/>
                    <a:pt x="11" y="26"/>
                    <a:pt x="0" y="29"/>
                  </a:cubicBezTo>
                  <a:cubicBezTo>
                    <a:pt x="0" y="26"/>
                    <a:pt x="3" y="26"/>
                    <a:pt x="5" y="25"/>
                  </a:cubicBezTo>
                  <a:cubicBezTo>
                    <a:pt x="17" y="18"/>
                    <a:pt x="29" y="12"/>
                    <a:pt x="40" y="4"/>
                  </a:cubicBezTo>
                  <a:cubicBezTo>
                    <a:pt x="42" y="3"/>
                    <a:pt x="43" y="2"/>
                    <a:pt x="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103704" y="2365309"/>
            <a:ext cx="265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03704" y="2702026"/>
            <a:ext cx="4818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03704" y="3589445"/>
            <a:ext cx="265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3704" y="3926162"/>
            <a:ext cx="4818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03704" y="4771996"/>
            <a:ext cx="265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3705" y="5108713"/>
            <a:ext cx="4818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38324" y="2332694"/>
            <a:ext cx="416981" cy="369332"/>
          </a:xfrm>
          <a:prstGeom prst="rect">
            <a:avLst/>
          </a:prstGeom>
          <a:noFill/>
          <a:ln>
            <a:solidFill>
              <a:srgbClr val="6A402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8324" y="3521314"/>
            <a:ext cx="416981" cy="369332"/>
          </a:xfrm>
          <a:prstGeom prst="rect">
            <a:avLst/>
          </a:prstGeom>
          <a:noFill/>
          <a:ln>
            <a:solidFill>
              <a:srgbClr val="6A402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38324" y="4717574"/>
            <a:ext cx="416980" cy="369332"/>
          </a:xfrm>
          <a:prstGeom prst="rect">
            <a:avLst/>
          </a:prstGeom>
          <a:noFill/>
          <a:ln>
            <a:solidFill>
              <a:srgbClr val="6A402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1559496" y="4731837"/>
            <a:ext cx="2666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lang="zh-CN" altLang="en-US" sz="1200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lang="en-US" altLang="zh-CN" sz="1200" dirty="0">
              <a:solidFill>
                <a:srgbClr val="6A40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9497" y="4362505"/>
            <a:ext cx="176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 dirty="0">
              <a:solidFill>
                <a:srgbClr val="6A40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5"/>
          <p:cNvSpPr txBox="1"/>
          <p:nvPr/>
        </p:nvSpPr>
        <p:spPr>
          <a:xfrm>
            <a:off x="4750528" y="4729039"/>
            <a:ext cx="2666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lang="zh-CN" altLang="en-US" sz="1200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lang="en-US" altLang="zh-CN" sz="1200" dirty="0">
              <a:solidFill>
                <a:srgbClr val="6A40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50529" y="4359707"/>
            <a:ext cx="176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 dirty="0">
              <a:solidFill>
                <a:srgbClr val="6A40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7846872" y="4737259"/>
            <a:ext cx="2666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lang="zh-CN" altLang="en-US" sz="1200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lang="en-US" altLang="zh-CN" sz="1200" dirty="0">
              <a:solidFill>
                <a:srgbClr val="6A40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46873" y="4367927"/>
            <a:ext cx="176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 dirty="0">
              <a:solidFill>
                <a:srgbClr val="6A40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59496" y="2348880"/>
            <a:ext cx="2564110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6A4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50528" y="2378594"/>
            <a:ext cx="2564110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6A4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49384" y="2386814"/>
            <a:ext cx="2564110" cy="151216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6A4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16379" y="2866678"/>
            <a:ext cx="2448272" cy="2277410"/>
            <a:chOff x="8731250" y="1012825"/>
            <a:chExt cx="1728788" cy="1608138"/>
          </a:xfrm>
          <a:solidFill>
            <a:srgbClr val="6A4028"/>
          </a:solidFill>
        </p:grpSpPr>
        <p:sp>
          <p:nvSpPr>
            <p:cNvPr id="5" name="Freeform 59"/>
            <p:cNvSpPr>
              <a:spLocks noEditPoints="1"/>
            </p:cNvSpPr>
            <p:nvPr/>
          </p:nvSpPr>
          <p:spPr bwMode="auto">
            <a:xfrm>
              <a:off x="8731250" y="1168400"/>
              <a:ext cx="1116013" cy="1452563"/>
            </a:xfrm>
            <a:custGeom>
              <a:avLst/>
              <a:gdLst>
                <a:gd name="T0" fmla="*/ 74 w 93"/>
                <a:gd name="T1" fmla="*/ 121 h 121"/>
                <a:gd name="T2" fmla="*/ 15 w 93"/>
                <a:gd name="T3" fmla="*/ 45 h 121"/>
                <a:gd name="T4" fmla="*/ 9 w 93"/>
                <a:gd name="T5" fmla="*/ 44 h 121"/>
                <a:gd name="T6" fmla="*/ 1 w 93"/>
                <a:gd name="T7" fmla="*/ 42 h 121"/>
                <a:gd name="T8" fmla="*/ 1 w 93"/>
                <a:gd name="T9" fmla="*/ 36 h 121"/>
                <a:gd name="T10" fmla="*/ 26 w 93"/>
                <a:gd name="T11" fmla="*/ 2 h 121"/>
                <a:gd name="T12" fmla="*/ 34 w 93"/>
                <a:gd name="T13" fmla="*/ 3 h 121"/>
                <a:gd name="T14" fmla="*/ 47 w 93"/>
                <a:gd name="T15" fmla="*/ 38 h 121"/>
                <a:gd name="T16" fmla="*/ 45 w 93"/>
                <a:gd name="T17" fmla="*/ 45 h 121"/>
                <a:gd name="T18" fmla="*/ 33 w 93"/>
                <a:gd name="T19" fmla="*/ 45 h 121"/>
                <a:gd name="T20" fmla="*/ 74 w 93"/>
                <a:gd name="T21" fmla="*/ 99 h 121"/>
                <a:gd name="T22" fmla="*/ 87 w 93"/>
                <a:gd name="T23" fmla="*/ 98 h 121"/>
                <a:gd name="T24" fmla="*/ 93 w 93"/>
                <a:gd name="T25" fmla="*/ 113 h 121"/>
                <a:gd name="T26" fmla="*/ 90 w 93"/>
                <a:gd name="T27" fmla="*/ 118 h 121"/>
                <a:gd name="T28" fmla="*/ 30 w 93"/>
                <a:gd name="T29" fmla="*/ 3 h 121"/>
                <a:gd name="T30" fmla="*/ 29 w 93"/>
                <a:gd name="T31" fmla="*/ 4 h 121"/>
                <a:gd name="T32" fmla="*/ 4 w 93"/>
                <a:gd name="T33" fmla="*/ 39 h 121"/>
                <a:gd name="T34" fmla="*/ 4 w 93"/>
                <a:gd name="T35" fmla="*/ 40 h 121"/>
                <a:gd name="T36" fmla="*/ 11 w 93"/>
                <a:gd name="T37" fmla="*/ 41 h 121"/>
                <a:gd name="T38" fmla="*/ 17 w 93"/>
                <a:gd name="T39" fmla="*/ 42 h 121"/>
                <a:gd name="T40" fmla="*/ 18 w 93"/>
                <a:gd name="T41" fmla="*/ 45 h 121"/>
                <a:gd name="T42" fmla="*/ 74 w 93"/>
                <a:gd name="T43" fmla="*/ 117 h 121"/>
                <a:gd name="T44" fmla="*/ 89 w 93"/>
                <a:gd name="T45" fmla="*/ 114 h 121"/>
                <a:gd name="T46" fmla="*/ 89 w 93"/>
                <a:gd name="T47" fmla="*/ 113 h 121"/>
                <a:gd name="T48" fmla="*/ 88 w 93"/>
                <a:gd name="T49" fmla="*/ 102 h 121"/>
                <a:gd name="T50" fmla="*/ 87 w 93"/>
                <a:gd name="T51" fmla="*/ 102 h 121"/>
                <a:gd name="T52" fmla="*/ 85 w 93"/>
                <a:gd name="T53" fmla="*/ 101 h 121"/>
                <a:gd name="T54" fmla="*/ 74 w 93"/>
                <a:gd name="T55" fmla="*/ 102 h 121"/>
                <a:gd name="T56" fmla="*/ 31 w 93"/>
                <a:gd name="T57" fmla="*/ 43 h 121"/>
                <a:gd name="T58" fmla="*/ 32 w 93"/>
                <a:gd name="T59" fmla="*/ 42 h 121"/>
                <a:gd name="T60" fmla="*/ 45 w 93"/>
                <a:gd name="T61" fmla="*/ 42 h 121"/>
                <a:gd name="T62" fmla="*/ 44 w 93"/>
                <a:gd name="T63" fmla="*/ 40 h 121"/>
                <a:gd name="T64" fmla="*/ 43 w 93"/>
                <a:gd name="T65" fmla="*/ 37 h 121"/>
                <a:gd name="T66" fmla="*/ 31 w 93"/>
                <a:gd name="T67" fmla="*/ 4 h 121"/>
                <a:gd name="T68" fmla="*/ 29 w 93"/>
                <a:gd name="T69" fmla="*/ 91 h 121"/>
                <a:gd name="T70" fmla="*/ 23 w 93"/>
                <a:gd name="T71" fmla="*/ 79 h 121"/>
                <a:gd name="T72" fmla="*/ 26 w 93"/>
                <a:gd name="T73" fmla="*/ 79 h 121"/>
                <a:gd name="T74" fmla="*/ 28 w 93"/>
                <a:gd name="T75" fmla="*/ 83 h 121"/>
                <a:gd name="T76" fmla="*/ 29 w 93"/>
                <a:gd name="T77" fmla="*/ 9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" h="121">
                  <a:moveTo>
                    <a:pt x="74" y="121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55" y="121"/>
                    <a:pt x="36" y="110"/>
                    <a:pt x="24" y="93"/>
                  </a:cubicBezTo>
                  <a:cubicBezTo>
                    <a:pt x="13" y="78"/>
                    <a:pt x="10" y="61"/>
                    <a:pt x="15" y="45"/>
                  </a:cubicBezTo>
                  <a:cubicBezTo>
                    <a:pt x="12" y="45"/>
                    <a:pt x="11" y="45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4"/>
                    <a:pt x="5" y="44"/>
                    <a:pt x="4" y="44"/>
                  </a:cubicBezTo>
                  <a:cubicBezTo>
                    <a:pt x="3" y="44"/>
                    <a:pt x="2" y="43"/>
                    <a:pt x="1" y="42"/>
                  </a:cubicBezTo>
                  <a:cubicBezTo>
                    <a:pt x="0" y="41"/>
                    <a:pt x="0" y="40"/>
                    <a:pt x="0" y="40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12" y="28"/>
                    <a:pt x="19" y="15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2" y="0"/>
                    <a:pt x="33" y="1"/>
                    <a:pt x="34" y="3"/>
                  </a:cubicBezTo>
                  <a:cubicBezTo>
                    <a:pt x="37" y="13"/>
                    <a:pt x="41" y="24"/>
                    <a:pt x="46" y="35"/>
                  </a:cubicBezTo>
                  <a:cubicBezTo>
                    <a:pt x="47" y="36"/>
                    <a:pt x="47" y="37"/>
                    <a:pt x="47" y="38"/>
                  </a:cubicBezTo>
                  <a:cubicBezTo>
                    <a:pt x="48" y="39"/>
                    <a:pt x="49" y="40"/>
                    <a:pt x="49" y="42"/>
                  </a:cubicBezTo>
                  <a:cubicBezTo>
                    <a:pt x="48" y="44"/>
                    <a:pt x="47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1" y="45"/>
                    <a:pt x="37" y="45"/>
                    <a:pt x="33" y="45"/>
                  </a:cubicBezTo>
                  <a:cubicBezTo>
                    <a:pt x="29" y="55"/>
                    <a:pt x="31" y="67"/>
                    <a:pt x="38" y="78"/>
                  </a:cubicBezTo>
                  <a:cubicBezTo>
                    <a:pt x="47" y="90"/>
                    <a:pt x="61" y="99"/>
                    <a:pt x="74" y="99"/>
                  </a:cubicBezTo>
                  <a:cubicBezTo>
                    <a:pt x="77" y="99"/>
                    <a:pt x="80" y="98"/>
                    <a:pt x="83" y="97"/>
                  </a:cubicBezTo>
                  <a:cubicBezTo>
                    <a:pt x="85" y="97"/>
                    <a:pt x="86" y="97"/>
                    <a:pt x="87" y="98"/>
                  </a:cubicBezTo>
                  <a:cubicBezTo>
                    <a:pt x="89" y="98"/>
                    <a:pt x="91" y="99"/>
                    <a:pt x="91" y="101"/>
                  </a:cubicBezTo>
                  <a:cubicBezTo>
                    <a:pt x="92" y="105"/>
                    <a:pt x="93" y="109"/>
                    <a:pt x="93" y="113"/>
                  </a:cubicBezTo>
                  <a:cubicBezTo>
                    <a:pt x="93" y="113"/>
                    <a:pt x="93" y="114"/>
                    <a:pt x="92" y="114"/>
                  </a:cubicBezTo>
                  <a:cubicBezTo>
                    <a:pt x="92" y="116"/>
                    <a:pt x="91" y="117"/>
                    <a:pt x="90" y="118"/>
                  </a:cubicBezTo>
                  <a:cubicBezTo>
                    <a:pt x="85" y="120"/>
                    <a:pt x="79" y="121"/>
                    <a:pt x="74" y="121"/>
                  </a:cubicBezTo>
                  <a:close/>
                  <a:moveTo>
                    <a:pt x="30" y="3"/>
                  </a:move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2" y="17"/>
                    <a:pt x="15" y="30"/>
                    <a:pt x="3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1"/>
                    <a:pt x="7" y="41"/>
                    <a:pt x="9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3" y="42"/>
                    <a:pt x="17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3" y="60"/>
                    <a:pt x="16" y="77"/>
                    <a:pt x="27" y="91"/>
                  </a:cubicBezTo>
                  <a:cubicBezTo>
                    <a:pt x="38" y="107"/>
                    <a:pt x="56" y="117"/>
                    <a:pt x="74" y="117"/>
                  </a:cubicBezTo>
                  <a:cubicBezTo>
                    <a:pt x="79" y="117"/>
                    <a:pt x="84" y="117"/>
                    <a:pt x="89" y="115"/>
                  </a:cubicBezTo>
                  <a:cubicBezTo>
                    <a:pt x="89" y="115"/>
                    <a:pt x="89" y="115"/>
                    <a:pt x="89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0"/>
                    <a:pt x="89" y="106"/>
                    <a:pt x="88" y="102"/>
                  </a:cubicBezTo>
                  <a:cubicBezTo>
                    <a:pt x="88" y="102"/>
                    <a:pt x="88" y="101"/>
                    <a:pt x="88" y="101"/>
                  </a:cubicBezTo>
                  <a:cubicBezTo>
                    <a:pt x="87" y="101"/>
                    <a:pt x="87" y="102"/>
                    <a:pt x="87" y="102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01"/>
                    <a:pt x="85" y="100"/>
                    <a:pt x="84" y="100"/>
                  </a:cubicBezTo>
                  <a:cubicBezTo>
                    <a:pt x="81" y="101"/>
                    <a:pt x="78" y="102"/>
                    <a:pt x="74" y="102"/>
                  </a:cubicBezTo>
                  <a:cubicBezTo>
                    <a:pt x="60" y="102"/>
                    <a:pt x="45" y="93"/>
                    <a:pt x="36" y="79"/>
                  </a:cubicBezTo>
                  <a:cubicBezTo>
                    <a:pt x="28" y="67"/>
                    <a:pt x="26" y="54"/>
                    <a:pt x="31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7" y="42"/>
                    <a:pt x="41" y="42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1"/>
                    <a:pt x="45" y="40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7"/>
                    <a:pt x="43" y="36"/>
                  </a:cubicBezTo>
                  <a:cubicBezTo>
                    <a:pt x="38" y="25"/>
                    <a:pt x="34" y="15"/>
                    <a:pt x="31" y="4"/>
                  </a:cubicBezTo>
                  <a:cubicBezTo>
                    <a:pt x="31" y="4"/>
                    <a:pt x="30" y="3"/>
                    <a:pt x="30" y="3"/>
                  </a:cubicBezTo>
                  <a:close/>
                  <a:moveTo>
                    <a:pt x="29" y="91"/>
                  </a:moveTo>
                  <a:cubicBezTo>
                    <a:pt x="27" y="87"/>
                    <a:pt x="25" y="84"/>
                    <a:pt x="23" y="81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7" y="80"/>
                    <a:pt x="27" y="82"/>
                    <a:pt x="28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85"/>
                    <a:pt x="30" y="87"/>
                    <a:pt x="31" y="89"/>
                  </a:cubicBezTo>
                  <a:lnTo>
                    <a:pt x="29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60"/>
            <p:cNvSpPr>
              <a:spLocks noEditPoints="1"/>
            </p:cNvSpPr>
            <p:nvPr/>
          </p:nvSpPr>
          <p:spPr bwMode="auto">
            <a:xfrm>
              <a:off x="9212263" y="1012825"/>
              <a:ext cx="1247775" cy="1524000"/>
            </a:xfrm>
            <a:custGeom>
              <a:avLst/>
              <a:gdLst>
                <a:gd name="T0" fmla="*/ 57 w 104"/>
                <a:gd name="T1" fmla="*/ 127 h 127"/>
                <a:gd name="T2" fmla="*/ 50 w 104"/>
                <a:gd name="T3" fmla="*/ 99 h 127"/>
                <a:gd name="T4" fmla="*/ 50 w 104"/>
                <a:gd name="T5" fmla="*/ 89 h 127"/>
                <a:gd name="T6" fmla="*/ 52 w 104"/>
                <a:gd name="T7" fmla="*/ 87 h 127"/>
                <a:gd name="T8" fmla="*/ 57 w 104"/>
                <a:gd name="T9" fmla="*/ 86 h 127"/>
                <a:gd name="T10" fmla="*/ 65 w 104"/>
                <a:gd name="T11" fmla="*/ 38 h 127"/>
                <a:gd name="T12" fmla="*/ 8 w 104"/>
                <a:gd name="T13" fmla="*/ 25 h 127"/>
                <a:gd name="T14" fmla="*/ 3 w 104"/>
                <a:gd name="T15" fmla="*/ 18 h 127"/>
                <a:gd name="T16" fmla="*/ 1 w 104"/>
                <a:gd name="T17" fmla="*/ 14 h 127"/>
                <a:gd name="T18" fmla="*/ 1 w 104"/>
                <a:gd name="T19" fmla="*/ 9 h 127"/>
                <a:gd name="T20" fmla="*/ 27 w 104"/>
                <a:gd name="T21" fmla="*/ 0 h 127"/>
                <a:gd name="T22" fmla="*/ 76 w 104"/>
                <a:gd name="T23" fmla="*/ 14 h 127"/>
                <a:gd name="T24" fmla="*/ 94 w 104"/>
                <a:gd name="T25" fmla="*/ 102 h 127"/>
                <a:gd name="T26" fmla="*/ 92 w 104"/>
                <a:gd name="T27" fmla="*/ 108 h 127"/>
                <a:gd name="T28" fmla="*/ 67 w 104"/>
                <a:gd name="T29" fmla="*/ 123 h 127"/>
                <a:gd name="T30" fmla="*/ 57 w 104"/>
                <a:gd name="T31" fmla="*/ 127 h 127"/>
                <a:gd name="T32" fmla="*/ 52 w 104"/>
                <a:gd name="T33" fmla="*/ 91 h 127"/>
                <a:gd name="T34" fmla="*/ 57 w 104"/>
                <a:gd name="T35" fmla="*/ 123 h 127"/>
                <a:gd name="T36" fmla="*/ 66 w 104"/>
                <a:gd name="T37" fmla="*/ 120 h 127"/>
                <a:gd name="T38" fmla="*/ 90 w 104"/>
                <a:gd name="T39" fmla="*/ 105 h 127"/>
                <a:gd name="T40" fmla="*/ 91 w 104"/>
                <a:gd name="T41" fmla="*/ 105 h 127"/>
                <a:gd name="T42" fmla="*/ 87 w 104"/>
                <a:gd name="T43" fmla="*/ 101 h 127"/>
                <a:gd name="T44" fmla="*/ 87 w 104"/>
                <a:gd name="T45" fmla="*/ 99 h 127"/>
                <a:gd name="T46" fmla="*/ 38 w 104"/>
                <a:gd name="T47" fmla="*/ 4 h 127"/>
                <a:gd name="T48" fmla="*/ 6 w 104"/>
                <a:gd name="T49" fmla="*/ 10 h 127"/>
                <a:gd name="T50" fmla="*/ 4 w 104"/>
                <a:gd name="T51" fmla="*/ 10 h 127"/>
                <a:gd name="T52" fmla="*/ 3 w 104"/>
                <a:gd name="T53" fmla="*/ 11 h 127"/>
                <a:gd name="T54" fmla="*/ 4 w 104"/>
                <a:gd name="T55" fmla="*/ 13 h 127"/>
                <a:gd name="T56" fmla="*/ 6 w 104"/>
                <a:gd name="T57" fmla="*/ 16 h 127"/>
                <a:gd name="T58" fmla="*/ 8 w 104"/>
                <a:gd name="T59" fmla="*/ 22 h 127"/>
                <a:gd name="T60" fmla="*/ 9 w 104"/>
                <a:gd name="T61" fmla="*/ 22 h 127"/>
                <a:gd name="T62" fmla="*/ 10 w 104"/>
                <a:gd name="T63" fmla="*/ 23 h 127"/>
                <a:gd name="T64" fmla="*/ 12 w 104"/>
                <a:gd name="T65" fmla="*/ 22 h 127"/>
                <a:gd name="T66" fmla="*/ 67 w 104"/>
                <a:gd name="T67" fmla="*/ 35 h 127"/>
                <a:gd name="T68" fmla="*/ 70 w 104"/>
                <a:gd name="T69" fmla="*/ 94 h 127"/>
                <a:gd name="T70" fmla="*/ 56 w 104"/>
                <a:gd name="T71" fmla="*/ 89 h 127"/>
                <a:gd name="T72" fmla="*/ 55 w 104"/>
                <a:gd name="T73" fmla="*/ 89 h 127"/>
                <a:gd name="T74" fmla="*/ 54 w 104"/>
                <a:gd name="T75" fmla="*/ 90 h 127"/>
                <a:gd name="T76" fmla="*/ 53 w 104"/>
                <a:gd name="T77" fmla="*/ 9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7">
                  <a:moveTo>
                    <a:pt x="57" y="127"/>
                  </a:moveTo>
                  <a:cubicBezTo>
                    <a:pt x="57" y="127"/>
                    <a:pt x="57" y="127"/>
                    <a:pt x="57" y="127"/>
                  </a:cubicBezTo>
                  <a:cubicBezTo>
                    <a:pt x="56" y="127"/>
                    <a:pt x="54" y="126"/>
                    <a:pt x="54" y="124"/>
                  </a:cubicBezTo>
                  <a:cubicBezTo>
                    <a:pt x="51" y="116"/>
                    <a:pt x="51" y="108"/>
                    <a:pt x="50" y="99"/>
                  </a:cubicBezTo>
                  <a:cubicBezTo>
                    <a:pt x="50" y="97"/>
                    <a:pt x="49" y="94"/>
                    <a:pt x="49" y="91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51" y="88"/>
                    <a:pt x="51" y="88"/>
                    <a:pt x="52" y="88"/>
                  </a:cubicBezTo>
                  <a:cubicBezTo>
                    <a:pt x="52" y="88"/>
                    <a:pt x="52" y="87"/>
                    <a:pt x="52" y="87"/>
                  </a:cubicBezTo>
                  <a:cubicBezTo>
                    <a:pt x="53" y="86"/>
                    <a:pt x="55" y="86"/>
                    <a:pt x="56" y="86"/>
                  </a:cubicBezTo>
                  <a:cubicBezTo>
                    <a:pt x="56" y="86"/>
                    <a:pt x="57" y="86"/>
                    <a:pt x="57" y="86"/>
                  </a:cubicBezTo>
                  <a:cubicBezTo>
                    <a:pt x="61" y="87"/>
                    <a:pt x="66" y="89"/>
                    <a:pt x="69" y="90"/>
                  </a:cubicBezTo>
                  <a:cubicBezTo>
                    <a:pt x="81" y="74"/>
                    <a:pt x="80" y="53"/>
                    <a:pt x="65" y="38"/>
                  </a:cubicBezTo>
                  <a:cubicBezTo>
                    <a:pt x="51" y="23"/>
                    <a:pt x="33" y="19"/>
                    <a:pt x="14" y="25"/>
                  </a:cubicBezTo>
                  <a:cubicBezTo>
                    <a:pt x="13" y="26"/>
                    <a:pt x="10" y="27"/>
                    <a:pt x="8" y="25"/>
                  </a:cubicBezTo>
                  <a:cubicBezTo>
                    <a:pt x="6" y="25"/>
                    <a:pt x="5" y="24"/>
                    <a:pt x="5" y="22"/>
                  </a:cubicBezTo>
                  <a:cubicBezTo>
                    <a:pt x="4" y="21"/>
                    <a:pt x="3" y="19"/>
                    <a:pt x="3" y="18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2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7"/>
                    <a:pt x="3" y="7"/>
                    <a:pt x="5" y="7"/>
                  </a:cubicBezTo>
                  <a:cubicBezTo>
                    <a:pt x="9" y="2"/>
                    <a:pt x="16" y="0"/>
                    <a:pt x="27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52" y="2"/>
                    <a:pt x="67" y="5"/>
                    <a:pt x="76" y="14"/>
                  </a:cubicBezTo>
                  <a:cubicBezTo>
                    <a:pt x="98" y="34"/>
                    <a:pt x="104" y="70"/>
                    <a:pt x="90" y="99"/>
                  </a:cubicBezTo>
                  <a:cubicBezTo>
                    <a:pt x="91" y="100"/>
                    <a:pt x="93" y="101"/>
                    <a:pt x="94" y="102"/>
                  </a:cubicBezTo>
                  <a:cubicBezTo>
                    <a:pt x="95" y="102"/>
                    <a:pt x="95" y="104"/>
                    <a:pt x="95" y="105"/>
                  </a:cubicBezTo>
                  <a:cubicBezTo>
                    <a:pt x="94" y="106"/>
                    <a:pt x="93" y="107"/>
                    <a:pt x="92" y="108"/>
                  </a:cubicBezTo>
                  <a:cubicBezTo>
                    <a:pt x="90" y="110"/>
                    <a:pt x="88" y="111"/>
                    <a:pt x="86" y="113"/>
                  </a:cubicBezTo>
                  <a:cubicBezTo>
                    <a:pt x="80" y="117"/>
                    <a:pt x="74" y="120"/>
                    <a:pt x="67" y="123"/>
                  </a:cubicBezTo>
                  <a:cubicBezTo>
                    <a:pt x="65" y="124"/>
                    <a:pt x="62" y="125"/>
                    <a:pt x="59" y="126"/>
                  </a:cubicBezTo>
                  <a:cubicBezTo>
                    <a:pt x="59" y="127"/>
                    <a:pt x="58" y="127"/>
                    <a:pt x="57" y="127"/>
                  </a:cubicBezTo>
                  <a:close/>
                  <a:moveTo>
                    <a:pt x="53" y="91"/>
                  </a:moveTo>
                  <a:cubicBezTo>
                    <a:pt x="53" y="91"/>
                    <a:pt x="52" y="91"/>
                    <a:pt x="52" y="91"/>
                  </a:cubicBezTo>
                  <a:cubicBezTo>
                    <a:pt x="53" y="94"/>
                    <a:pt x="53" y="96"/>
                    <a:pt x="53" y="99"/>
                  </a:cubicBezTo>
                  <a:cubicBezTo>
                    <a:pt x="54" y="107"/>
                    <a:pt x="54" y="115"/>
                    <a:pt x="57" y="123"/>
                  </a:cubicBezTo>
                  <a:cubicBezTo>
                    <a:pt x="57" y="124"/>
                    <a:pt x="57" y="124"/>
                    <a:pt x="58" y="123"/>
                  </a:cubicBezTo>
                  <a:cubicBezTo>
                    <a:pt x="61" y="122"/>
                    <a:pt x="63" y="121"/>
                    <a:pt x="66" y="120"/>
                  </a:cubicBezTo>
                  <a:cubicBezTo>
                    <a:pt x="73" y="117"/>
                    <a:pt x="79" y="115"/>
                    <a:pt x="84" y="110"/>
                  </a:cubicBezTo>
                  <a:cubicBezTo>
                    <a:pt x="86" y="109"/>
                    <a:pt x="88" y="107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1" y="105"/>
                    <a:pt x="92" y="104"/>
                    <a:pt x="92" y="104"/>
                  </a:cubicBezTo>
                  <a:cubicBezTo>
                    <a:pt x="90" y="103"/>
                    <a:pt x="89" y="102"/>
                    <a:pt x="87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100" y="71"/>
                    <a:pt x="95" y="36"/>
                    <a:pt x="74" y="16"/>
                  </a:cubicBezTo>
                  <a:cubicBezTo>
                    <a:pt x="65" y="8"/>
                    <a:pt x="51" y="5"/>
                    <a:pt x="38" y="4"/>
                  </a:cubicBezTo>
                  <a:cubicBezTo>
                    <a:pt x="34" y="3"/>
                    <a:pt x="30" y="3"/>
                    <a:pt x="27" y="3"/>
                  </a:cubicBezTo>
                  <a:cubicBezTo>
                    <a:pt x="17" y="3"/>
                    <a:pt x="10" y="5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5" y="15"/>
                    <a:pt x="6" y="16"/>
                  </a:cubicBezTo>
                  <a:cubicBezTo>
                    <a:pt x="6" y="18"/>
                    <a:pt x="7" y="20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33" y="15"/>
                    <a:pt x="52" y="20"/>
                    <a:pt x="67" y="35"/>
                  </a:cubicBezTo>
                  <a:cubicBezTo>
                    <a:pt x="83" y="52"/>
                    <a:pt x="85" y="75"/>
                    <a:pt x="71" y="93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5" y="92"/>
                    <a:pt x="61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3" y="91"/>
                    <a:pt x="53" y="91"/>
                    <a:pt x="5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75520" y="2852936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5520" y="3301285"/>
            <a:ext cx="25459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68707" y="2852936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68707" y="3301285"/>
            <a:ext cx="25459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" name="Freeform 108"/>
          <p:cNvSpPr>
            <a:spLocks noEditPoints="1"/>
          </p:cNvSpPr>
          <p:nvPr/>
        </p:nvSpPr>
        <p:spPr bwMode="auto">
          <a:xfrm>
            <a:off x="2258108" y="1916192"/>
            <a:ext cx="2232667" cy="2376264"/>
          </a:xfrm>
          <a:custGeom>
            <a:avLst/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6A40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reeform 108"/>
          <p:cNvSpPr>
            <a:spLocks noEditPoints="1"/>
          </p:cNvSpPr>
          <p:nvPr/>
        </p:nvSpPr>
        <p:spPr bwMode="auto">
          <a:xfrm>
            <a:off x="4058308" y="1916192"/>
            <a:ext cx="2232667" cy="2376264"/>
          </a:xfrm>
          <a:custGeom>
            <a:avLst/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6A40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reeform 108"/>
          <p:cNvSpPr>
            <a:spLocks noEditPoints="1"/>
          </p:cNvSpPr>
          <p:nvPr/>
        </p:nvSpPr>
        <p:spPr bwMode="auto">
          <a:xfrm>
            <a:off x="5858508" y="1892751"/>
            <a:ext cx="2232667" cy="2376264"/>
          </a:xfrm>
          <a:custGeom>
            <a:avLst/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6A40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108"/>
          <p:cNvSpPr>
            <a:spLocks noEditPoints="1"/>
          </p:cNvSpPr>
          <p:nvPr/>
        </p:nvSpPr>
        <p:spPr bwMode="auto">
          <a:xfrm>
            <a:off x="7658708" y="1892751"/>
            <a:ext cx="2232667" cy="2376264"/>
          </a:xfrm>
          <a:custGeom>
            <a:avLst/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6A40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5550" y="5045290"/>
            <a:ext cx="752984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20806" y="4652496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1567" y="3044879"/>
            <a:ext cx="948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不止创新。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00396" y="3044878"/>
            <a:ext cx="948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不止创新。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2374" y="3044877"/>
            <a:ext cx="948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不止创新。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0796" y="3044876"/>
            <a:ext cx="948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不止创新。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3352" y="188640"/>
            <a:ext cx="11703745" cy="6472965"/>
          </a:xfrm>
          <a:prstGeom prst="rect">
            <a:avLst/>
          </a:prstGeom>
          <a:pattFill prst="pct5">
            <a:fgClr>
              <a:srgbClr val="FDE9BD"/>
            </a:fgClr>
            <a:bgClr>
              <a:schemeClr val="bg1"/>
            </a:bgClr>
          </a:pattFill>
          <a:ln w="19050" cmpd="dbl">
            <a:solidFill>
              <a:srgbClr val="BEAB89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5470" y="4059069"/>
            <a:ext cx="1584176" cy="369332"/>
          </a:xfrm>
          <a:prstGeom prst="rect">
            <a:avLst/>
          </a:prstGeom>
          <a:noFill/>
          <a:ln>
            <a:solidFill>
              <a:srgbClr val="6A40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43462" y="457241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在此处可以添加对文字的解释，内容等。</a:t>
            </a: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添加对文字的解释，内容等。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8840" y="3622066"/>
            <a:ext cx="974161" cy="9503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20000" contrast="20000"/>
          </a:blip>
          <a:stretch>
            <a:fillRect/>
          </a:stretch>
        </p:blipFill>
        <p:spPr>
          <a:xfrm>
            <a:off x="1788159" y="1389399"/>
            <a:ext cx="2890259" cy="376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3352" y="188640"/>
            <a:ext cx="11703745" cy="6472965"/>
          </a:xfrm>
          <a:prstGeom prst="rect">
            <a:avLst/>
          </a:prstGeom>
          <a:pattFill prst="pct5">
            <a:fgClr>
              <a:srgbClr val="FDE9BD"/>
            </a:fgClr>
            <a:bgClr>
              <a:schemeClr val="bg1"/>
            </a:bgClr>
          </a:pattFill>
          <a:ln w="19050" cmpd="dbl">
            <a:solidFill>
              <a:srgbClr val="BEAB89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lum bright="20000" contrast="20000"/>
          </a:blip>
          <a:stretch>
            <a:fillRect/>
          </a:stretch>
        </p:blipFill>
        <p:spPr>
          <a:xfrm>
            <a:off x="1963142" y="1272189"/>
            <a:ext cx="1872208" cy="410102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915470" y="4059069"/>
            <a:ext cx="1584176" cy="369332"/>
          </a:xfrm>
          <a:prstGeom prst="rect">
            <a:avLst/>
          </a:prstGeom>
          <a:noFill/>
          <a:ln>
            <a:solidFill>
              <a:srgbClr val="6A40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43462" y="457241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在此处可以添加对文字的解释，内容等。</a:t>
            </a: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添加对文字的解释，内容等。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840" y="3622066"/>
            <a:ext cx="974161" cy="95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79576" y="2996952"/>
            <a:ext cx="350935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67093" y="2497855"/>
            <a:ext cx="20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2342871" y="2978806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grpSp>
        <p:nvGrpSpPr>
          <p:cNvPr id="35" name="组合 34"/>
          <p:cNvGrpSpPr/>
          <p:nvPr/>
        </p:nvGrpSpPr>
        <p:grpSpPr>
          <a:xfrm>
            <a:off x="6426419" y="2282415"/>
            <a:ext cx="3729948" cy="3458840"/>
            <a:chOff x="7991475" y="642938"/>
            <a:chExt cx="3341688" cy="3098800"/>
          </a:xfrm>
          <a:solidFill>
            <a:srgbClr val="6A4028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8709025" y="730251"/>
              <a:ext cx="1231900" cy="744538"/>
            </a:xfrm>
            <a:custGeom>
              <a:avLst/>
              <a:gdLst>
                <a:gd name="T0" fmla="*/ 3 w 327"/>
                <a:gd name="T1" fmla="*/ 193 h 198"/>
                <a:gd name="T2" fmla="*/ 6 w 327"/>
                <a:gd name="T3" fmla="*/ 196 h 198"/>
                <a:gd name="T4" fmla="*/ 21 w 327"/>
                <a:gd name="T5" fmla="*/ 198 h 198"/>
                <a:gd name="T6" fmla="*/ 81 w 327"/>
                <a:gd name="T7" fmla="*/ 197 h 198"/>
                <a:gd name="T8" fmla="*/ 325 w 327"/>
                <a:gd name="T9" fmla="*/ 196 h 198"/>
                <a:gd name="T10" fmla="*/ 326 w 327"/>
                <a:gd name="T11" fmla="*/ 25 h 198"/>
                <a:gd name="T12" fmla="*/ 327 w 327"/>
                <a:gd name="T13" fmla="*/ 13 h 198"/>
                <a:gd name="T14" fmla="*/ 324 w 327"/>
                <a:gd name="T15" fmla="*/ 3 h 198"/>
                <a:gd name="T16" fmla="*/ 284 w 327"/>
                <a:gd name="T17" fmla="*/ 2 h 198"/>
                <a:gd name="T18" fmla="*/ 163 w 327"/>
                <a:gd name="T19" fmla="*/ 0 h 198"/>
                <a:gd name="T20" fmla="*/ 136 w 327"/>
                <a:gd name="T21" fmla="*/ 2 h 198"/>
                <a:gd name="T22" fmla="*/ 7 w 327"/>
                <a:gd name="T23" fmla="*/ 5 h 198"/>
                <a:gd name="T24" fmla="*/ 0 w 327"/>
                <a:gd name="T25" fmla="*/ 31 h 198"/>
                <a:gd name="T26" fmla="*/ 3 w 327"/>
                <a:gd name="T27" fmla="*/ 72 h 198"/>
                <a:gd name="T28" fmla="*/ 37 w 327"/>
                <a:gd name="T29" fmla="*/ 191 h 198"/>
                <a:gd name="T30" fmla="*/ 221 w 327"/>
                <a:gd name="T31" fmla="*/ 8 h 198"/>
                <a:gd name="T32" fmla="*/ 97 w 327"/>
                <a:gd name="T33" fmla="*/ 191 h 198"/>
                <a:gd name="T34" fmla="*/ 40 w 327"/>
                <a:gd name="T35" fmla="*/ 191 h 198"/>
                <a:gd name="T36" fmla="*/ 262 w 327"/>
                <a:gd name="T37" fmla="*/ 191 h 198"/>
                <a:gd name="T38" fmla="*/ 320 w 327"/>
                <a:gd name="T39" fmla="*/ 191 h 198"/>
                <a:gd name="T40" fmla="*/ 320 w 327"/>
                <a:gd name="T41" fmla="*/ 9 h 198"/>
                <a:gd name="T42" fmla="*/ 320 w 327"/>
                <a:gd name="T43" fmla="*/ 19 h 198"/>
                <a:gd name="T44" fmla="*/ 320 w 327"/>
                <a:gd name="T45" fmla="*/ 96 h 198"/>
                <a:gd name="T46" fmla="*/ 255 w 327"/>
                <a:gd name="T47" fmla="*/ 188 h 198"/>
                <a:gd name="T48" fmla="*/ 103 w 327"/>
                <a:gd name="T49" fmla="*/ 191 h 198"/>
                <a:gd name="T50" fmla="*/ 284 w 327"/>
                <a:gd name="T51" fmla="*/ 8 h 198"/>
                <a:gd name="T52" fmla="*/ 9 w 327"/>
                <a:gd name="T53" fmla="*/ 14 h 198"/>
                <a:gd name="T54" fmla="*/ 15 w 327"/>
                <a:gd name="T55" fmla="*/ 8 h 198"/>
                <a:gd name="T56" fmla="*/ 156 w 327"/>
                <a:gd name="T57" fmla="*/ 8 h 198"/>
                <a:gd name="T58" fmla="*/ 34 w 327"/>
                <a:gd name="T59" fmla="*/ 191 h 198"/>
                <a:gd name="T60" fmla="*/ 10 w 327"/>
                <a:gd name="T61" fmla="*/ 190 h 198"/>
                <a:gd name="T62" fmla="*/ 8 w 327"/>
                <a:gd name="T63" fmla="*/ 54 h 198"/>
                <a:gd name="T64" fmla="*/ 9 w 327"/>
                <a:gd name="T65" fmla="*/ 1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198">
                  <a:moveTo>
                    <a:pt x="3" y="72"/>
                  </a:moveTo>
                  <a:cubicBezTo>
                    <a:pt x="3" y="112"/>
                    <a:pt x="3" y="152"/>
                    <a:pt x="3" y="193"/>
                  </a:cubicBezTo>
                  <a:cubicBezTo>
                    <a:pt x="3" y="194"/>
                    <a:pt x="4" y="195"/>
                    <a:pt x="4" y="195"/>
                  </a:cubicBezTo>
                  <a:cubicBezTo>
                    <a:pt x="5" y="196"/>
                    <a:pt x="5" y="196"/>
                    <a:pt x="6" y="196"/>
                  </a:cubicBezTo>
                  <a:cubicBezTo>
                    <a:pt x="6" y="197"/>
                    <a:pt x="7" y="197"/>
                    <a:pt x="8" y="197"/>
                  </a:cubicBezTo>
                  <a:cubicBezTo>
                    <a:pt x="11" y="197"/>
                    <a:pt x="15" y="197"/>
                    <a:pt x="21" y="198"/>
                  </a:cubicBezTo>
                  <a:cubicBezTo>
                    <a:pt x="26" y="198"/>
                    <a:pt x="33" y="198"/>
                    <a:pt x="40" y="198"/>
                  </a:cubicBezTo>
                  <a:cubicBezTo>
                    <a:pt x="58" y="198"/>
                    <a:pt x="78" y="197"/>
                    <a:pt x="81" y="197"/>
                  </a:cubicBezTo>
                  <a:cubicBezTo>
                    <a:pt x="162" y="197"/>
                    <a:pt x="242" y="197"/>
                    <a:pt x="323" y="197"/>
                  </a:cubicBezTo>
                  <a:cubicBezTo>
                    <a:pt x="324" y="197"/>
                    <a:pt x="325" y="197"/>
                    <a:pt x="325" y="196"/>
                  </a:cubicBezTo>
                  <a:cubicBezTo>
                    <a:pt x="326" y="196"/>
                    <a:pt x="326" y="195"/>
                    <a:pt x="326" y="194"/>
                  </a:cubicBezTo>
                  <a:cubicBezTo>
                    <a:pt x="326" y="138"/>
                    <a:pt x="326" y="81"/>
                    <a:pt x="326" y="25"/>
                  </a:cubicBezTo>
                  <a:cubicBezTo>
                    <a:pt x="326" y="24"/>
                    <a:pt x="326" y="22"/>
                    <a:pt x="327" y="20"/>
                  </a:cubicBezTo>
                  <a:cubicBezTo>
                    <a:pt x="327" y="18"/>
                    <a:pt x="327" y="15"/>
                    <a:pt x="327" y="13"/>
                  </a:cubicBezTo>
                  <a:cubicBezTo>
                    <a:pt x="327" y="10"/>
                    <a:pt x="327" y="8"/>
                    <a:pt x="326" y="6"/>
                  </a:cubicBezTo>
                  <a:cubicBezTo>
                    <a:pt x="326" y="5"/>
                    <a:pt x="325" y="4"/>
                    <a:pt x="324" y="3"/>
                  </a:cubicBezTo>
                  <a:cubicBezTo>
                    <a:pt x="323" y="2"/>
                    <a:pt x="322" y="2"/>
                    <a:pt x="320" y="2"/>
                  </a:cubicBezTo>
                  <a:cubicBezTo>
                    <a:pt x="308" y="2"/>
                    <a:pt x="296" y="2"/>
                    <a:pt x="284" y="2"/>
                  </a:cubicBezTo>
                  <a:cubicBezTo>
                    <a:pt x="244" y="2"/>
                    <a:pt x="205" y="2"/>
                    <a:pt x="165" y="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2" y="0"/>
                    <a:pt x="162" y="1"/>
                    <a:pt x="161" y="2"/>
                  </a:cubicBezTo>
                  <a:cubicBezTo>
                    <a:pt x="153" y="2"/>
                    <a:pt x="144" y="2"/>
                    <a:pt x="136" y="2"/>
                  </a:cubicBezTo>
                  <a:cubicBezTo>
                    <a:pt x="95" y="2"/>
                    <a:pt x="55" y="2"/>
                    <a:pt x="15" y="2"/>
                  </a:cubicBezTo>
                  <a:cubicBezTo>
                    <a:pt x="12" y="2"/>
                    <a:pt x="9" y="3"/>
                    <a:pt x="7" y="5"/>
                  </a:cubicBezTo>
                  <a:cubicBezTo>
                    <a:pt x="4" y="7"/>
                    <a:pt x="3" y="11"/>
                    <a:pt x="2" y="16"/>
                  </a:cubicBezTo>
                  <a:cubicBezTo>
                    <a:pt x="1" y="20"/>
                    <a:pt x="0" y="26"/>
                    <a:pt x="0" y="31"/>
                  </a:cubicBezTo>
                  <a:cubicBezTo>
                    <a:pt x="0" y="39"/>
                    <a:pt x="1" y="47"/>
                    <a:pt x="2" y="55"/>
                  </a:cubicBezTo>
                  <a:cubicBezTo>
                    <a:pt x="2" y="62"/>
                    <a:pt x="3" y="68"/>
                    <a:pt x="3" y="72"/>
                  </a:cubicBezTo>
                  <a:close/>
                  <a:moveTo>
                    <a:pt x="40" y="191"/>
                  </a:moveTo>
                  <a:cubicBezTo>
                    <a:pt x="39" y="191"/>
                    <a:pt x="38" y="191"/>
                    <a:pt x="37" y="191"/>
                  </a:cubicBezTo>
                  <a:cubicBezTo>
                    <a:pt x="76" y="127"/>
                    <a:pt x="118" y="66"/>
                    <a:pt x="165" y="8"/>
                  </a:cubicBezTo>
                  <a:cubicBezTo>
                    <a:pt x="184" y="8"/>
                    <a:pt x="202" y="8"/>
                    <a:pt x="221" y="8"/>
                  </a:cubicBezTo>
                  <a:cubicBezTo>
                    <a:pt x="178" y="68"/>
                    <a:pt x="136" y="129"/>
                    <a:pt x="96" y="190"/>
                  </a:cubicBezTo>
                  <a:cubicBezTo>
                    <a:pt x="97" y="191"/>
                    <a:pt x="97" y="191"/>
                    <a:pt x="97" y="191"/>
                  </a:cubicBezTo>
                  <a:cubicBezTo>
                    <a:pt x="92" y="191"/>
                    <a:pt x="86" y="191"/>
                    <a:pt x="81" y="191"/>
                  </a:cubicBezTo>
                  <a:cubicBezTo>
                    <a:pt x="78" y="191"/>
                    <a:pt x="58" y="191"/>
                    <a:pt x="40" y="191"/>
                  </a:cubicBezTo>
                  <a:close/>
                  <a:moveTo>
                    <a:pt x="320" y="191"/>
                  </a:moveTo>
                  <a:cubicBezTo>
                    <a:pt x="300" y="191"/>
                    <a:pt x="281" y="191"/>
                    <a:pt x="262" y="191"/>
                  </a:cubicBezTo>
                  <a:cubicBezTo>
                    <a:pt x="282" y="162"/>
                    <a:pt x="301" y="133"/>
                    <a:pt x="320" y="104"/>
                  </a:cubicBezTo>
                  <a:cubicBezTo>
                    <a:pt x="320" y="133"/>
                    <a:pt x="320" y="162"/>
                    <a:pt x="320" y="191"/>
                  </a:cubicBezTo>
                  <a:close/>
                  <a:moveTo>
                    <a:pt x="320" y="8"/>
                  </a:moveTo>
                  <a:cubicBezTo>
                    <a:pt x="320" y="9"/>
                    <a:pt x="320" y="9"/>
                    <a:pt x="320" y="9"/>
                  </a:cubicBezTo>
                  <a:cubicBezTo>
                    <a:pt x="320" y="10"/>
                    <a:pt x="320" y="11"/>
                    <a:pt x="320" y="13"/>
                  </a:cubicBezTo>
                  <a:cubicBezTo>
                    <a:pt x="320" y="15"/>
                    <a:pt x="320" y="17"/>
                    <a:pt x="320" y="19"/>
                  </a:cubicBezTo>
                  <a:cubicBezTo>
                    <a:pt x="320" y="21"/>
                    <a:pt x="320" y="23"/>
                    <a:pt x="320" y="25"/>
                  </a:cubicBezTo>
                  <a:cubicBezTo>
                    <a:pt x="320" y="48"/>
                    <a:pt x="320" y="72"/>
                    <a:pt x="320" y="96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297" y="126"/>
                    <a:pt x="277" y="157"/>
                    <a:pt x="255" y="188"/>
                  </a:cubicBezTo>
                  <a:cubicBezTo>
                    <a:pt x="259" y="191"/>
                    <a:pt x="259" y="191"/>
                    <a:pt x="259" y="191"/>
                  </a:cubicBezTo>
                  <a:cubicBezTo>
                    <a:pt x="207" y="191"/>
                    <a:pt x="155" y="191"/>
                    <a:pt x="103" y="191"/>
                  </a:cubicBezTo>
                  <a:cubicBezTo>
                    <a:pt x="144" y="129"/>
                    <a:pt x="186" y="68"/>
                    <a:pt x="229" y="8"/>
                  </a:cubicBezTo>
                  <a:cubicBezTo>
                    <a:pt x="248" y="8"/>
                    <a:pt x="266" y="8"/>
                    <a:pt x="284" y="8"/>
                  </a:cubicBezTo>
                  <a:cubicBezTo>
                    <a:pt x="296" y="8"/>
                    <a:pt x="308" y="8"/>
                    <a:pt x="320" y="8"/>
                  </a:cubicBezTo>
                  <a:close/>
                  <a:moveTo>
                    <a:pt x="9" y="14"/>
                  </a:moveTo>
                  <a:cubicBezTo>
                    <a:pt x="10" y="12"/>
                    <a:pt x="11" y="10"/>
                    <a:pt x="12" y="10"/>
                  </a:cubicBezTo>
                  <a:cubicBezTo>
                    <a:pt x="12" y="9"/>
                    <a:pt x="13" y="8"/>
                    <a:pt x="15" y="8"/>
                  </a:cubicBezTo>
                  <a:cubicBezTo>
                    <a:pt x="55" y="8"/>
                    <a:pt x="95" y="8"/>
                    <a:pt x="136" y="8"/>
                  </a:cubicBezTo>
                  <a:cubicBezTo>
                    <a:pt x="142" y="8"/>
                    <a:pt x="149" y="8"/>
                    <a:pt x="156" y="8"/>
                  </a:cubicBezTo>
                  <a:cubicBezTo>
                    <a:pt x="111" y="66"/>
                    <a:pt x="68" y="126"/>
                    <a:pt x="31" y="189"/>
                  </a:cubicBezTo>
                  <a:cubicBezTo>
                    <a:pt x="34" y="191"/>
                    <a:pt x="34" y="191"/>
                    <a:pt x="34" y="191"/>
                  </a:cubicBezTo>
                  <a:cubicBezTo>
                    <a:pt x="27" y="191"/>
                    <a:pt x="21" y="191"/>
                    <a:pt x="17" y="191"/>
                  </a:cubicBezTo>
                  <a:cubicBezTo>
                    <a:pt x="14" y="191"/>
                    <a:pt x="11" y="190"/>
                    <a:pt x="10" y="190"/>
                  </a:cubicBezTo>
                  <a:cubicBezTo>
                    <a:pt x="10" y="151"/>
                    <a:pt x="10" y="111"/>
                    <a:pt x="10" y="72"/>
                  </a:cubicBezTo>
                  <a:cubicBezTo>
                    <a:pt x="10" y="67"/>
                    <a:pt x="9" y="61"/>
                    <a:pt x="8" y="54"/>
                  </a:cubicBezTo>
                  <a:cubicBezTo>
                    <a:pt x="8" y="47"/>
                    <a:pt x="7" y="38"/>
                    <a:pt x="7" y="31"/>
                  </a:cubicBezTo>
                  <a:cubicBezTo>
                    <a:pt x="7" y="24"/>
                    <a:pt x="8" y="18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7991475" y="642938"/>
              <a:ext cx="3341688" cy="3098800"/>
            </a:xfrm>
            <a:custGeom>
              <a:avLst/>
              <a:gdLst>
                <a:gd name="T0" fmla="*/ 749 w 888"/>
                <a:gd name="T1" fmla="*/ 641 h 823"/>
                <a:gd name="T2" fmla="*/ 669 w 888"/>
                <a:gd name="T3" fmla="*/ 480 h 823"/>
                <a:gd name="T4" fmla="*/ 199 w 888"/>
                <a:gd name="T5" fmla="*/ 371 h 823"/>
                <a:gd name="T6" fmla="*/ 155 w 888"/>
                <a:gd name="T7" fmla="*/ 332 h 823"/>
                <a:gd name="T8" fmla="*/ 447 w 888"/>
                <a:gd name="T9" fmla="*/ 350 h 823"/>
                <a:gd name="T10" fmla="*/ 487 w 888"/>
                <a:gd name="T11" fmla="*/ 280 h 823"/>
                <a:gd name="T12" fmla="*/ 541 w 888"/>
                <a:gd name="T13" fmla="*/ 40 h 823"/>
                <a:gd name="T14" fmla="*/ 171 w 888"/>
                <a:gd name="T15" fmla="*/ 105 h 823"/>
                <a:gd name="T16" fmla="*/ 305 w 888"/>
                <a:gd name="T17" fmla="*/ 309 h 823"/>
                <a:gd name="T18" fmla="*/ 141 w 888"/>
                <a:gd name="T19" fmla="*/ 325 h 823"/>
                <a:gd name="T20" fmla="*/ 164 w 888"/>
                <a:gd name="T21" fmla="*/ 418 h 823"/>
                <a:gd name="T22" fmla="*/ 233 w 888"/>
                <a:gd name="T23" fmla="*/ 466 h 823"/>
                <a:gd name="T24" fmla="*/ 311 w 888"/>
                <a:gd name="T25" fmla="*/ 465 h 823"/>
                <a:gd name="T26" fmla="*/ 553 w 888"/>
                <a:gd name="T27" fmla="*/ 464 h 823"/>
                <a:gd name="T28" fmla="*/ 649 w 888"/>
                <a:gd name="T29" fmla="*/ 496 h 823"/>
                <a:gd name="T30" fmla="*/ 726 w 888"/>
                <a:gd name="T31" fmla="*/ 651 h 823"/>
                <a:gd name="T32" fmla="*/ 265 w 888"/>
                <a:gd name="T33" fmla="*/ 339 h 823"/>
                <a:gd name="T34" fmla="*/ 289 w 888"/>
                <a:gd name="T35" fmla="*/ 344 h 823"/>
                <a:gd name="T36" fmla="*/ 435 w 888"/>
                <a:gd name="T37" fmla="*/ 345 h 823"/>
                <a:gd name="T38" fmla="*/ 406 w 888"/>
                <a:gd name="T39" fmla="*/ 344 h 823"/>
                <a:gd name="T40" fmla="*/ 378 w 888"/>
                <a:gd name="T41" fmla="*/ 339 h 823"/>
                <a:gd name="T42" fmla="*/ 333 w 888"/>
                <a:gd name="T43" fmla="*/ 344 h 823"/>
                <a:gd name="T44" fmla="*/ 307 w 888"/>
                <a:gd name="T45" fmla="*/ 341 h 823"/>
                <a:gd name="T46" fmla="*/ 449 w 888"/>
                <a:gd name="T47" fmla="*/ 342 h 823"/>
                <a:gd name="T48" fmla="*/ 406 w 888"/>
                <a:gd name="T49" fmla="*/ 309 h 823"/>
                <a:gd name="T50" fmla="*/ 293 w 888"/>
                <a:gd name="T51" fmla="*/ 275 h 823"/>
                <a:gd name="T52" fmla="*/ 241 w 888"/>
                <a:gd name="T53" fmla="*/ 265 h 823"/>
                <a:gd name="T54" fmla="*/ 288 w 888"/>
                <a:gd name="T55" fmla="*/ 275 h 823"/>
                <a:gd name="T56" fmla="*/ 348 w 888"/>
                <a:gd name="T57" fmla="*/ 264 h 823"/>
                <a:gd name="T58" fmla="*/ 364 w 888"/>
                <a:gd name="T59" fmla="*/ 264 h 823"/>
                <a:gd name="T60" fmla="*/ 388 w 888"/>
                <a:gd name="T61" fmla="*/ 265 h 823"/>
                <a:gd name="T62" fmla="*/ 400 w 888"/>
                <a:gd name="T63" fmla="*/ 266 h 823"/>
                <a:gd name="T64" fmla="*/ 483 w 888"/>
                <a:gd name="T65" fmla="*/ 270 h 823"/>
                <a:gd name="T66" fmla="*/ 466 w 888"/>
                <a:gd name="T67" fmla="*/ 265 h 823"/>
                <a:gd name="T68" fmla="*/ 425 w 888"/>
                <a:gd name="T69" fmla="*/ 274 h 823"/>
                <a:gd name="T70" fmla="*/ 520 w 888"/>
                <a:gd name="T71" fmla="*/ 271 h 823"/>
                <a:gd name="T72" fmla="*/ 519 w 888"/>
                <a:gd name="T73" fmla="*/ 9 h 823"/>
                <a:gd name="T74" fmla="*/ 489 w 888"/>
                <a:gd name="T75" fmla="*/ 259 h 823"/>
                <a:gd name="T76" fmla="*/ 177 w 888"/>
                <a:gd name="T77" fmla="*/ 85 h 823"/>
                <a:gd name="T78" fmla="*/ 195 w 888"/>
                <a:gd name="T79" fmla="*/ 263 h 823"/>
                <a:gd name="T80" fmla="*/ 226 w 888"/>
                <a:gd name="T81" fmla="*/ 266 h 823"/>
                <a:gd name="T82" fmla="*/ 311 w 888"/>
                <a:gd name="T83" fmla="*/ 282 h 823"/>
                <a:gd name="T84" fmla="*/ 446 w 888"/>
                <a:gd name="T85" fmla="*/ 323 h 823"/>
                <a:gd name="T86" fmla="*/ 261 w 888"/>
                <a:gd name="T87" fmla="*/ 331 h 823"/>
                <a:gd name="T88" fmla="*/ 527 w 888"/>
                <a:gd name="T89" fmla="*/ 385 h 823"/>
                <a:gd name="T90" fmla="*/ 201 w 888"/>
                <a:gd name="T91" fmla="*/ 378 h 823"/>
                <a:gd name="T92" fmla="*/ 499 w 888"/>
                <a:gd name="T93" fmla="*/ 458 h 823"/>
                <a:gd name="T94" fmla="*/ 468 w 888"/>
                <a:gd name="T95" fmla="*/ 458 h 823"/>
                <a:gd name="T96" fmla="*/ 407 w 888"/>
                <a:gd name="T97" fmla="*/ 458 h 823"/>
                <a:gd name="T98" fmla="*/ 355 w 888"/>
                <a:gd name="T99" fmla="*/ 459 h 823"/>
                <a:gd name="T100" fmla="*/ 314 w 888"/>
                <a:gd name="T101" fmla="*/ 459 h 823"/>
                <a:gd name="T102" fmla="*/ 260 w 888"/>
                <a:gd name="T103" fmla="*/ 459 h 823"/>
                <a:gd name="T104" fmla="*/ 196 w 888"/>
                <a:gd name="T105" fmla="*/ 459 h 823"/>
                <a:gd name="T106" fmla="*/ 191 w 888"/>
                <a:gd name="T107" fmla="*/ 459 h 823"/>
                <a:gd name="T108" fmla="*/ 157 w 888"/>
                <a:gd name="T109" fmla="*/ 459 h 823"/>
                <a:gd name="T110" fmla="*/ 388 w 888"/>
                <a:gd name="T111" fmla="*/ 458 h 823"/>
                <a:gd name="T112" fmla="*/ 873 w 888"/>
                <a:gd name="T113" fmla="*/ 796 h 823"/>
                <a:gd name="T114" fmla="*/ 853 w 888"/>
                <a:gd name="T115" fmla="*/ 680 h 823"/>
                <a:gd name="T116" fmla="*/ 769 w 888"/>
                <a:gd name="T117" fmla="*/ 644 h 823"/>
                <a:gd name="T118" fmla="*/ 734 w 888"/>
                <a:gd name="T119" fmla="*/ 699 h 823"/>
                <a:gd name="T120" fmla="*/ 858 w 888"/>
                <a:gd name="T121" fmla="*/ 81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8" h="823">
                  <a:moveTo>
                    <a:pt x="750" y="749"/>
                  </a:moveTo>
                  <a:cubicBezTo>
                    <a:pt x="765" y="765"/>
                    <a:pt x="776" y="786"/>
                    <a:pt x="793" y="803"/>
                  </a:cubicBezTo>
                  <a:cubicBezTo>
                    <a:pt x="805" y="815"/>
                    <a:pt x="823" y="823"/>
                    <a:pt x="840" y="823"/>
                  </a:cubicBezTo>
                  <a:cubicBezTo>
                    <a:pt x="848" y="823"/>
                    <a:pt x="855" y="822"/>
                    <a:pt x="862" y="818"/>
                  </a:cubicBezTo>
                  <a:cubicBezTo>
                    <a:pt x="869" y="814"/>
                    <a:pt x="875" y="807"/>
                    <a:pt x="879" y="800"/>
                  </a:cubicBezTo>
                  <a:cubicBezTo>
                    <a:pt x="883" y="793"/>
                    <a:pt x="885" y="785"/>
                    <a:pt x="886" y="777"/>
                  </a:cubicBezTo>
                  <a:cubicBezTo>
                    <a:pt x="888" y="770"/>
                    <a:pt x="888" y="763"/>
                    <a:pt x="888" y="756"/>
                  </a:cubicBezTo>
                  <a:cubicBezTo>
                    <a:pt x="888" y="729"/>
                    <a:pt x="880" y="703"/>
                    <a:pt x="863" y="681"/>
                  </a:cubicBezTo>
                  <a:cubicBezTo>
                    <a:pt x="841" y="655"/>
                    <a:pt x="807" y="637"/>
                    <a:pt x="771" y="637"/>
                  </a:cubicBezTo>
                  <a:cubicBezTo>
                    <a:pt x="771" y="637"/>
                    <a:pt x="770" y="637"/>
                    <a:pt x="769" y="637"/>
                  </a:cubicBezTo>
                  <a:cubicBezTo>
                    <a:pt x="762" y="638"/>
                    <a:pt x="755" y="639"/>
                    <a:pt x="749" y="641"/>
                  </a:cubicBezTo>
                  <a:cubicBezTo>
                    <a:pt x="724" y="606"/>
                    <a:pt x="724" y="606"/>
                    <a:pt x="724" y="606"/>
                  </a:cubicBezTo>
                  <a:cubicBezTo>
                    <a:pt x="717" y="597"/>
                    <a:pt x="706" y="591"/>
                    <a:pt x="694" y="591"/>
                  </a:cubicBezTo>
                  <a:cubicBezTo>
                    <a:pt x="38" y="591"/>
                    <a:pt x="38" y="591"/>
                    <a:pt x="38" y="591"/>
                  </a:cubicBezTo>
                  <a:cubicBezTo>
                    <a:pt x="31" y="591"/>
                    <a:pt x="25" y="588"/>
                    <a:pt x="21" y="584"/>
                  </a:cubicBezTo>
                  <a:cubicBezTo>
                    <a:pt x="16" y="580"/>
                    <a:pt x="14" y="574"/>
                    <a:pt x="14" y="568"/>
                  </a:cubicBezTo>
                  <a:cubicBezTo>
                    <a:pt x="14" y="564"/>
                    <a:pt x="15" y="559"/>
                    <a:pt x="17" y="555"/>
                  </a:cubicBezTo>
                  <a:cubicBezTo>
                    <a:pt x="34" y="528"/>
                    <a:pt x="34" y="528"/>
                    <a:pt x="34" y="528"/>
                  </a:cubicBezTo>
                  <a:cubicBezTo>
                    <a:pt x="38" y="521"/>
                    <a:pt x="46" y="517"/>
                    <a:pt x="54" y="517"/>
                  </a:cubicBezTo>
                  <a:cubicBezTo>
                    <a:pt x="632" y="517"/>
                    <a:pt x="632" y="517"/>
                    <a:pt x="632" y="517"/>
                  </a:cubicBezTo>
                  <a:cubicBezTo>
                    <a:pt x="643" y="517"/>
                    <a:pt x="652" y="513"/>
                    <a:pt x="659" y="506"/>
                  </a:cubicBezTo>
                  <a:cubicBezTo>
                    <a:pt x="665" y="499"/>
                    <a:pt x="669" y="490"/>
                    <a:pt x="669" y="480"/>
                  </a:cubicBezTo>
                  <a:cubicBezTo>
                    <a:pt x="669" y="475"/>
                    <a:pt x="668" y="470"/>
                    <a:pt x="666" y="466"/>
                  </a:cubicBezTo>
                  <a:cubicBezTo>
                    <a:pt x="651" y="429"/>
                    <a:pt x="651" y="429"/>
                    <a:pt x="651" y="429"/>
                  </a:cubicBezTo>
                  <a:cubicBezTo>
                    <a:pt x="645" y="416"/>
                    <a:pt x="632" y="407"/>
                    <a:pt x="617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0" y="399"/>
                    <a:pt x="537" y="391"/>
                    <a:pt x="534" y="383"/>
                  </a:cubicBezTo>
                  <a:cubicBezTo>
                    <a:pt x="532" y="379"/>
                    <a:pt x="531" y="375"/>
                    <a:pt x="527" y="372"/>
                  </a:cubicBezTo>
                  <a:cubicBezTo>
                    <a:pt x="525" y="370"/>
                    <a:pt x="522" y="369"/>
                    <a:pt x="519" y="368"/>
                  </a:cubicBezTo>
                  <a:cubicBezTo>
                    <a:pt x="516" y="367"/>
                    <a:pt x="513" y="367"/>
                    <a:pt x="511" y="367"/>
                  </a:cubicBezTo>
                  <a:cubicBezTo>
                    <a:pt x="472" y="366"/>
                    <a:pt x="433" y="365"/>
                    <a:pt x="394" y="365"/>
                  </a:cubicBezTo>
                  <a:cubicBezTo>
                    <a:pt x="329" y="365"/>
                    <a:pt x="264" y="367"/>
                    <a:pt x="199" y="371"/>
                  </a:cubicBezTo>
                  <a:cubicBezTo>
                    <a:pt x="198" y="371"/>
                    <a:pt x="197" y="372"/>
                    <a:pt x="196" y="373"/>
                  </a:cubicBezTo>
                  <a:cubicBezTo>
                    <a:pt x="189" y="383"/>
                    <a:pt x="181" y="394"/>
                    <a:pt x="173" y="405"/>
                  </a:cubicBezTo>
                  <a:cubicBezTo>
                    <a:pt x="173" y="405"/>
                    <a:pt x="172" y="405"/>
                    <a:pt x="171" y="405"/>
                  </a:cubicBezTo>
                  <a:cubicBezTo>
                    <a:pt x="144" y="405"/>
                    <a:pt x="129" y="401"/>
                    <a:pt x="121" y="398"/>
                  </a:cubicBezTo>
                  <a:cubicBezTo>
                    <a:pt x="117" y="396"/>
                    <a:pt x="114" y="394"/>
                    <a:pt x="113" y="393"/>
                  </a:cubicBezTo>
                  <a:cubicBezTo>
                    <a:pt x="112" y="391"/>
                    <a:pt x="112" y="390"/>
                    <a:pt x="112" y="389"/>
                  </a:cubicBezTo>
                  <a:cubicBezTo>
                    <a:pt x="112" y="389"/>
                    <a:pt x="113" y="388"/>
                    <a:pt x="114" y="387"/>
                  </a:cubicBezTo>
                  <a:cubicBezTo>
                    <a:pt x="117" y="382"/>
                    <a:pt x="122" y="374"/>
                    <a:pt x="128" y="366"/>
                  </a:cubicBezTo>
                  <a:cubicBezTo>
                    <a:pt x="133" y="358"/>
                    <a:pt x="138" y="351"/>
                    <a:pt x="140" y="348"/>
                  </a:cubicBezTo>
                  <a:cubicBezTo>
                    <a:pt x="143" y="343"/>
                    <a:pt x="146" y="340"/>
                    <a:pt x="148" y="338"/>
                  </a:cubicBezTo>
                  <a:cubicBezTo>
                    <a:pt x="151" y="334"/>
                    <a:pt x="152" y="333"/>
                    <a:pt x="155" y="332"/>
                  </a:cubicBezTo>
                  <a:cubicBezTo>
                    <a:pt x="157" y="331"/>
                    <a:pt x="161" y="330"/>
                    <a:pt x="168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4" y="331"/>
                    <a:pt x="254" y="331"/>
                    <a:pt x="254" y="331"/>
                  </a:cubicBezTo>
                  <a:cubicBezTo>
                    <a:pt x="254" y="336"/>
                    <a:pt x="254" y="343"/>
                    <a:pt x="255" y="347"/>
                  </a:cubicBezTo>
                  <a:cubicBezTo>
                    <a:pt x="255" y="349"/>
                    <a:pt x="256" y="350"/>
                    <a:pt x="257" y="350"/>
                  </a:cubicBezTo>
                  <a:cubicBezTo>
                    <a:pt x="262" y="352"/>
                    <a:pt x="268" y="352"/>
                    <a:pt x="273" y="352"/>
                  </a:cubicBezTo>
                  <a:cubicBezTo>
                    <a:pt x="278" y="352"/>
                    <a:pt x="283" y="352"/>
                    <a:pt x="288" y="352"/>
                  </a:cubicBezTo>
                  <a:cubicBezTo>
                    <a:pt x="322" y="352"/>
                    <a:pt x="353" y="351"/>
                    <a:pt x="384" y="351"/>
                  </a:cubicBezTo>
                  <a:cubicBezTo>
                    <a:pt x="400" y="351"/>
                    <a:pt x="416" y="351"/>
                    <a:pt x="432" y="352"/>
                  </a:cubicBezTo>
                  <a:cubicBezTo>
                    <a:pt x="433" y="352"/>
                    <a:pt x="433" y="352"/>
                    <a:pt x="433" y="352"/>
                  </a:cubicBezTo>
                  <a:cubicBezTo>
                    <a:pt x="437" y="352"/>
                    <a:pt x="443" y="351"/>
                    <a:pt x="447" y="350"/>
                  </a:cubicBezTo>
                  <a:cubicBezTo>
                    <a:pt x="450" y="349"/>
                    <a:pt x="452" y="348"/>
                    <a:pt x="454" y="347"/>
                  </a:cubicBezTo>
                  <a:cubicBezTo>
                    <a:pt x="455" y="347"/>
                    <a:pt x="455" y="346"/>
                    <a:pt x="456" y="346"/>
                  </a:cubicBezTo>
                  <a:cubicBezTo>
                    <a:pt x="457" y="345"/>
                    <a:pt x="458" y="344"/>
                    <a:pt x="458" y="342"/>
                  </a:cubicBezTo>
                  <a:cubicBezTo>
                    <a:pt x="458" y="342"/>
                    <a:pt x="458" y="342"/>
                    <a:pt x="458" y="342"/>
                  </a:cubicBezTo>
                  <a:cubicBezTo>
                    <a:pt x="458" y="339"/>
                    <a:pt x="458" y="335"/>
                    <a:pt x="458" y="332"/>
                  </a:cubicBezTo>
                  <a:cubicBezTo>
                    <a:pt x="458" y="332"/>
                    <a:pt x="458" y="332"/>
                    <a:pt x="458" y="332"/>
                  </a:cubicBezTo>
                  <a:cubicBezTo>
                    <a:pt x="458" y="331"/>
                    <a:pt x="458" y="331"/>
                    <a:pt x="458" y="331"/>
                  </a:cubicBezTo>
                  <a:cubicBezTo>
                    <a:pt x="458" y="330"/>
                    <a:pt x="458" y="330"/>
                    <a:pt x="458" y="329"/>
                  </a:cubicBezTo>
                  <a:cubicBezTo>
                    <a:pt x="462" y="329"/>
                    <a:pt x="462" y="329"/>
                    <a:pt x="462" y="329"/>
                  </a:cubicBezTo>
                  <a:cubicBezTo>
                    <a:pt x="476" y="329"/>
                    <a:pt x="487" y="318"/>
                    <a:pt x="487" y="304"/>
                  </a:cubicBezTo>
                  <a:cubicBezTo>
                    <a:pt x="487" y="280"/>
                    <a:pt x="487" y="280"/>
                    <a:pt x="487" y="280"/>
                  </a:cubicBezTo>
                  <a:cubicBezTo>
                    <a:pt x="501" y="279"/>
                    <a:pt x="512" y="279"/>
                    <a:pt x="517" y="278"/>
                  </a:cubicBezTo>
                  <a:cubicBezTo>
                    <a:pt x="522" y="278"/>
                    <a:pt x="528" y="277"/>
                    <a:pt x="532" y="274"/>
                  </a:cubicBezTo>
                  <a:cubicBezTo>
                    <a:pt x="536" y="271"/>
                    <a:pt x="538" y="267"/>
                    <a:pt x="540" y="263"/>
                  </a:cubicBezTo>
                  <a:cubicBezTo>
                    <a:pt x="541" y="259"/>
                    <a:pt x="541" y="255"/>
                    <a:pt x="541" y="251"/>
                  </a:cubicBezTo>
                  <a:cubicBezTo>
                    <a:pt x="541" y="248"/>
                    <a:pt x="541" y="246"/>
                    <a:pt x="541" y="243"/>
                  </a:cubicBezTo>
                  <a:cubicBezTo>
                    <a:pt x="541" y="242"/>
                    <a:pt x="541" y="242"/>
                    <a:pt x="540" y="242"/>
                  </a:cubicBezTo>
                  <a:cubicBezTo>
                    <a:pt x="540" y="241"/>
                    <a:pt x="540" y="241"/>
                    <a:pt x="540" y="241"/>
                  </a:cubicBezTo>
                  <a:cubicBezTo>
                    <a:pt x="540" y="233"/>
                    <a:pt x="540" y="226"/>
                    <a:pt x="540" y="218"/>
                  </a:cubicBezTo>
                  <a:cubicBezTo>
                    <a:pt x="540" y="204"/>
                    <a:pt x="540" y="188"/>
                    <a:pt x="540" y="173"/>
                  </a:cubicBezTo>
                  <a:cubicBezTo>
                    <a:pt x="540" y="137"/>
                    <a:pt x="540" y="101"/>
                    <a:pt x="540" y="65"/>
                  </a:cubicBezTo>
                  <a:cubicBezTo>
                    <a:pt x="540" y="59"/>
                    <a:pt x="541" y="50"/>
                    <a:pt x="541" y="40"/>
                  </a:cubicBezTo>
                  <a:cubicBezTo>
                    <a:pt x="541" y="31"/>
                    <a:pt x="541" y="23"/>
                    <a:pt x="537" y="15"/>
                  </a:cubicBezTo>
                  <a:cubicBezTo>
                    <a:pt x="536" y="12"/>
                    <a:pt x="534" y="8"/>
                    <a:pt x="530" y="6"/>
                  </a:cubicBezTo>
                  <a:cubicBezTo>
                    <a:pt x="527" y="4"/>
                    <a:pt x="523" y="2"/>
                    <a:pt x="519" y="2"/>
                  </a:cubicBezTo>
                  <a:cubicBezTo>
                    <a:pt x="438" y="2"/>
                    <a:pt x="358" y="2"/>
                    <a:pt x="277" y="2"/>
                  </a:cubicBezTo>
                  <a:cubicBezTo>
                    <a:pt x="261" y="2"/>
                    <a:pt x="240" y="0"/>
                    <a:pt x="220" y="0"/>
                  </a:cubicBezTo>
                  <a:cubicBezTo>
                    <a:pt x="210" y="0"/>
                    <a:pt x="201" y="0"/>
                    <a:pt x="192" y="2"/>
                  </a:cubicBezTo>
                  <a:cubicBezTo>
                    <a:pt x="187" y="3"/>
                    <a:pt x="183" y="5"/>
                    <a:pt x="180" y="8"/>
                  </a:cubicBezTo>
                  <a:cubicBezTo>
                    <a:pt x="175" y="13"/>
                    <a:pt x="172" y="20"/>
                    <a:pt x="171" y="29"/>
                  </a:cubicBezTo>
                  <a:cubicBezTo>
                    <a:pt x="169" y="37"/>
                    <a:pt x="169" y="47"/>
                    <a:pt x="169" y="57"/>
                  </a:cubicBezTo>
                  <a:cubicBezTo>
                    <a:pt x="169" y="67"/>
                    <a:pt x="169" y="77"/>
                    <a:pt x="170" y="86"/>
                  </a:cubicBezTo>
                  <a:cubicBezTo>
                    <a:pt x="171" y="94"/>
                    <a:pt x="171" y="101"/>
                    <a:pt x="171" y="105"/>
                  </a:cubicBezTo>
                  <a:cubicBezTo>
                    <a:pt x="171" y="148"/>
                    <a:pt x="171" y="192"/>
                    <a:pt x="171" y="235"/>
                  </a:cubicBezTo>
                  <a:cubicBezTo>
                    <a:pt x="171" y="238"/>
                    <a:pt x="171" y="241"/>
                    <a:pt x="172" y="243"/>
                  </a:cubicBezTo>
                  <a:cubicBezTo>
                    <a:pt x="172" y="244"/>
                    <a:pt x="172" y="245"/>
                    <a:pt x="172" y="246"/>
                  </a:cubicBezTo>
                  <a:cubicBezTo>
                    <a:pt x="172" y="255"/>
                    <a:pt x="173" y="264"/>
                    <a:pt x="179" y="272"/>
                  </a:cubicBezTo>
                  <a:cubicBezTo>
                    <a:pt x="183" y="276"/>
                    <a:pt x="187" y="278"/>
                    <a:pt x="193" y="280"/>
                  </a:cubicBezTo>
                  <a:cubicBezTo>
                    <a:pt x="198" y="281"/>
                    <a:pt x="205" y="281"/>
                    <a:pt x="215" y="281"/>
                  </a:cubicBezTo>
                  <a:cubicBezTo>
                    <a:pt x="238" y="282"/>
                    <a:pt x="264" y="282"/>
                    <a:pt x="292" y="282"/>
                  </a:cubicBezTo>
                  <a:cubicBezTo>
                    <a:pt x="296" y="282"/>
                    <a:pt x="300" y="282"/>
                    <a:pt x="305" y="282"/>
                  </a:cubicBezTo>
                  <a:cubicBezTo>
                    <a:pt x="304" y="288"/>
                    <a:pt x="304" y="292"/>
                    <a:pt x="304" y="298"/>
                  </a:cubicBezTo>
                  <a:cubicBezTo>
                    <a:pt x="304" y="301"/>
                    <a:pt x="304" y="304"/>
                    <a:pt x="305" y="308"/>
                  </a:cubicBezTo>
                  <a:cubicBezTo>
                    <a:pt x="305" y="309"/>
                    <a:pt x="305" y="309"/>
                    <a:pt x="305" y="309"/>
                  </a:cubicBezTo>
                  <a:cubicBezTo>
                    <a:pt x="305" y="312"/>
                    <a:pt x="304" y="312"/>
                    <a:pt x="304" y="313"/>
                  </a:cubicBezTo>
                  <a:cubicBezTo>
                    <a:pt x="303" y="313"/>
                    <a:pt x="302" y="314"/>
                    <a:pt x="301" y="314"/>
                  </a:cubicBezTo>
                  <a:cubicBezTo>
                    <a:pt x="299" y="315"/>
                    <a:pt x="296" y="315"/>
                    <a:pt x="293" y="315"/>
                  </a:cubicBezTo>
                  <a:cubicBezTo>
                    <a:pt x="289" y="315"/>
                    <a:pt x="285" y="315"/>
                    <a:pt x="281" y="315"/>
                  </a:cubicBezTo>
                  <a:cubicBezTo>
                    <a:pt x="280" y="315"/>
                    <a:pt x="280" y="315"/>
                    <a:pt x="279" y="315"/>
                  </a:cubicBezTo>
                  <a:cubicBezTo>
                    <a:pt x="276" y="315"/>
                    <a:pt x="272" y="315"/>
                    <a:pt x="268" y="315"/>
                  </a:cubicBezTo>
                  <a:cubicBezTo>
                    <a:pt x="265" y="315"/>
                    <a:pt x="261" y="315"/>
                    <a:pt x="258" y="317"/>
                  </a:cubicBezTo>
                  <a:cubicBezTo>
                    <a:pt x="258" y="317"/>
                    <a:pt x="258" y="317"/>
                    <a:pt x="257" y="317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63" y="317"/>
                    <a:pt x="159" y="317"/>
                    <a:pt x="156" y="318"/>
                  </a:cubicBezTo>
                  <a:cubicBezTo>
                    <a:pt x="150" y="319"/>
                    <a:pt x="145" y="321"/>
                    <a:pt x="141" y="325"/>
                  </a:cubicBezTo>
                  <a:cubicBezTo>
                    <a:pt x="137" y="329"/>
                    <a:pt x="134" y="334"/>
                    <a:pt x="129" y="340"/>
                  </a:cubicBezTo>
                  <a:cubicBezTo>
                    <a:pt x="127" y="343"/>
                    <a:pt x="120" y="354"/>
                    <a:pt x="113" y="363"/>
                  </a:cubicBezTo>
                  <a:cubicBezTo>
                    <a:pt x="110" y="368"/>
                    <a:pt x="106" y="373"/>
                    <a:pt x="104" y="377"/>
                  </a:cubicBezTo>
                  <a:cubicBezTo>
                    <a:pt x="103" y="379"/>
                    <a:pt x="102" y="380"/>
                    <a:pt x="101" y="382"/>
                  </a:cubicBezTo>
                  <a:cubicBezTo>
                    <a:pt x="100" y="383"/>
                    <a:pt x="100" y="383"/>
                    <a:pt x="100" y="384"/>
                  </a:cubicBezTo>
                  <a:cubicBezTo>
                    <a:pt x="99" y="385"/>
                    <a:pt x="99" y="385"/>
                    <a:pt x="99" y="385"/>
                  </a:cubicBezTo>
                  <a:cubicBezTo>
                    <a:pt x="99" y="385"/>
                    <a:pt x="99" y="386"/>
                    <a:pt x="99" y="387"/>
                  </a:cubicBezTo>
                  <a:cubicBezTo>
                    <a:pt x="99" y="388"/>
                    <a:pt x="99" y="388"/>
                    <a:pt x="99" y="389"/>
                  </a:cubicBezTo>
                  <a:cubicBezTo>
                    <a:pt x="99" y="393"/>
                    <a:pt x="100" y="397"/>
                    <a:pt x="103" y="401"/>
                  </a:cubicBezTo>
                  <a:cubicBezTo>
                    <a:pt x="107" y="406"/>
                    <a:pt x="114" y="410"/>
                    <a:pt x="124" y="413"/>
                  </a:cubicBezTo>
                  <a:cubicBezTo>
                    <a:pt x="134" y="416"/>
                    <a:pt x="147" y="418"/>
                    <a:pt x="164" y="418"/>
                  </a:cubicBezTo>
                  <a:cubicBezTo>
                    <a:pt x="158" y="426"/>
                    <a:pt x="152" y="434"/>
                    <a:pt x="146" y="442"/>
                  </a:cubicBezTo>
                  <a:cubicBezTo>
                    <a:pt x="146" y="442"/>
                    <a:pt x="145" y="442"/>
                    <a:pt x="145" y="442"/>
                  </a:cubicBezTo>
                  <a:cubicBezTo>
                    <a:pt x="143" y="441"/>
                    <a:pt x="141" y="443"/>
                    <a:pt x="141" y="444"/>
                  </a:cubicBezTo>
                  <a:cubicBezTo>
                    <a:pt x="141" y="447"/>
                    <a:pt x="140" y="450"/>
                    <a:pt x="140" y="453"/>
                  </a:cubicBezTo>
                  <a:cubicBezTo>
                    <a:pt x="140" y="455"/>
                    <a:pt x="141" y="458"/>
                    <a:pt x="141" y="461"/>
                  </a:cubicBezTo>
                  <a:cubicBezTo>
                    <a:pt x="141" y="461"/>
                    <a:pt x="141" y="462"/>
                    <a:pt x="141" y="462"/>
                  </a:cubicBezTo>
                  <a:cubicBezTo>
                    <a:pt x="141" y="463"/>
                    <a:pt x="141" y="464"/>
                    <a:pt x="142" y="465"/>
                  </a:cubicBezTo>
                  <a:cubicBezTo>
                    <a:pt x="142" y="465"/>
                    <a:pt x="142" y="466"/>
                    <a:pt x="142" y="466"/>
                  </a:cubicBezTo>
                  <a:cubicBezTo>
                    <a:pt x="143" y="468"/>
                    <a:pt x="144" y="469"/>
                    <a:pt x="146" y="469"/>
                  </a:cubicBezTo>
                  <a:cubicBezTo>
                    <a:pt x="148" y="469"/>
                    <a:pt x="149" y="467"/>
                    <a:pt x="149" y="466"/>
                  </a:cubicBezTo>
                  <a:cubicBezTo>
                    <a:pt x="177" y="466"/>
                    <a:pt x="205" y="466"/>
                    <a:pt x="233" y="466"/>
                  </a:cubicBezTo>
                  <a:cubicBezTo>
                    <a:pt x="233" y="466"/>
                    <a:pt x="233" y="466"/>
                    <a:pt x="234" y="466"/>
                  </a:cubicBezTo>
                  <a:cubicBezTo>
                    <a:pt x="234" y="466"/>
                    <a:pt x="235" y="466"/>
                    <a:pt x="236" y="466"/>
                  </a:cubicBezTo>
                  <a:cubicBezTo>
                    <a:pt x="241" y="466"/>
                    <a:pt x="247" y="466"/>
                    <a:pt x="253" y="466"/>
                  </a:cubicBezTo>
                  <a:cubicBezTo>
                    <a:pt x="253" y="466"/>
                    <a:pt x="254" y="467"/>
                    <a:pt x="255" y="467"/>
                  </a:cubicBezTo>
                  <a:cubicBezTo>
                    <a:pt x="256" y="467"/>
                    <a:pt x="257" y="467"/>
                    <a:pt x="257" y="466"/>
                  </a:cubicBezTo>
                  <a:cubicBezTo>
                    <a:pt x="265" y="465"/>
                    <a:pt x="274" y="465"/>
                    <a:pt x="282" y="465"/>
                  </a:cubicBezTo>
                  <a:cubicBezTo>
                    <a:pt x="282" y="466"/>
                    <a:pt x="283" y="466"/>
                    <a:pt x="283" y="467"/>
                  </a:cubicBezTo>
                  <a:cubicBezTo>
                    <a:pt x="284" y="467"/>
                    <a:pt x="285" y="466"/>
                    <a:pt x="286" y="465"/>
                  </a:cubicBezTo>
                  <a:cubicBezTo>
                    <a:pt x="293" y="465"/>
                    <a:pt x="300" y="465"/>
                    <a:pt x="308" y="465"/>
                  </a:cubicBezTo>
                  <a:cubicBezTo>
                    <a:pt x="308" y="466"/>
                    <a:pt x="309" y="466"/>
                    <a:pt x="309" y="466"/>
                  </a:cubicBezTo>
                  <a:cubicBezTo>
                    <a:pt x="310" y="466"/>
                    <a:pt x="311" y="466"/>
                    <a:pt x="311" y="465"/>
                  </a:cubicBezTo>
                  <a:cubicBezTo>
                    <a:pt x="324" y="465"/>
                    <a:pt x="336" y="465"/>
                    <a:pt x="348" y="465"/>
                  </a:cubicBezTo>
                  <a:cubicBezTo>
                    <a:pt x="348" y="466"/>
                    <a:pt x="349" y="466"/>
                    <a:pt x="349" y="466"/>
                  </a:cubicBezTo>
                  <a:cubicBezTo>
                    <a:pt x="350" y="466"/>
                    <a:pt x="351" y="466"/>
                    <a:pt x="352" y="465"/>
                  </a:cubicBezTo>
                  <a:cubicBezTo>
                    <a:pt x="361" y="465"/>
                    <a:pt x="371" y="465"/>
                    <a:pt x="380" y="465"/>
                  </a:cubicBezTo>
                  <a:cubicBezTo>
                    <a:pt x="380" y="466"/>
                    <a:pt x="381" y="466"/>
                    <a:pt x="381" y="467"/>
                  </a:cubicBezTo>
                  <a:cubicBezTo>
                    <a:pt x="382" y="467"/>
                    <a:pt x="384" y="467"/>
                    <a:pt x="385" y="466"/>
                  </a:cubicBezTo>
                  <a:cubicBezTo>
                    <a:pt x="385" y="466"/>
                    <a:pt x="385" y="465"/>
                    <a:pt x="385" y="465"/>
                  </a:cubicBezTo>
                  <a:cubicBezTo>
                    <a:pt x="409" y="465"/>
                    <a:pt x="433" y="465"/>
                    <a:pt x="457" y="465"/>
                  </a:cubicBezTo>
                  <a:cubicBezTo>
                    <a:pt x="488" y="465"/>
                    <a:pt x="519" y="465"/>
                    <a:pt x="550" y="465"/>
                  </a:cubicBezTo>
                  <a:cubicBezTo>
                    <a:pt x="550" y="465"/>
                    <a:pt x="551" y="465"/>
                    <a:pt x="551" y="465"/>
                  </a:cubicBezTo>
                  <a:cubicBezTo>
                    <a:pt x="552" y="465"/>
                    <a:pt x="553" y="465"/>
                    <a:pt x="553" y="464"/>
                  </a:cubicBezTo>
                  <a:cubicBezTo>
                    <a:pt x="554" y="464"/>
                    <a:pt x="555" y="463"/>
                    <a:pt x="555" y="461"/>
                  </a:cubicBezTo>
                  <a:cubicBezTo>
                    <a:pt x="555" y="461"/>
                    <a:pt x="555" y="461"/>
                    <a:pt x="555" y="460"/>
                  </a:cubicBezTo>
                  <a:cubicBezTo>
                    <a:pt x="555" y="457"/>
                    <a:pt x="556" y="454"/>
                    <a:pt x="556" y="450"/>
                  </a:cubicBezTo>
                  <a:cubicBezTo>
                    <a:pt x="557" y="450"/>
                    <a:pt x="557" y="450"/>
                    <a:pt x="557" y="450"/>
                  </a:cubicBezTo>
                  <a:cubicBezTo>
                    <a:pt x="558" y="449"/>
                    <a:pt x="558" y="448"/>
                    <a:pt x="558" y="447"/>
                  </a:cubicBezTo>
                  <a:cubicBezTo>
                    <a:pt x="554" y="438"/>
                    <a:pt x="551" y="429"/>
                    <a:pt x="548" y="420"/>
                  </a:cubicBezTo>
                  <a:cubicBezTo>
                    <a:pt x="617" y="420"/>
                    <a:pt x="617" y="420"/>
                    <a:pt x="617" y="420"/>
                  </a:cubicBezTo>
                  <a:cubicBezTo>
                    <a:pt x="626" y="420"/>
                    <a:pt x="635" y="426"/>
                    <a:pt x="639" y="435"/>
                  </a:cubicBezTo>
                  <a:cubicBezTo>
                    <a:pt x="654" y="471"/>
                    <a:pt x="654" y="471"/>
                    <a:pt x="654" y="471"/>
                  </a:cubicBezTo>
                  <a:cubicBezTo>
                    <a:pt x="655" y="474"/>
                    <a:pt x="656" y="477"/>
                    <a:pt x="656" y="480"/>
                  </a:cubicBezTo>
                  <a:cubicBezTo>
                    <a:pt x="656" y="486"/>
                    <a:pt x="653" y="492"/>
                    <a:pt x="649" y="496"/>
                  </a:cubicBezTo>
                  <a:cubicBezTo>
                    <a:pt x="645" y="501"/>
                    <a:pt x="639" y="504"/>
                    <a:pt x="632" y="504"/>
                  </a:cubicBezTo>
                  <a:cubicBezTo>
                    <a:pt x="54" y="504"/>
                    <a:pt x="54" y="504"/>
                    <a:pt x="54" y="504"/>
                  </a:cubicBezTo>
                  <a:cubicBezTo>
                    <a:pt x="41" y="504"/>
                    <a:pt x="29" y="510"/>
                    <a:pt x="22" y="521"/>
                  </a:cubicBezTo>
                  <a:cubicBezTo>
                    <a:pt x="6" y="548"/>
                    <a:pt x="6" y="548"/>
                    <a:pt x="6" y="548"/>
                  </a:cubicBezTo>
                  <a:cubicBezTo>
                    <a:pt x="2" y="555"/>
                    <a:pt x="0" y="561"/>
                    <a:pt x="0" y="568"/>
                  </a:cubicBezTo>
                  <a:cubicBezTo>
                    <a:pt x="0" y="577"/>
                    <a:pt x="4" y="586"/>
                    <a:pt x="11" y="593"/>
                  </a:cubicBezTo>
                  <a:cubicBezTo>
                    <a:pt x="17" y="600"/>
                    <a:pt x="27" y="605"/>
                    <a:pt x="38" y="605"/>
                  </a:cubicBezTo>
                  <a:cubicBezTo>
                    <a:pt x="694" y="605"/>
                    <a:pt x="694" y="605"/>
                    <a:pt x="694" y="605"/>
                  </a:cubicBezTo>
                  <a:cubicBezTo>
                    <a:pt x="701" y="605"/>
                    <a:pt x="708" y="608"/>
                    <a:pt x="713" y="614"/>
                  </a:cubicBezTo>
                  <a:cubicBezTo>
                    <a:pt x="735" y="645"/>
                    <a:pt x="735" y="645"/>
                    <a:pt x="735" y="645"/>
                  </a:cubicBezTo>
                  <a:cubicBezTo>
                    <a:pt x="732" y="647"/>
                    <a:pt x="729" y="649"/>
                    <a:pt x="726" y="651"/>
                  </a:cubicBezTo>
                  <a:cubicBezTo>
                    <a:pt x="723" y="653"/>
                    <a:pt x="720" y="655"/>
                    <a:pt x="718" y="658"/>
                  </a:cubicBezTo>
                  <a:cubicBezTo>
                    <a:pt x="717" y="657"/>
                    <a:pt x="715" y="657"/>
                    <a:pt x="714" y="658"/>
                  </a:cubicBezTo>
                  <a:cubicBezTo>
                    <a:pt x="710" y="662"/>
                    <a:pt x="708" y="667"/>
                    <a:pt x="708" y="672"/>
                  </a:cubicBezTo>
                  <a:cubicBezTo>
                    <a:pt x="706" y="676"/>
                    <a:pt x="705" y="681"/>
                    <a:pt x="705" y="686"/>
                  </a:cubicBezTo>
                  <a:cubicBezTo>
                    <a:pt x="705" y="687"/>
                    <a:pt x="705" y="687"/>
                    <a:pt x="705" y="687"/>
                  </a:cubicBezTo>
                  <a:cubicBezTo>
                    <a:pt x="706" y="700"/>
                    <a:pt x="713" y="711"/>
                    <a:pt x="721" y="721"/>
                  </a:cubicBezTo>
                  <a:cubicBezTo>
                    <a:pt x="730" y="731"/>
                    <a:pt x="741" y="740"/>
                    <a:pt x="750" y="749"/>
                  </a:cubicBezTo>
                  <a:close/>
                  <a:moveTo>
                    <a:pt x="261" y="343"/>
                  </a:moveTo>
                  <a:cubicBezTo>
                    <a:pt x="261" y="342"/>
                    <a:pt x="261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3" y="339"/>
                    <a:pt x="264" y="339"/>
                    <a:pt x="265" y="339"/>
                  </a:cubicBezTo>
                  <a:cubicBezTo>
                    <a:pt x="264" y="340"/>
                    <a:pt x="263" y="342"/>
                    <a:pt x="261" y="343"/>
                  </a:cubicBezTo>
                  <a:close/>
                  <a:moveTo>
                    <a:pt x="267" y="345"/>
                  </a:moveTo>
                  <a:cubicBezTo>
                    <a:pt x="268" y="343"/>
                    <a:pt x="270" y="341"/>
                    <a:pt x="271" y="339"/>
                  </a:cubicBezTo>
                  <a:cubicBezTo>
                    <a:pt x="273" y="339"/>
                    <a:pt x="275" y="339"/>
                    <a:pt x="277" y="339"/>
                  </a:cubicBezTo>
                  <a:cubicBezTo>
                    <a:pt x="276" y="340"/>
                    <a:pt x="274" y="342"/>
                    <a:pt x="273" y="344"/>
                  </a:cubicBezTo>
                  <a:cubicBezTo>
                    <a:pt x="273" y="344"/>
                    <a:pt x="273" y="345"/>
                    <a:pt x="273" y="345"/>
                  </a:cubicBezTo>
                  <a:cubicBezTo>
                    <a:pt x="271" y="345"/>
                    <a:pt x="269" y="345"/>
                    <a:pt x="267" y="345"/>
                  </a:cubicBezTo>
                  <a:close/>
                  <a:moveTo>
                    <a:pt x="279" y="345"/>
                  </a:moveTo>
                  <a:cubicBezTo>
                    <a:pt x="280" y="343"/>
                    <a:pt x="282" y="341"/>
                    <a:pt x="284" y="339"/>
                  </a:cubicBezTo>
                  <a:cubicBezTo>
                    <a:pt x="287" y="339"/>
                    <a:pt x="290" y="339"/>
                    <a:pt x="293" y="339"/>
                  </a:cubicBezTo>
                  <a:cubicBezTo>
                    <a:pt x="292" y="340"/>
                    <a:pt x="290" y="342"/>
                    <a:pt x="289" y="344"/>
                  </a:cubicBezTo>
                  <a:cubicBezTo>
                    <a:pt x="289" y="344"/>
                    <a:pt x="289" y="344"/>
                    <a:pt x="289" y="345"/>
                  </a:cubicBezTo>
                  <a:cubicBezTo>
                    <a:pt x="289" y="345"/>
                    <a:pt x="288" y="345"/>
                    <a:pt x="288" y="345"/>
                  </a:cubicBezTo>
                  <a:cubicBezTo>
                    <a:pt x="285" y="345"/>
                    <a:pt x="282" y="345"/>
                    <a:pt x="279" y="345"/>
                  </a:cubicBezTo>
                  <a:close/>
                  <a:moveTo>
                    <a:pt x="371" y="339"/>
                  </a:moveTo>
                  <a:cubicBezTo>
                    <a:pt x="370" y="340"/>
                    <a:pt x="369" y="342"/>
                    <a:pt x="367" y="344"/>
                  </a:cubicBezTo>
                  <a:cubicBezTo>
                    <a:pt x="367" y="344"/>
                    <a:pt x="367" y="344"/>
                    <a:pt x="367" y="344"/>
                  </a:cubicBezTo>
                  <a:cubicBezTo>
                    <a:pt x="362" y="344"/>
                    <a:pt x="357" y="344"/>
                    <a:pt x="352" y="344"/>
                  </a:cubicBezTo>
                  <a:cubicBezTo>
                    <a:pt x="354" y="342"/>
                    <a:pt x="356" y="340"/>
                    <a:pt x="358" y="339"/>
                  </a:cubicBezTo>
                  <a:cubicBezTo>
                    <a:pt x="362" y="339"/>
                    <a:pt x="367" y="339"/>
                    <a:pt x="371" y="339"/>
                  </a:cubicBezTo>
                  <a:close/>
                  <a:moveTo>
                    <a:pt x="440" y="344"/>
                  </a:moveTo>
                  <a:cubicBezTo>
                    <a:pt x="439" y="344"/>
                    <a:pt x="437" y="345"/>
                    <a:pt x="435" y="345"/>
                  </a:cubicBezTo>
                  <a:cubicBezTo>
                    <a:pt x="436" y="343"/>
                    <a:pt x="438" y="340"/>
                    <a:pt x="440" y="339"/>
                  </a:cubicBezTo>
                  <a:cubicBezTo>
                    <a:pt x="441" y="339"/>
                    <a:pt x="442" y="339"/>
                    <a:pt x="444" y="339"/>
                  </a:cubicBezTo>
                  <a:cubicBezTo>
                    <a:pt x="442" y="340"/>
                    <a:pt x="441" y="342"/>
                    <a:pt x="440" y="344"/>
                  </a:cubicBezTo>
                  <a:close/>
                  <a:moveTo>
                    <a:pt x="429" y="345"/>
                  </a:moveTo>
                  <a:cubicBezTo>
                    <a:pt x="427" y="345"/>
                    <a:pt x="424" y="345"/>
                    <a:pt x="422" y="345"/>
                  </a:cubicBezTo>
                  <a:cubicBezTo>
                    <a:pt x="423" y="342"/>
                    <a:pt x="424" y="340"/>
                    <a:pt x="426" y="339"/>
                  </a:cubicBezTo>
                  <a:cubicBezTo>
                    <a:pt x="427" y="339"/>
                    <a:pt x="428" y="339"/>
                    <a:pt x="429" y="339"/>
                  </a:cubicBezTo>
                  <a:cubicBezTo>
                    <a:pt x="430" y="339"/>
                    <a:pt x="432" y="339"/>
                    <a:pt x="433" y="339"/>
                  </a:cubicBezTo>
                  <a:cubicBezTo>
                    <a:pt x="432" y="341"/>
                    <a:pt x="430" y="343"/>
                    <a:pt x="429" y="345"/>
                  </a:cubicBezTo>
                  <a:close/>
                  <a:moveTo>
                    <a:pt x="416" y="345"/>
                  </a:moveTo>
                  <a:cubicBezTo>
                    <a:pt x="413" y="344"/>
                    <a:pt x="409" y="344"/>
                    <a:pt x="406" y="344"/>
                  </a:cubicBezTo>
                  <a:cubicBezTo>
                    <a:pt x="408" y="342"/>
                    <a:pt x="409" y="341"/>
                    <a:pt x="411" y="339"/>
                  </a:cubicBezTo>
                  <a:cubicBezTo>
                    <a:pt x="414" y="339"/>
                    <a:pt x="417" y="339"/>
                    <a:pt x="420" y="339"/>
                  </a:cubicBezTo>
                  <a:cubicBezTo>
                    <a:pt x="418" y="340"/>
                    <a:pt x="417" y="342"/>
                    <a:pt x="416" y="345"/>
                  </a:cubicBezTo>
                  <a:close/>
                  <a:moveTo>
                    <a:pt x="400" y="344"/>
                  </a:moveTo>
                  <a:cubicBezTo>
                    <a:pt x="396" y="344"/>
                    <a:pt x="392" y="344"/>
                    <a:pt x="388" y="344"/>
                  </a:cubicBezTo>
                  <a:cubicBezTo>
                    <a:pt x="390" y="342"/>
                    <a:pt x="391" y="340"/>
                    <a:pt x="393" y="339"/>
                  </a:cubicBezTo>
                  <a:cubicBezTo>
                    <a:pt x="397" y="339"/>
                    <a:pt x="401" y="339"/>
                    <a:pt x="404" y="339"/>
                  </a:cubicBezTo>
                  <a:cubicBezTo>
                    <a:pt x="403" y="341"/>
                    <a:pt x="402" y="342"/>
                    <a:pt x="400" y="344"/>
                  </a:cubicBezTo>
                  <a:close/>
                  <a:moveTo>
                    <a:pt x="382" y="344"/>
                  </a:moveTo>
                  <a:cubicBezTo>
                    <a:pt x="379" y="344"/>
                    <a:pt x="376" y="344"/>
                    <a:pt x="373" y="344"/>
                  </a:cubicBezTo>
                  <a:cubicBezTo>
                    <a:pt x="375" y="342"/>
                    <a:pt x="376" y="341"/>
                    <a:pt x="378" y="339"/>
                  </a:cubicBezTo>
                  <a:cubicBezTo>
                    <a:pt x="380" y="339"/>
                    <a:pt x="383" y="339"/>
                    <a:pt x="386" y="339"/>
                  </a:cubicBezTo>
                  <a:cubicBezTo>
                    <a:pt x="385" y="340"/>
                    <a:pt x="383" y="342"/>
                    <a:pt x="382" y="344"/>
                  </a:cubicBezTo>
                  <a:close/>
                  <a:moveTo>
                    <a:pt x="348" y="342"/>
                  </a:moveTo>
                  <a:cubicBezTo>
                    <a:pt x="347" y="343"/>
                    <a:pt x="347" y="343"/>
                    <a:pt x="347" y="343"/>
                  </a:cubicBezTo>
                  <a:cubicBezTo>
                    <a:pt x="347" y="344"/>
                    <a:pt x="347" y="344"/>
                    <a:pt x="347" y="344"/>
                  </a:cubicBezTo>
                  <a:cubicBezTo>
                    <a:pt x="347" y="344"/>
                    <a:pt x="347" y="344"/>
                    <a:pt x="347" y="344"/>
                  </a:cubicBezTo>
                  <a:cubicBezTo>
                    <a:pt x="344" y="344"/>
                    <a:pt x="341" y="344"/>
                    <a:pt x="339" y="345"/>
                  </a:cubicBezTo>
                  <a:cubicBezTo>
                    <a:pt x="340" y="342"/>
                    <a:pt x="342" y="340"/>
                    <a:pt x="344" y="339"/>
                  </a:cubicBezTo>
                  <a:cubicBezTo>
                    <a:pt x="346" y="339"/>
                    <a:pt x="348" y="339"/>
                    <a:pt x="351" y="339"/>
                  </a:cubicBezTo>
                  <a:cubicBezTo>
                    <a:pt x="350" y="340"/>
                    <a:pt x="349" y="341"/>
                    <a:pt x="348" y="342"/>
                  </a:cubicBezTo>
                  <a:close/>
                  <a:moveTo>
                    <a:pt x="333" y="344"/>
                  </a:moveTo>
                  <a:cubicBezTo>
                    <a:pt x="333" y="344"/>
                    <a:pt x="333" y="344"/>
                    <a:pt x="333" y="345"/>
                  </a:cubicBezTo>
                  <a:cubicBezTo>
                    <a:pt x="330" y="345"/>
                    <a:pt x="327" y="345"/>
                    <a:pt x="324" y="345"/>
                  </a:cubicBezTo>
                  <a:cubicBezTo>
                    <a:pt x="325" y="342"/>
                    <a:pt x="326" y="340"/>
                    <a:pt x="328" y="339"/>
                  </a:cubicBezTo>
                  <a:cubicBezTo>
                    <a:pt x="331" y="339"/>
                    <a:pt x="334" y="339"/>
                    <a:pt x="337" y="339"/>
                  </a:cubicBezTo>
                  <a:cubicBezTo>
                    <a:pt x="335" y="340"/>
                    <a:pt x="334" y="342"/>
                    <a:pt x="333" y="344"/>
                  </a:cubicBezTo>
                  <a:close/>
                  <a:moveTo>
                    <a:pt x="318" y="345"/>
                  </a:moveTo>
                  <a:cubicBezTo>
                    <a:pt x="316" y="345"/>
                    <a:pt x="313" y="345"/>
                    <a:pt x="310" y="345"/>
                  </a:cubicBezTo>
                  <a:cubicBezTo>
                    <a:pt x="312" y="343"/>
                    <a:pt x="314" y="341"/>
                    <a:pt x="315" y="339"/>
                  </a:cubicBezTo>
                  <a:cubicBezTo>
                    <a:pt x="317" y="339"/>
                    <a:pt x="319" y="339"/>
                    <a:pt x="321" y="339"/>
                  </a:cubicBezTo>
                  <a:cubicBezTo>
                    <a:pt x="320" y="341"/>
                    <a:pt x="319" y="343"/>
                    <a:pt x="318" y="345"/>
                  </a:cubicBezTo>
                  <a:close/>
                  <a:moveTo>
                    <a:pt x="307" y="341"/>
                  </a:moveTo>
                  <a:cubicBezTo>
                    <a:pt x="306" y="342"/>
                    <a:pt x="306" y="343"/>
                    <a:pt x="306" y="345"/>
                  </a:cubicBezTo>
                  <a:cubicBezTo>
                    <a:pt x="303" y="345"/>
                    <a:pt x="299" y="345"/>
                    <a:pt x="295" y="345"/>
                  </a:cubicBezTo>
                  <a:cubicBezTo>
                    <a:pt x="296" y="343"/>
                    <a:pt x="297" y="341"/>
                    <a:pt x="299" y="339"/>
                  </a:cubicBezTo>
                  <a:cubicBezTo>
                    <a:pt x="302" y="339"/>
                    <a:pt x="306" y="339"/>
                    <a:pt x="309" y="339"/>
                  </a:cubicBezTo>
                  <a:cubicBezTo>
                    <a:pt x="309" y="340"/>
                    <a:pt x="308" y="340"/>
                    <a:pt x="307" y="341"/>
                  </a:cubicBezTo>
                  <a:close/>
                  <a:moveTo>
                    <a:pt x="447" y="343"/>
                  </a:moveTo>
                  <a:cubicBezTo>
                    <a:pt x="448" y="341"/>
                    <a:pt x="449" y="340"/>
                    <a:pt x="449" y="339"/>
                  </a:cubicBezTo>
                  <a:cubicBezTo>
                    <a:pt x="450" y="339"/>
                    <a:pt x="450" y="339"/>
                    <a:pt x="451" y="339"/>
                  </a:cubicBezTo>
                  <a:cubicBezTo>
                    <a:pt x="451" y="339"/>
                    <a:pt x="451" y="339"/>
                    <a:pt x="451" y="339"/>
                  </a:cubicBezTo>
                  <a:cubicBezTo>
                    <a:pt x="451" y="339"/>
                    <a:pt x="451" y="340"/>
                    <a:pt x="451" y="341"/>
                  </a:cubicBezTo>
                  <a:cubicBezTo>
                    <a:pt x="451" y="341"/>
                    <a:pt x="450" y="342"/>
                    <a:pt x="449" y="342"/>
                  </a:cubicBezTo>
                  <a:cubicBezTo>
                    <a:pt x="449" y="342"/>
                    <a:pt x="448" y="343"/>
                    <a:pt x="447" y="343"/>
                  </a:cubicBezTo>
                  <a:close/>
                  <a:moveTo>
                    <a:pt x="474" y="304"/>
                  </a:moveTo>
                  <a:cubicBezTo>
                    <a:pt x="474" y="311"/>
                    <a:pt x="469" y="316"/>
                    <a:pt x="462" y="316"/>
                  </a:cubicBezTo>
                  <a:cubicBezTo>
                    <a:pt x="453" y="316"/>
                    <a:pt x="453" y="316"/>
                    <a:pt x="453" y="316"/>
                  </a:cubicBezTo>
                  <a:cubicBezTo>
                    <a:pt x="452" y="316"/>
                    <a:pt x="452" y="316"/>
                    <a:pt x="451" y="316"/>
                  </a:cubicBezTo>
                  <a:cubicBezTo>
                    <a:pt x="450" y="316"/>
                    <a:pt x="450" y="316"/>
                    <a:pt x="449" y="315"/>
                  </a:cubicBezTo>
                  <a:cubicBezTo>
                    <a:pt x="447" y="314"/>
                    <a:pt x="445" y="313"/>
                    <a:pt x="443" y="313"/>
                  </a:cubicBezTo>
                  <a:cubicBezTo>
                    <a:pt x="431" y="313"/>
                    <a:pt x="420" y="313"/>
                    <a:pt x="408" y="313"/>
                  </a:cubicBezTo>
                  <a:cubicBezTo>
                    <a:pt x="408" y="313"/>
                    <a:pt x="407" y="313"/>
                    <a:pt x="407" y="313"/>
                  </a:cubicBezTo>
                  <a:cubicBezTo>
                    <a:pt x="407" y="313"/>
                    <a:pt x="406" y="313"/>
                    <a:pt x="406" y="312"/>
                  </a:cubicBezTo>
                  <a:cubicBezTo>
                    <a:pt x="406" y="311"/>
                    <a:pt x="406" y="310"/>
                    <a:pt x="406" y="309"/>
                  </a:cubicBezTo>
                  <a:cubicBezTo>
                    <a:pt x="406" y="306"/>
                    <a:pt x="407" y="301"/>
                    <a:pt x="407" y="297"/>
                  </a:cubicBezTo>
                  <a:cubicBezTo>
                    <a:pt x="407" y="296"/>
                    <a:pt x="407" y="291"/>
                    <a:pt x="407" y="286"/>
                  </a:cubicBezTo>
                  <a:cubicBezTo>
                    <a:pt x="407" y="284"/>
                    <a:pt x="407" y="283"/>
                    <a:pt x="407" y="281"/>
                  </a:cubicBezTo>
                  <a:cubicBezTo>
                    <a:pt x="415" y="281"/>
                    <a:pt x="423" y="281"/>
                    <a:pt x="431" y="281"/>
                  </a:cubicBezTo>
                  <a:cubicBezTo>
                    <a:pt x="447" y="281"/>
                    <a:pt x="461" y="280"/>
                    <a:pt x="474" y="280"/>
                  </a:cubicBezTo>
                  <a:lnTo>
                    <a:pt x="474" y="304"/>
                  </a:lnTo>
                  <a:close/>
                  <a:moveTo>
                    <a:pt x="293" y="275"/>
                  </a:moveTo>
                  <a:cubicBezTo>
                    <a:pt x="295" y="271"/>
                    <a:pt x="297" y="267"/>
                    <a:pt x="299" y="264"/>
                  </a:cubicBezTo>
                  <a:cubicBezTo>
                    <a:pt x="303" y="264"/>
                    <a:pt x="306" y="264"/>
                    <a:pt x="310" y="264"/>
                  </a:cubicBezTo>
                  <a:cubicBezTo>
                    <a:pt x="307" y="268"/>
                    <a:pt x="304" y="271"/>
                    <a:pt x="301" y="275"/>
                  </a:cubicBezTo>
                  <a:cubicBezTo>
                    <a:pt x="299" y="275"/>
                    <a:pt x="296" y="275"/>
                    <a:pt x="293" y="275"/>
                  </a:cubicBezTo>
                  <a:close/>
                  <a:moveTo>
                    <a:pt x="240" y="275"/>
                  </a:moveTo>
                  <a:cubicBezTo>
                    <a:pt x="242" y="271"/>
                    <a:pt x="245" y="268"/>
                    <a:pt x="248" y="265"/>
                  </a:cubicBezTo>
                  <a:cubicBezTo>
                    <a:pt x="252" y="264"/>
                    <a:pt x="257" y="264"/>
                    <a:pt x="261" y="264"/>
                  </a:cubicBezTo>
                  <a:cubicBezTo>
                    <a:pt x="258" y="268"/>
                    <a:pt x="255" y="271"/>
                    <a:pt x="253" y="275"/>
                  </a:cubicBezTo>
                  <a:cubicBezTo>
                    <a:pt x="248" y="275"/>
                    <a:pt x="244" y="275"/>
                    <a:pt x="240" y="275"/>
                  </a:cubicBezTo>
                  <a:close/>
                  <a:moveTo>
                    <a:pt x="241" y="265"/>
                  </a:moveTo>
                  <a:cubicBezTo>
                    <a:pt x="239" y="268"/>
                    <a:pt x="237" y="271"/>
                    <a:pt x="235" y="274"/>
                  </a:cubicBezTo>
                  <a:cubicBezTo>
                    <a:pt x="235" y="274"/>
                    <a:pt x="235" y="274"/>
                    <a:pt x="235" y="275"/>
                  </a:cubicBezTo>
                  <a:cubicBezTo>
                    <a:pt x="232" y="275"/>
                    <a:pt x="229" y="275"/>
                    <a:pt x="227" y="275"/>
                  </a:cubicBezTo>
                  <a:cubicBezTo>
                    <a:pt x="228" y="272"/>
                    <a:pt x="230" y="269"/>
                    <a:pt x="232" y="266"/>
                  </a:cubicBezTo>
                  <a:cubicBezTo>
                    <a:pt x="235" y="266"/>
                    <a:pt x="238" y="265"/>
                    <a:pt x="241" y="265"/>
                  </a:cubicBezTo>
                  <a:close/>
                  <a:moveTo>
                    <a:pt x="267" y="264"/>
                  </a:moveTo>
                  <a:cubicBezTo>
                    <a:pt x="267" y="264"/>
                    <a:pt x="268" y="264"/>
                    <a:pt x="268" y="264"/>
                  </a:cubicBezTo>
                  <a:cubicBezTo>
                    <a:pt x="271" y="264"/>
                    <a:pt x="274" y="264"/>
                    <a:pt x="277" y="264"/>
                  </a:cubicBezTo>
                  <a:cubicBezTo>
                    <a:pt x="274" y="267"/>
                    <a:pt x="272" y="271"/>
                    <a:pt x="269" y="274"/>
                  </a:cubicBezTo>
                  <a:cubicBezTo>
                    <a:pt x="269" y="274"/>
                    <a:pt x="269" y="275"/>
                    <a:pt x="269" y="275"/>
                  </a:cubicBezTo>
                  <a:cubicBezTo>
                    <a:pt x="266" y="275"/>
                    <a:pt x="262" y="275"/>
                    <a:pt x="259" y="275"/>
                  </a:cubicBezTo>
                  <a:cubicBezTo>
                    <a:pt x="262" y="271"/>
                    <a:pt x="264" y="267"/>
                    <a:pt x="267" y="264"/>
                  </a:cubicBezTo>
                  <a:close/>
                  <a:moveTo>
                    <a:pt x="275" y="274"/>
                  </a:moveTo>
                  <a:cubicBezTo>
                    <a:pt x="278" y="271"/>
                    <a:pt x="280" y="267"/>
                    <a:pt x="283" y="264"/>
                  </a:cubicBezTo>
                  <a:cubicBezTo>
                    <a:pt x="286" y="264"/>
                    <a:pt x="290" y="264"/>
                    <a:pt x="294" y="264"/>
                  </a:cubicBezTo>
                  <a:cubicBezTo>
                    <a:pt x="292" y="267"/>
                    <a:pt x="290" y="271"/>
                    <a:pt x="288" y="275"/>
                  </a:cubicBezTo>
                  <a:cubicBezTo>
                    <a:pt x="284" y="275"/>
                    <a:pt x="279" y="275"/>
                    <a:pt x="275" y="275"/>
                  </a:cubicBezTo>
                  <a:cubicBezTo>
                    <a:pt x="275" y="275"/>
                    <a:pt x="275" y="275"/>
                    <a:pt x="275" y="274"/>
                  </a:cubicBezTo>
                  <a:close/>
                  <a:moveTo>
                    <a:pt x="308" y="275"/>
                  </a:moveTo>
                  <a:cubicBezTo>
                    <a:pt x="310" y="272"/>
                    <a:pt x="312" y="270"/>
                    <a:pt x="314" y="267"/>
                  </a:cubicBezTo>
                  <a:cubicBezTo>
                    <a:pt x="315" y="266"/>
                    <a:pt x="315" y="265"/>
                    <a:pt x="316" y="264"/>
                  </a:cubicBezTo>
                  <a:cubicBezTo>
                    <a:pt x="322" y="264"/>
                    <a:pt x="327" y="264"/>
                    <a:pt x="333" y="264"/>
                  </a:cubicBezTo>
                  <a:cubicBezTo>
                    <a:pt x="330" y="267"/>
                    <a:pt x="328" y="271"/>
                    <a:pt x="326" y="274"/>
                  </a:cubicBezTo>
                  <a:cubicBezTo>
                    <a:pt x="326" y="274"/>
                    <a:pt x="326" y="275"/>
                    <a:pt x="326" y="275"/>
                  </a:cubicBezTo>
                  <a:cubicBezTo>
                    <a:pt x="320" y="275"/>
                    <a:pt x="314" y="275"/>
                    <a:pt x="308" y="275"/>
                  </a:cubicBezTo>
                  <a:close/>
                  <a:moveTo>
                    <a:pt x="338" y="264"/>
                  </a:moveTo>
                  <a:cubicBezTo>
                    <a:pt x="342" y="264"/>
                    <a:pt x="345" y="264"/>
                    <a:pt x="348" y="264"/>
                  </a:cubicBezTo>
                  <a:cubicBezTo>
                    <a:pt x="345" y="268"/>
                    <a:pt x="343" y="271"/>
                    <a:pt x="341" y="274"/>
                  </a:cubicBezTo>
                  <a:cubicBezTo>
                    <a:pt x="341" y="275"/>
                    <a:pt x="341" y="275"/>
                    <a:pt x="341" y="275"/>
                  </a:cubicBezTo>
                  <a:cubicBezTo>
                    <a:pt x="338" y="275"/>
                    <a:pt x="335" y="275"/>
                    <a:pt x="332" y="275"/>
                  </a:cubicBezTo>
                  <a:cubicBezTo>
                    <a:pt x="334" y="271"/>
                    <a:pt x="336" y="268"/>
                    <a:pt x="338" y="264"/>
                  </a:cubicBezTo>
                  <a:close/>
                  <a:moveTo>
                    <a:pt x="353" y="264"/>
                  </a:moveTo>
                  <a:cubicBezTo>
                    <a:pt x="355" y="264"/>
                    <a:pt x="357" y="264"/>
                    <a:pt x="359" y="264"/>
                  </a:cubicBezTo>
                  <a:cubicBezTo>
                    <a:pt x="356" y="268"/>
                    <a:pt x="354" y="271"/>
                    <a:pt x="353" y="275"/>
                  </a:cubicBezTo>
                  <a:cubicBezTo>
                    <a:pt x="351" y="275"/>
                    <a:pt x="349" y="275"/>
                    <a:pt x="347" y="275"/>
                  </a:cubicBezTo>
                  <a:cubicBezTo>
                    <a:pt x="349" y="271"/>
                    <a:pt x="351" y="268"/>
                    <a:pt x="353" y="264"/>
                  </a:cubicBezTo>
                  <a:close/>
                  <a:moveTo>
                    <a:pt x="364" y="266"/>
                  </a:moveTo>
                  <a:cubicBezTo>
                    <a:pt x="364" y="266"/>
                    <a:pt x="364" y="265"/>
                    <a:pt x="364" y="264"/>
                  </a:cubicBezTo>
                  <a:cubicBezTo>
                    <a:pt x="366" y="264"/>
                    <a:pt x="367" y="264"/>
                    <a:pt x="369" y="264"/>
                  </a:cubicBezTo>
                  <a:cubicBezTo>
                    <a:pt x="367" y="268"/>
                    <a:pt x="365" y="271"/>
                    <a:pt x="363" y="275"/>
                  </a:cubicBezTo>
                  <a:cubicBezTo>
                    <a:pt x="361" y="275"/>
                    <a:pt x="360" y="275"/>
                    <a:pt x="358" y="275"/>
                  </a:cubicBezTo>
                  <a:cubicBezTo>
                    <a:pt x="360" y="272"/>
                    <a:pt x="362" y="269"/>
                    <a:pt x="364" y="266"/>
                  </a:cubicBezTo>
                  <a:close/>
                  <a:moveTo>
                    <a:pt x="375" y="265"/>
                  </a:moveTo>
                  <a:cubicBezTo>
                    <a:pt x="375" y="265"/>
                    <a:pt x="375" y="265"/>
                    <a:pt x="375" y="264"/>
                  </a:cubicBezTo>
                  <a:cubicBezTo>
                    <a:pt x="377" y="264"/>
                    <a:pt x="379" y="265"/>
                    <a:pt x="382" y="265"/>
                  </a:cubicBezTo>
                  <a:cubicBezTo>
                    <a:pt x="379" y="268"/>
                    <a:pt x="377" y="271"/>
                    <a:pt x="375" y="275"/>
                  </a:cubicBezTo>
                  <a:cubicBezTo>
                    <a:pt x="373" y="275"/>
                    <a:pt x="371" y="275"/>
                    <a:pt x="369" y="275"/>
                  </a:cubicBezTo>
                  <a:cubicBezTo>
                    <a:pt x="371" y="271"/>
                    <a:pt x="373" y="268"/>
                    <a:pt x="375" y="265"/>
                  </a:cubicBezTo>
                  <a:close/>
                  <a:moveTo>
                    <a:pt x="388" y="265"/>
                  </a:moveTo>
                  <a:cubicBezTo>
                    <a:pt x="388" y="265"/>
                    <a:pt x="389" y="265"/>
                    <a:pt x="389" y="265"/>
                  </a:cubicBezTo>
                  <a:cubicBezTo>
                    <a:pt x="391" y="265"/>
                    <a:pt x="393" y="265"/>
                    <a:pt x="395" y="265"/>
                  </a:cubicBezTo>
                  <a:cubicBezTo>
                    <a:pt x="393" y="268"/>
                    <a:pt x="391" y="271"/>
                    <a:pt x="389" y="275"/>
                  </a:cubicBezTo>
                  <a:cubicBezTo>
                    <a:pt x="386" y="275"/>
                    <a:pt x="383" y="275"/>
                    <a:pt x="381" y="275"/>
                  </a:cubicBezTo>
                  <a:cubicBezTo>
                    <a:pt x="383" y="271"/>
                    <a:pt x="385" y="268"/>
                    <a:pt x="388" y="265"/>
                  </a:cubicBezTo>
                  <a:close/>
                  <a:moveTo>
                    <a:pt x="400" y="266"/>
                  </a:moveTo>
                  <a:cubicBezTo>
                    <a:pt x="400" y="265"/>
                    <a:pt x="400" y="265"/>
                    <a:pt x="400" y="265"/>
                  </a:cubicBezTo>
                  <a:cubicBezTo>
                    <a:pt x="402" y="265"/>
                    <a:pt x="403" y="265"/>
                    <a:pt x="404" y="265"/>
                  </a:cubicBezTo>
                  <a:cubicBezTo>
                    <a:pt x="402" y="268"/>
                    <a:pt x="400" y="271"/>
                    <a:pt x="398" y="274"/>
                  </a:cubicBezTo>
                  <a:cubicBezTo>
                    <a:pt x="397" y="274"/>
                    <a:pt x="396" y="274"/>
                    <a:pt x="395" y="275"/>
                  </a:cubicBezTo>
                  <a:cubicBezTo>
                    <a:pt x="396" y="272"/>
                    <a:pt x="398" y="269"/>
                    <a:pt x="400" y="266"/>
                  </a:cubicBezTo>
                  <a:close/>
                  <a:moveTo>
                    <a:pt x="514" y="272"/>
                  </a:moveTo>
                  <a:cubicBezTo>
                    <a:pt x="511" y="272"/>
                    <a:pt x="508" y="272"/>
                    <a:pt x="504" y="272"/>
                  </a:cubicBezTo>
                  <a:cubicBezTo>
                    <a:pt x="506" y="269"/>
                    <a:pt x="508" y="267"/>
                    <a:pt x="510" y="264"/>
                  </a:cubicBezTo>
                  <a:cubicBezTo>
                    <a:pt x="513" y="264"/>
                    <a:pt x="516" y="264"/>
                    <a:pt x="519" y="263"/>
                  </a:cubicBezTo>
                  <a:cubicBezTo>
                    <a:pt x="517" y="266"/>
                    <a:pt x="515" y="269"/>
                    <a:pt x="514" y="272"/>
                  </a:cubicBezTo>
                  <a:close/>
                  <a:moveTo>
                    <a:pt x="499" y="272"/>
                  </a:moveTo>
                  <a:cubicBezTo>
                    <a:pt x="495" y="273"/>
                    <a:pt x="492" y="273"/>
                    <a:pt x="488" y="273"/>
                  </a:cubicBezTo>
                  <a:cubicBezTo>
                    <a:pt x="490" y="270"/>
                    <a:pt x="491" y="268"/>
                    <a:pt x="494" y="265"/>
                  </a:cubicBezTo>
                  <a:cubicBezTo>
                    <a:pt x="497" y="265"/>
                    <a:pt x="500" y="265"/>
                    <a:pt x="503" y="265"/>
                  </a:cubicBezTo>
                  <a:cubicBezTo>
                    <a:pt x="501" y="267"/>
                    <a:pt x="500" y="270"/>
                    <a:pt x="499" y="272"/>
                  </a:cubicBezTo>
                  <a:close/>
                  <a:moveTo>
                    <a:pt x="483" y="270"/>
                  </a:moveTo>
                  <a:cubicBezTo>
                    <a:pt x="483" y="270"/>
                    <a:pt x="482" y="270"/>
                    <a:pt x="481" y="270"/>
                  </a:cubicBezTo>
                  <a:cubicBezTo>
                    <a:pt x="478" y="270"/>
                    <a:pt x="476" y="271"/>
                    <a:pt x="475" y="273"/>
                  </a:cubicBezTo>
                  <a:cubicBezTo>
                    <a:pt x="474" y="273"/>
                    <a:pt x="474" y="273"/>
                    <a:pt x="473" y="273"/>
                  </a:cubicBezTo>
                  <a:cubicBezTo>
                    <a:pt x="474" y="270"/>
                    <a:pt x="476" y="268"/>
                    <a:pt x="479" y="265"/>
                  </a:cubicBezTo>
                  <a:cubicBezTo>
                    <a:pt x="481" y="265"/>
                    <a:pt x="484" y="265"/>
                    <a:pt x="487" y="265"/>
                  </a:cubicBezTo>
                  <a:cubicBezTo>
                    <a:pt x="486" y="267"/>
                    <a:pt x="485" y="269"/>
                    <a:pt x="483" y="270"/>
                  </a:cubicBezTo>
                  <a:close/>
                  <a:moveTo>
                    <a:pt x="468" y="272"/>
                  </a:moveTo>
                  <a:cubicBezTo>
                    <a:pt x="468" y="273"/>
                    <a:pt x="468" y="273"/>
                    <a:pt x="468" y="273"/>
                  </a:cubicBezTo>
                  <a:cubicBezTo>
                    <a:pt x="464" y="273"/>
                    <a:pt x="460" y="274"/>
                    <a:pt x="456" y="274"/>
                  </a:cubicBezTo>
                  <a:cubicBezTo>
                    <a:pt x="458" y="271"/>
                    <a:pt x="460" y="268"/>
                    <a:pt x="463" y="265"/>
                  </a:cubicBezTo>
                  <a:cubicBezTo>
                    <a:pt x="464" y="265"/>
                    <a:pt x="465" y="265"/>
                    <a:pt x="466" y="265"/>
                  </a:cubicBezTo>
                  <a:cubicBezTo>
                    <a:pt x="468" y="265"/>
                    <a:pt x="470" y="265"/>
                    <a:pt x="472" y="265"/>
                  </a:cubicBezTo>
                  <a:cubicBezTo>
                    <a:pt x="470" y="267"/>
                    <a:pt x="469" y="270"/>
                    <a:pt x="468" y="272"/>
                  </a:cubicBezTo>
                  <a:close/>
                  <a:moveTo>
                    <a:pt x="451" y="272"/>
                  </a:moveTo>
                  <a:cubicBezTo>
                    <a:pt x="450" y="273"/>
                    <a:pt x="450" y="273"/>
                    <a:pt x="450" y="274"/>
                  </a:cubicBezTo>
                  <a:cubicBezTo>
                    <a:pt x="446" y="274"/>
                    <a:pt x="442" y="274"/>
                    <a:pt x="438" y="274"/>
                  </a:cubicBezTo>
                  <a:cubicBezTo>
                    <a:pt x="440" y="271"/>
                    <a:pt x="442" y="268"/>
                    <a:pt x="445" y="265"/>
                  </a:cubicBezTo>
                  <a:cubicBezTo>
                    <a:pt x="449" y="265"/>
                    <a:pt x="452" y="265"/>
                    <a:pt x="456" y="265"/>
                  </a:cubicBezTo>
                  <a:cubicBezTo>
                    <a:pt x="454" y="267"/>
                    <a:pt x="452" y="270"/>
                    <a:pt x="451" y="272"/>
                  </a:cubicBezTo>
                  <a:close/>
                  <a:moveTo>
                    <a:pt x="432" y="274"/>
                  </a:moveTo>
                  <a:cubicBezTo>
                    <a:pt x="432" y="274"/>
                    <a:pt x="431" y="274"/>
                    <a:pt x="431" y="274"/>
                  </a:cubicBezTo>
                  <a:cubicBezTo>
                    <a:pt x="429" y="274"/>
                    <a:pt x="427" y="274"/>
                    <a:pt x="425" y="274"/>
                  </a:cubicBezTo>
                  <a:cubicBezTo>
                    <a:pt x="427" y="271"/>
                    <a:pt x="429" y="268"/>
                    <a:pt x="430" y="265"/>
                  </a:cubicBezTo>
                  <a:cubicBezTo>
                    <a:pt x="433" y="265"/>
                    <a:pt x="436" y="265"/>
                    <a:pt x="438" y="265"/>
                  </a:cubicBezTo>
                  <a:cubicBezTo>
                    <a:pt x="436" y="268"/>
                    <a:pt x="434" y="271"/>
                    <a:pt x="432" y="274"/>
                  </a:cubicBezTo>
                  <a:close/>
                  <a:moveTo>
                    <a:pt x="420" y="273"/>
                  </a:moveTo>
                  <a:cubicBezTo>
                    <a:pt x="419" y="274"/>
                    <a:pt x="419" y="274"/>
                    <a:pt x="419" y="274"/>
                  </a:cubicBezTo>
                  <a:cubicBezTo>
                    <a:pt x="414" y="274"/>
                    <a:pt x="409" y="274"/>
                    <a:pt x="404" y="274"/>
                  </a:cubicBezTo>
                  <a:cubicBezTo>
                    <a:pt x="406" y="271"/>
                    <a:pt x="408" y="268"/>
                    <a:pt x="411" y="265"/>
                  </a:cubicBezTo>
                  <a:cubicBezTo>
                    <a:pt x="415" y="265"/>
                    <a:pt x="420" y="265"/>
                    <a:pt x="424" y="265"/>
                  </a:cubicBezTo>
                  <a:cubicBezTo>
                    <a:pt x="423" y="268"/>
                    <a:pt x="421" y="271"/>
                    <a:pt x="420" y="273"/>
                  </a:cubicBezTo>
                  <a:close/>
                  <a:moveTo>
                    <a:pt x="528" y="268"/>
                  </a:moveTo>
                  <a:cubicBezTo>
                    <a:pt x="526" y="270"/>
                    <a:pt x="523" y="271"/>
                    <a:pt x="520" y="271"/>
                  </a:cubicBezTo>
                  <a:cubicBezTo>
                    <a:pt x="522" y="267"/>
                    <a:pt x="524" y="264"/>
                    <a:pt x="526" y="261"/>
                  </a:cubicBezTo>
                  <a:cubicBezTo>
                    <a:pt x="529" y="259"/>
                    <a:pt x="532" y="258"/>
                    <a:pt x="534" y="256"/>
                  </a:cubicBezTo>
                  <a:cubicBezTo>
                    <a:pt x="534" y="258"/>
                    <a:pt x="534" y="260"/>
                    <a:pt x="533" y="261"/>
                  </a:cubicBezTo>
                  <a:cubicBezTo>
                    <a:pt x="532" y="264"/>
                    <a:pt x="531" y="266"/>
                    <a:pt x="528" y="268"/>
                  </a:cubicBezTo>
                  <a:close/>
                  <a:moveTo>
                    <a:pt x="179" y="23"/>
                  </a:moveTo>
                  <a:cubicBezTo>
                    <a:pt x="181" y="18"/>
                    <a:pt x="183" y="15"/>
                    <a:pt x="185" y="12"/>
                  </a:cubicBezTo>
                  <a:cubicBezTo>
                    <a:pt x="187" y="10"/>
                    <a:pt x="189" y="9"/>
                    <a:pt x="193" y="9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1" y="7"/>
                    <a:pt x="210" y="6"/>
                    <a:pt x="220" y="6"/>
                  </a:cubicBezTo>
                  <a:cubicBezTo>
                    <a:pt x="239" y="6"/>
                    <a:pt x="260" y="9"/>
                    <a:pt x="277" y="9"/>
                  </a:cubicBezTo>
                  <a:cubicBezTo>
                    <a:pt x="358" y="9"/>
                    <a:pt x="438" y="9"/>
                    <a:pt x="519" y="9"/>
                  </a:cubicBezTo>
                  <a:cubicBezTo>
                    <a:pt x="522" y="9"/>
                    <a:pt x="524" y="10"/>
                    <a:pt x="526" y="11"/>
                  </a:cubicBezTo>
                  <a:cubicBezTo>
                    <a:pt x="529" y="14"/>
                    <a:pt x="532" y="18"/>
                    <a:pt x="533" y="23"/>
                  </a:cubicBezTo>
                  <a:cubicBezTo>
                    <a:pt x="534" y="28"/>
                    <a:pt x="534" y="34"/>
                    <a:pt x="534" y="40"/>
                  </a:cubicBezTo>
                  <a:cubicBezTo>
                    <a:pt x="534" y="50"/>
                    <a:pt x="533" y="59"/>
                    <a:pt x="533" y="65"/>
                  </a:cubicBezTo>
                  <a:cubicBezTo>
                    <a:pt x="533" y="101"/>
                    <a:pt x="533" y="137"/>
                    <a:pt x="533" y="173"/>
                  </a:cubicBezTo>
                  <a:cubicBezTo>
                    <a:pt x="533" y="188"/>
                    <a:pt x="533" y="203"/>
                    <a:pt x="533" y="218"/>
                  </a:cubicBezTo>
                  <a:cubicBezTo>
                    <a:pt x="533" y="226"/>
                    <a:pt x="533" y="234"/>
                    <a:pt x="533" y="241"/>
                  </a:cubicBezTo>
                  <a:cubicBezTo>
                    <a:pt x="533" y="241"/>
                    <a:pt x="533" y="241"/>
                    <a:pt x="533" y="241"/>
                  </a:cubicBezTo>
                  <a:cubicBezTo>
                    <a:pt x="533" y="245"/>
                    <a:pt x="532" y="248"/>
                    <a:pt x="530" y="250"/>
                  </a:cubicBezTo>
                  <a:cubicBezTo>
                    <a:pt x="527" y="253"/>
                    <a:pt x="521" y="256"/>
                    <a:pt x="514" y="257"/>
                  </a:cubicBezTo>
                  <a:cubicBezTo>
                    <a:pt x="507" y="258"/>
                    <a:pt x="498" y="259"/>
                    <a:pt x="489" y="259"/>
                  </a:cubicBezTo>
                  <a:cubicBezTo>
                    <a:pt x="481" y="259"/>
                    <a:pt x="473" y="258"/>
                    <a:pt x="466" y="258"/>
                  </a:cubicBezTo>
                  <a:cubicBezTo>
                    <a:pt x="401" y="258"/>
                    <a:pt x="333" y="257"/>
                    <a:pt x="268" y="257"/>
                  </a:cubicBezTo>
                  <a:cubicBezTo>
                    <a:pt x="257" y="257"/>
                    <a:pt x="239" y="259"/>
                    <a:pt x="222" y="259"/>
                  </a:cubicBezTo>
                  <a:cubicBezTo>
                    <a:pt x="210" y="259"/>
                    <a:pt x="198" y="258"/>
                    <a:pt x="190" y="254"/>
                  </a:cubicBezTo>
                  <a:cubicBezTo>
                    <a:pt x="186" y="253"/>
                    <a:pt x="183" y="250"/>
                    <a:pt x="181" y="247"/>
                  </a:cubicBezTo>
                  <a:cubicBezTo>
                    <a:pt x="180" y="246"/>
                    <a:pt x="179" y="244"/>
                    <a:pt x="179" y="242"/>
                  </a:cubicBezTo>
                  <a:cubicBezTo>
                    <a:pt x="179" y="242"/>
                    <a:pt x="179" y="242"/>
                    <a:pt x="179" y="241"/>
                  </a:cubicBezTo>
                  <a:cubicBezTo>
                    <a:pt x="179" y="241"/>
                    <a:pt x="179" y="240"/>
                    <a:pt x="178" y="239"/>
                  </a:cubicBezTo>
                  <a:cubicBezTo>
                    <a:pt x="178" y="238"/>
                    <a:pt x="178" y="237"/>
                    <a:pt x="178" y="235"/>
                  </a:cubicBezTo>
                  <a:cubicBezTo>
                    <a:pt x="178" y="192"/>
                    <a:pt x="178" y="148"/>
                    <a:pt x="178" y="105"/>
                  </a:cubicBezTo>
                  <a:cubicBezTo>
                    <a:pt x="178" y="101"/>
                    <a:pt x="177" y="94"/>
                    <a:pt x="177" y="85"/>
                  </a:cubicBezTo>
                  <a:cubicBezTo>
                    <a:pt x="176" y="77"/>
                    <a:pt x="175" y="67"/>
                    <a:pt x="175" y="57"/>
                  </a:cubicBezTo>
                  <a:cubicBezTo>
                    <a:pt x="175" y="44"/>
                    <a:pt x="176" y="32"/>
                    <a:pt x="179" y="23"/>
                  </a:cubicBezTo>
                  <a:close/>
                  <a:moveTo>
                    <a:pt x="208" y="274"/>
                  </a:moveTo>
                  <a:cubicBezTo>
                    <a:pt x="204" y="274"/>
                    <a:pt x="201" y="274"/>
                    <a:pt x="199" y="274"/>
                  </a:cubicBezTo>
                  <a:cubicBezTo>
                    <a:pt x="201" y="271"/>
                    <a:pt x="204" y="268"/>
                    <a:pt x="207" y="265"/>
                  </a:cubicBezTo>
                  <a:cubicBezTo>
                    <a:pt x="209" y="265"/>
                    <a:pt x="211" y="266"/>
                    <a:pt x="212" y="266"/>
                  </a:cubicBezTo>
                  <a:cubicBezTo>
                    <a:pt x="211" y="268"/>
                    <a:pt x="209" y="270"/>
                    <a:pt x="208" y="273"/>
                  </a:cubicBezTo>
                  <a:cubicBezTo>
                    <a:pt x="208" y="273"/>
                    <a:pt x="207" y="274"/>
                    <a:pt x="208" y="274"/>
                  </a:cubicBezTo>
                  <a:close/>
                  <a:moveTo>
                    <a:pt x="188" y="270"/>
                  </a:moveTo>
                  <a:cubicBezTo>
                    <a:pt x="190" y="268"/>
                    <a:pt x="191" y="265"/>
                    <a:pt x="193" y="262"/>
                  </a:cubicBezTo>
                  <a:cubicBezTo>
                    <a:pt x="193" y="263"/>
                    <a:pt x="194" y="263"/>
                    <a:pt x="195" y="263"/>
                  </a:cubicBezTo>
                  <a:cubicBezTo>
                    <a:pt x="197" y="264"/>
                    <a:pt x="199" y="264"/>
                    <a:pt x="201" y="264"/>
                  </a:cubicBezTo>
                  <a:cubicBezTo>
                    <a:pt x="198" y="267"/>
                    <a:pt x="195" y="270"/>
                    <a:pt x="193" y="273"/>
                  </a:cubicBezTo>
                  <a:cubicBezTo>
                    <a:pt x="191" y="272"/>
                    <a:pt x="189" y="271"/>
                    <a:pt x="188" y="270"/>
                  </a:cubicBezTo>
                  <a:close/>
                  <a:moveTo>
                    <a:pt x="180" y="255"/>
                  </a:moveTo>
                  <a:cubicBezTo>
                    <a:pt x="182" y="258"/>
                    <a:pt x="185" y="259"/>
                    <a:pt x="188" y="261"/>
                  </a:cubicBezTo>
                  <a:cubicBezTo>
                    <a:pt x="187" y="263"/>
                    <a:pt x="186" y="265"/>
                    <a:pt x="184" y="267"/>
                  </a:cubicBezTo>
                  <a:cubicBezTo>
                    <a:pt x="182" y="263"/>
                    <a:pt x="180" y="260"/>
                    <a:pt x="180" y="255"/>
                  </a:cubicBezTo>
                  <a:close/>
                  <a:moveTo>
                    <a:pt x="213" y="275"/>
                  </a:moveTo>
                  <a:cubicBezTo>
                    <a:pt x="214" y="272"/>
                    <a:pt x="216" y="269"/>
                    <a:pt x="218" y="266"/>
                  </a:cubicBezTo>
                  <a:cubicBezTo>
                    <a:pt x="219" y="266"/>
                    <a:pt x="220" y="266"/>
                    <a:pt x="222" y="266"/>
                  </a:cubicBezTo>
                  <a:cubicBezTo>
                    <a:pt x="223" y="266"/>
                    <a:pt x="225" y="266"/>
                    <a:pt x="226" y="266"/>
                  </a:cubicBezTo>
                  <a:cubicBezTo>
                    <a:pt x="224" y="269"/>
                    <a:pt x="222" y="272"/>
                    <a:pt x="221" y="275"/>
                  </a:cubicBezTo>
                  <a:cubicBezTo>
                    <a:pt x="219" y="275"/>
                    <a:pt x="217" y="275"/>
                    <a:pt x="216" y="275"/>
                  </a:cubicBezTo>
                  <a:cubicBezTo>
                    <a:pt x="215" y="275"/>
                    <a:pt x="214" y="275"/>
                    <a:pt x="213" y="275"/>
                  </a:cubicBezTo>
                  <a:close/>
                  <a:moveTo>
                    <a:pt x="279" y="322"/>
                  </a:moveTo>
                  <a:cubicBezTo>
                    <a:pt x="280" y="322"/>
                    <a:pt x="281" y="322"/>
                    <a:pt x="282" y="322"/>
                  </a:cubicBezTo>
                  <a:cubicBezTo>
                    <a:pt x="288" y="321"/>
                    <a:pt x="295" y="322"/>
                    <a:pt x="301" y="321"/>
                  </a:cubicBezTo>
                  <a:cubicBezTo>
                    <a:pt x="303" y="321"/>
                    <a:pt x="306" y="320"/>
                    <a:pt x="308" y="318"/>
                  </a:cubicBezTo>
                  <a:cubicBezTo>
                    <a:pt x="310" y="316"/>
                    <a:pt x="311" y="313"/>
                    <a:pt x="311" y="309"/>
                  </a:cubicBezTo>
                  <a:cubicBezTo>
                    <a:pt x="311" y="308"/>
                    <a:pt x="311" y="308"/>
                    <a:pt x="311" y="308"/>
                  </a:cubicBezTo>
                  <a:cubicBezTo>
                    <a:pt x="311" y="304"/>
                    <a:pt x="311" y="301"/>
                    <a:pt x="311" y="298"/>
                  </a:cubicBezTo>
                  <a:cubicBezTo>
                    <a:pt x="311" y="293"/>
                    <a:pt x="311" y="288"/>
                    <a:pt x="311" y="282"/>
                  </a:cubicBezTo>
                  <a:cubicBezTo>
                    <a:pt x="341" y="282"/>
                    <a:pt x="372" y="282"/>
                    <a:pt x="400" y="281"/>
                  </a:cubicBezTo>
                  <a:cubicBezTo>
                    <a:pt x="400" y="283"/>
                    <a:pt x="400" y="284"/>
                    <a:pt x="400" y="286"/>
                  </a:cubicBezTo>
                  <a:cubicBezTo>
                    <a:pt x="400" y="291"/>
                    <a:pt x="400" y="295"/>
                    <a:pt x="400" y="297"/>
                  </a:cubicBezTo>
                  <a:cubicBezTo>
                    <a:pt x="400" y="300"/>
                    <a:pt x="399" y="304"/>
                    <a:pt x="399" y="309"/>
                  </a:cubicBezTo>
                  <a:cubicBezTo>
                    <a:pt x="399" y="311"/>
                    <a:pt x="399" y="314"/>
                    <a:pt x="401" y="316"/>
                  </a:cubicBezTo>
                  <a:cubicBezTo>
                    <a:pt x="401" y="317"/>
                    <a:pt x="403" y="318"/>
                    <a:pt x="404" y="319"/>
                  </a:cubicBezTo>
                  <a:cubicBezTo>
                    <a:pt x="405" y="320"/>
                    <a:pt x="407" y="320"/>
                    <a:pt x="408" y="320"/>
                  </a:cubicBezTo>
                  <a:cubicBezTo>
                    <a:pt x="420" y="320"/>
                    <a:pt x="431" y="320"/>
                    <a:pt x="443" y="320"/>
                  </a:cubicBezTo>
                  <a:cubicBezTo>
                    <a:pt x="444" y="320"/>
                    <a:pt x="444" y="320"/>
                    <a:pt x="445" y="321"/>
                  </a:cubicBezTo>
                  <a:cubicBezTo>
                    <a:pt x="446" y="321"/>
                    <a:pt x="446" y="321"/>
                    <a:pt x="447" y="322"/>
                  </a:cubicBezTo>
                  <a:cubicBezTo>
                    <a:pt x="447" y="322"/>
                    <a:pt x="446" y="322"/>
                    <a:pt x="446" y="323"/>
                  </a:cubicBezTo>
                  <a:cubicBezTo>
                    <a:pt x="446" y="326"/>
                    <a:pt x="448" y="328"/>
                    <a:pt x="451" y="329"/>
                  </a:cubicBezTo>
                  <a:cubicBezTo>
                    <a:pt x="451" y="330"/>
                    <a:pt x="451" y="330"/>
                    <a:pt x="451" y="331"/>
                  </a:cubicBezTo>
                  <a:cubicBezTo>
                    <a:pt x="451" y="332"/>
                    <a:pt x="451" y="332"/>
                    <a:pt x="451" y="332"/>
                  </a:cubicBezTo>
                  <a:cubicBezTo>
                    <a:pt x="443" y="332"/>
                    <a:pt x="436" y="332"/>
                    <a:pt x="429" y="332"/>
                  </a:cubicBezTo>
                  <a:cubicBezTo>
                    <a:pt x="406" y="332"/>
                    <a:pt x="383" y="332"/>
                    <a:pt x="360" y="332"/>
                  </a:cubicBezTo>
                  <a:cubicBezTo>
                    <a:pt x="359" y="332"/>
                    <a:pt x="359" y="332"/>
                    <a:pt x="358" y="332"/>
                  </a:cubicBezTo>
                  <a:cubicBezTo>
                    <a:pt x="352" y="332"/>
                    <a:pt x="346" y="332"/>
                    <a:pt x="339" y="332"/>
                  </a:cubicBezTo>
                  <a:cubicBezTo>
                    <a:pt x="315" y="332"/>
                    <a:pt x="290" y="332"/>
                    <a:pt x="265" y="332"/>
                  </a:cubicBezTo>
                  <a:cubicBezTo>
                    <a:pt x="264" y="332"/>
                    <a:pt x="263" y="332"/>
                    <a:pt x="262" y="332"/>
                  </a:cubicBezTo>
                  <a:cubicBezTo>
                    <a:pt x="262" y="332"/>
                    <a:pt x="261" y="332"/>
                    <a:pt x="261" y="332"/>
                  </a:cubicBezTo>
                  <a:cubicBezTo>
                    <a:pt x="261" y="332"/>
                    <a:pt x="261" y="331"/>
                    <a:pt x="261" y="331"/>
                  </a:cubicBezTo>
                  <a:cubicBezTo>
                    <a:pt x="261" y="331"/>
                    <a:pt x="261" y="330"/>
                    <a:pt x="261" y="330"/>
                  </a:cubicBezTo>
                  <a:cubicBezTo>
                    <a:pt x="263" y="328"/>
                    <a:pt x="264" y="326"/>
                    <a:pt x="264" y="324"/>
                  </a:cubicBezTo>
                  <a:cubicBezTo>
                    <a:pt x="264" y="323"/>
                    <a:pt x="264" y="323"/>
                    <a:pt x="264" y="322"/>
                  </a:cubicBezTo>
                  <a:cubicBezTo>
                    <a:pt x="265" y="322"/>
                    <a:pt x="266" y="322"/>
                    <a:pt x="268" y="322"/>
                  </a:cubicBezTo>
                  <a:cubicBezTo>
                    <a:pt x="271" y="322"/>
                    <a:pt x="275" y="322"/>
                    <a:pt x="279" y="322"/>
                  </a:cubicBezTo>
                  <a:close/>
                  <a:moveTo>
                    <a:pt x="201" y="378"/>
                  </a:moveTo>
                  <a:cubicBezTo>
                    <a:pt x="265" y="374"/>
                    <a:pt x="329" y="372"/>
                    <a:pt x="394" y="372"/>
                  </a:cubicBezTo>
                  <a:cubicBezTo>
                    <a:pt x="433" y="372"/>
                    <a:pt x="472" y="372"/>
                    <a:pt x="511" y="374"/>
                  </a:cubicBezTo>
                  <a:cubicBezTo>
                    <a:pt x="513" y="374"/>
                    <a:pt x="515" y="374"/>
                    <a:pt x="518" y="375"/>
                  </a:cubicBezTo>
                  <a:cubicBezTo>
                    <a:pt x="520" y="375"/>
                    <a:pt x="521" y="376"/>
                    <a:pt x="523" y="377"/>
                  </a:cubicBezTo>
                  <a:cubicBezTo>
                    <a:pt x="525" y="379"/>
                    <a:pt x="526" y="382"/>
                    <a:pt x="527" y="385"/>
                  </a:cubicBezTo>
                  <a:cubicBezTo>
                    <a:pt x="530" y="394"/>
                    <a:pt x="534" y="402"/>
                    <a:pt x="537" y="411"/>
                  </a:cubicBezTo>
                  <a:cubicBezTo>
                    <a:pt x="537" y="412"/>
                    <a:pt x="536" y="413"/>
                    <a:pt x="536" y="413"/>
                  </a:cubicBezTo>
                  <a:cubicBezTo>
                    <a:pt x="536" y="416"/>
                    <a:pt x="538" y="418"/>
                    <a:pt x="540" y="419"/>
                  </a:cubicBezTo>
                  <a:cubicBezTo>
                    <a:pt x="543" y="428"/>
                    <a:pt x="546" y="436"/>
                    <a:pt x="549" y="444"/>
                  </a:cubicBezTo>
                  <a:cubicBezTo>
                    <a:pt x="437" y="445"/>
                    <a:pt x="324" y="446"/>
                    <a:pt x="212" y="447"/>
                  </a:cubicBezTo>
                  <a:cubicBezTo>
                    <a:pt x="208" y="447"/>
                    <a:pt x="205" y="447"/>
                    <a:pt x="201" y="447"/>
                  </a:cubicBezTo>
                  <a:cubicBezTo>
                    <a:pt x="185" y="447"/>
                    <a:pt x="169" y="446"/>
                    <a:pt x="154" y="443"/>
                  </a:cubicBezTo>
                  <a:cubicBezTo>
                    <a:pt x="160" y="435"/>
                    <a:pt x="166" y="427"/>
                    <a:pt x="172" y="418"/>
                  </a:cubicBezTo>
                  <a:cubicBezTo>
                    <a:pt x="175" y="418"/>
                    <a:pt x="178" y="415"/>
                    <a:pt x="178" y="412"/>
                  </a:cubicBezTo>
                  <a:cubicBezTo>
                    <a:pt x="178" y="411"/>
                    <a:pt x="178" y="411"/>
                    <a:pt x="178" y="410"/>
                  </a:cubicBezTo>
                  <a:cubicBezTo>
                    <a:pt x="186" y="399"/>
                    <a:pt x="193" y="389"/>
                    <a:pt x="201" y="378"/>
                  </a:cubicBezTo>
                  <a:close/>
                  <a:moveTo>
                    <a:pt x="548" y="458"/>
                  </a:moveTo>
                  <a:cubicBezTo>
                    <a:pt x="544" y="458"/>
                    <a:pt x="540" y="458"/>
                    <a:pt x="535" y="458"/>
                  </a:cubicBezTo>
                  <a:cubicBezTo>
                    <a:pt x="537" y="455"/>
                    <a:pt x="539" y="453"/>
                    <a:pt x="542" y="451"/>
                  </a:cubicBezTo>
                  <a:cubicBezTo>
                    <a:pt x="544" y="451"/>
                    <a:pt x="547" y="451"/>
                    <a:pt x="549" y="451"/>
                  </a:cubicBezTo>
                  <a:cubicBezTo>
                    <a:pt x="549" y="453"/>
                    <a:pt x="549" y="456"/>
                    <a:pt x="548" y="458"/>
                  </a:cubicBezTo>
                  <a:close/>
                  <a:moveTo>
                    <a:pt x="517" y="458"/>
                  </a:moveTo>
                  <a:cubicBezTo>
                    <a:pt x="519" y="456"/>
                    <a:pt x="520" y="454"/>
                    <a:pt x="522" y="451"/>
                  </a:cubicBezTo>
                  <a:cubicBezTo>
                    <a:pt x="526" y="451"/>
                    <a:pt x="530" y="451"/>
                    <a:pt x="534" y="451"/>
                  </a:cubicBezTo>
                  <a:cubicBezTo>
                    <a:pt x="532" y="453"/>
                    <a:pt x="531" y="456"/>
                    <a:pt x="529" y="458"/>
                  </a:cubicBezTo>
                  <a:cubicBezTo>
                    <a:pt x="525" y="458"/>
                    <a:pt x="521" y="458"/>
                    <a:pt x="517" y="458"/>
                  </a:cubicBezTo>
                  <a:close/>
                  <a:moveTo>
                    <a:pt x="499" y="458"/>
                  </a:moveTo>
                  <a:cubicBezTo>
                    <a:pt x="501" y="456"/>
                    <a:pt x="502" y="455"/>
                    <a:pt x="504" y="453"/>
                  </a:cubicBezTo>
                  <a:cubicBezTo>
                    <a:pt x="504" y="453"/>
                    <a:pt x="505" y="452"/>
                    <a:pt x="505" y="451"/>
                  </a:cubicBezTo>
                  <a:cubicBezTo>
                    <a:pt x="508" y="451"/>
                    <a:pt x="512" y="451"/>
                    <a:pt x="516" y="451"/>
                  </a:cubicBezTo>
                  <a:cubicBezTo>
                    <a:pt x="514" y="454"/>
                    <a:pt x="513" y="456"/>
                    <a:pt x="511" y="458"/>
                  </a:cubicBezTo>
                  <a:cubicBezTo>
                    <a:pt x="507" y="458"/>
                    <a:pt x="503" y="458"/>
                    <a:pt x="499" y="458"/>
                  </a:cubicBezTo>
                  <a:close/>
                  <a:moveTo>
                    <a:pt x="483" y="458"/>
                  </a:moveTo>
                  <a:cubicBezTo>
                    <a:pt x="484" y="456"/>
                    <a:pt x="486" y="453"/>
                    <a:pt x="488" y="452"/>
                  </a:cubicBezTo>
                  <a:cubicBezTo>
                    <a:pt x="492" y="452"/>
                    <a:pt x="495" y="452"/>
                    <a:pt x="499" y="452"/>
                  </a:cubicBezTo>
                  <a:cubicBezTo>
                    <a:pt x="496" y="454"/>
                    <a:pt x="495" y="456"/>
                    <a:pt x="493" y="458"/>
                  </a:cubicBezTo>
                  <a:cubicBezTo>
                    <a:pt x="490" y="458"/>
                    <a:pt x="486" y="458"/>
                    <a:pt x="483" y="458"/>
                  </a:cubicBezTo>
                  <a:close/>
                  <a:moveTo>
                    <a:pt x="468" y="458"/>
                  </a:moveTo>
                  <a:cubicBezTo>
                    <a:pt x="469" y="456"/>
                    <a:pt x="471" y="454"/>
                    <a:pt x="473" y="452"/>
                  </a:cubicBezTo>
                  <a:cubicBezTo>
                    <a:pt x="475" y="452"/>
                    <a:pt x="478" y="452"/>
                    <a:pt x="481" y="452"/>
                  </a:cubicBezTo>
                  <a:cubicBezTo>
                    <a:pt x="479" y="454"/>
                    <a:pt x="478" y="456"/>
                    <a:pt x="476" y="458"/>
                  </a:cubicBezTo>
                  <a:cubicBezTo>
                    <a:pt x="474" y="458"/>
                    <a:pt x="471" y="458"/>
                    <a:pt x="468" y="458"/>
                  </a:cubicBezTo>
                  <a:close/>
                  <a:moveTo>
                    <a:pt x="428" y="458"/>
                  </a:moveTo>
                  <a:cubicBezTo>
                    <a:pt x="429" y="456"/>
                    <a:pt x="430" y="455"/>
                    <a:pt x="432" y="454"/>
                  </a:cubicBezTo>
                  <a:cubicBezTo>
                    <a:pt x="433" y="453"/>
                    <a:pt x="434" y="453"/>
                    <a:pt x="434" y="452"/>
                  </a:cubicBezTo>
                  <a:cubicBezTo>
                    <a:pt x="438" y="452"/>
                    <a:pt x="443" y="452"/>
                    <a:pt x="448" y="452"/>
                  </a:cubicBezTo>
                  <a:cubicBezTo>
                    <a:pt x="446" y="454"/>
                    <a:pt x="445" y="456"/>
                    <a:pt x="444" y="458"/>
                  </a:cubicBezTo>
                  <a:cubicBezTo>
                    <a:pt x="438" y="458"/>
                    <a:pt x="433" y="458"/>
                    <a:pt x="428" y="458"/>
                  </a:cubicBezTo>
                  <a:close/>
                  <a:moveTo>
                    <a:pt x="407" y="458"/>
                  </a:moveTo>
                  <a:cubicBezTo>
                    <a:pt x="408" y="456"/>
                    <a:pt x="410" y="454"/>
                    <a:pt x="412" y="453"/>
                  </a:cubicBezTo>
                  <a:cubicBezTo>
                    <a:pt x="412" y="453"/>
                    <a:pt x="413" y="452"/>
                    <a:pt x="413" y="452"/>
                  </a:cubicBezTo>
                  <a:cubicBezTo>
                    <a:pt x="417" y="452"/>
                    <a:pt x="422" y="452"/>
                    <a:pt x="426" y="452"/>
                  </a:cubicBezTo>
                  <a:cubicBezTo>
                    <a:pt x="424" y="454"/>
                    <a:pt x="423" y="456"/>
                    <a:pt x="422" y="458"/>
                  </a:cubicBezTo>
                  <a:cubicBezTo>
                    <a:pt x="417" y="458"/>
                    <a:pt x="412" y="458"/>
                    <a:pt x="407" y="458"/>
                  </a:cubicBezTo>
                  <a:close/>
                  <a:moveTo>
                    <a:pt x="374" y="458"/>
                  </a:moveTo>
                  <a:cubicBezTo>
                    <a:pt x="375" y="456"/>
                    <a:pt x="376" y="454"/>
                    <a:pt x="377" y="452"/>
                  </a:cubicBezTo>
                  <a:cubicBezTo>
                    <a:pt x="380" y="452"/>
                    <a:pt x="383" y="452"/>
                    <a:pt x="385" y="452"/>
                  </a:cubicBezTo>
                  <a:cubicBezTo>
                    <a:pt x="384" y="454"/>
                    <a:pt x="384" y="456"/>
                    <a:pt x="383" y="458"/>
                  </a:cubicBezTo>
                  <a:cubicBezTo>
                    <a:pt x="380" y="458"/>
                    <a:pt x="377" y="458"/>
                    <a:pt x="374" y="458"/>
                  </a:cubicBezTo>
                  <a:close/>
                  <a:moveTo>
                    <a:pt x="355" y="459"/>
                  </a:moveTo>
                  <a:cubicBezTo>
                    <a:pt x="355" y="458"/>
                    <a:pt x="356" y="457"/>
                    <a:pt x="357" y="457"/>
                  </a:cubicBezTo>
                  <a:cubicBezTo>
                    <a:pt x="358" y="456"/>
                    <a:pt x="358" y="454"/>
                    <a:pt x="357" y="453"/>
                  </a:cubicBezTo>
                  <a:cubicBezTo>
                    <a:pt x="357" y="453"/>
                    <a:pt x="356" y="453"/>
                    <a:pt x="356" y="452"/>
                  </a:cubicBezTo>
                  <a:cubicBezTo>
                    <a:pt x="361" y="452"/>
                    <a:pt x="366" y="452"/>
                    <a:pt x="371" y="452"/>
                  </a:cubicBezTo>
                  <a:cubicBezTo>
                    <a:pt x="370" y="454"/>
                    <a:pt x="369" y="456"/>
                    <a:pt x="368" y="458"/>
                  </a:cubicBezTo>
                  <a:cubicBezTo>
                    <a:pt x="363" y="458"/>
                    <a:pt x="359" y="459"/>
                    <a:pt x="355" y="459"/>
                  </a:cubicBezTo>
                  <a:close/>
                  <a:moveTo>
                    <a:pt x="314" y="459"/>
                  </a:moveTo>
                  <a:cubicBezTo>
                    <a:pt x="315" y="457"/>
                    <a:pt x="316" y="455"/>
                    <a:pt x="318" y="453"/>
                  </a:cubicBezTo>
                  <a:cubicBezTo>
                    <a:pt x="324" y="453"/>
                    <a:pt x="331" y="453"/>
                    <a:pt x="338" y="453"/>
                  </a:cubicBezTo>
                  <a:cubicBezTo>
                    <a:pt x="336" y="455"/>
                    <a:pt x="335" y="457"/>
                    <a:pt x="334" y="459"/>
                  </a:cubicBezTo>
                  <a:cubicBezTo>
                    <a:pt x="327" y="459"/>
                    <a:pt x="321" y="459"/>
                    <a:pt x="314" y="459"/>
                  </a:cubicBezTo>
                  <a:close/>
                  <a:moveTo>
                    <a:pt x="288" y="459"/>
                  </a:moveTo>
                  <a:cubicBezTo>
                    <a:pt x="289" y="457"/>
                    <a:pt x="289" y="456"/>
                    <a:pt x="290" y="455"/>
                  </a:cubicBezTo>
                  <a:cubicBezTo>
                    <a:pt x="291" y="454"/>
                    <a:pt x="291" y="453"/>
                    <a:pt x="291" y="453"/>
                  </a:cubicBezTo>
                  <a:cubicBezTo>
                    <a:pt x="298" y="453"/>
                    <a:pt x="305" y="453"/>
                    <a:pt x="312" y="453"/>
                  </a:cubicBezTo>
                  <a:cubicBezTo>
                    <a:pt x="311" y="455"/>
                    <a:pt x="310" y="457"/>
                    <a:pt x="309" y="459"/>
                  </a:cubicBezTo>
                  <a:cubicBezTo>
                    <a:pt x="302" y="459"/>
                    <a:pt x="295" y="459"/>
                    <a:pt x="288" y="459"/>
                  </a:cubicBezTo>
                  <a:close/>
                  <a:moveTo>
                    <a:pt x="260" y="459"/>
                  </a:moveTo>
                  <a:cubicBezTo>
                    <a:pt x="261" y="457"/>
                    <a:pt x="262" y="455"/>
                    <a:pt x="264" y="453"/>
                  </a:cubicBezTo>
                  <a:cubicBezTo>
                    <a:pt x="271" y="453"/>
                    <a:pt x="278" y="453"/>
                    <a:pt x="285" y="453"/>
                  </a:cubicBezTo>
                  <a:cubicBezTo>
                    <a:pt x="284" y="455"/>
                    <a:pt x="283" y="457"/>
                    <a:pt x="282" y="459"/>
                  </a:cubicBezTo>
                  <a:cubicBezTo>
                    <a:pt x="275" y="459"/>
                    <a:pt x="267" y="459"/>
                    <a:pt x="260" y="459"/>
                  </a:cubicBezTo>
                  <a:close/>
                  <a:moveTo>
                    <a:pt x="239" y="459"/>
                  </a:moveTo>
                  <a:cubicBezTo>
                    <a:pt x="239" y="457"/>
                    <a:pt x="240" y="455"/>
                    <a:pt x="240" y="453"/>
                  </a:cubicBezTo>
                  <a:cubicBezTo>
                    <a:pt x="246" y="453"/>
                    <a:pt x="252" y="453"/>
                    <a:pt x="257" y="453"/>
                  </a:cubicBezTo>
                  <a:cubicBezTo>
                    <a:pt x="256" y="455"/>
                    <a:pt x="255" y="457"/>
                    <a:pt x="254" y="459"/>
                  </a:cubicBezTo>
                  <a:cubicBezTo>
                    <a:pt x="249" y="459"/>
                    <a:pt x="244" y="459"/>
                    <a:pt x="239" y="459"/>
                  </a:cubicBezTo>
                  <a:close/>
                  <a:moveTo>
                    <a:pt x="218" y="459"/>
                  </a:moveTo>
                  <a:cubicBezTo>
                    <a:pt x="219" y="457"/>
                    <a:pt x="220" y="455"/>
                    <a:pt x="220" y="453"/>
                  </a:cubicBezTo>
                  <a:cubicBezTo>
                    <a:pt x="225" y="453"/>
                    <a:pt x="230" y="453"/>
                    <a:pt x="235" y="453"/>
                  </a:cubicBezTo>
                  <a:cubicBezTo>
                    <a:pt x="235" y="455"/>
                    <a:pt x="234" y="457"/>
                    <a:pt x="233" y="459"/>
                  </a:cubicBezTo>
                  <a:cubicBezTo>
                    <a:pt x="228" y="459"/>
                    <a:pt x="223" y="459"/>
                    <a:pt x="218" y="459"/>
                  </a:cubicBezTo>
                  <a:close/>
                  <a:moveTo>
                    <a:pt x="196" y="459"/>
                  </a:moveTo>
                  <a:cubicBezTo>
                    <a:pt x="197" y="457"/>
                    <a:pt x="198" y="455"/>
                    <a:pt x="199" y="454"/>
                  </a:cubicBezTo>
                  <a:cubicBezTo>
                    <a:pt x="199" y="454"/>
                    <a:pt x="199" y="453"/>
                    <a:pt x="199" y="453"/>
                  </a:cubicBezTo>
                  <a:cubicBezTo>
                    <a:pt x="199" y="453"/>
                    <a:pt x="200" y="453"/>
                    <a:pt x="201" y="453"/>
                  </a:cubicBezTo>
                  <a:cubicBezTo>
                    <a:pt x="205" y="453"/>
                    <a:pt x="208" y="453"/>
                    <a:pt x="212" y="453"/>
                  </a:cubicBezTo>
                  <a:cubicBezTo>
                    <a:pt x="213" y="453"/>
                    <a:pt x="214" y="453"/>
                    <a:pt x="215" y="453"/>
                  </a:cubicBezTo>
                  <a:cubicBezTo>
                    <a:pt x="214" y="455"/>
                    <a:pt x="213" y="457"/>
                    <a:pt x="212" y="459"/>
                  </a:cubicBezTo>
                  <a:cubicBezTo>
                    <a:pt x="207" y="459"/>
                    <a:pt x="202" y="459"/>
                    <a:pt x="196" y="459"/>
                  </a:cubicBezTo>
                  <a:close/>
                  <a:moveTo>
                    <a:pt x="178" y="459"/>
                  </a:moveTo>
                  <a:cubicBezTo>
                    <a:pt x="179" y="457"/>
                    <a:pt x="180" y="455"/>
                    <a:pt x="182" y="453"/>
                  </a:cubicBezTo>
                  <a:cubicBezTo>
                    <a:pt x="186" y="453"/>
                    <a:pt x="189" y="453"/>
                    <a:pt x="193" y="453"/>
                  </a:cubicBezTo>
                  <a:cubicBezTo>
                    <a:pt x="192" y="455"/>
                    <a:pt x="192" y="457"/>
                    <a:pt x="191" y="459"/>
                  </a:cubicBezTo>
                  <a:cubicBezTo>
                    <a:pt x="187" y="459"/>
                    <a:pt x="182" y="459"/>
                    <a:pt x="178" y="459"/>
                  </a:cubicBezTo>
                  <a:close/>
                  <a:moveTo>
                    <a:pt x="162" y="459"/>
                  </a:moveTo>
                  <a:cubicBezTo>
                    <a:pt x="163" y="457"/>
                    <a:pt x="164" y="454"/>
                    <a:pt x="165" y="452"/>
                  </a:cubicBezTo>
                  <a:cubicBezTo>
                    <a:pt x="168" y="452"/>
                    <a:pt x="172" y="452"/>
                    <a:pt x="176" y="453"/>
                  </a:cubicBezTo>
                  <a:cubicBezTo>
                    <a:pt x="175" y="455"/>
                    <a:pt x="174" y="457"/>
                    <a:pt x="173" y="459"/>
                  </a:cubicBezTo>
                  <a:cubicBezTo>
                    <a:pt x="169" y="459"/>
                    <a:pt x="166" y="459"/>
                    <a:pt x="162" y="459"/>
                  </a:cubicBezTo>
                  <a:close/>
                  <a:moveTo>
                    <a:pt x="148" y="459"/>
                  </a:moveTo>
                  <a:cubicBezTo>
                    <a:pt x="147" y="457"/>
                    <a:pt x="147" y="455"/>
                    <a:pt x="147" y="453"/>
                  </a:cubicBezTo>
                  <a:cubicBezTo>
                    <a:pt x="147" y="451"/>
                    <a:pt x="147" y="450"/>
                    <a:pt x="147" y="449"/>
                  </a:cubicBezTo>
                  <a:cubicBezTo>
                    <a:pt x="152" y="450"/>
                    <a:pt x="156" y="451"/>
                    <a:pt x="160" y="451"/>
                  </a:cubicBezTo>
                  <a:cubicBezTo>
                    <a:pt x="159" y="454"/>
                    <a:pt x="158" y="457"/>
                    <a:pt x="157" y="459"/>
                  </a:cubicBezTo>
                  <a:cubicBezTo>
                    <a:pt x="154" y="459"/>
                    <a:pt x="151" y="459"/>
                    <a:pt x="148" y="459"/>
                  </a:cubicBezTo>
                  <a:close/>
                  <a:moveTo>
                    <a:pt x="343" y="452"/>
                  </a:moveTo>
                  <a:cubicBezTo>
                    <a:pt x="347" y="452"/>
                    <a:pt x="350" y="452"/>
                    <a:pt x="354" y="452"/>
                  </a:cubicBezTo>
                  <a:cubicBezTo>
                    <a:pt x="354" y="453"/>
                    <a:pt x="354" y="453"/>
                    <a:pt x="353" y="453"/>
                  </a:cubicBezTo>
                  <a:cubicBezTo>
                    <a:pt x="351" y="454"/>
                    <a:pt x="350" y="456"/>
                    <a:pt x="349" y="459"/>
                  </a:cubicBezTo>
                  <a:cubicBezTo>
                    <a:pt x="346" y="459"/>
                    <a:pt x="343" y="459"/>
                    <a:pt x="340" y="459"/>
                  </a:cubicBezTo>
                  <a:cubicBezTo>
                    <a:pt x="341" y="457"/>
                    <a:pt x="342" y="455"/>
                    <a:pt x="343" y="452"/>
                  </a:cubicBezTo>
                  <a:close/>
                  <a:moveTo>
                    <a:pt x="391" y="452"/>
                  </a:moveTo>
                  <a:cubicBezTo>
                    <a:pt x="395" y="452"/>
                    <a:pt x="400" y="452"/>
                    <a:pt x="405" y="452"/>
                  </a:cubicBezTo>
                  <a:cubicBezTo>
                    <a:pt x="404" y="454"/>
                    <a:pt x="402" y="456"/>
                    <a:pt x="401" y="458"/>
                  </a:cubicBezTo>
                  <a:cubicBezTo>
                    <a:pt x="397" y="458"/>
                    <a:pt x="393" y="458"/>
                    <a:pt x="388" y="458"/>
                  </a:cubicBezTo>
                  <a:cubicBezTo>
                    <a:pt x="389" y="456"/>
                    <a:pt x="390" y="454"/>
                    <a:pt x="391" y="452"/>
                  </a:cubicBezTo>
                  <a:close/>
                  <a:moveTo>
                    <a:pt x="457" y="458"/>
                  </a:moveTo>
                  <a:cubicBezTo>
                    <a:pt x="454" y="458"/>
                    <a:pt x="452" y="458"/>
                    <a:pt x="450" y="458"/>
                  </a:cubicBezTo>
                  <a:cubicBezTo>
                    <a:pt x="451" y="456"/>
                    <a:pt x="453" y="454"/>
                    <a:pt x="455" y="452"/>
                  </a:cubicBezTo>
                  <a:cubicBezTo>
                    <a:pt x="458" y="452"/>
                    <a:pt x="462" y="452"/>
                    <a:pt x="466" y="452"/>
                  </a:cubicBezTo>
                  <a:cubicBezTo>
                    <a:pt x="465" y="454"/>
                    <a:pt x="463" y="456"/>
                    <a:pt x="462" y="458"/>
                  </a:cubicBezTo>
                  <a:cubicBezTo>
                    <a:pt x="460" y="458"/>
                    <a:pt x="458" y="458"/>
                    <a:pt x="457" y="458"/>
                  </a:cubicBezTo>
                  <a:close/>
                  <a:moveTo>
                    <a:pt x="882" y="756"/>
                  </a:moveTo>
                  <a:cubicBezTo>
                    <a:pt x="882" y="763"/>
                    <a:pt x="881" y="769"/>
                    <a:pt x="880" y="776"/>
                  </a:cubicBezTo>
                  <a:cubicBezTo>
                    <a:pt x="879" y="783"/>
                    <a:pt x="877" y="790"/>
                    <a:pt x="873" y="796"/>
                  </a:cubicBezTo>
                  <a:cubicBezTo>
                    <a:pt x="873" y="796"/>
                    <a:pt x="873" y="796"/>
                    <a:pt x="873" y="796"/>
                  </a:cubicBezTo>
                  <a:cubicBezTo>
                    <a:pt x="865" y="801"/>
                    <a:pt x="856" y="803"/>
                    <a:pt x="846" y="803"/>
                  </a:cubicBezTo>
                  <a:cubicBezTo>
                    <a:pt x="832" y="803"/>
                    <a:pt x="818" y="798"/>
                    <a:pt x="808" y="789"/>
                  </a:cubicBezTo>
                  <a:cubicBezTo>
                    <a:pt x="799" y="780"/>
                    <a:pt x="794" y="768"/>
                    <a:pt x="786" y="756"/>
                  </a:cubicBezTo>
                  <a:cubicBezTo>
                    <a:pt x="777" y="740"/>
                    <a:pt x="765" y="727"/>
                    <a:pt x="752" y="714"/>
                  </a:cubicBezTo>
                  <a:cubicBezTo>
                    <a:pt x="752" y="714"/>
                    <a:pt x="752" y="713"/>
                    <a:pt x="752" y="713"/>
                  </a:cubicBezTo>
                  <a:cubicBezTo>
                    <a:pt x="754" y="706"/>
                    <a:pt x="760" y="701"/>
                    <a:pt x="768" y="697"/>
                  </a:cubicBezTo>
                  <a:cubicBezTo>
                    <a:pt x="775" y="693"/>
                    <a:pt x="783" y="691"/>
                    <a:pt x="791" y="688"/>
                  </a:cubicBezTo>
                  <a:cubicBezTo>
                    <a:pt x="797" y="687"/>
                    <a:pt x="803" y="685"/>
                    <a:pt x="808" y="684"/>
                  </a:cubicBezTo>
                  <a:cubicBezTo>
                    <a:pt x="819" y="681"/>
                    <a:pt x="829" y="678"/>
                    <a:pt x="839" y="678"/>
                  </a:cubicBezTo>
                  <a:cubicBezTo>
                    <a:pt x="844" y="678"/>
                    <a:pt x="848" y="679"/>
                    <a:pt x="852" y="680"/>
                  </a:cubicBezTo>
                  <a:cubicBezTo>
                    <a:pt x="853" y="680"/>
                    <a:pt x="853" y="680"/>
                    <a:pt x="853" y="680"/>
                  </a:cubicBezTo>
                  <a:cubicBezTo>
                    <a:pt x="854" y="682"/>
                    <a:pt x="856" y="684"/>
                    <a:pt x="857" y="686"/>
                  </a:cubicBezTo>
                  <a:cubicBezTo>
                    <a:pt x="874" y="706"/>
                    <a:pt x="882" y="731"/>
                    <a:pt x="882" y="756"/>
                  </a:cubicBezTo>
                  <a:close/>
                  <a:moveTo>
                    <a:pt x="769" y="644"/>
                  </a:moveTo>
                  <a:cubicBezTo>
                    <a:pt x="770" y="644"/>
                    <a:pt x="771" y="644"/>
                    <a:pt x="771" y="644"/>
                  </a:cubicBezTo>
                  <a:cubicBezTo>
                    <a:pt x="798" y="644"/>
                    <a:pt x="825" y="655"/>
                    <a:pt x="845" y="672"/>
                  </a:cubicBezTo>
                  <a:cubicBezTo>
                    <a:pt x="843" y="672"/>
                    <a:pt x="841" y="672"/>
                    <a:pt x="839" y="672"/>
                  </a:cubicBezTo>
                  <a:cubicBezTo>
                    <a:pt x="828" y="672"/>
                    <a:pt x="817" y="675"/>
                    <a:pt x="807" y="677"/>
                  </a:cubicBezTo>
                  <a:cubicBezTo>
                    <a:pt x="805" y="678"/>
                    <a:pt x="803" y="679"/>
                    <a:pt x="801" y="679"/>
                  </a:cubicBezTo>
                  <a:cubicBezTo>
                    <a:pt x="800" y="678"/>
                    <a:pt x="800" y="677"/>
                    <a:pt x="799" y="676"/>
                  </a:cubicBezTo>
                  <a:cubicBezTo>
                    <a:pt x="788" y="664"/>
                    <a:pt x="775" y="654"/>
                    <a:pt x="762" y="644"/>
                  </a:cubicBezTo>
                  <a:cubicBezTo>
                    <a:pt x="764" y="644"/>
                    <a:pt x="767" y="644"/>
                    <a:pt x="769" y="644"/>
                  </a:cubicBezTo>
                  <a:close/>
                  <a:moveTo>
                    <a:pt x="730" y="656"/>
                  </a:moveTo>
                  <a:cubicBezTo>
                    <a:pt x="733" y="654"/>
                    <a:pt x="736" y="652"/>
                    <a:pt x="740" y="651"/>
                  </a:cubicBezTo>
                  <a:cubicBezTo>
                    <a:pt x="742" y="652"/>
                    <a:pt x="745" y="652"/>
                    <a:pt x="747" y="650"/>
                  </a:cubicBezTo>
                  <a:cubicBezTo>
                    <a:pt x="748" y="649"/>
                    <a:pt x="749" y="648"/>
                    <a:pt x="750" y="647"/>
                  </a:cubicBezTo>
                  <a:cubicBezTo>
                    <a:pt x="751" y="647"/>
                    <a:pt x="752" y="646"/>
                    <a:pt x="753" y="646"/>
                  </a:cubicBezTo>
                  <a:cubicBezTo>
                    <a:pt x="768" y="656"/>
                    <a:pt x="782" y="667"/>
                    <a:pt x="794" y="680"/>
                  </a:cubicBezTo>
                  <a:cubicBezTo>
                    <a:pt x="794" y="680"/>
                    <a:pt x="794" y="681"/>
                    <a:pt x="793" y="681"/>
                  </a:cubicBezTo>
                  <a:cubicBezTo>
                    <a:pt x="792" y="681"/>
                    <a:pt x="791" y="682"/>
                    <a:pt x="790" y="682"/>
                  </a:cubicBezTo>
                  <a:cubicBezTo>
                    <a:pt x="781" y="684"/>
                    <a:pt x="773" y="687"/>
                    <a:pt x="764" y="691"/>
                  </a:cubicBezTo>
                  <a:cubicBezTo>
                    <a:pt x="757" y="695"/>
                    <a:pt x="750" y="701"/>
                    <a:pt x="747" y="709"/>
                  </a:cubicBezTo>
                  <a:cubicBezTo>
                    <a:pt x="743" y="706"/>
                    <a:pt x="739" y="702"/>
                    <a:pt x="734" y="699"/>
                  </a:cubicBezTo>
                  <a:cubicBezTo>
                    <a:pt x="728" y="693"/>
                    <a:pt x="721" y="688"/>
                    <a:pt x="717" y="682"/>
                  </a:cubicBezTo>
                  <a:cubicBezTo>
                    <a:pt x="716" y="679"/>
                    <a:pt x="715" y="676"/>
                    <a:pt x="715" y="673"/>
                  </a:cubicBezTo>
                  <a:cubicBezTo>
                    <a:pt x="718" y="667"/>
                    <a:pt x="723" y="661"/>
                    <a:pt x="730" y="656"/>
                  </a:cubicBezTo>
                  <a:close/>
                  <a:moveTo>
                    <a:pt x="712" y="686"/>
                  </a:moveTo>
                  <a:cubicBezTo>
                    <a:pt x="712" y="686"/>
                    <a:pt x="712" y="685"/>
                    <a:pt x="712" y="685"/>
                  </a:cubicBezTo>
                  <a:cubicBezTo>
                    <a:pt x="717" y="693"/>
                    <a:pt x="724" y="699"/>
                    <a:pt x="730" y="704"/>
                  </a:cubicBezTo>
                  <a:cubicBezTo>
                    <a:pt x="750" y="720"/>
                    <a:pt x="768" y="738"/>
                    <a:pt x="781" y="759"/>
                  </a:cubicBezTo>
                  <a:cubicBezTo>
                    <a:pt x="788" y="771"/>
                    <a:pt x="793" y="784"/>
                    <a:pt x="804" y="794"/>
                  </a:cubicBezTo>
                  <a:cubicBezTo>
                    <a:pt x="815" y="804"/>
                    <a:pt x="831" y="810"/>
                    <a:pt x="846" y="810"/>
                  </a:cubicBezTo>
                  <a:cubicBezTo>
                    <a:pt x="853" y="810"/>
                    <a:pt x="860" y="809"/>
                    <a:pt x="866" y="806"/>
                  </a:cubicBezTo>
                  <a:cubicBezTo>
                    <a:pt x="864" y="809"/>
                    <a:pt x="861" y="811"/>
                    <a:pt x="858" y="812"/>
                  </a:cubicBezTo>
                  <a:cubicBezTo>
                    <a:pt x="853" y="816"/>
                    <a:pt x="847" y="817"/>
                    <a:pt x="840" y="817"/>
                  </a:cubicBezTo>
                  <a:cubicBezTo>
                    <a:pt x="825" y="817"/>
                    <a:pt x="809" y="809"/>
                    <a:pt x="797" y="798"/>
                  </a:cubicBezTo>
                  <a:cubicBezTo>
                    <a:pt x="781" y="783"/>
                    <a:pt x="771" y="762"/>
                    <a:pt x="754" y="745"/>
                  </a:cubicBezTo>
                  <a:cubicBezTo>
                    <a:pt x="745" y="735"/>
                    <a:pt x="735" y="726"/>
                    <a:pt x="726" y="717"/>
                  </a:cubicBezTo>
                  <a:cubicBezTo>
                    <a:pt x="718" y="707"/>
                    <a:pt x="712" y="698"/>
                    <a:pt x="712" y="686"/>
                  </a:cubicBezTo>
                  <a:cubicBezTo>
                    <a:pt x="712" y="686"/>
                    <a:pt x="712" y="686"/>
                    <a:pt x="712" y="6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8924925" y="2198688"/>
              <a:ext cx="654050" cy="82550"/>
            </a:xfrm>
            <a:custGeom>
              <a:avLst/>
              <a:gdLst>
                <a:gd name="T0" fmla="*/ 170 w 174"/>
                <a:gd name="T1" fmla="*/ 1 h 22"/>
                <a:gd name="T2" fmla="*/ 100 w 174"/>
                <a:gd name="T3" fmla="*/ 0 h 22"/>
                <a:gd name="T4" fmla="*/ 3 w 174"/>
                <a:gd name="T5" fmla="*/ 2 h 22"/>
                <a:gd name="T6" fmla="*/ 0 w 174"/>
                <a:gd name="T7" fmla="*/ 4 h 22"/>
                <a:gd name="T8" fmla="*/ 0 w 174"/>
                <a:gd name="T9" fmla="*/ 7 h 22"/>
                <a:gd name="T10" fmla="*/ 0 w 174"/>
                <a:gd name="T11" fmla="*/ 9 h 22"/>
                <a:gd name="T12" fmla="*/ 0 w 174"/>
                <a:gd name="T13" fmla="*/ 14 h 22"/>
                <a:gd name="T14" fmla="*/ 1 w 174"/>
                <a:gd name="T15" fmla="*/ 20 h 22"/>
                <a:gd name="T16" fmla="*/ 4 w 174"/>
                <a:gd name="T17" fmla="*/ 22 h 22"/>
                <a:gd name="T18" fmla="*/ 81 w 174"/>
                <a:gd name="T19" fmla="*/ 21 h 22"/>
                <a:gd name="T20" fmla="*/ 170 w 174"/>
                <a:gd name="T21" fmla="*/ 22 h 22"/>
                <a:gd name="T22" fmla="*/ 173 w 174"/>
                <a:gd name="T23" fmla="*/ 21 h 22"/>
                <a:gd name="T24" fmla="*/ 174 w 174"/>
                <a:gd name="T25" fmla="*/ 19 h 22"/>
                <a:gd name="T26" fmla="*/ 174 w 174"/>
                <a:gd name="T27" fmla="*/ 5 h 22"/>
                <a:gd name="T28" fmla="*/ 170 w 174"/>
                <a:gd name="T29" fmla="*/ 1 h 22"/>
                <a:gd name="T30" fmla="*/ 7 w 174"/>
                <a:gd name="T31" fmla="*/ 15 h 22"/>
                <a:gd name="T32" fmla="*/ 7 w 174"/>
                <a:gd name="T33" fmla="*/ 10 h 22"/>
                <a:gd name="T34" fmla="*/ 7 w 174"/>
                <a:gd name="T35" fmla="*/ 9 h 22"/>
                <a:gd name="T36" fmla="*/ 100 w 174"/>
                <a:gd name="T37" fmla="*/ 7 h 22"/>
                <a:gd name="T38" fmla="*/ 167 w 174"/>
                <a:gd name="T39" fmla="*/ 8 h 22"/>
                <a:gd name="T40" fmla="*/ 167 w 174"/>
                <a:gd name="T41" fmla="*/ 15 h 22"/>
                <a:gd name="T42" fmla="*/ 81 w 174"/>
                <a:gd name="T43" fmla="*/ 14 h 22"/>
                <a:gd name="T44" fmla="*/ 7 w 174"/>
                <a:gd name="T4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22">
                  <a:moveTo>
                    <a:pt x="170" y="1"/>
                  </a:moveTo>
                  <a:cubicBezTo>
                    <a:pt x="147" y="0"/>
                    <a:pt x="124" y="0"/>
                    <a:pt x="100" y="0"/>
                  </a:cubicBezTo>
                  <a:cubicBezTo>
                    <a:pt x="68" y="0"/>
                    <a:pt x="37" y="1"/>
                    <a:pt x="3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1" y="16"/>
                    <a:pt x="1" y="18"/>
                    <a:pt x="1" y="20"/>
                  </a:cubicBezTo>
                  <a:cubicBezTo>
                    <a:pt x="2" y="21"/>
                    <a:pt x="3" y="22"/>
                    <a:pt x="4" y="22"/>
                  </a:cubicBezTo>
                  <a:cubicBezTo>
                    <a:pt x="30" y="21"/>
                    <a:pt x="55" y="21"/>
                    <a:pt x="81" y="21"/>
                  </a:cubicBezTo>
                  <a:cubicBezTo>
                    <a:pt x="111" y="21"/>
                    <a:pt x="140" y="21"/>
                    <a:pt x="170" y="22"/>
                  </a:cubicBezTo>
                  <a:cubicBezTo>
                    <a:pt x="171" y="22"/>
                    <a:pt x="172" y="22"/>
                    <a:pt x="173" y="21"/>
                  </a:cubicBezTo>
                  <a:cubicBezTo>
                    <a:pt x="173" y="20"/>
                    <a:pt x="174" y="20"/>
                    <a:pt x="174" y="19"/>
                  </a:cubicBezTo>
                  <a:cubicBezTo>
                    <a:pt x="174" y="14"/>
                    <a:pt x="174" y="9"/>
                    <a:pt x="174" y="5"/>
                  </a:cubicBezTo>
                  <a:cubicBezTo>
                    <a:pt x="174" y="3"/>
                    <a:pt x="172" y="1"/>
                    <a:pt x="170" y="1"/>
                  </a:cubicBezTo>
                  <a:close/>
                  <a:moveTo>
                    <a:pt x="7" y="15"/>
                  </a:moveTo>
                  <a:cubicBezTo>
                    <a:pt x="7" y="13"/>
                    <a:pt x="7" y="12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39" y="8"/>
                    <a:pt x="70" y="7"/>
                    <a:pt x="100" y="7"/>
                  </a:cubicBezTo>
                  <a:cubicBezTo>
                    <a:pt x="122" y="7"/>
                    <a:pt x="144" y="7"/>
                    <a:pt x="167" y="8"/>
                  </a:cubicBezTo>
                  <a:cubicBezTo>
                    <a:pt x="167" y="10"/>
                    <a:pt x="167" y="13"/>
                    <a:pt x="167" y="15"/>
                  </a:cubicBezTo>
                  <a:cubicBezTo>
                    <a:pt x="138" y="14"/>
                    <a:pt x="109" y="14"/>
                    <a:pt x="81" y="14"/>
                  </a:cubicBezTo>
                  <a:cubicBezTo>
                    <a:pt x="56" y="14"/>
                    <a:pt x="32" y="14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8755063" y="2084388"/>
              <a:ext cx="225425" cy="76200"/>
            </a:xfrm>
            <a:custGeom>
              <a:avLst/>
              <a:gdLst>
                <a:gd name="T0" fmla="*/ 3 w 60"/>
                <a:gd name="T1" fmla="*/ 20 h 20"/>
                <a:gd name="T2" fmla="*/ 51 w 60"/>
                <a:gd name="T3" fmla="*/ 19 h 20"/>
                <a:gd name="T4" fmla="*/ 54 w 60"/>
                <a:gd name="T5" fmla="*/ 16 h 20"/>
                <a:gd name="T6" fmla="*/ 55 w 60"/>
                <a:gd name="T7" fmla="*/ 15 h 20"/>
                <a:gd name="T8" fmla="*/ 52 w 60"/>
                <a:gd name="T9" fmla="*/ 13 h 20"/>
                <a:gd name="T10" fmla="*/ 55 w 60"/>
                <a:gd name="T11" fmla="*/ 15 h 20"/>
                <a:gd name="T12" fmla="*/ 60 w 60"/>
                <a:gd name="T13" fmla="*/ 5 h 20"/>
                <a:gd name="T14" fmla="*/ 59 w 60"/>
                <a:gd name="T15" fmla="*/ 2 h 20"/>
                <a:gd name="T16" fmla="*/ 56 w 60"/>
                <a:gd name="T17" fmla="*/ 0 h 20"/>
                <a:gd name="T18" fmla="*/ 13 w 60"/>
                <a:gd name="T19" fmla="*/ 2 h 20"/>
                <a:gd name="T20" fmla="*/ 11 w 60"/>
                <a:gd name="T21" fmla="*/ 3 h 20"/>
                <a:gd name="T22" fmla="*/ 10 w 60"/>
                <a:gd name="T23" fmla="*/ 5 h 20"/>
                <a:gd name="T24" fmla="*/ 8 w 60"/>
                <a:gd name="T25" fmla="*/ 7 h 20"/>
                <a:gd name="T26" fmla="*/ 4 w 60"/>
                <a:gd name="T27" fmla="*/ 11 h 20"/>
                <a:gd name="T28" fmla="*/ 1 w 60"/>
                <a:gd name="T29" fmla="*/ 13 h 20"/>
                <a:gd name="T30" fmla="*/ 0 w 60"/>
                <a:gd name="T31" fmla="*/ 16 h 20"/>
                <a:gd name="T32" fmla="*/ 0 w 60"/>
                <a:gd name="T33" fmla="*/ 17 h 20"/>
                <a:gd name="T34" fmla="*/ 3 w 60"/>
                <a:gd name="T35" fmla="*/ 20 h 20"/>
                <a:gd name="T36" fmla="*/ 15 w 60"/>
                <a:gd name="T37" fmla="*/ 9 h 20"/>
                <a:gd name="T38" fmla="*/ 16 w 60"/>
                <a:gd name="T39" fmla="*/ 9 h 20"/>
                <a:gd name="T40" fmla="*/ 51 w 60"/>
                <a:gd name="T41" fmla="*/ 7 h 20"/>
                <a:gd name="T42" fmla="*/ 49 w 60"/>
                <a:gd name="T43" fmla="*/ 11 h 20"/>
                <a:gd name="T44" fmla="*/ 49 w 60"/>
                <a:gd name="T45" fmla="*/ 12 h 20"/>
                <a:gd name="T46" fmla="*/ 11 w 60"/>
                <a:gd name="T47" fmla="*/ 13 h 20"/>
                <a:gd name="T48" fmla="*/ 13 w 60"/>
                <a:gd name="T49" fmla="*/ 11 h 20"/>
                <a:gd name="T50" fmla="*/ 15 w 60"/>
                <a:gd name="T5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0">
                  <a:moveTo>
                    <a:pt x="3" y="20"/>
                  </a:moveTo>
                  <a:cubicBezTo>
                    <a:pt x="19" y="20"/>
                    <a:pt x="35" y="19"/>
                    <a:pt x="51" y="19"/>
                  </a:cubicBezTo>
                  <a:cubicBezTo>
                    <a:pt x="53" y="19"/>
                    <a:pt x="54" y="18"/>
                    <a:pt x="54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1"/>
                    <a:pt x="58" y="8"/>
                    <a:pt x="60" y="5"/>
                  </a:cubicBezTo>
                  <a:cubicBezTo>
                    <a:pt x="60" y="4"/>
                    <a:pt x="60" y="3"/>
                    <a:pt x="59" y="2"/>
                  </a:cubicBezTo>
                  <a:cubicBezTo>
                    <a:pt x="59" y="1"/>
                    <a:pt x="57" y="0"/>
                    <a:pt x="56" y="0"/>
                  </a:cubicBezTo>
                  <a:cubicBezTo>
                    <a:pt x="42" y="1"/>
                    <a:pt x="28" y="1"/>
                    <a:pt x="13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5" y="9"/>
                    <a:pt x="4" y="11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lose/>
                  <a:moveTo>
                    <a:pt x="15" y="9"/>
                  </a:moveTo>
                  <a:cubicBezTo>
                    <a:pt x="15" y="9"/>
                    <a:pt x="16" y="9"/>
                    <a:pt x="16" y="9"/>
                  </a:cubicBezTo>
                  <a:cubicBezTo>
                    <a:pt x="28" y="8"/>
                    <a:pt x="40" y="8"/>
                    <a:pt x="51" y="7"/>
                  </a:cubicBezTo>
                  <a:cubicBezTo>
                    <a:pt x="51" y="9"/>
                    <a:pt x="50" y="10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6" y="13"/>
                    <a:pt x="24" y="13"/>
                    <a:pt x="11" y="13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8675688" y="2201863"/>
              <a:ext cx="225425" cy="74613"/>
            </a:xfrm>
            <a:custGeom>
              <a:avLst/>
              <a:gdLst>
                <a:gd name="T0" fmla="*/ 3 w 60"/>
                <a:gd name="T1" fmla="*/ 20 h 20"/>
                <a:gd name="T2" fmla="*/ 51 w 60"/>
                <a:gd name="T3" fmla="*/ 19 h 20"/>
                <a:gd name="T4" fmla="*/ 54 w 60"/>
                <a:gd name="T5" fmla="*/ 16 h 20"/>
                <a:gd name="T6" fmla="*/ 55 w 60"/>
                <a:gd name="T7" fmla="*/ 15 h 20"/>
                <a:gd name="T8" fmla="*/ 59 w 60"/>
                <a:gd name="T9" fmla="*/ 5 h 20"/>
                <a:gd name="T10" fmla="*/ 59 w 60"/>
                <a:gd name="T11" fmla="*/ 2 h 20"/>
                <a:gd name="T12" fmla="*/ 56 w 60"/>
                <a:gd name="T13" fmla="*/ 0 h 20"/>
                <a:gd name="T14" fmla="*/ 13 w 60"/>
                <a:gd name="T15" fmla="*/ 2 h 20"/>
                <a:gd name="T16" fmla="*/ 11 w 60"/>
                <a:gd name="T17" fmla="*/ 3 h 20"/>
                <a:gd name="T18" fmla="*/ 10 w 60"/>
                <a:gd name="T19" fmla="*/ 5 h 20"/>
                <a:gd name="T20" fmla="*/ 8 w 60"/>
                <a:gd name="T21" fmla="*/ 7 h 20"/>
                <a:gd name="T22" fmla="*/ 3 w 60"/>
                <a:gd name="T23" fmla="*/ 11 h 20"/>
                <a:gd name="T24" fmla="*/ 1 w 60"/>
                <a:gd name="T25" fmla="*/ 13 h 20"/>
                <a:gd name="T26" fmla="*/ 0 w 60"/>
                <a:gd name="T27" fmla="*/ 16 h 20"/>
                <a:gd name="T28" fmla="*/ 0 w 60"/>
                <a:gd name="T29" fmla="*/ 17 h 20"/>
                <a:gd name="T30" fmla="*/ 3 w 60"/>
                <a:gd name="T31" fmla="*/ 20 h 20"/>
                <a:gd name="T32" fmla="*/ 15 w 60"/>
                <a:gd name="T33" fmla="*/ 9 h 20"/>
                <a:gd name="T34" fmla="*/ 15 w 60"/>
                <a:gd name="T35" fmla="*/ 9 h 20"/>
                <a:gd name="T36" fmla="*/ 51 w 60"/>
                <a:gd name="T37" fmla="*/ 7 h 20"/>
                <a:gd name="T38" fmla="*/ 49 w 60"/>
                <a:gd name="T39" fmla="*/ 11 h 20"/>
                <a:gd name="T40" fmla="*/ 48 w 60"/>
                <a:gd name="T41" fmla="*/ 13 h 20"/>
                <a:gd name="T42" fmla="*/ 11 w 60"/>
                <a:gd name="T43" fmla="*/ 13 h 20"/>
                <a:gd name="T44" fmla="*/ 13 w 60"/>
                <a:gd name="T45" fmla="*/ 11 h 20"/>
                <a:gd name="T46" fmla="*/ 15 w 60"/>
                <a:gd name="T4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20">
                  <a:moveTo>
                    <a:pt x="3" y="20"/>
                  </a:moveTo>
                  <a:cubicBezTo>
                    <a:pt x="19" y="20"/>
                    <a:pt x="35" y="20"/>
                    <a:pt x="51" y="19"/>
                  </a:cubicBezTo>
                  <a:cubicBezTo>
                    <a:pt x="53" y="19"/>
                    <a:pt x="54" y="18"/>
                    <a:pt x="54" y="16"/>
                  </a:cubicBezTo>
                  <a:cubicBezTo>
                    <a:pt x="54" y="16"/>
                    <a:pt x="54" y="15"/>
                    <a:pt x="55" y="15"/>
                  </a:cubicBezTo>
                  <a:cubicBezTo>
                    <a:pt x="57" y="12"/>
                    <a:pt x="58" y="8"/>
                    <a:pt x="59" y="5"/>
                  </a:cubicBezTo>
                  <a:cubicBezTo>
                    <a:pt x="60" y="4"/>
                    <a:pt x="60" y="3"/>
                    <a:pt x="59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42" y="1"/>
                    <a:pt x="28" y="1"/>
                    <a:pt x="13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lose/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28" y="8"/>
                    <a:pt x="39" y="8"/>
                    <a:pt x="51" y="7"/>
                  </a:cubicBezTo>
                  <a:cubicBezTo>
                    <a:pt x="50" y="9"/>
                    <a:pt x="50" y="10"/>
                    <a:pt x="49" y="11"/>
                  </a:cubicBezTo>
                  <a:cubicBezTo>
                    <a:pt x="49" y="12"/>
                    <a:pt x="49" y="12"/>
                    <a:pt x="48" y="13"/>
                  </a:cubicBezTo>
                  <a:cubicBezTo>
                    <a:pt x="36" y="13"/>
                    <a:pt x="24" y="13"/>
                    <a:pt x="11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9372600" y="2081213"/>
              <a:ext cx="157163" cy="71438"/>
            </a:xfrm>
            <a:custGeom>
              <a:avLst/>
              <a:gdLst>
                <a:gd name="T0" fmla="*/ 4 w 42"/>
                <a:gd name="T1" fmla="*/ 19 h 19"/>
                <a:gd name="T2" fmla="*/ 39 w 42"/>
                <a:gd name="T3" fmla="*/ 19 h 19"/>
                <a:gd name="T4" fmla="*/ 41 w 42"/>
                <a:gd name="T5" fmla="*/ 17 h 19"/>
                <a:gd name="T6" fmla="*/ 42 w 42"/>
                <a:gd name="T7" fmla="*/ 15 h 19"/>
                <a:gd name="T8" fmla="*/ 40 w 42"/>
                <a:gd name="T9" fmla="*/ 3 h 19"/>
                <a:gd name="T10" fmla="*/ 37 w 42"/>
                <a:gd name="T11" fmla="*/ 0 h 19"/>
                <a:gd name="T12" fmla="*/ 7 w 42"/>
                <a:gd name="T13" fmla="*/ 0 h 19"/>
                <a:gd name="T14" fmla="*/ 3 w 42"/>
                <a:gd name="T15" fmla="*/ 3 h 19"/>
                <a:gd name="T16" fmla="*/ 0 w 42"/>
                <a:gd name="T17" fmla="*/ 15 h 19"/>
                <a:gd name="T18" fmla="*/ 1 w 42"/>
                <a:gd name="T19" fmla="*/ 18 h 19"/>
                <a:gd name="T20" fmla="*/ 4 w 42"/>
                <a:gd name="T21" fmla="*/ 19 h 19"/>
                <a:gd name="T22" fmla="*/ 35 w 42"/>
                <a:gd name="T23" fmla="*/ 12 h 19"/>
                <a:gd name="T24" fmla="*/ 8 w 42"/>
                <a:gd name="T25" fmla="*/ 12 h 19"/>
                <a:gd name="T26" fmla="*/ 9 w 42"/>
                <a:gd name="T27" fmla="*/ 7 h 19"/>
                <a:gd name="T28" fmla="*/ 34 w 42"/>
                <a:gd name="T29" fmla="*/ 7 h 19"/>
                <a:gd name="T30" fmla="*/ 35 w 42"/>
                <a:gd name="T3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19">
                  <a:moveTo>
                    <a:pt x="4" y="19"/>
                  </a:moveTo>
                  <a:cubicBezTo>
                    <a:pt x="15" y="19"/>
                    <a:pt x="27" y="19"/>
                    <a:pt x="39" y="19"/>
                  </a:cubicBezTo>
                  <a:cubicBezTo>
                    <a:pt x="40" y="19"/>
                    <a:pt x="41" y="18"/>
                    <a:pt x="41" y="17"/>
                  </a:cubicBezTo>
                  <a:cubicBezTo>
                    <a:pt x="42" y="17"/>
                    <a:pt x="42" y="16"/>
                    <a:pt x="42" y="15"/>
                  </a:cubicBezTo>
                  <a:cubicBezTo>
                    <a:pt x="41" y="11"/>
                    <a:pt x="41" y="7"/>
                    <a:pt x="40" y="3"/>
                  </a:cubicBezTo>
                  <a:cubicBezTo>
                    <a:pt x="40" y="2"/>
                    <a:pt x="39" y="0"/>
                    <a:pt x="37" y="0"/>
                  </a:cubicBezTo>
                  <a:cubicBezTo>
                    <a:pt x="27" y="0"/>
                    <a:pt x="17" y="0"/>
                    <a:pt x="7" y="0"/>
                  </a:cubicBezTo>
                  <a:cubicBezTo>
                    <a:pt x="5" y="0"/>
                    <a:pt x="4" y="1"/>
                    <a:pt x="3" y="3"/>
                  </a:cubicBezTo>
                  <a:cubicBezTo>
                    <a:pt x="2" y="7"/>
                    <a:pt x="1" y="11"/>
                    <a:pt x="0" y="15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2" y="19"/>
                    <a:pt x="3" y="19"/>
                    <a:pt x="4" y="19"/>
                  </a:cubicBezTo>
                  <a:close/>
                  <a:moveTo>
                    <a:pt x="35" y="12"/>
                  </a:moveTo>
                  <a:cubicBezTo>
                    <a:pt x="26" y="12"/>
                    <a:pt x="17" y="12"/>
                    <a:pt x="8" y="12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18" y="7"/>
                    <a:pt x="26" y="7"/>
                    <a:pt x="34" y="7"/>
                  </a:cubicBezTo>
                  <a:cubicBezTo>
                    <a:pt x="34" y="9"/>
                    <a:pt x="34" y="1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9740900" y="2084388"/>
              <a:ext cx="214313" cy="65088"/>
            </a:xfrm>
            <a:custGeom>
              <a:avLst/>
              <a:gdLst>
                <a:gd name="T0" fmla="*/ 1 w 57"/>
                <a:gd name="T1" fmla="*/ 6 h 17"/>
                <a:gd name="T2" fmla="*/ 5 w 57"/>
                <a:gd name="T3" fmla="*/ 15 h 17"/>
                <a:gd name="T4" fmla="*/ 9 w 57"/>
                <a:gd name="T5" fmla="*/ 17 h 17"/>
                <a:gd name="T6" fmla="*/ 53 w 57"/>
                <a:gd name="T7" fmla="*/ 16 h 17"/>
                <a:gd name="T8" fmla="*/ 56 w 57"/>
                <a:gd name="T9" fmla="*/ 15 h 17"/>
                <a:gd name="T10" fmla="*/ 56 w 57"/>
                <a:gd name="T11" fmla="*/ 11 h 17"/>
                <a:gd name="T12" fmla="*/ 54 w 57"/>
                <a:gd name="T13" fmla="*/ 7 h 17"/>
                <a:gd name="T14" fmla="*/ 53 w 57"/>
                <a:gd name="T15" fmla="*/ 4 h 17"/>
                <a:gd name="T16" fmla="*/ 49 w 57"/>
                <a:gd name="T17" fmla="*/ 1 h 17"/>
                <a:gd name="T18" fmla="*/ 42 w 57"/>
                <a:gd name="T19" fmla="*/ 0 h 17"/>
                <a:gd name="T20" fmla="*/ 4 w 57"/>
                <a:gd name="T21" fmla="*/ 0 h 17"/>
                <a:gd name="T22" fmla="*/ 1 w 57"/>
                <a:gd name="T23" fmla="*/ 1 h 17"/>
                <a:gd name="T24" fmla="*/ 0 w 57"/>
                <a:gd name="T25" fmla="*/ 5 h 17"/>
                <a:gd name="T26" fmla="*/ 1 w 57"/>
                <a:gd name="T27" fmla="*/ 6 h 17"/>
                <a:gd name="T28" fmla="*/ 47 w 57"/>
                <a:gd name="T29" fmla="*/ 7 h 17"/>
                <a:gd name="T30" fmla="*/ 47 w 57"/>
                <a:gd name="T31" fmla="*/ 7 h 17"/>
                <a:gd name="T32" fmla="*/ 48 w 57"/>
                <a:gd name="T33" fmla="*/ 9 h 17"/>
                <a:gd name="T34" fmla="*/ 11 w 57"/>
                <a:gd name="T35" fmla="*/ 10 h 17"/>
                <a:gd name="T36" fmla="*/ 9 w 57"/>
                <a:gd name="T37" fmla="*/ 7 h 17"/>
                <a:gd name="T38" fmla="*/ 42 w 57"/>
                <a:gd name="T39" fmla="*/ 7 h 17"/>
                <a:gd name="T40" fmla="*/ 47 w 5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7">
                  <a:moveTo>
                    <a:pt x="1" y="6"/>
                  </a:moveTo>
                  <a:cubicBezTo>
                    <a:pt x="3" y="9"/>
                    <a:pt x="4" y="12"/>
                    <a:pt x="5" y="15"/>
                  </a:cubicBezTo>
                  <a:cubicBezTo>
                    <a:pt x="6" y="16"/>
                    <a:pt x="7" y="17"/>
                    <a:pt x="9" y="17"/>
                  </a:cubicBezTo>
                  <a:cubicBezTo>
                    <a:pt x="23" y="17"/>
                    <a:pt x="38" y="16"/>
                    <a:pt x="53" y="16"/>
                  </a:cubicBezTo>
                  <a:cubicBezTo>
                    <a:pt x="54" y="16"/>
                    <a:pt x="55" y="16"/>
                    <a:pt x="56" y="15"/>
                  </a:cubicBezTo>
                  <a:cubicBezTo>
                    <a:pt x="56" y="14"/>
                    <a:pt x="57" y="12"/>
                    <a:pt x="56" y="11"/>
                  </a:cubicBezTo>
                  <a:cubicBezTo>
                    <a:pt x="55" y="10"/>
                    <a:pt x="55" y="8"/>
                    <a:pt x="54" y="7"/>
                  </a:cubicBezTo>
                  <a:cubicBezTo>
                    <a:pt x="54" y="6"/>
                    <a:pt x="54" y="5"/>
                    <a:pt x="53" y="4"/>
                  </a:cubicBezTo>
                  <a:cubicBezTo>
                    <a:pt x="53" y="3"/>
                    <a:pt x="51" y="1"/>
                    <a:pt x="49" y="1"/>
                  </a:cubicBezTo>
                  <a:cubicBezTo>
                    <a:pt x="47" y="0"/>
                    <a:pt x="45" y="0"/>
                    <a:pt x="42" y="0"/>
                  </a:cubicBezTo>
                  <a:cubicBezTo>
                    <a:pt x="29" y="0"/>
                    <a:pt x="16" y="0"/>
                    <a:pt x="4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1" y="6"/>
                  </a:lnTo>
                  <a:close/>
                  <a:moveTo>
                    <a:pt x="47" y="7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8" y="8"/>
                    <a:pt x="48" y="9"/>
                    <a:pt x="48" y="9"/>
                  </a:cubicBezTo>
                  <a:cubicBezTo>
                    <a:pt x="36" y="10"/>
                    <a:pt x="23" y="10"/>
                    <a:pt x="11" y="10"/>
                  </a:cubicBezTo>
                  <a:cubicBezTo>
                    <a:pt x="10" y="9"/>
                    <a:pt x="9" y="8"/>
                    <a:pt x="9" y="7"/>
                  </a:cubicBezTo>
                  <a:cubicBezTo>
                    <a:pt x="20" y="7"/>
                    <a:pt x="31" y="7"/>
                    <a:pt x="42" y="7"/>
                  </a:cubicBezTo>
                  <a:cubicBezTo>
                    <a:pt x="44" y="7"/>
                    <a:pt x="46" y="7"/>
                    <a:pt x="4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9782175" y="2205038"/>
              <a:ext cx="214313" cy="65088"/>
            </a:xfrm>
            <a:custGeom>
              <a:avLst/>
              <a:gdLst>
                <a:gd name="T0" fmla="*/ 4 w 57"/>
                <a:gd name="T1" fmla="*/ 0 h 17"/>
                <a:gd name="T2" fmla="*/ 1 w 57"/>
                <a:gd name="T3" fmla="*/ 2 h 17"/>
                <a:gd name="T4" fmla="*/ 1 w 57"/>
                <a:gd name="T5" fmla="*/ 5 h 17"/>
                <a:gd name="T6" fmla="*/ 1 w 57"/>
                <a:gd name="T7" fmla="*/ 7 h 17"/>
                <a:gd name="T8" fmla="*/ 6 w 57"/>
                <a:gd name="T9" fmla="*/ 15 h 17"/>
                <a:gd name="T10" fmla="*/ 9 w 57"/>
                <a:gd name="T11" fmla="*/ 17 h 17"/>
                <a:gd name="T12" fmla="*/ 53 w 57"/>
                <a:gd name="T13" fmla="*/ 17 h 17"/>
                <a:gd name="T14" fmla="*/ 56 w 57"/>
                <a:gd name="T15" fmla="*/ 15 h 17"/>
                <a:gd name="T16" fmla="*/ 56 w 57"/>
                <a:gd name="T17" fmla="*/ 12 h 17"/>
                <a:gd name="T18" fmla="*/ 55 w 57"/>
                <a:gd name="T19" fmla="*/ 8 h 17"/>
                <a:gd name="T20" fmla="*/ 54 w 57"/>
                <a:gd name="T21" fmla="*/ 5 h 17"/>
                <a:gd name="T22" fmla="*/ 49 w 57"/>
                <a:gd name="T23" fmla="*/ 1 h 17"/>
                <a:gd name="T24" fmla="*/ 42 w 57"/>
                <a:gd name="T25" fmla="*/ 0 h 17"/>
                <a:gd name="T26" fmla="*/ 4 w 57"/>
                <a:gd name="T27" fmla="*/ 0 h 17"/>
                <a:gd name="T28" fmla="*/ 47 w 57"/>
                <a:gd name="T29" fmla="*/ 8 h 17"/>
                <a:gd name="T30" fmla="*/ 48 w 57"/>
                <a:gd name="T31" fmla="*/ 10 h 17"/>
                <a:gd name="T32" fmla="*/ 11 w 57"/>
                <a:gd name="T33" fmla="*/ 10 h 17"/>
                <a:gd name="T34" fmla="*/ 9 w 57"/>
                <a:gd name="T35" fmla="*/ 7 h 17"/>
                <a:gd name="T36" fmla="*/ 42 w 57"/>
                <a:gd name="T37" fmla="*/ 7 h 17"/>
                <a:gd name="T38" fmla="*/ 47 w 57"/>
                <a:gd name="T3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7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9"/>
                    <a:pt x="4" y="12"/>
                    <a:pt x="6" y="15"/>
                  </a:cubicBezTo>
                  <a:cubicBezTo>
                    <a:pt x="6" y="17"/>
                    <a:pt x="7" y="17"/>
                    <a:pt x="9" y="17"/>
                  </a:cubicBezTo>
                  <a:cubicBezTo>
                    <a:pt x="24" y="17"/>
                    <a:pt x="38" y="17"/>
                    <a:pt x="53" y="17"/>
                  </a:cubicBezTo>
                  <a:cubicBezTo>
                    <a:pt x="54" y="17"/>
                    <a:pt x="55" y="16"/>
                    <a:pt x="56" y="15"/>
                  </a:cubicBezTo>
                  <a:cubicBezTo>
                    <a:pt x="57" y="14"/>
                    <a:pt x="57" y="13"/>
                    <a:pt x="56" y="12"/>
                  </a:cubicBezTo>
                  <a:cubicBezTo>
                    <a:pt x="56" y="10"/>
                    <a:pt x="55" y="9"/>
                    <a:pt x="55" y="8"/>
                  </a:cubicBezTo>
                  <a:cubicBezTo>
                    <a:pt x="54" y="7"/>
                    <a:pt x="54" y="6"/>
                    <a:pt x="54" y="5"/>
                  </a:cubicBezTo>
                  <a:cubicBezTo>
                    <a:pt x="53" y="3"/>
                    <a:pt x="51" y="2"/>
                    <a:pt x="49" y="1"/>
                  </a:cubicBezTo>
                  <a:cubicBezTo>
                    <a:pt x="47" y="1"/>
                    <a:pt x="45" y="1"/>
                    <a:pt x="42" y="0"/>
                  </a:cubicBezTo>
                  <a:cubicBezTo>
                    <a:pt x="29" y="0"/>
                    <a:pt x="16" y="0"/>
                    <a:pt x="4" y="0"/>
                  </a:cubicBezTo>
                  <a:close/>
                  <a:moveTo>
                    <a:pt x="47" y="8"/>
                  </a:moveTo>
                  <a:cubicBezTo>
                    <a:pt x="48" y="8"/>
                    <a:pt x="48" y="9"/>
                    <a:pt x="48" y="10"/>
                  </a:cubicBezTo>
                  <a:cubicBezTo>
                    <a:pt x="36" y="10"/>
                    <a:pt x="23" y="10"/>
                    <a:pt x="11" y="10"/>
                  </a:cubicBezTo>
                  <a:cubicBezTo>
                    <a:pt x="10" y="9"/>
                    <a:pt x="10" y="8"/>
                    <a:pt x="9" y="7"/>
                  </a:cubicBezTo>
                  <a:cubicBezTo>
                    <a:pt x="20" y="7"/>
                    <a:pt x="31" y="7"/>
                    <a:pt x="42" y="7"/>
                  </a:cubicBezTo>
                  <a:cubicBezTo>
                    <a:pt x="44" y="7"/>
                    <a:pt x="46" y="7"/>
                    <a:pt x="4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9551988" y="2081213"/>
              <a:ext cx="174625" cy="71438"/>
            </a:xfrm>
            <a:custGeom>
              <a:avLst/>
              <a:gdLst>
                <a:gd name="T0" fmla="*/ 5 w 46"/>
                <a:gd name="T1" fmla="*/ 19 h 19"/>
                <a:gd name="T2" fmla="*/ 43 w 46"/>
                <a:gd name="T3" fmla="*/ 18 h 19"/>
                <a:gd name="T4" fmla="*/ 46 w 46"/>
                <a:gd name="T5" fmla="*/ 16 h 19"/>
                <a:gd name="T6" fmla="*/ 46 w 46"/>
                <a:gd name="T7" fmla="*/ 13 h 19"/>
                <a:gd name="T8" fmla="*/ 43 w 46"/>
                <a:gd name="T9" fmla="*/ 14 h 19"/>
                <a:gd name="T10" fmla="*/ 46 w 46"/>
                <a:gd name="T11" fmla="*/ 13 h 19"/>
                <a:gd name="T12" fmla="*/ 43 w 46"/>
                <a:gd name="T13" fmla="*/ 8 h 19"/>
                <a:gd name="T14" fmla="*/ 42 w 46"/>
                <a:gd name="T15" fmla="*/ 5 h 19"/>
                <a:gd name="T16" fmla="*/ 41 w 46"/>
                <a:gd name="T17" fmla="*/ 3 h 19"/>
                <a:gd name="T18" fmla="*/ 37 w 46"/>
                <a:gd name="T19" fmla="*/ 1 h 19"/>
                <a:gd name="T20" fmla="*/ 3 w 46"/>
                <a:gd name="T21" fmla="*/ 0 h 19"/>
                <a:gd name="T22" fmla="*/ 1 w 46"/>
                <a:gd name="T23" fmla="*/ 1 h 19"/>
                <a:gd name="T24" fmla="*/ 0 w 46"/>
                <a:gd name="T25" fmla="*/ 4 h 19"/>
                <a:gd name="T26" fmla="*/ 2 w 46"/>
                <a:gd name="T27" fmla="*/ 16 h 19"/>
                <a:gd name="T28" fmla="*/ 5 w 46"/>
                <a:gd name="T29" fmla="*/ 19 h 19"/>
                <a:gd name="T30" fmla="*/ 35 w 46"/>
                <a:gd name="T31" fmla="*/ 7 h 19"/>
                <a:gd name="T32" fmla="*/ 35 w 46"/>
                <a:gd name="T33" fmla="*/ 8 h 19"/>
                <a:gd name="T34" fmla="*/ 36 w 46"/>
                <a:gd name="T35" fmla="*/ 9 h 19"/>
                <a:gd name="T36" fmla="*/ 37 w 46"/>
                <a:gd name="T37" fmla="*/ 10 h 19"/>
                <a:gd name="T38" fmla="*/ 37 w 46"/>
                <a:gd name="T39" fmla="*/ 10 h 19"/>
                <a:gd name="T40" fmla="*/ 37 w 46"/>
                <a:gd name="T41" fmla="*/ 11 h 19"/>
                <a:gd name="T42" fmla="*/ 8 w 46"/>
                <a:gd name="T43" fmla="*/ 12 h 19"/>
                <a:gd name="T44" fmla="*/ 7 w 46"/>
                <a:gd name="T45" fmla="*/ 7 h 19"/>
                <a:gd name="T46" fmla="*/ 35 w 46"/>
                <a:gd name="T4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9">
                  <a:moveTo>
                    <a:pt x="5" y="19"/>
                  </a:moveTo>
                  <a:cubicBezTo>
                    <a:pt x="18" y="18"/>
                    <a:pt x="30" y="18"/>
                    <a:pt x="43" y="18"/>
                  </a:cubicBezTo>
                  <a:cubicBezTo>
                    <a:pt x="44" y="18"/>
                    <a:pt x="45" y="17"/>
                    <a:pt x="46" y="16"/>
                  </a:cubicBezTo>
                  <a:cubicBezTo>
                    <a:pt x="46" y="15"/>
                    <a:pt x="46" y="14"/>
                    <a:pt x="46" y="13"/>
                  </a:cubicBezTo>
                  <a:cubicBezTo>
                    <a:pt x="46" y="13"/>
                    <a:pt x="43" y="14"/>
                    <a:pt x="43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1"/>
                    <a:pt x="44" y="9"/>
                    <a:pt x="43" y="8"/>
                  </a:cubicBezTo>
                  <a:cubicBezTo>
                    <a:pt x="43" y="7"/>
                    <a:pt x="43" y="6"/>
                    <a:pt x="42" y="5"/>
                  </a:cubicBezTo>
                  <a:cubicBezTo>
                    <a:pt x="41" y="5"/>
                    <a:pt x="41" y="4"/>
                    <a:pt x="41" y="3"/>
                  </a:cubicBezTo>
                  <a:cubicBezTo>
                    <a:pt x="40" y="2"/>
                    <a:pt x="39" y="1"/>
                    <a:pt x="37" y="1"/>
                  </a:cubicBezTo>
                  <a:cubicBezTo>
                    <a:pt x="26" y="1"/>
                    <a:pt x="15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8"/>
                    <a:pt x="1" y="12"/>
                    <a:pt x="2" y="16"/>
                  </a:cubicBezTo>
                  <a:cubicBezTo>
                    <a:pt x="2" y="17"/>
                    <a:pt x="4" y="19"/>
                    <a:pt x="5" y="19"/>
                  </a:cubicBezTo>
                  <a:close/>
                  <a:moveTo>
                    <a:pt x="35" y="7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8" y="11"/>
                    <a:pt x="18" y="12"/>
                    <a:pt x="8" y="12"/>
                  </a:cubicBezTo>
                  <a:cubicBezTo>
                    <a:pt x="8" y="10"/>
                    <a:pt x="7" y="9"/>
                    <a:pt x="7" y="7"/>
                  </a:cubicBezTo>
                  <a:cubicBezTo>
                    <a:pt x="16" y="7"/>
                    <a:pt x="26" y="7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9598025" y="2201863"/>
              <a:ext cx="173038" cy="68263"/>
            </a:xfrm>
            <a:custGeom>
              <a:avLst/>
              <a:gdLst>
                <a:gd name="T0" fmla="*/ 1 w 46"/>
                <a:gd name="T1" fmla="*/ 1 h 18"/>
                <a:gd name="T2" fmla="*/ 0 w 46"/>
                <a:gd name="T3" fmla="*/ 4 h 18"/>
                <a:gd name="T4" fmla="*/ 2 w 46"/>
                <a:gd name="T5" fmla="*/ 16 h 18"/>
                <a:gd name="T6" fmla="*/ 5 w 46"/>
                <a:gd name="T7" fmla="*/ 18 h 18"/>
                <a:gd name="T8" fmla="*/ 43 w 46"/>
                <a:gd name="T9" fmla="*/ 18 h 18"/>
                <a:gd name="T10" fmla="*/ 45 w 46"/>
                <a:gd name="T11" fmla="*/ 16 h 18"/>
                <a:gd name="T12" fmla="*/ 46 w 46"/>
                <a:gd name="T13" fmla="*/ 13 h 18"/>
                <a:gd name="T14" fmla="*/ 42 w 46"/>
                <a:gd name="T15" fmla="*/ 14 h 18"/>
                <a:gd name="T16" fmla="*/ 45 w 46"/>
                <a:gd name="T17" fmla="*/ 13 h 18"/>
                <a:gd name="T18" fmla="*/ 43 w 46"/>
                <a:gd name="T19" fmla="*/ 7 h 18"/>
                <a:gd name="T20" fmla="*/ 42 w 46"/>
                <a:gd name="T21" fmla="*/ 5 h 18"/>
                <a:gd name="T22" fmla="*/ 40 w 46"/>
                <a:gd name="T23" fmla="*/ 3 h 18"/>
                <a:gd name="T24" fmla="*/ 37 w 46"/>
                <a:gd name="T25" fmla="*/ 0 h 18"/>
                <a:gd name="T26" fmla="*/ 3 w 46"/>
                <a:gd name="T27" fmla="*/ 0 h 18"/>
                <a:gd name="T28" fmla="*/ 1 w 46"/>
                <a:gd name="T29" fmla="*/ 1 h 18"/>
                <a:gd name="T30" fmla="*/ 35 w 46"/>
                <a:gd name="T31" fmla="*/ 7 h 18"/>
                <a:gd name="T32" fmla="*/ 35 w 46"/>
                <a:gd name="T33" fmla="*/ 7 h 18"/>
                <a:gd name="T34" fmla="*/ 36 w 46"/>
                <a:gd name="T35" fmla="*/ 8 h 18"/>
                <a:gd name="T36" fmla="*/ 36 w 46"/>
                <a:gd name="T37" fmla="*/ 9 h 18"/>
                <a:gd name="T38" fmla="*/ 37 w 46"/>
                <a:gd name="T39" fmla="*/ 10 h 18"/>
                <a:gd name="T40" fmla="*/ 37 w 46"/>
                <a:gd name="T41" fmla="*/ 11 h 18"/>
                <a:gd name="T42" fmla="*/ 8 w 46"/>
                <a:gd name="T43" fmla="*/ 11 h 18"/>
                <a:gd name="T44" fmla="*/ 7 w 46"/>
                <a:gd name="T45" fmla="*/ 7 h 18"/>
                <a:gd name="T46" fmla="*/ 35 w 46"/>
                <a:gd name="T4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8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8"/>
                    <a:pt x="1" y="12"/>
                    <a:pt x="2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17" y="18"/>
                    <a:pt x="30" y="18"/>
                    <a:pt x="43" y="18"/>
                  </a:cubicBezTo>
                  <a:cubicBezTo>
                    <a:pt x="44" y="18"/>
                    <a:pt x="45" y="17"/>
                    <a:pt x="45" y="16"/>
                  </a:cubicBezTo>
                  <a:cubicBezTo>
                    <a:pt x="46" y="15"/>
                    <a:pt x="46" y="14"/>
                    <a:pt x="46" y="13"/>
                  </a:cubicBezTo>
                  <a:cubicBezTo>
                    <a:pt x="45" y="13"/>
                    <a:pt x="42" y="14"/>
                    <a:pt x="42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1"/>
                    <a:pt x="44" y="9"/>
                    <a:pt x="43" y="7"/>
                  </a:cubicBezTo>
                  <a:cubicBezTo>
                    <a:pt x="43" y="6"/>
                    <a:pt x="42" y="5"/>
                    <a:pt x="42" y="5"/>
                  </a:cubicBezTo>
                  <a:cubicBezTo>
                    <a:pt x="41" y="4"/>
                    <a:pt x="41" y="4"/>
                    <a:pt x="40" y="3"/>
                  </a:cubicBezTo>
                  <a:cubicBezTo>
                    <a:pt x="40" y="1"/>
                    <a:pt x="39" y="0"/>
                    <a:pt x="37" y="0"/>
                  </a:cubicBezTo>
                  <a:cubicBezTo>
                    <a:pt x="26" y="0"/>
                    <a:pt x="1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  <a:moveTo>
                    <a:pt x="35" y="7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7" y="11"/>
                  </a:cubicBezTo>
                  <a:cubicBezTo>
                    <a:pt x="27" y="11"/>
                    <a:pt x="17" y="11"/>
                    <a:pt x="8" y="11"/>
                  </a:cubicBezTo>
                  <a:cubicBezTo>
                    <a:pt x="7" y="10"/>
                    <a:pt x="7" y="8"/>
                    <a:pt x="7" y="7"/>
                  </a:cubicBezTo>
                  <a:cubicBezTo>
                    <a:pt x="16" y="7"/>
                    <a:pt x="26" y="7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9183688" y="2081213"/>
              <a:ext cx="173038" cy="71438"/>
            </a:xfrm>
            <a:custGeom>
              <a:avLst/>
              <a:gdLst>
                <a:gd name="T0" fmla="*/ 4 w 46"/>
                <a:gd name="T1" fmla="*/ 19 h 19"/>
                <a:gd name="T2" fmla="*/ 39 w 46"/>
                <a:gd name="T3" fmla="*/ 19 h 19"/>
                <a:gd name="T4" fmla="*/ 42 w 46"/>
                <a:gd name="T5" fmla="*/ 18 h 19"/>
                <a:gd name="T6" fmla="*/ 43 w 46"/>
                <a:gd name="T7" fmla="*/ 15 h 19"/>
                <a:gd name="T8" fmla="*/ 43 w 46"/>
                <a:gd name="T9" fmla="*/ 15 h 19"/>
                <a:gd name="T10" fmla="*/ 43 w 46"/>
                <a:gd name="T11" fmla="*/ 14 h 19"/>
                <a:gd name="T12" fmla="*/ 40 w 46"/>
                <a:gd name="T13" fmla="*/ 13 h 19"/>
                <a:gd name="T14" fmla="*/ 43 w 46"/>
                <a:gd name="T15" fmla="*/ 14 h 19"/>
                <a:gd name="T16" fmla="*/ 45 w 46"/>
                <a:gd name="T17" fmla="*/ 4 h 19"/>
                <a:gd name="T18" fmla="*/ 45 w 46"/>
                <a:gd name="T19" fmla="*/ 1 h 19"/>
                <a:gd name="T20" fmla="*/ 42 w 46"/>
                <a:gd name="T21" fmla="*/ 0 h 19"/>
                <a:gd name="T22" fmla="*/ 8 w 46"/>
                <a:gd name="T23" fmla="*/ 0 h 19"/>
                <a:gd name="T24" fmla="*/ 5 w 46"/>
                <a:gd name="T25" fmla="*/ 3 h 19"/>
                <a:gd name="T26" fmla="*/ 1 w 46"/>
                <a:gd name="T27" fmla="*/ 14 h 19"/>
                <a:gd name="T28" fmla="*/ 1 w 46"/>
                <a:gd name="T29" fmla="*/ 18 h 19"/>
                <a:gd name="T30" fmla="*/ 4 w 46"/>
                <a:gd name="T31" fmla="*/ 19 h 19"/>
                <a:gd name="T32" fmla="*/ 11 w 46"/>
                <a:gd name="T33" fmla="*/ 7 h 19"/>
                <a:gd name="T34" fmla="*/ 38 w 46"/>
                <a:gd name="T35" fmla="*/ 7 h 19"/>
                <a:gd name="T36" fmla="*/ 36 w 46"/>
                <a:gd name="T37" fmla="*/ 12 h 19"/>
                <a:gd name="T38" fmla="*/ 9 w 46"/>
                <a:gd name="T39" fmla="*/ 13 h 19"/>
                <a:gd name="T40" fmla="*/ 11 w 46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9">
                  <a:moveTo>
                    <a:pt x="4" y="19"/>
                  </a:moveTo>
                  <a:cubicBezTo>
                    <a:pt x="16" y="19"/>
                    <a:pt x="28" y="19"/>
                    <a:pt x="39" y="19"/>
                  </a:cubicBezTo>
                  <a:cubicBezTo>
                    <a:pt x="40" y="19"/>
                    <a:pt x="41" y="19"/>
                    <a:pt x="42" y="18"/>
                  </a:cubicBezTo>
                  <a:cubicBezTo>
                    <a:pt x="43" y="17"/>
                    <a:pt x="43" y="16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1"/>
                    <a:pt x="44" y="7"/>
                    <a:pt x="45" y="4"/>
                  </a:cubicBezTo>
                  <a:cubicBezTo>
                    <a:pt x="46" y="3"/>
                    <a:pt x="45" y="2"/>
                    <a:pt x="45" y="1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31" y="0"/>
                    <a:pt x="20" y="0"/>
                    <a:pt x="8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4" y="7"/>
                    <a:pt x="3" y="11"/>
                    <a:pt x="1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4" y="19"/>
                  </a:cubicBezTo>
                  <a:close/>
                  <a:moveTo>
                    <a:pt x="11" y="7"/>
                  </a:moveTo>
                  <a:cubicBezTo>
                    <a:pt x="20" y="7"/>
                    <a:pt x="29" y="7"/>
                    <a:pt x="38" y="7"/>
                  </a:cubicBezTo>
                  <a:cubicBezTo>
                    <a:pt x="37" y="9"/>
                    <a:pt x="37" y="10"/>
                    <a:pt x="36" y="12"/>
                  </a:cubicBezTo>
                  <a:cubicBezTo>
                    <a:pt x="27" y="12"/>
                    <a:pt x="18" y="13"/>
                    <a:pt x="9" y="13"/>
                  </a:cubicBezTo>
                  <a:cubicBezTo>
                    <a:pt x="10" y="11"/>
                    <a:pt x="11" y="9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8991600" y="2081213"/>
              <a:ext cx="180975" cy="76200"/>
            </a:xfrm>
            <a:custGeom>
              <a:avLst/>
              <a:gdLst>
                <a:gd name="T0" fmla="*/ 4 w 48"/>
                <a:gd name="T1" fmla="*/ 20 h 20"/>
                <a:gd name="T2" fmla="*/ 41 w 48"/>
                <a:gd name="T3" fmla="*/ 20 h 20"/>
                <a:gd name="T4" fmla="*/ 44 w 48"/>
                <a:gd name="T5" fmla="*/ 18 h 20"/>
                <a:gd name="T6" fmla="*/ 44 w 48"/>
                <a:gd name="T7" fmla="*/ 15 h 20"/>
                <a:gd name="T8" fmla="*/ 44 w 48"/>
                <a:gd name="T9" fmla="*/ 13 h 20"/>
                <a:gd name="T10" fmla="*/ 44 w 48"/>
                <a:gd name="T11" fmla="*/ 12 h 20"/>
                <a:gd name="T12" fmla="*/ 41 w 48"/>
                <a:gd name="T13" fmla="*/ 10 h 20"/>
                <a:gd name="T14" fmla="*/ 44 w 48"/>
                <a:gd name="T15" fmla="*/ 12 h 20"/>
                <a:gd name="T16" fmla="*/ 48 w 48"/>
                <a:gd name="T17" fmla="*/ 5 h 20"/>
                <a:gd name="T18" fmla="*/ 47 w 48"/>
                <a:gd name="T19" fmla="*/ 2 h 20"/>
                <a:gd name="T20" fmla="*/ 45 w 48"/>
                <a:gd name="T21" fmla="*/ 0 h 20"/>
                <a:gd name="T22" fmla="*/ 9 w 48"/>
                <a:gd name="T23" fmla="*/ 1 h 20"/>
                <a:gd name="T24" fmla="*/ 5 w 48"/>
                <a:gd name="T25" fmla="*/ 3 h 20"/>
                <a:gd name="T26" fmla="*/ 1 w 48"/>
                <a:gd name="T27" fmla="*/ 15 h 20"/>
                <a:gd name="T28" fmla="*/ 1 w 48"/>
                <a:gd name="T29" fmla="*/ 18 h 20"/>
                <a:gd name="T30" fmla="*/ 4 w 48"/>
                <a:gd name="T31" fmla="*/ 20 h 20"/>
                <a:gd name="T32" fmla="*/ 37 w 48"/>
                <a:gd name="T33" fmla="*/ 13 h 20"/>
                <a:gd name="T34" fmla="*/ 9 w 48"/>
                <a:gd name="T35" fmla="*/ 13 h 20"/>
                <a:gd name="T36" fmla="*/ 11 w 48"/>
                <a:gd name="T37" fmla="*/ 8 h 20"/>
                <a:gd name="T38" fmla="*/ 39 w 48"/>
                <a:gd name="T39" fmla="*/ 7 h 20"/>
                <a:gd name="T40" fmla="*/ 39 w 48"/>
                <a:gd name="T41" fmla="*/ 8 h 20"/>
                <a:gd name="T42" fmla="*/ 37 w 48"/>
                <a:gd name="T4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20">
                  <a:moveTo>
                    <a:pt x="4" y="20"/>
                  </a:moveTo>
                  <a:cubicBezTo>
                    <a:pt x="16" y="20"/>
                    <a:pt x="29" y="20"/>
                    <a:pt x="41" y="20"/>
                  </a:cubicBezTo>
                  <a:cubicBezTo>
                    <a:pt x="42" y="20"/>
                    <a:pt x="43" y="19"/>
                    <a:pt x="44" y="18"/>
                  </a:cubicBezTo>
                  <a:cubicBezTo>
                    <a:pt x="45" y="17"/>
                    <a:pt x="45" y="16"/>
                    <a:pt x="44" y="1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0"/>
                    <a:pt x="47" y="7"/>
                    <a:pt x="48" y="5"/>
                  </a:cubicBezTo>
                  <a:cubicBezTo>
                    <a:pt x="48" y="4"/>
                    <a:pt x="48" y="2"/>
                    <a:pt x="47" y="2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33" y="0"/>
                    <a:pt x="21" y="1"/>
                    <a:pt x="9" y="1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4" y="7"/>
                    <a:pt x="3" y="11"/>
                    <a:pt x="1" y="15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2" y="19"/>
                    <a:pt x="3" y="20"/>
                    <a:pt x="4" y="20"/>
                  </a:cubicBezTo>
                  <a:close/>
                  <a:moveTo>
                    <a:pt x="37" y="13"/>
                  </a:moveTo>
                  <a:cubicBezTo>
                    <a:pt x="28" y="13"/>
                    <a:pt x="18" y="13"/>
                    <a:pt x="9" y="13"/>
                  </a:cubicBezTo>
                  <a:cubicBezTo>
                    <a:pt x="10" y="11"/>
                    <a:pt x="10" y="10"/>
                    <a:pt x="11" y="8"/>
                  </a:cubicBezTo>
                  <a:cubicBezTo>
                    <a:pt x="21" y="7"/>
                    <a:pt x="30" y="7"/>
                    <a:pt x="39" y="7"/>
                  </a:cubicBezTo>
                  <a:cubicBezTo>
                    <a:pt x="39" y="7"/>
                    <a:pt x="39" y="8"/>
                    <a:pt x="39" y="8"/>
                  </a:cubicBezTo>
                  <a:cubicBezTo>
                    <a:pt x="38" y="10"/>
                    <a:pt x="37" y="11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" name="Freeform 308"/>
          <p:cNvSpPr>
            <a:spLocks noEditPoints="1"/>
          </p:cNvSpPr>
          <p:nvPr/>
        </p:nvSpPr>
        <p:spPr bwMode="auto">
          <a:xfrm>
            <a:off x="8468824" y="2697656"/>
            <a:ext cx="749520" cy="317654"/>
          </a:xfrm>
          <a:custGeom>
            <a:avLst/>
            <a:gdLst>
              <a:gd name="T0" fmla="*/ 257 w 266"/>
              <a:gd name="T1" fmla="*/ 89 h 113"/>
              <a:gd name="T2" fmla="*/ 70 w 266"/>
              <a:gd name="T3" fmla="*/ 96 h 113"/>
              <a:gd name="T4" fmla="*/ 1 w 266"/>
              <a:gd name="T5" fmla="*/ 87 h 113"/>
              <a:gd name="T6" fmla="*/ 52 w 266"/>
              <a:gd name="T7" fmla="*/ 4 h 113"/>
              <a:gd name="T8" fmla="*/ 216 w 266"/>
              <a:gd name="T9" fmla="*/ 4 h 113"/>
              <a:gd name="T10" fmla="*/ 19 w 266"/>
              <a:gd name="T11" fmla="*/ 25 h 113"/>
              <a:gd name="T12" fmla="*/ 13 w 266"/>
              <a:gd name="T13" fmla="*/ 35 h 113"/>
              <a:gd name="T14" fmla="*/ 11 w 266"/>
              <a:gd name="T15" fmla="*/ 74 h 113"/>
              <a:gd name="T16" fmla="*/ 11 w 266"/>
              <a:gd name="T17" fmla="*/ 80 h 113"/>
              <a:gd name="T18" fmla="*/ 30 w 266"/>
              <a:gd name="T19" fmla="*/ 92 h 113"/>
              <a:gd name="T20" fmla="*/ 52 w 266"/>
              <a:gd name="T21" fmla="*/ 72 h 113"/>
              <a:gd name="T22" fmla="*/ 84 w 266"/>
              <a:gd name="T23" fmla="*/ 82 h 113"/>
              <a:gd name="T24" fmla="*/ 97 w 266"/>
              <a:gd name="T25" fmla="*/ 92 h 113"/>
              <a:gd name="T26" fmla="*/ 107 w 266"/>
              <a:gd name="T27" fmla="*/ 90 h 113"/>
              <a:gd name="T28" fmla="*/ 121 w 266"/>
              <a:gd name="T29" fmla="*/ 89 h 113"/>
              <a:gd name="T30" fmla="*/ 130 w 266"/>
              <a:gd name="T31" fmla="*/ 89 h 113"/>
              <a:gd name="T32" fmla="*/ 164 w 266"/>
              <a:gd name="T33" fmla="*/ 92 h 113"/>
              <a:gd name="T34" fmla="*/ 189 w 266"/>
              <a:gd name="T35" fmla="*/ 92 h 113"/>
              <a:gd name="T36" fmla="*/ 219 w 266"/>
              <a:gd name="T37" fmla="*/ 37 h 113"/>
              <a:gd name="T38" fmla="*/ 253 w 266"/>
              <a:gd name="T39" fmla="*/ 91 h 113"/>
              <a:gd name="T40" fmla="*/ 250 w 266"/>
              <a:gd name="T41" fmla="*/ 78 h 113"/>
              <a:gd name="T42" fmla="*/ 250 w 266"/>
              <a:gd name="T43" fmla="*/ 66 h 113"/>
              <a:gd name="T44" fmla="*/ 232 w 266"/>
              <a:gd name="T45" fmla="*/ 68 h 113"/>
              <a:gd name="T46" fmla="*/ 248 w 266"/>
              <a:gd name="T47" fmla="*/ 37 h 113"/>
              <a:gd name="T48" fmla="*/ 255 w 266"/>
              <a:gd name="T49" fmla="*/ 38 h 113"/>
              <a:gd name="T50" fmla="*/ 251 w 266"/>
              <a:gd name="T51" fmla="*/ 30 h 113"/>
              <a:gd name="T52" fmla="*/ 250 w 266"/>
              <a:gd name="T53" fmla="*/ 23 h 113"/>
              <a:gd name="T54" fmla="*/ 249 w 266"/>
              <a:gd name="T55" fmla="*/ 16 h 113"/>
              <a:gd name="T56" fmla="*/ 233 w 266"/>
              <a:gd name="T57" fmla="*/ 9 h 113"/>
              <a:gd name="T58" fmla="*/ 143 w 266"/>
              <a:gd name="T59" fmla="*/ 4 h 113"/>
              <a:gd name="T60" fmla="*/ 46 w 266"/>
              <a:gd name="T61" fmla="*/ 9 h 113"/>
              <a:gd name="T62" fmla="*/ 25 w 266"/>
              <a:gd name="T63" fmla="*/ 15 h 113"/>
              <a:gd name="T64" fmla="*/ 23 w 266"/>
              <a:gd name="T65" fmla="*/ 23 h 113"/>
              <a:gd name="T66" fmla="*/ 11 w 266"/>
              <a:gd name="T67" fmla="*/ 58 h 113"/>
              <a:gd name="T68" fmla="*/ 11 w 266"/>
              <a:gd name="T69" fmla="*/ 58 h 113"/>
              <a:gd name="T70" fmla="*/ 255 w 266"/>
              <a:gd name="T71" fmla="*/ 41 h 113"/>
              <a:gd name="T72" fmla="*/ 81 w 266"/>
              <a:gd name="T73" fmla="*/ 93 h 113"/>
              <a:gd name="T74" fmla="*/ 207 w 266"/>
              <a:gd name="T75" fmla="*/ 80 h 113"/>
              <a:gd name="T76" fmla="*/ 53 w 266"/>
              <a:gd name="T77" fmla="*/ 43 h 113"/>
              <a:gd name="T78" fmla="*/ 53 w 266"/>
              <a:gd name="T79" fmla="*/ 43 h 113"/>
              <a:gd name="T80" fmla="*/ 203 w 266"/>
              <a:gd name="T81" fmla="*/ 43 h 113"/>
              <a:gd name="T82" fmla="*/ 5 w 266"/>
              <a:gd name="T83" fmla="*/ 78 h 113"/>
              <a:gd name="T84" fmla="*/ 219 w 266"/>
              <a:gd name="T85" fmla="*/ 78 h 113"/>
              <a:gd name="T86" fmla="*/ 262 w 266"/>
              <a:gd name="T87" fmla="*/ 79 h 113"/>
              <a:gd name="T88" fmla="*/ 213 w 266"/>
              <a:gd name="T89" fmla="*/ 86 h 113"/>
              <a:gd name="T90" fmla="*/ 64 w 266"/>
              <a:gd name="T91" fmla="*/ 84 h 113"/>
              <a:gd name="T92" fmla="*/ 55 w 266"/>
              <a:gd name="T93" fmla="*/ 86 h 113"/>
              <a:gd name="T94" fmla="*/ 46 w 266"/>
              <a:gd name="T95" fmla="*/ 90 h 113"/>
              <a:gd name="T96" fmla="*/ 218 w 266"/>
              <a:gd name="T97" fmla="*/ 87 h 113"/>
              <a:gd name="T98" fmla="*/ 64 w 266"/>
              <a:gd name="T99" fmla="*/ 93 h 113"/>
              <a:gd name="T100" fmla="*/ 212 w 266"/>
              <a:gd name="T101" fmla="*/ 102 h 113"/>
              <a:gd name="T102" fmla="*/ 55 w 266"/>
              <a:gd name="T103" fmla="*/ 101 h 113"/>
              <a:gd name="T104" fmla="*/ 218 w 266"/>
              <a:gd name="T105" fmla="*/ 9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13">
                <a:moveTo>
                  <a:pt x="259" y="74"/>
                </a:moveTo>
                <a:cubicBezTo>
                  <a:pt x="261" y="76"/>
                  <a:pt x="263" y="73"/>
                  <a:pt x="265" y="75"/>
                </a:cubicBezTo>
                <a:cubicBezTo>
                  <a:pt x="266" y="80"/>
                  <a:pt x="265" y="84"/>
                  <a:pt x="265" y="88"/>
                </a:cubicBezTo>
                <a:cubicBezTo>
                  <a:pt x="263" y="89"/>
                  <a:pt x="260" y="88"/>
                  <a:pt x="257" y="89"/>
                </a:cubicBezTo>
                <a:cubicBezTo>
                  <a:pt x="256" y="91"/>
                  <a:pt x="259" y="94"/>
                  <a:pt x="257" y="96"/>
                </a:cubicBezTo>
                <a:cubicBezTo>
                  <a:pt x="251" y="96"/>
                  <a:pt x="246" y="95"/>
                  <a:pt x="238" y="95"/>
                </a:cubicBezTo>
                <a:cubicBezTo>
                  <a:pt x="233" y="111"/>
                  <a:pt x="207" y="113"/>
                  <a:pt x="203" y="96"/>
                </a:cubicBezTo>
                <a:cubicBezTo>
                  <a:pt x="161" y="93"/>
                  <a:pt x="109" y="97"/>
                  <a:pt x="70" y="96"/>
                </a:cubicBezTo>
                <a:cubicBezTo>
                  <a:pt x="66" y="109"/>
                  <a:pt x="41" y="113"/>
                  <a:pt x="37" y="96"/>
                </a:cubicBezTo>
                <a:cubicBezTo>
                  <a:pt x="29" y="95"/>
                  <a:pt x="16" y="96"/>
                  <a:pt x="8" y="94"/>
                </a:cubicBezTo>
                <a:cubicBezTo>
                  <a:pt x="7" y="91"/>
                  <a:pt x="8" y="90"/>
                  <a:pt x="8" y="87"/>
                </a:cubicBezTo>
                <a:cubicBezTo>
                  <a:pt x="6" y="86"/>
                  <a:pt x="3" y="88"/>
                  <a:pt x="1" y="87"/>
                </a:cubicBezTo>
                <a:cubicBezTo>
                  <a:pt x="0" y="83"/>
                  <a:pt x="0" y="78"/>
                  <a:pt x="1" y="74"/>
                </a:cubicBezTo>
                <a:cubicBezTo>
                  <a:pt x="4" y="72"/>
                  <a:pt x="4" y="74"/>
                  <a:pt x="8" y="74"/>
                </a:cubicBezTo>
                <a:cubicBezTo>
                  <a:pt x="8" y="62"/>
                  <a:pt x="8" y="46"/>
                  <a:pt x="9" y="34"/>
                </a:cubicBezTo>
                <a:cubicBezTo>
                  <a:pt x="12" y="13"/>
                  <a:pt x="32" y="5"/>
                  <a:pt x="52" y="4"/>
                </a:cubicBezTo>
                <a:cubicBezTo>
                  <a:pt x="69" y="4"/>
                  <a:pt x="88" y="2"/>
                  <a:pt x="104" y="2"/>
                </a:cubicBezTo>
                <a:cubicBezTo>
                  <a:pt x="112" y="1"/>
                  <a:pt x="120" y="2"/>
                  <a:pt x="128" y="2"/>
                </a:cubicBezTo>
                <a:cubicBezTo>
                  <a:pt x="146" y="1"/>
                  <a:pt x="166" y="0"/>
                  <a:pt x="184" y="0"/>
                </a:cubicBezTo>
                <a:cubicBezTo>
                  <a:pt x="195" y="1"/>
                  <a:pt x="206" y="4"/>
                  <a:pt x="216" y="4"/>
                </a:cubicBezTo>
                <a:cubicBezTo>
                  <a:pt x="227" y="5"/>
                  <a:pt x="237" y="4"/>
                  <a:pt x="246" y="9"/>
                </a:cubicBezTo>
                <a:cubicBezTo>
                  <a:pt x="264" y="19"/>
                  <a:pt x="258" y="54"/>
                  <a:pt x="259" y="74"/>
                </a:cubicBezTo>
                <a:close/>
                <a:moveTo>
                  <a:pt x="17" y="23"/>
                </a:moveTo>
                <a:cubicBezTo>
                  <a:pt x="18" y="23"/>
                  <a:pt x="19" y="23"/>
                  <a:pt x="19" y="25"/>
                </a:cubicBezTo>
                <a:cubicBezTo>
                  <a:pt x="17" y="26"/>
                  <a:pt x="16" y="26"/>
                  <a:pt x="15" y="26"/>
                </a:cubicBezTo>
                <a:cubicBezTo>
                  <a:pt x="15" y="28"/>
                  <a:pt x="14" y="28"/>
                  <a:pt x="14" y="30"/>
                </a:cubicBezTo>
                <a:cubicBezTo>
                  <a:pt x="15" y="31"/>
                  <a:pt x="16" y="31"/>
                  <a:pt x="16" y="33"/>
                </a:cubicBezTo>
                <a:cubicBezTo>
                  <a:pt x="16" y="35"/>
                  <a:pt x="12" y="33"/>
                  <a:pt x="13" y="35"/>
                </a:cubicBezTo>
                <a:cubicBezTo>
                  <a:pt x="21" y="37"/>
                  <a:pt x="30" y="36"/>
                  <a:pt x="39" y="35"/>
                </a:cubicBezTo>
                <a:cubicBezTo>
                  <a:pt x="43" y="43"/>
                  <a:pt x="39" y="52"/>
                  <a:pt x="40" y="62"/>
                </a:cubicBezTo>
                <a:cubicBezTo>
                  <a:pt x="32" y="67"/>
                  <a:pt x="16" y="58"/>
                  <a:pt x="11" y="65"/>
                </a:cubicBezTo>
                <a:cubicBezTo>
                  <a:pt x="11" y="68"/>
                  <a:pt x="12" y="70"/>
                  <a:pt x="11" y="74"/>
                </a:cubicBezTo>
                <a:cubicBezTo>
                  <a:pt x="13" y="74"/>
                  <a:pt x="11" y="71"/>
                  <a:pt x="14" y="72"/>
                </a:cubicBezTo>
                <a:cubicBezTo>
                  <a:pt x="14" y="72"/>
                  <a:pt x="15" y="72"/>
                  <a:pt x="15" y="73"/>
                </a:cubicBezTo>
                <a:cubicBezTo>
                  <a:pt x="16" y="77"/>
                  <a:pt x="12" y="74"/>
                  <a:pt x="11" y="75"/>
                </a:cubicBezTo>
                <a:cubicBezTo>
                  <a:pt x="12" y="77"/>
                  <a:pt x="11" y="78"/>
                  <a:pt x="11" y="80"/>
                </a:cubicBezTo>
                <a:cubicBezTo>
                  <a:pt x="11" y="81"/>
                  <a:pt x="13" y="79"/>
                  <a:pt x="14" y="81"/>
                </a:cubicBezTo>
                <a:cubicBezTo>
                  <a:pt x="15" y="85"/>
                  <a:pt x="11" y="83"/>
                  <a:pt x="11" y="85"/>
                </a:cubicBezTo>
                <a:cubicBezTo>
                  <a:pt x="11" y="87"/>
                  <a:pt x="13" y="88"/>
                  <a:pt x="11" y="91"/>
                </a:cubicBezTo>
                <a:cubicBezTo>
                  <a:pt x="18" y="92"/>
                  <a:pt x="21" y="92"/>
                  <a:pt x="30" y="92"/>
                </a:cubicBezTo>
                <a:cubicBezTo>
                  <a:pt x="29" y="89"/>
                  <a:pt x="31" y="89"/>
                  <a:pt x="32" y="89"/>
                </a:cubicBezTo>
                <a:cubicBezTo>
                  <a:pt x="35" y="89"/>
                  <a:pt x="32" y="92"/>
                  <a:pt x="34" y="92"/>
                </a:cubicBezTo>
                <a:cubicBezTo>
                  <a:pt x="35" y="91"/>
                  <a:pt x="36" y="93"/>
                  <a:pt x="37" y="92"/>
                </a:cubicBezTo>
                <a:cubicBezTo>
                  <a:pt x="37" y="80"/>
                  <a:pt x="42" y="73"/>
                  <a:pt x="52" y="72"/>
                </a:cubicBezTo>
                <a:cubicBezTo>
                  <a:pt x="54" y="59"/>
                  <a:pt x="46" y="45"/>
                  <a:pt x="51" y="38"/>
                </a:cubicBezTo>
                <a:cubicBezTo>
                  <a:pt x="61" y="39"/>
                  <a:pt x="71" y="38"/>
                  <a:pt x="81" y="35"/>
                </a:cubicBezTo>
                <a:cubicBezTo>
                  <a:pt x="83" y="40"/>
                  <a:pt x="82" y="45"/>
                  <a:pt x="82" y="50"/>
                </a:cubicBezTo>
                <a:cubicBezTo>
                  <a:pt x="83" y="61"/>
                  <a:pt x="83" y="72"/>
                  <a:pt x="84" y="82"/>
                </a:cubicBezTo>
                <a:cubicBezTo>
                  <a:pt x="84" y="86"/>
                  <a:pt x="84" y="93"/>
                  <a:pt x="88" y="93"/>
                </a:cubicBezTo>
                <a:cubicBezTo>
                  <a:pt x="88" y="93"/>
                  <a:pt x="87" y="90"/>
                  <a:pt x="90" y="90"/>
                </a:cubicBezTo>
                <a:cubicBezTo>
                  <a:pt x="92" y="91"/>
                  <a:pt x="91" y="93"/>
                  <a:pt x="92" y="93"/>
                </a:cubicBezTo>
                <a:cubicBezTo>
                  <a:pt x="94" y="93"/>
                  <a:pt x="96" y="94"/>
                  <a:pt x="97" y="92"/>
                </a:cubicBezTo>
                <a:cubicBezTo>
                  <a:pt x="94" y="92"/>
                  <a:pt x="96" y="89"/>
                  <a:pt x="98" y="90"/>
                </a:cubicBezTo>
                <a:cubicBezTo>
                  <a:pt x="100" y="91"/>
                  <a:pt x="96" y="93"/>
                  <a:pt x="99" y="93"/>
                </a:cubicBezTo>
                <a:cubicBezTo>
                  <a:pt x="101" y="94"/>
                  <a:pt x="104" y="93"/>
                  <a:pt x="106" y="92"/>
                </a:cubicBezTo>
                <a:cubicBezTo>
                  <a:pt x="105" y="92"/>
                  <a:pt x="107" y="90"/>
                  <a:pt x="107" y="90"/>
                </a:cubicBezTo>
                <a:cubicBezTo>
                  <a:pt x="108" y="90"/>
                  <a:pt x="109" y="90"/>
                  <a:pt x="109" y="90"/>
                </a:cubicBezTo>
                <a:cubicBezTo>
                  <a:pt x="110" y="91"/>
                  <a:pt x="109" y="92"/>
                  <a:pt x="109" y="93"/>
                </a:cubicBezTo>
                <a:cubicBezTo>
                  <a:pt x="113" y="93"/>
                  <a:pt x="118" y="92"/>
                  <a:pt x="120" y="93"/>
                </a:cubicBezTo>
                <a:cubicBezTo>
                  <a:pt x="120" y="91"/>
                  <a:pt x="119" y="90"/>
                  <a:pt x="121" y="89"/>
                </a:cubicBezTo>
                <a:cubicBezTo>
                  <a:pt x="123" y="89"/>
                  <a:pt x="124" y="91"/>
                  <a:pt x="123" y="92"/>
                </a:cubicBezTo>
                <a:cubicBezTo>
                  <a:pt x="124" y="92"/>
                  <a:pt x="127" y="93"/>
                  <a:pt x="128" y="92"/>
                </a:cubicBezTo>
                <a:cubicBezTo>
                  <a:pt x="127" y="92"/>
                  <a:pt x="127" y="89"/>
                  <a:pt x="128" y="90"/>
                </a:cubicBezTo>
                <a:cubicBezTo>
                  <a:pt x="129" y="90"/>
                  <a:pt x="129" y="89"/>
                  <a:pt x="130" y="89"/>
                </a:cubicBezTo>
                <a:cubicBezTo>
                  <a:pt x="131" y="92"/>
                  <a:pt x="135" y="93"/>
                  <a:pt x="139" y="91"/>
                </a:cubicBezTo>
                <a:cubicBezTo>
                  <a:pt x="137" y="92"/>
                  <a:pt x="139" y="89"/>
                  <a:pt x="139" y="89"/>
                </a:cubicBezTo>
                <a:cubicBezTo>
                  <a:pt x="144" y="87"/>
                  <a:pt x="140" y="92"/>
                  <a:pt x="142" y="92"/>
                </a:cubicBezTo>
                <a:cubicBezTo>
                  <a:pt x="152" y="92"/>
                  <a:pt x="157" y="92"/>
                  <a:pt x="164" y="92"/>
                </a:cubicBezTo>
                <a:cubicBezTo>
                  <a:pt x="164" y="90"/>
                  <a:pt x="164" y="89"/>
                  <a:pt x="166" y="89"/>
                </a:cubicBezTo>
                <a:cubicBezTo>
                  <a:pt x="167" y="89"/>
                  <a:pt x="167" y="90"/>
                  <a:pt x="167" y="92"/>
                </a:cubicBezTo>
                <a:cubicBezTo>
                  <a:pt x="171" y="92"/>
                  <a:pt x="174" y="92"/>
                  <a:pt x="176" y="90"/>
                </a:cubicBezTo>
                <a:cubicBezTo>
                  <a:pt x="178" y="93"/>
                  <a:pt x="186" y="92"/>
                  <a:pt x="189" y="92"/>
                </a:cubicBezTo>
                <a:cubicBezTo>
                  <a:pt x="189" y="88"/>
                  <a:pt x="190" y="81"/>
                  <a:pt x="190" y="76"/>
                </a:cubicBezTo>
                <a:cubicBezTo>
                  <a:pt x="189" y="67"/>
                  <a:pt x="185" y="43"/>
                  <a:pt x="191" y="39"/>
                </a:cubicBezTo>
                <a:cubicBezTo>
                  <a:pt x="194" y="37"/>
                  <a:pt x="203" y="40"/>
                  <a:pt x="209" y="39"/>
                </a:cubicBezTo>
                <a:cubicBezTo>
                  <a:pt x="213" y="38"/>
                  <a:pt x="215" y="37"/>
                  <a:pt x="219" y="37"/>
                </a:cubicBezTo>
                <a:cubicBezTo>
                  <a:pt x="219" y="38"/>
                  <a:pt x="220" y="37"/>
                  <a:pt x="220" y="38"/>
                </a:cubicBezTo>
                <a:cubicBezTo>
                  <a:pt x="220" y="49"/>
                  <a:pt x="223" y="62"/>
                  <a:pt x="223" y="72"/>
                </a:cubicBezTo>
                <a:cubicBezTo>
                  <a:pt x="234" y="73"/>
                  <a:pt x="238" y="82"/>
                  <a:pt x="238" y="92"/>
                </a:cubicBezTo>
                <a:cubicBezTo>
                  <a:pt x="243" y="91"/>
                  <a:pt x="249" y="93"/>
                  <a:pt x="253" y="91"/>
                </a:cubicBezTo>
                <a:cubicBezTo>
                  <a:pt x="251" y="90"/>
                  <a:pt x="254" y="90"/>
                  <a:pt x="253" y="88"/>
                </a:cubicBezTo>
                <a:cubicBezTo>
                  <a:pt x="253" y="87"/>
                  <a:pt x="250" y="88"/>
                  <a:pt x="250" y="86"/>
                </a:cubicBezTo>
                <a:cubicBezTo>
                  <a:pt x="251" y="85"/>
                  <a:pt x="252" y="83"/>
                  <a:pt x="254" y="85"/>
                </a:cubicBezTo>
                <a:cubicBezTo>
                  <a:pt x="255" y="80"/>
                  <a:pt x="251" y="80"/>
                  <a:pt x="250" y="78"/>
                </a:cubicBezTo>
                <a:cubicBezTo>
                  <a:pt x="251" y="77"/>
                  <a:pt x="251" y="76"/>
                  <a:pt x="253" y="76"/>
                </a:cubicBezTo>
                <a:cubicBezTo>
                  <a:pt x="255" y="76"/>
                  <a:pt x="253" y="80"/>
                  <a:pt x="255" y="80"/>
                </a:cubicBezTo>
                <a:cubicBezTo>
                  <a:pt x="256" y="74"/>
                  <a:pt x="253" y="66"/>
                  <a:pt x="255" y="63"/>
                </a:cubicBezTo>
                <a:cubicBezTo>
                  <a:pt x="251" y="62"/>
                  <a:pt x="253" y="66"/>
                  <a:pt x="250" y="66"/>
                </a:cubicBezTo>
                <a:cubicBezTo>
                  <a:pt x="248" y="66"/>
                  <a:pt x="249" y="63"/>
                  <a:pt x="247" y="63"/>
                </a:cubicBezTo>
                <a:cubicBezTo>
                  <a:pt x="243" y="64"/>
                  <a:pt x="239" y="64"/>
                  <a:pt x="235" y="65"/>
                </a:cubicBezTo>
                <a:cubicBezTo>
                  <a:pt x="234" y="65"/>
                  <a:pt x="236" y="68"/>
                  <a:pt x="235" y="68"/>
                </a:cubicBezTo>
                <a:cubicBezTo>
                  <a:pt x="234" y="68"/>
                  <a:pt x="233" y="68"/>
                  <a:pt x="232" y="68"/>
                </a:cubicBezTo>
                <a:cubicBezTo>
                  <a:pt x="231" y="67"/>
                  <a:pt x="232" y="66"/>
                  <a:pt x="232" y="64"/>
                </a:cubicBezTo>
                <a:cubicBezTo>
                  <a:pt x="230" y="65"/>
                  <a:pt x="229" y="64"/>
                  <a:pt x="229" y="63"/>
                </a:cubicBezTo>
                <a:cubicBezTo>
                  <a:pt x="228" y="53"/>
                  <a:pt x="228" y="47"/>
                  <a:pt x="227" y="38"/>
                </a:cubicBezTo>
                <a:cubicBezTo>
                  <a:pt x="233" y="36"/>
                  <a:pt x="242" y="38"/>
                  <a:pt x="248" y="37"/>
                </a:cubicBezTo>
                <a:cubicBezTo>
                  <a:pt x="247" y="37"/>
                  <a:pt x="247" y="34"/>
                  <a:pt x="248" y="34"/>
                </a:cubicBezTo>
                <a:cubicBezTo>
                  <a:pt x="248" y="34"/>
                  <a:pt x="248" y="33"/>
                  <a:pt x="249" y="33"/>
                </a:cubicBezTo>
                <a:cubicBezTo>
                  <a:pt x="251" y="34"/>
                  <a:pt x="251" y="35"/>
                  <a:pt x="250" y="37"/>
                </a:cubicBezTo>
                <a:cubicBezTo>
                  <a:pt x="252" y="37"/>
                  <a:pt x="254" y="37"/>
                  <a:pt x="255" y="38"/>
                </a:cubicBezTo>
                <a:cubicBezTo>
                  <a:pt x="255" y="35"/>
                  <a:pt x="251" y="38"/>
                  <a:pt x="251" y="35"/>
                </a:cubicBezTo>
                <a:cubicBezTo>
                  <a:pt x="252" y="35"/>
                  <a:pt x="252" y="34"/>
                  <a:pt x="252" y="34"/>
                </a:cubicBezTo>
                <a:cubicBezTo>
                  <a:pt x="254" y="33"/>
                  <a:pt x="253" y="35"/>
                  <a:pt x="255" y="34"/>
                </a:cubicBezTo>
                <a:cubicBezTo>
                  <a:pt x="256" y="30"/>
                  <a:pt x="251" y="34"/>
                  <a:pt x="251" y="30"/>
                </a:cubicBezTo>
                <a:cubicBezTo>
                  <a:pt x="251" y="28"/>
                  <a:pt x="254" y="30"/>
                  <a:pt x="254" y="28"/>
                </a:cubicBezTo>
                <a:cubicBezTo>
                  <a:pt x="253" y="28"/>
                  <a:pt x="254" y="27"/>
                  <a:pt x="254" y="26"/>
                </a:cubicBezTo>
                <a:cubicBezTo>
                  <a:pt x="252" y="27"/>
                  <a:pt x="248" y="27"/>
                  <a:pt x="249" y="23"/>
                </a:cubicBezTo>
                <a:cubicBezTo>
                  <a:pt x="249" y="23"/>
                  <a:pt x="250" y="23"/>
                  <a:pt x="250" y="23"/>
                </a:cubicBezTo>
                <a:cubicBezTo>
                  <a:pt x="252" y="23"/>
                  <a:pt x="252" y="25"/>
                  <a:pt x="253" y="26"/>
                </a:cubicBezTo>
                <a:cubicBezTo>
                  <a:pt x="253" y="23"/>
                  <a:pt x="252" y="21"/>
                  <a:pt x="251" y="20"/>
                </a:cubicBezTo>
                <a:cubicBezTo>
                  <a:pt x="251" y="22"/>
                  <a:pt x="248" y="20"/>
                  <a:pt x="248" y="19"/>
                </a:cubicBezTo>
                <a:cubicBezTo>
                  <a:pt x="247" y="17"/>
                  <a:pt x="249" y="17"/>
                  <a:pt x="249" y="16"/>
                </a:cubicBezTo>
                <a:cubicBezTo>
                  <a:pt x="247" y="15"/>
                  <a:pt x="245" y="12"/>
                  <a:pt x="242" y="11"/>
                </a:cubicBezTo>
                <a:cubicBezTo>
                  <a:pt x="240" y="12"/>
                  <a:pt x="241" y="14"/>
                  <a:pt x="238" y="13"/>
                </a:cubicBezTo>
                <a:cubicBezTo>
                  <a:pt x="237" y="12"/>
                  <a:pt x="238" y="12"/>
                  <a:pt x="238" y="10"/>
                </a:cubicBezTo>
                <a:cubicBezTo>
                  <a:pt x="236" y="10"/>
                  <a:pt x="234" y="10"/>
                  <a:pt x="233" y="9"/>
                </a:cubicBezTo>
                <a:cubicBezTo>
                  <a:pt x="232" y="10"/>
                  <a:pt x="231" y="11"/>
                  <a:pt x="230" y="11"/>
                </a:cubicBezTo>
                <a:cubicBezTo>
                  <a:pt x="229" y="11"/>
                  <a:pt x="229" y="9"/>
                  <a:pt x="229" y="8"/>
                </a:cubicBezTo>
                <a:cubicBezTo>
                  <a:pt x="225" y="9"/>
                  <a:pt x="223" y="7"/>
                  <a:pt x="220" y="9"/>
                </a:cubicBezTo>
                <a:cubicBezTo>
                  <a:pt x="196" y="3"/>
                  <a:pt x="168" y="4"/>
                  <a:pt x="143" y="4"/>
                </a:cubicBezTo>
                <a:cubicBezTo>
                  <a:pt x="136" y="4"/>
                  <a:pt x="130" y="6"/>
                  <a:pt x="123" y="6"/>
                </a:cubicBezTo>
                <a:cubicBezTo>
                  <a:pt x="102" y="5"/>
                  <a:pt x="85" y="5"/>
                  <a:pt x="62" y="8"/>
                </a:cubicBezTo>
                <a:cubicBezTo>
                  <a:pt x="62" y="10"/>
                  <a:pt x="62" y="10"/>
                  <a:pt x="61" y="10"/>
                </a:cubicBezTo>
                <a:cubicBezTo>
                  <a:pt x="59" y="7"/>
                  <a:pt x="50" y="8"/>
                  <a:pt x="46" y="9"/>
                </a:cubicBezTo>
                <a:cubicBezTo>
                  <a:pt x="44" y="9"/>
                  <a:pt x="48" y="10"/>
                  <a:pt x="47" y="12"/>
                </a:cubicBezTo>
                <a:cubicBezTo>
                  <a:pt x="46" y="12"/>
                  <a:pt x="45" y="12"/>
                  <a:pt x="44" y="12"/>
                </a:cubicBezTo>
                <a:cubicBezTo>
                  <a:pt x="43" y="12"/>
                  <a:pt x="43" y="9"/>
                  <a:pt x="42" y="9"/>
                </a:cubicBezTo>
                <a:cubicBezTo>
                  <a:pt x="35" y="11"/>
                  <a:pt x="31" y="12"/>
                  <a:pt x="25" y="15"/>
                </a:cubicBezTo>
                <a:cubicBezTo>
                  <a:pt x="26" y="17"/>
                  <a:pt x="26" y="18"/>
                  <a:pt x="24" y="19"/>
                </a:cubicBezTo>
                <a:cubicBezTo>
                  <a:pt x="23" y="18"/>
                  <a:pt x="21" y="18"/>
                  <a:pt x="21" y="20"/>
                </a:cubicBezTo>
                <a:cubicBezTo>
                  <a:pt x="22" y="19"/>
                  <a:pt x="23" y="20"/>
                  <a:pt x="23" y="22"/>
                </a:cubicBezTo>
                <a:cubicBezTo>
                  <a:pt x="23" y="22"/>
                  <a:pt x="23" y="22"/>
                  <a:pt x="23" y="23"/>
                </a:cubicBezTo>
                <a:cubicBezTo>
                  <a:pt x="21" y="23"/>
                  <a:pt x="19" y="23"/>
                  <a:pt x="20" y="21"/>
                </a:cubicBezTo>
                <a:cubicBezTo>
                  <a:pt x="20" y="21"/>
                  <a:pt x="20" y="20"/>
                  <a:pt x="20" y="20"/>
                </a:cubicBezTo>
                <a:cubicBezTo>
                  <a:pt x="19" y="21"/>
                  <a:pt x="17" y="22"/>
                  <a:pt x="17" y="23"/>
                </a:cubicBezTo>
                <a:close/>
                <a:moveTo>
                  <a:pt x="11" y="58"/>
                </a:moveTo>
                <a:cubicBezTo>
                  <a:pt x="21" y="58"/>
                  <a:pt x="28" y="59"/>
                  <a:pt x="35" y="60"/>
                </a:cubicBezTo>
                <a:cubicBezTo>
                  <a:pt x="36" y="51"/>
                  <a:pt x="35" y="47"/>
                  <a:pt x="36" y="39"/>
                </a:cubicBezTo>
                <a:cubicBezTo>
                  <a:pt x="29" y="40"/>
                  <a:pt x="21" y="39"/>
                  <a:pt x="12" y="39"/>
                </a:cubicBezTo>
                <a:cubicBezTo>
                  <a:pt x="12" y="46"/>
                  <a:pt x="12" y="52"/>
                  <a:pt x="11" y="58"/>
                </a:cubicBezTo>
                <a:close/>
                <a:moveTo>
                  <a:pt x="232" y="41"/>
                </a:moveTo>
                <a:cubicBezTo>
                  <a:pt x="232" y="49"/>
                  <a:pt x="232" y="56"/>
                  <a:pt x="233" y="61"/>
                </a:cubicBezTo>
                <a:cubicBezTo>
                  <a:pt x="241" y="61"/>
                  <a:pt x="250" y="60"/>
                  <a:pt x="256" y="59"/>
                </a:cubicBezTo>
                <a:cubicBezTo>
                  <a:pt x="256" y="54"/>
                  <a:pt x="255" y="48"/>
                  <a:pt x="255" y="41"/>
                </a:cubicBezTo>
                <a:cubicBezTo>
                  <a:pt x="248" y="39"/>
                  <a:pt x="238" y="42"/>
                  <a:pt x="232" y="41"/>
                </a:cubicBezTo>
                <a:close/>
                <a:moveTo>
                  <a:pt x="69" y="42"/>
                </a:moveTo>
                <a:cubicBezTo>
                  <a:pt x="69" y="63"/>
                  <a:pt x="70" y="75"/>
                  <a:pt x="71" y="93"/>
                </a:cubicBezTo>
                <a:cubicBezTo>
                  <a:pt x="75" y="93"/>
                  <a:pt x="78" y="92"/>
                  <a:pt x="81" y="93"/>
                </a:cubicBezTo>
                <a:cubicBezTo>
                  <a:pt x="81" y="75"/>
                  <a:pt x="78" y="60"/>
                  <a:pt x="79" y="41"/>
                </a:cubicBezTo>
                <a:cubicBezTo>
                  <a:pt x="75" y="42"/>
                  <a:pt x="73" y="43"/>
                  <a:pt x="69" y="42"/>
                </a:cubicBezTo>
                <a:close/>
                <a:moveTo>
                  <a:pt x="207" y="43"/>
                </a:moveTo>
                <a:cubicBezTo>
                  <a:pt x="206" y="55"/>
                  <a:pt x="206" y="67"/>
                  <a:pt x="207" y="80"/>
                </a:cubicBezTo>
                <a:cubicBezTo>
                  <a:pt x="210" y="76"/>
                  <a:pt x="214" y="73"/>
                  <a:pt x="220" y="73"/>
                </a:cubicBezTo>
                <a:cubicBezTo>
                  <a:pt x="220" y="61"/>
                  <a:pt x="216" y="51"/>
                  <a:pt x="217" y="41"/>
                </a:cubicBezTo>
                <a:cubicBezTo>
                  <a:pt x="212" y="41"/>
                  <a:pt x="212" y="42"/>
                  <a:pt x="207" y="43"/>
                </a:cubicBezTo>
                <a:close/>
                <a:moveTo>
                  <a:pt x="53" y="43"/>
                </a:moveTo>
                <a:cubicBezTo>
                  <a:pt x="54" y="52"/>
                  <a:pt x="55" y="61"/>
                  <a:pt x="55" y="72"/>
                </a:cubicBezTo>
                <a:cubicBezTo>
                  <a:pt x="60" y="73"/>
                  <a:pt x="64" y="75"/>
                  <a:pt x="67" y="79"/>
                </a:cubicBezTo>
                <a:cubicBezTo>
                  <a:pt x="67" y="67"/>
                  <a:pt x="65" y="53"/>
                  <a:pt x="65" y="42"/>
                </a:cubicBezTo>
                <a:cubicBezTo>
                  <a:pt x="61" y="42"/>
                  <a:pt x="58" y="43"/>
                  <a:pt x="53" y="43"/>
                </a:cubicBezTo>
                <a:close/>
                <a:moveTo>
                  <a:pt x="192" y="44"/>
                </a:moveTo>
                <a:cubicBezTo>
                  <a:pt x="190" y="61"/>
                  <a:pt x="194" y="76"/>
                  <a:pt x="193" y="92"/>
                </a:cubicBezTo>
                <a:cubicBezTo>
                  <a:pt x="196" y="92"/>
                  <a:pt x="199" y="92"/>
                  <a:pt x="202" y="92"/>
                </a:cubicBezTo>
                <a:cubicBezTo>
                  <a:pt x="205" y="78"/>
                  <a:pt x="203" y="58"/>
                  <a:pt x="203" y="43"/>
                </a:cubicBezTo>
                <a:cubicBezTo>
                  <a:pt x="199" y="43"/>
                  <a:pt x="194" y="43"/>
                  <a:pt x="192" y="44"/>
                </a:cubicBezTo>
                <a:close/>
                <a:moveTo>
                  <a:pt x="5" y="83"/>
                </a:moveTo>
                <a:cubicBezTo>
                  <a:pt x="8" y="84"/>
                  <a:pt x="8" y="81"/>
                  <a:pt x="7" y="78"/>
                </a:cubicBezTo>
                <a:cubicBezTo>
                  <a:pt x="6" y="78"/>
                  <a:pt x="6" y="77"/>
                  <a:pt x="5" y="78"/>
                </a:cubicBezTo>
                <a:cubicBezTo>
                  <a:pt x="5" y="79"/>
                  <a:pt x="5" y="81"/>
                  <a:pt x="5" y="83"/>
                </a:cubicBezTo>
                <a:close/>
                <a:moveTo>
                  <a:pt x="220" y="81"/>
                </a:moveTo>
                <a:cubicBezTo>
                  <a:pt x="219" y="80"/>
                  <a:pt x="220" y="79"/>
                  <a:pt x="220" y="78"/>
                </a:cubicBezTo>
                <a:cubicBezTo>
                  <a:pt x="220" y="78"/>
                  <a:pt x="219" y="78"/>
                  <a:pt x="219" y="78"/>
                </a:cubicBezTo>
                <a:cubicBezTo>
                  <a:pt x="219" y="79"/>
                  <a:pt x="219" y="81"/>
                  <a:pt x="220" y="81"/>
                </a:cubicBezTo>
                <a:close/>
                <a:moveTo>
                  <a:pt x="257" y="85"/>
                </a:moveTo>
                <a:cubicBezTo>
                  <a:pt x="259" y="85"/>
                  <a:pt x="260" y="85"/>
                  <a:pt x="261" y="84"/>
                </a:cubicBezTo>
                <a:cubicBezTo>
                  <a:pt x="261" y="82"/>
                  <a:pt x="262" y="81"/>
                  <a:pt x="262" y="79"/>
                </a:cubicBezTo>
                <a:cubicBezTo>
                  <a:pt x="261" y="79"/>
                  <a:pt x="259" y="79"/>
                  <a:pt x="258" y="79"/>
                </a:cubicBezTo>
                <a:cubicBezTo>
                  <a:pt x="258" y="81"/>
                  <a:pt x="257" y="83"/>
                  <a:pt x="257" y="85"/>
                </a:cubicBezTo>
                <a:close/>
                <a:moveTo>
                  <a:pt x="210" y="85"/>
                </a:moveTo>
                <a:cubicBezTo>
                  <a:pt x="210" y="84"/>
                  <a:pt x="212" y="86"/>
                  <a:pt x="213" y="86"/>
                </a:cubicBezTo>
                <a:cubicBezTo>
                  <a:pt x="212" y="85"/>
                  <a:pt x="211" y="83"/>
                  <a:pt x="210" y="82"/>
                </a:cubicBezTo>
                <a:cubicBezTo>
                  <a:pt x="211" y="83"/>
                  <a:pt x="209" y="85"/>
                  <a:pt x="210" y="85"/>
                </a:cubicBezTo>
                <a:close/>
                <a:moveTo>
                  <a:pt x="65" y="87"/>
                </a:moveTo>
                <a:cubicBezTo>
                  <a:pt x="65" y="86"/>
                  <a:pt x="65" y="85"/>
                  <a:pt x="64" y="84"/>
                </a:cubicBezTo>
                <a:cubicBezTo>
                  <a:pt x="64" y="85"/>
                  <a:pt x="63" y="88"/>
                  <a:pt x="65" y="87"/>
                </a:cubicBezTo>
                <a:close/>
                <a:moveTo>
                  <a:pt x="51" y="91"/>
                </a:moveTo>
                <a:cubicBezTo>
                  <a:pt x="53" y="91"/>
                  <a:pt x="53" y="91"/>
                  <a:pt x="56" y="90"/>
                </a:cubicBezTo>
                <a:cubicBezTo>
                  <a:pt x="55" y="89"/>
                  <a:pt x="55" y="88"/>
                  <a:pt x="55" y="86"/>
                </a:cubicBezTo>
                <a:cubicBezTo>
                  <a:pt x="52" y="84"/>
                  <a:pt x="49" y="88"/>
                  <a:pt x="51" y="91"/>
                </a:cubicBezTo>
                <a:close/>
                <a:moveTo>
                  <a:pt x="42" y="88"/>
                </a:moveTo>
                <a:cubicBezTo>
                  <a:pt x="42" y="88"/>
                  <a:pt x="41" y="91"/>
                  <a:pt x="42" y="91"/>
                </a:cubicBezTo>
                <a:cubicBezTo>
                  <a:pt x="43" y="90"/>
                  <a:pt x="44" y="88"/>
                  <a:pt x="46" y="90"/>
                </a:cubicBezTo>
                <a:cubicBezTo>
                  <a:pt x="46" y="89"/>
                  <a:pt x="47" y="88"/>
                  <a:pt x="46" y="87"/>
                </a:cubicBezTo>
                <a:cubicBezTo>
                  <a:pt x="46" y="88"/>
                  <a:pt x="43" y="88"/>
                  <a:pt x="42" y="88"/>
                </a:cubicBezTo>
                <a:close/>
                <a:moveTo>
                  <a:pt x="224" y="91"/>
                </a:moveTo>
                <a:cubicBezTo>
                  <a:pt x="224" y="88"/>
                  <a:pt x="221" y="88"/>
                  <a:pt x="218" y="87"/>
                </a:cubicBezTo>
                <a:cubicBezTo>
                  <a:pt x="215" y="92"/>
                  <a:pt x="221" y="94"/>
                  <a:pt x="224" y="91"/>
                </a:cubicBezTo>
                <a:close/>
                <a:moveTo>
                  <a:pt x="64" y="93"/>
                </a:moveTo>
                <a:cubicBezTo>
                  <a:pt x="65" y="92"/>
                  <a:pt x="64" y="90"/>
                  <a:pt x="63" y="90"/>
                </a:cubicBezTo>
                <a:cubicBezTo>
                  <a:pt x="62" y="91"/>
                  <a:pt x="63" y="93"/>
                  <a:pt x="64" y="93"/>
                </a:cubicBezTo>
                <a:close/>
                <a:moveTo>
                  <a:pt x="46" y="99"/>
                </a:moveTo>
                <a:cubicBezTo>
                  <a:pt x="47" y="99"/>
                  <a:pt x="49" y="96"/>
                  <a:pt x="48" y="96"/>
                </a:cubicBezTo>
                <a:cubicBezTo>
                  <a:pt x="48" y="97"/>
                  <a:pt x="46" y="97"/>
                  <a:pt x="46" y="99"/>
                </a:cubicBezTo>
                <a:close/>
                <a:moveTo>
                  <a:pt x="212" y="102"/>
                </a:moveTo>
                <a:cubicBezTo>
                  <a:pt x="212" y="102"/>
                  <a:pt x="212" y="101"/>
                  <a:pt x="213" y="101"/>
                </a:cubicBezTo>
                <a:cubicBezTo>
                  <a:pt x="210" y="100"/>
                  <a:pt x="210" y="97"/>
                  <a:pt x="207" y="96"/>
                </a:cubicBezTo>
                <a:cubicBezTo>
                  <a:pt x="208" y="99"/>
                  <a:pt x="210" y="101"/>
                  <a:pt x="212" y="102"/>
                </a:cubicBezTo>
                <a:close/>
                <a:moveTo>
                  <a:pt x="55" y="101"/>
                </a:moveTo>
                <a:cubicBezTo>
                  <a:pt x="54" y="99"/>
                  <a:pt x="54" y="98"/>
                  <a:pt x="53" y="97"/>
                </a:cubicBezTo>
                <a:cubicBezTo>
                  <a:pt x="54" y="98"/>
                  <a:pt x="53" y="101"/>
                  <a:pt x="55" y="101"/>
                </a:cubicBezTo>
                <a:close/>
                <a:moveTo>
                  <a:pt x="216" y="104"/>
                </a:moveTo>
                <a:cubicBezTo>
                  <a:pt x="217" y="103"/>
                  <a:pt x="219" y="100"/>
                  <a:pt x="218" y="99"/>
                </a:cubicBezTo>
                <a:cubicBezTo>
                  <a:pt x="216" y="100"/>
                  <a:pt x="213" y="103"/>
                  <a:pt x="216" y="104"/>
                </a:cubicBezTo>
                <a:close/>
              </a:path>
            </a:pathLst>
          </a:custGeom>
          <a:solidFill>
            <a:srgbClr val="6A40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67901" y="3330150"/>
            <a:ext cx="4205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43121" y="2640943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303898" y="3225524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8" name="矩形 7"/>
          <p:cNvSpPr/>
          <p:nvPr/>
        </p:nvSpPr>
        <p:spPr>
          <a:xfrm>
            <a:off x="6237402" y="4491059"/>
            <a:ext cx="423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sym typeface="Calibri" panose="020F0502020204030204" pitchFamily="34" charset="0"/>
              </a:rPr>
              <a:t>You can click here to enter your text. You can click here to enter your text. You can click here to enter your text.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17180" y="3010275"/>
            <a:ext cx="3929342" cy="2053412"/>
            <a:chOff x="4957764" y="1879601"/>
            <a:chExt cx="3022600" cy="1579563"/>
          </a:xfrm>
          <a:solidFill>
            <a:srgbClr val="6A4028"/>
          </a:solidFill>
        </p:grpSpPr>
        <p:sp>
          <p:nvSpPr>
            <p:cNvPr id="10" name="Freeform 85"/>
            <p:cNvSpPr/>
            <p:nvPr/>
          </p:nvSpPr>
          <p:spPr bwMode="auto">
            <a:xfrm>
              <a:off x="4957764" y="1879601"/>
              <a:ext cx="3022600" cy="1579563"/>
            </a:xfrm>
            <a:custGeom>
              <a:avLst/>
              <a:gdLst>
                <a:gd name="T0" fmla="*/ 465 w 643"/>
                <a:gd name="T1" fmla="*/ 289 h 336"/>
                <a:gd name="T2" fmla="*/ 463 w 643"/>
                <a:gd name="T3" fmla="*/ 286 h 336"/>
                <a:gd name="T4" fmla="*/ 465 w 643"/>
                <a:gd name="T5" fmla="*/ 273 h 336"/>
                <a:gd name="T6" fmla="*/ 429 w 643"/>
                <a:gd name="T7" fmla="*/ 213 h 336"/>
                <a:gd name="T8" fmla="*/ 412 w 643"/>
                <a:gd name="T9" fmla="*/ 207 h 336"/>
                <a:gd name="T10" fmla="*/ 361 w 643"/>
                <a:gd name="T11" fmla="*/ 255 h 336"/>
                <a:gd name="T12" fmla="*/ 359 w 643"/>
                <a:gd name="T13" fmla="*/ 256 h 336"/>
                <a:gd name="T14" fmla="*/ 238 w 643"/>
                <a:gd name="T15" fmla="*/ 219 h 336"/>
                <a:gd name="T16" fmla="*/ 236 w 643"/>
                <a:gd name="T17" fmla="*/ 218 h 336"/>
                <a:gd name="T18" fmla="*/ 236 w 643"/>
                <a:gd name="T19" fmla="*/ 217 h 336"/>
                <a:gd name="T20" fmla="*/ 241 w 643"/>
                <a:gd name="T21" fmla="*/ 186 h 336"/>
                <a:gd name="T22" fmla="*/ 211 w 643"/>
                <a:gd name="T23" fmla="*/ 123 h 336"/>
                <a:gd name="T24" fmla="*/ 198 w 643"/>
                <a:gd name="T25" fmla="*/ 119 h 336"/>
                <a:gd name="T26" fmla="*/ 147 w 643"/>
                <a:gd name="T27" fmla="*/ 184 h 336"/>
                <a:gd name="T28" fmla="*/ 146 w 643"/>
                <a:gd name="T29" fmla="*/ 185 h 336"/>
                <a:gd name="T30" fmla="*/ 145 w 643"/>
                <a:gd name="T31" fmla="*/ 185 h 336"/>
                <a:gd name="T32" fmla="*/ 1 w 643"/>
                <a:gd name="T33" fmla="*/ 140 h 336"/>
                <a:gd name="T34" fmla="*/ 0 w 643"/>
                <a:gd name="T35" fmla="*/ 139 h 336"/>
                <a:gd name="T36" fmla="*/ 0 w 643"/>
                <a:gd name="T37" fmla="*/ 138 h 336"/>
                <a:gd name="T38" fmla="*/ 20 w 643"/>
                <a:gd name="T39" fmla="*/ 67 h 336"/>
                <a:gd name="T40" fmla="*/ 50 w 643"/>
                <a:gd name="T41" fmla="*/ 36 h 336"/>
                <a:gd name="T42" fmla="*/ 76 w 643"/>
                <a:gd name="T43" fmla="*/ 40 h 336"/>
                <a:gd name="T44" fmla="*/ 149 w 643"/>
                <a:gd name="T45" fmla="*/ 63 h 336"/>
                <a:gd name="T46" fmla="*/ 182 w 643"/>
                <a:gd name="T47" fmla="*/ 52 h 336"/>
                <a:gd name="T48" fmla="*/ 248 w 643"/>
                <a:gd name="T49" fmla="*/ 0 h 336"/>
                <a:gd name="T50" fmla="*/ 249 w 643"/>
                <a:gd name="T51" fmla="*/ 0 h 336"/>
                <a:gd name="T52" fmla="*/ 353 w 643"/>
                <a:gd name="T53" fmla="*/ 24 h 336"/>
                <a:gd name="T54" fmla="*/ 471 w 643"/>
                <a:gd name="T55" fmla="*/ 96 h 336"/>
                <a:gd name="T56" fmla="*/ 468 w 643"/>
                <a:gd name="T57" fmla="*/ 97 h 336"/>
                <a:gd name="T58" fmla="*/ 352 w 643"/>
                <a:gd name="T59" fmla="*/ 28 h 336"/>
                <a:gd name="T60" fmla="*/ 248 w 643"/>
                <a:gd name="T61" fmla="*/ 4 h 336"/>
                <a:gd name="T62" fmla="*/ 184 w 643"/>
                <a:gd name="T63" fmla="*/ 55 h 336"/>
                <a:gd name="T64" fmla="*/ 149 w 643"/>
                <a:gd name="T65" fmla="*/ 67 h 336"/>
                <a:gd name="T66" fmla="*/ 75 w 643"/>
                <a:gd name="T67" fmla="*/ 44 h 336"/>
                <a:gd name="T68" fmla="*/ 50 w 643"/>
                <a:gd name="T69" fmla="*/ 40 h 336"/>
                <a:gd name="T70" fmla="*/ 24 w 643"/>
                <a:gd name="T71" fmla="*/ 68 h 336"/>
                <a:gd name="T72" fmla="*/ 4 w 643"/>
                <a:gd name="T73" fmla="*/ 137 h 336"/>
                <a:gd name="T74" fmla="*/ 144 w 643"/>
                <a:gd name="T75" fmla="*/ 181 h 336"/>
                <a:gd name="T76" fmla="*/ 198 w 643"/>
                <a:gd name="T77" fmla="*/ 115 h 336"/>
                <a:gd name="T78" fmla="*/ 213 w 643"/>
                <a:gd name="T79" fmla="*/ 119 h 336"/>
                <a:gd name="T80" fmla="*/ 245 w 643"/>
                <a:gd name="T81" fmla="*/ 186 h 336"/>
                <a:gd name="T82" fmla="*/ 241 w 643"/>
                <a:gd name="T83" fmla="*/ 216 h 336"/>
                <a:gd name="T84" fmla="*/ 358 w 643"/>
                <a:gd name="T85" fmla="*/ 252 h 336"/>
                <a:gd name="T86" fmla="*/ 412 w 643"/>
                <a:gd name="T87" fmla="*/ 203 h 336"/>
                <a:gd name="T88" fmla="*/ 432 w 643"/>
                <a:gd name="T89" fmla="*/ 210 h 336"/>
                <a:gd name="T90" fmla="*/ 469 w 643"/>
                <a:gd name="T91" fmla="*/ 273 h 336"/>
                <a:gd name="T92" fmla="*/ 468 w 643"/>
                <a:gd name="T93" fmla="*/ 286 h 336"/>
                <a:gd name="T94" fmla="*/ 612 w 643"/>
                <a:gd name="T95" fmla="*/ 332 h 336"/>
                <a:gd name="T96" fmla="*/ 639 w 643"/>
                <a:gd name="T97" fmla="*/ 252 h 336"/>
                <a:gd name="T98" fmla="*/ 548 w 643"/>
                <a:gd name="T99" fmla="*/ 210 h 336"/>
                <a:gd name="T100" fmla="*/ 468 w 643"/>
                <a:gd name="T101" fmla="*/ 97 h 336"/>
                <a:gd name="T102" fmla="*/ 471 w 643"/>
                <a:gd name="T103" fmla="*/ 96 h 336"/>
                <a:gd name="T104" fmla="*/ 550 w 643"/>
                <a:gd name="T105" fmla="*/ 207 h 336"/>
                <a:gd name="T106" fmla="*/ 642 w 643"/>
                <a:gd name="T107" fmla="*/ 249 h 336"/>
                <a:gd name="T108" fmla="*/ 643 w 643"/>
                <a:gd name="T109" fmla="*/ 251 h 336"/>
                <a:gd name="T110" fmla="*/ 615 w 643"/>
                <a:gd name="T111" fmla="*/ 336 h 336"/>
                <a:gd name="T112" fmla="*/ 613 w 643"/>
                <a:gd name="T1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3" h="336">
                  <a:moveTo>
                    <a:pt x="613" y="336"/>
                  </a:moveTo>
                  <a:cubicBezTo>
                    <a:pt x="591" y="336"/>
                    <a:pt x="488" y="297"/>
                    <a:pt x="465" y="289"/>
                  </a:cubicBezTo>
                  <a:cubicBezTo>
                    <a:pt x="465" y="289"/>
                    <a:pt x="465" y="289"/>
                    <a:pt x="465" y="289"/>
                  </a:cubicBezTo>
                  <a:cubicBezTo>
                    <a:pt x="464" y="288"/>
                    <a:pt x="463" y="287"/>
                    <a:pt x="463" y="286"/>
                  </a:cubicBezTo>
                  <a:cubicBezTo>
                    <a:pt x="463" y="286"/>
                    <a:pt x="463" y="286"/>
                    <a:pt x="463" y="286"/>
                  </a:cubicBezTo>
                  <a:cubicBezTo>
                    <a:pt x="464" y="282"/>
                    <a:pt x="465" y="278"/>
                    <a:pt x="465" y="273"/>
                  </a:cubicBezTo>
                  <a:cubicBezTo>
                    <a:pt x="465" y="273"/>
                    <a:pt x="465" y="273"/>
                    <a:pt x="465" y="273"/>
                  </a:cubicBezTo>
                  <a:cubicBezTo>
                    <a:pt x="465" y="250"/>
                    <a:pt x="452" y="230"/>
                    <a:pt x="429" y="213"/>
                  </a:cubicBezTo>
                  <a:cubicBezTo>
                    <a:pt x="429" y="213"/>
                    <a:pt x="429" y="213"/>
                    <a:pt x="429" y="213"/>
                  </a:cubicBezTo>
                  <a:cubicBezTo>
                    <a:pt x="423" y="209"/>
                    <a:pt x="417" y="207"/>
                    <a:pt x="412" y="207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391" y="206"/>
                    <a:pt x="373" y="236"/>
                    <a:pt x="361" y="255"/>
                  </a:cubicBezTo>
                  <a:cubicBezTo>
                    <a:pt x="361" y="255"/>
                    <a:pt x="361" y="255"/>
                    <a:pt x="361" y="255"/>
                  </a:cubicBezTo>
                  <a:cubicBezTo>
                    <a:pt x="360" y="256"/>
                    <a:pt x="359" y="257"/>
                    <a:pt x="359" y="256"/>
                  </a:cubicBezTo>
                  <a:cubicBezTo>
                    <a:pt x="359" y="256"/>
                    <a:pt x="359" y="256"/>
                    <a:pt x="359" y="256"/>
                  </a:cubicBezTo>
                  <a:cubicBezTo>
                    <a:pt x="347" y="252"/>
                    <a:pt x="261" y="227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7" y="219"/>
                    <a:pt x="237" y="219"/>
                    <a:pt x="236" y="218"/>
                  </a:cubicBezTo>
                  <a:cubicBezTo>
                    <a:pt x="236" y="218"/>
                    <a:pt x="236" y="218"/>
                    <a:pt x="236" y="218"/>
                  </a:cubicBezTo>
                  <a:cubicBezTo>
                    <a:pt x="236" y="218"/>
                    <a:pt x="236" y="217"/>
                    <a:pt x="236" y="217"/>
                  </a:cubicBezTo>
                  <a:cubicBezTo>
                    <a:pt x="236" y="217"/>
                    <a:pt x="236" y="217"/>
                    <a:pt x="236" y="217"/>
                  </a:cubicBezTo>
                  <a:cubicBezTo>
                    <a:pt x="239" y="209"/>
                    <a:pt x="241" y="198"/>
                    <a:pt x="241" y="186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61"/>
                    <a:pt x="233" y="132"/>
                    <a:pt x="211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07" y="120"/>
                    <a:pt x="202" y="119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71" y="119"/>
                    <a:pt x="151" y="160"/>
                    <a:pt x="147" y="184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84"/>
                    <a:pt x="147" y="185"/>
                    <a:pt x="146" y="185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46" y="185"/>
                    <a:pt x="145" y="185"/>
                    <a:pt x="145" y="185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19" y="178"/>
                    <a:pt x="25" y="144"/>
                    <a:pt x="1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0" y="140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7" y="114"/>
                    <a:pt x="15" y="91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5" y="44"/>
                    <a:pt x="35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7" y="36"/>
                    <a:pt x="66" y="38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111" y="46"/>
                    <a:pt x="127" y="63"/>
                    <a:pt x="149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58" y="63"/>
                    <a:pt x="168" y="60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206" y="39"/>
                    <a:pt x="216" y="3"/>
                    <a:pt x="248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99" y="8"/>
                    <a:pt x="353" y="24"/>
                  </a:cubicBezTo>
                  <a:cubicBezTo>
                    <a:pt x="353" y="24"/>
                    <a:pt x="353" y="24"/>
                    <a:pt x="353" y="24"/>
                  </a:cubicBezTo>
                  <a:cubicBezTo>
                    <a:pt x="406" y="40"/>
                    <a:pt x="461" y="63"/>
                    <a:pt x="471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69" y="97"/>
                    <a:pt x="469" y="97"/>
                    <a:pt x="469" y="97"/>
                  </a:cubicBezTo>
                  <a:cubicBezTo>
                    <a:pt x="468" y="97"/>
                    <a:pt x="468" y="97"/>
                    <a:pt x="468" y="97"/>
                  </a:cubicBezTo>
                  <a:cubicBezTo>
                    <a:pt x="459" y="67"/>
                    <a:pt x="404" y="43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01" y="12"/>
                    <a:pt x="252" y="5"/>
                    <a:pt x="248" y="4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20" y="6"/>
                    <a:pt x="210" y="40"/>
                    <a:pt x="184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70" y="63"/>
                    <a:pt x="159" y="67"/>
                    <a:pt x="149" y="67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25" y="66"/>
                    <a:pt x="109" y="50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65" y="42"/>
                    <a:pt x="57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36" y="40"/>
                    <a:pt x="30" y="46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19" y="91"/>
                    <a:pt x="12" y="114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31" y="142"/>
                    <a:pt x="116" y="172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9" y="156"/>
                    <a:pt x="168" y="116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203" y="115"/>
                    <a:pt x="208" y="117"/>
                    <a:pt x="213" y="119"/>
                  </a:cubicBezTo>
                  <a:cubicBezTo>
                    <a:pt x="213" y="119"/>
                    <a:pt x="213" y="119"/>
                    <a:pt x="213" y="119"/>
                  </a:cubicBezTo>
                  <a:cubicBezTo>
                    <a:pt x="237" y="130"/>
                    <a:pt x="245" y="160"/>
                    <a:pt x="245" y="186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5" y="198"/>
                    <a:pt x="244" y="208"/>
                    <a:pt x="241" y="216"/>
                  </a:cubicBezTo>
                  <a:cubicBezTo>
                    <a:pt x="241" y="216"/>
                    <a:pt x="241" y="216"/>
                    <a:pt x="241" y="216"/>
                  </a:cubicBezTo>
                  <a:cubicBezTo>
                    <a:pt x="265" y="224"/>
                    <a:pt x="343" y="246"/>
                    <a:pt x="358" y="252"/>
                  </a:cubicBezTo>
                  <a:cubicBezTo>
                    <a:pt x="358" y="252"/>
                    <a:pt x="358" y="252"/>
                    <a:pt x="358" y="252"/>
                  </a:cubicBezTo>
                  <a:cubicBezTo>
                    <a:pt x="371" y="233"/>
                    <a:pt x="388" y="203"/>
                    <a:pt x="412" y="203"/>
                  </a:cubicBezTo>
                  <a:cubicBezTo>
                    <a:pt x="412" y="203"/>
                    <a:pt x="412" y="203"/>
                    <a:pt x="412" y="203"/>
                  </a:cubicBezTo>
                  <a:cubicBezTo>
                    <a:pt x="418" y="203"/>
                    <a:pt x="425" y="205"/>
                    <a:pt x="432" y="210"/>
                  </a:cubicBezTo>
                  <a:cubicBezTo>
                    <a:pt x="432" y="210"/>
                    <a:pt x="432" y="210"/>
                    <a:pt x="432" y="210"/>
                  </a:cubicBezTo>
                  <a:cubicBezTo>
                    <a:pt x="455" y="227"/>
                    <a:pt x="469" y="248"/>
                    <a:pt x="469" y="273"/>
                  </a:cubicBezTo>
                  <a:cubicBezTo>
                    <a:pt x="469" y="273"/>
                    <a:pt x="469" y="273"/>
                    <a:pt x="469" y="273"/>
                  </a:cubicBezTo>
                  <a:cubicBezTo>
                    <a:pt x="469" y="277"/>
                    <a:pt x="468" y="281"/>
                    <a:pt x="468" y="286"/>
                  </a:cubicBezTo>
                  <a:cubicBezTo>
                    <a:pt x="468" y="286"/>
                    <a:pt x="468" y="286"/>
                    <a:pt x="468" y="286"/>
                  </a:cubicBezTo>
                  <a:cubicBezTo>
                    <a:pt x="493" y="295"/>
                    <a:pt x="590" y="331"/>
                    <a:pt x="612" y="332"/>
                  </a:cubicBezTo>
                  <a:cubicBezTo>
                    <a:pt x="612" y="332"/>
                    <a:pt x="612" y="332"/>
                    <a:pt x="612" y="332"/>
                  </a:cubicBezTo>
                  <a:cubicBezTo>
                    <a:pt x="626" y="314"/>
                    <a:pt x="634" y="287"/>
                    <a:pt x="639" y="252"/>
                  </a:cubicBezTo>
                  <a:cubicBezTo>
                    <a:pt x="639" y="252"/>
                    <a:pt x="639" y="252"/>
                    <a:pt x="639" y="252"/>
                  </a:cubicBezTo>
                  <a:cubicBezTo>
                    <a:pt x="607" y="236"/>
                    <a:pt x="575" y="226"/>
                    <a:pt x="548" y="210"/>
                  </a:cubicBezTo>
                  <a:cubicBezTo>
                    <a:pt x="548" y="210"/>
                    <a:pt x="548" y="210"/>
                    <a:pt x="548" y="210"/>
                  </a:cubicBezTo>
                  <a:cubicBezTo>
                    <a:pt x="495" y="181"/>
                    <a:pt x="488" y="169"/>
                    <a:pt x="468" y="97"/>
                  </a:cubicBezTo>
                  <a:cubicBezTo>
                    <a:pt x="468" y="97"/>
                    <a:pt x="468" y="97"/>
                    <a:pt x="468" y="97"/>
                  </a:cubicBezTo>
                  <a:cubicBezTo>
                    <a:pt x="469" y="97"/>
                    <a:pt x="469" y="97"/>
                    <a:pt x="469" y="97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92" y="168"/>
                    <a:pt x="497" y="177"/>
                    <a:pt x="550" y="207"/>
                  </a:cubicBezTo>
                  <a:cubicBezTo>
                    <a:pt x="550" y="207"/>
                    <a:pt x="550" y="207"/>
                    <a:pt x="550" y="207"/>
                  </a:cubicBezTo>
                  <a:cubicBezTo>
                    <a:pt x="577" y="222"/>
                    <a:pt x="609" y="233"/>
                    <a:pt x="642" y="249"/>
                  </a:cubicBezTo>
                  <a:cubicBezTo>
                    <a:pt x="642" y="249"/>
                    <a:pt x="642" y="249"/>
                    <a:pt x="642" y="249"/>
                  </a:cubicBezTo>
                  <a:cubicBezTo>
                    <a:pt x="643" y="250"/>
                    <a:pt x="643" y="251"/>
                    <a:pt x="643" y="251"/>
                  </a:cubicBezTo>
                  <a:cubicBezTo>
                    <a:pt x="643" y="251"/>
                    <a:pt x="643" y="251"/>
                    <a:pt x="643" y="251"/>
                  </a:cubicBezTo>
                  <a:cubicBezTo>
                    <a:pt x="638" y="288"/>
                    <a:pt x="630" y="316"/>
                    <a:pt x="615" y="336"/>
                  </a:cubicBezTo>
                  <a:cubicBezTo>
                    <a:pt x="615" y="336"/>
                    <a:pt x="615" y="336"/>
                    <a:pt x="615" y="336"/>
                  </a:cubicBezTo>
                  <a:cubicBezTo>
                    <a:pt x="614" y="336"/>
                    <a:pt x="614" y="336"/>
                    <a:pt x="613" y="336"/>
                  </a:cubicBezTo>
                  <a:cubicBezTo>
                    <a:pt x="613" y="336"/>
                    <a:pt x="613" y="336"/>
                    <a:pt x="613" y="336"/>
                  </a:cubicBezTo>
                  <a:cubicBezTo>
                    <a:pt x="613" y="336"/>
                    <a:pt x="613" y="336"/>
                    <a:pt x="613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86"/>
            <p:cNvSpPr>
              <a:spLocks noEditPoints="1"/>
            </p:cNvSpPr>
            <p:nvPr/>
          </p:nvSpPr>
          <p:spPr bwMode="auto">
            <a:xfrm>
              <a:off x="5699126" y="2486026"/>
              <a:ext cx="325438" cy="517525"/>
            </a:xfrm>
            <a:custGeom>
              <a:avLst/>
              <a:gdLst>
                <a:gd name="T0" fmla="*/ 13 w 69"/>
                <a:gd name="T1" fmla="*/ 92 h 110"/>
                <a:gd name="T2" fmla="*/ 0 w 69"/>
                <a:gd name="T3" fmla="*/ 49 h 110"/>
                <a:gd name="T4" fmla="*/ 0 w 69"/>
                <a:gd name="T5" fmla="*/ 49 h 110"/>
                <a:gd name="T6" fmla="*/ 8 w 69"/>
                <a:gd name="T7" fmla="*/ 16 h 110"/>
                <a:gd name="T8" fmla="*/ 8 w 69"/>
                <a:gd name="T9" fmla="*/ 16 h 110"/>
                <a:gd name="T10" fmla="*/ 30 w 69"/>
                <a:gd name="T11" fmla="*/ 1 h 110"/>
                <a:gd name="T12" fmla="*/ 30 w 69"/>
                <a:gd name="T13" fmla="*/ 1 h 110"/>
                <a:gd name="T14" fmla="*/ 32 w 69"/>
                <a:gd name="T15" fmla="*/ 0 h 110"/>
                <a:gd name="T16" fmla="*/ 32 w 69"/>
                <a:gd name="T17" fmla="*/ 0 h 110"/>
                <a:gd name="T18" fmla="*/ 33 w 69"/>
                <a:gd name="T19" fmla="*/ 1 h 110"/>
                <a:gd name="T20" fmla="*/ 33 w 69"/>
                <a:gd name="T21" fmla="*/ 1 h 110"/>
                <a:gd name="T22" fmla="*/ 36 w 69"/>
                <a:gd name="T23" fmla="*/ 0 h 110"/>
                <a:gd name="T24" fmla="*/ 36 w 69"/>
                <a:gd name="T25" fmla="*/ 0 h 110"/>
                <a:gd name="T26" fmla="*/ 37 w 69"/>
                <a:gd name="T27" fmla="*/ 0 h 110"/>
                <a:gd name="T28" fmla="*/ 37 w 69"/>
                <a:gd name="T29" fmla="*/ 0 h 110"/>
                <a:gd name="T30" fmla="*/ 39 w 69"/>
                <a:gd name="T31" fmla="*/ 2 h 110"/>
                <a:gd name="T32" fmla="*/ 39 w 69"/>
                <a:gd name="T33" fmla="*/ 2 h 110"/>
                <a:gd name="T34" fmla="*/ 68 w 69"/>
                <a:gd name="T35" fmla="*/ 43 h 110"/>
                <a:gd name="T36" fmla="*/ 68 w 69"/>
                <a:gd name="T37" fmla="*/ 43 h 110"/>
                <a:gd name="T38" fmla="*/ 69 w 69"/>
                <a:gd name="T39" fmla="*/ 58 h 110"/>
                <a:gd name="T40" fmla="*/ 69 w 69"/>
                <a:gd name="T41" fmla="*/ 58 h 110"/>
                <a:gd name="T42" fmla="*/ 41 w 69"/>
                <a:gd name="T43" fmla="*/ 110 h 110"/>
                <a:gd name="T44" fmla="*/ 41 w 69"/>
                <a:gd name="T45" fmla="*/ 110 h 110"/>
                <a:gd name="T46" fmla="*/ 13 w 69"/>
                <a:gd name="T47" fmla="*/ 92 h 110"/>
                <a:gd name="T48" fmla="*/ 12 w 69"/>
                <a:gd name="T49" fmla="*/ 18 h 110"/>
                <a:gd name="T50" fmla="*/ 4 w 69"/>
                <a:gd name="T51" fmla="*/ 49 h 110"/>
                <a:gd name="T52" fmla="*/ 4 w 69"/>
                <a:gd name="T53" fmla="*/ 49 h 110"/>
                <a:gd name="T54" fmla="*/ 16 w 69"/>
                <a:gd name="T55" fmla="*/ 90 h 110"/>
                <a:gd name="T56" fmla="*/ 16 w 69"/>
                <a:gd name="T57" fmla="*/ 90 h 110"/>
                <a:gd name="T58" fmla="*/ 41 w 69"/>
                <a:gd name="T59" fmla="*/ 106 h 110"/>
                <a:gd name="T60" fmla="*/ 41 w 69"/>
                <a:gd name="T61" fmla="*/ 106 h 110"/>
                <a:gd name="T62" fmla="*/ 59 w 69"/>
                <a:gd name="T63" fmla="*/ 92 h 110"/>
                <a:gd name="T64" fmla="*/ 59 w 69"/>
                <a:gd name="T65" fmla="*/ 92 h 110"/>
                <a:gd name="T66" fmla="*/ 65 w 69"/>
                <a:gd name="T67" fmla="*/ 58 h 110"/>
                <a:gd name="T68" fmla="*/ 65 w 69"/>
                <a:gd name="T69" fmla="*/ 58 h 110"/>
                <a:gd name="T70" fmla="*/ 64 w 69"/>
                <a:gd name="T71" fmla="*/ 44 h 110"/>
                <a:gd name="T72" fmla="*/ 64 w 69"/>
                <a:gd name="T73" fmla="*/ 44 h 110"/>
                <a:gd name="T74" fmla="*/ 33 w 69"/>
                <a:gd name="T75" fmla="*/ 5 h 110"/>
                <a:gd name="T76" fmla="*/ 33 w 69"/>
                <a:gd name="T77" fmla="*/ 5 h 110"/>
                <a:gd name="T78" fmla="*/ 12 w 69"/>
                <a:gd name="T79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110">
                  <a:moveTo>
                    <a:pt x="13" y="92"/>
                  </a:moveTo>
                  <a:cubicBezTo>
                    <a:pt x="5" y="82"/>
                    <a:pt x="0" y="6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7"/>
                    <a:pt x="3" y="2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8"/>
                    <a:pt x="20" y="2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58" y="8"/>
                    <a:pt x="65" y="24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8"/>
                    <a:pt x="69" y="53"/>
                    <a:pt x="69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83"/>
                    <a:pt x="60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3" y="110"/>
                    <a:pt x="23" y="105"/>
                    <a:pt x="13" y="92"/>
                  </a:cubicBezTo>
                  <a:close/>
                  <a:moveTo>
                    <a:pt x="12" y="18"/>
                  </a:moveTo>
                  <a:cubicBezTo>
                    <a:pt x="7" y="26"/>
                    <a:pt x="4" y="37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5"/>
                    <a:pt x="9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26" y="102"/>
                    <a:pt x="34" y="107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8" y="107"/>
                    <a:pt x="54" y="101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3" y="82"/>
                    <a:pt x="65" y="70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3"/>
                    <a:pt x="65" y="49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23"/>
                    <a:pt x="54" y="8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3" y="5"/>
                    <a:pt x="16" y="10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87"/>
            <p:cNvSpPr>
              <a:spLocks noEditPoints="1"/>
            </p:cNvSpPr>
            <p:nvPr/>
          </p:nvSpPr>
          <p:spPr bwMode="auto">
            <a:xfrm>
              <a:off x="6753226" y="2886076"/>
              <a:ext cx="357188" cy="498475"/>
            </a:xfrm>
            <a:custGeom>
              <a:avLst/>
              <a:gdLst>
                <a:gd name="T0" fmla="*/ 11 w 76"/>
                <a:gd name="T1" fmla="*/ 81 h 106"/>
                <a:gd name="T2" fmla="*/ 0 w 76"/>
                <a:gd name="T3" fmla="*/ 43 h 106"/>
                <a:gd name="T4" fmla="*/ 0 w 76"/>
                <a:gd name="T5" fmla="*/ 43 h 106"/>
                <a:gd name="T6" fmla="*/ 7 w 76"/>
                <a:gd name="T7" fmla="*/ 14 h 106"/>
                <a:gd name="T8" fmla="*/ 7 w 76"/>
                <a:gd name="T9" fmla="*/ 14 h 106"/>
                <a:gd name="T10" fmla="*/ 32 w 76"/>
                <a:gd name="T11" fmla="*/ 0 h 106"/>
                <a:gd name="T12" fmla="*/ 32 w 76"/>
                <a:gd name="T13" fmla="*/ 0 h 106"/>
                <a:gd name="T14" fmla="*/ 37 w 76"/>
                <a:gd name="T15" fmla="*/ 1 h 106"/>
                <a:gd name="T16" fmla="*/ 37 w 76"/>
                <a:gd name="T17" fmla="*/ 1 h 106"/>
                <a:gd name="T18" fmla="*/ 39 w 76"/>
                <a:gd name="T19" fmla="*/ 1 h 106"/>
                <a:gd name="T20" fmla="*/ 39 w 76"/>
                <a:gd name="T21" fmla="*/ 1 h 106"/>
                <a:gd name="T22" fmla="*/ 41 w 76"/>
                <a:gd name="T23" fmla="*/ 1 h 106"/>
                <a:gd name="T24" fmla="*/ 41 w 76"/>
                <a:gd name="T25" fmla="*/ 1 h 106"/>
                <a:gd name="T26" fmla="*/ 45 w 76"/>
                <a:gd name="T27" fmla="*/ 3 h 106"/>
                <a:gd name="T28" fmla="*/ 45 w 76"/>
                <a:gd name="T29" fmla="*/ 3 h 106"/>
                <a:gd name="T30" fmla="*/ 47 w 76"/>
                <a:gd name="T31" fmla="*/ 4 h 106"/>
                <a:gd name="T32" fmla="*/ 47 w 76"/>
                <a:gd name="T33" fmla="*/ 4 h 106"/>
                <a:gd name="T34" fmla="*/ 75 w 76"/>
                <a:gd name="T35" fmla="*/ 51 h 106"/>
                <a:gd name="T36" fmla="*/ 75 w 76"/>
                <a:gd name="T37" fmla="*/ 51 h 106"/>
                <a:gd name="T38" fmla="*/ 76 w 76"/>
                <a:gd name="T39" fmla="*/ 59 h 106"/>
                <a:gd name="T40" fmla="*/ 76 w 76"/>
                <a:gd name="T41" fmla="*/ 59 h 106"/>
                <a:gd name="T42" fmla="*/ 45 w 76"/>
                <a:gd name="T43" fmla="*/ 106 h 106"/>
                <a:gd name="T44" fmla="*/ 45 w 76"/>
                <a:gd name="T45" fmla="*/ 106 h 106"/>
                <a:gd name="T46" fmla="*/ 11 w 76"/>
                <a:gd name="T47" fmla="*/ 81 h 106"/>
                <a:gd name="T48" fmla="*/ 4 w 76"/>
                <a:gd name="T49" fmla="*/ 43 h 106"/>
                <a:gd name="T50" fmla="*/ 14 w 76"/>
                <a:gd name="T51" fmla="*/ 78 h 106"/>
                <a:gd name="T52" fmla="*/ 14 w 76"/>
                <a:gd name="T53" fmla="*/ 78 h 106"/>
                <a:gd name="T54" fmla="*/ 45 w 76"/>
                <a:gd name="T55" fmla="*/ 102 h 106"/>
                <a:gd name="T56" fmla="*/ 45 w 76"/>
                <a:gd name="T57" fmla="*/ 102 h 106"/>
                <a:gd name="T58" fmla="*/ 64 w 76"/>
                <a:gd name="T59" fmla="*/ 89 h 106"/>
                <a:gd name="T60" fmla="*/ 64 w 76"/>
                <a:gd name="T61" fmla="*/ 89 h 106"/>
                <a:gd name="T62" fmla="*/ 72 w 76"/>
                <a:gd name="T63" fmla="*/ 59 h 106"/>
                <a:gd name="T64" fmla="*/ 72 w 76"/>
                <a:gd name="T65" fmla="*/ 59 h 106"/>
                <a:gd name="T66" fmla="*/ 71 w 76"/>
                <a:gd name="T67" fmla="*/ 52 h 106"/>
                <a:gd name="T68" fmla="*/ 71 w 76"/>
                <a:gd name="T69" fmla="*/ 52 h 106"/>
                <a:gd name="T70" fmla="*/ 39 w 76"/>
                <a:gd name="T71" fmla="*/ 5 h 106"/>
                <a:gd name="T72" fmla="*/ 39 w 76"/>
                <a:gd name="T73" fmla="*/ 5 h 106"/>
                <a:gd name="T74" fmla="*/ 32 w 76"/>
                <a:gd name="T75" fmla="*/ 4 h 106"/>
                <a:gd name="T76" fmla="*/ 32 w 76"/>
                <a:gd name="T77" fmla="*/ 4 h 106"/>
                <a:gd name="T78" fmla="*/ 4 w 76"/>
                <a:gd name="T79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106">
                  <a:moveTo>
                    <a:pt x="11" y="81"/>
                  </a:moveTo>
                  <a:cubicBezTo>
                    <a:pt x="4" y="71"/>
                    <a:pt x="0" y="57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2"/>
                    <a:pt x="2" y="22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6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2"/>
                    <a:pt x="44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7" y="3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67" y="15"/>
                    <a:pt x="73" y="32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4"/>
                    <a:pt x="76" y="56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81"/>
                    <a:pt x="6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35" y="106"/>
                    <a:pt x="23" y="99"/>
                    <a:pt x="11" y="81"/>
                  </a:cubicBezTo>
                  <a:close/>
                  <a:moveTo>
                    <a:pt x="4" y="43"/>
                  </a:moveTo>
                  <a:cubicBezTo>
                    <a:pt x="4" y="56"/>
                    <a:pt x="8" y="69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26" y="96"/>
                    <a:pt x="37" y="102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53" y="102"/>
                    <a:pt x="60" y="97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9" y="81"/>
                    <a:pt x="72" y="70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7"/>
                    <a:pt x="72" y="54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31"/>
                    <a:pt x="63" y="1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4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3" y="4"/>
                    <a:pt x="4" y="22"/>
                    <a:pt x="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88"/>
            <p:cNvSpPr>
              <a:spLocks noEditPoints="1"/>
            </p:cNvSpPr>
            <p:nvPr/>
          </p:nvSpPr>
          <p:spPr bwMode="auto">
            <a:xfrm>
              <a:off x="6532564" y="2128838"/>
              <a:ext cx="647700" cy="568325"/>
            </a:xfrm>
            <a:custGeom>
              <a:avLst/>
              <a:gdLst>
                <a:gd name="T0" fmla="*/ 1 w 138"/>
                <a:gd name="T1" fmla="*/ 80 h 121"/>
                <a:gd name="T2" fmla="*/ 0 w 138"/>
                <a:gd name="T3" fmla="*/ 78 h 121"/>
                <a:gd name="T4" fmla="*/ 0 w 138"/>
                <a:gd name="T5" fmla="*/ 78 h 121"/>
                <a:gd name="T6" fmla="*/ 18 w 138"/>
                <a:gd name="T7" fmla="*/ 5 h 121"/>
                <a:gd name="T8" fmla="*/ 18 w 138"/>
                <a:gd name="T9" fmla="*/ 5 h 121"/>
                <a:gd name="T10" fmla="*/ 18 w 138"/>
                <a:gd name="T11" fmla="*/ 5 h 121"/>
                <a:gd name="T12" fmla="*/ 18 w 138"/>
                <a:gd name="T13" fmla="*/ 5 h 121"/>
                <a:gd name="T14" fmla="*/ 16 w 138"/>
                <a:gd name="T15" fmla="*/ 3 h 121"/>
                <a:gd name="T16" fmla="*/ 16 w 138"/>
                <a:gd name="T17" fmla="*/ 3 h 121"/>
                <a:gd name="T18" fmla="*/ 19 w 138"/>
                <a:gd name="T19" fmla="*/ 1 h 121"/>
                <a:gd name="T20" fmla="*/ 19 w 138"/>
                <a:gd name="T21" fmla="*/ 1 h 121"/>
                <a:gd name="T22" fmla="*/ 19 w 138"/>
                <a:gd name="T23" fmla="*/ 1 h 121"/>
                <a:gd name="T24" fmla="*/ 19 w 138"/>
                <a:gd name="T25" fmla="*/ 1 h 121"/>
                <a:gd name="T26" fmla="*/ 21 w 138"/>
                <a:gd name="T27" fmla="*/ 0 h 121"/>
                <a:gd name="T28" fmla="*/ 21 w 138"/>
                <a:gd name="T29" fmla="*/ 0 h 121"/>
                <a:gd name="T30" fmla="*/ 23 w 138"/>
                <a:gd name="T31" fmla="*/ 2 h 121"/>
                <a:gd name="T32" fmla="*/ 23 w 138"/>
                <a:gd name="T33" fmla="*/ 2 h 121"/>
                <a:gd name="T34" fmla="*/ 99 w 138"/>
                <a:gd name="T35" fmla="*/ 28 h 121"/>
                <a:gd name="T36" fmla="*/ 99 w 138"/>
                <a:gd name="T37" fmla="*/ 28 h 121"/>
                <a:gd name="T38" fmla="*/ 100 w 138"/>
                <a:gd name="T39" fmla="*/ 29 h 121"/>
                <a:gd name="T40" fmla="*/ 138 w 138"/>
                <a:gd name="T41" fmla="*/ 115 h 121"/>
                <a:gd name="T42" fmla="*/ 138 w 138"/>
                <a:gd name="T43" fmla="*/ 115 h 121"/>
                <a:gd name="T44" fmla="*/ 137 w 138"/>
                <a:gd name="T45" fmla="*/ 116 h 121"/>
                <a:gd name="T46" fmla="*/ 137 w 138"/>
                <a:gd name="T47" fmla="*/ 116 h 121"/>
                <a:gd name="T48" fmla="*/ 123 w 138"/>
                <a:gd name="T49" fmla="*/ 121 h 121"/>
                <a:gd name="T50" fmla="*/ 123 w 138"/>
                <a:gd name="T51" fmla="*/ 121 h 121"/>
                <a:gd name="T52" fmla="*/ 1 w 138"/>
                <a:gd name="T53" fmla="*/ 80 h 121"/>
                <a:gd name="T54" fmla="*/ 134 w 138"/>
                <a:gd name="T55" fmla="*/ 114 h 121"/>
                <a:gd name="T56" fmla="*/ 97 w 138"/>
                <a:gd name="T57" fmla="*/ 32 h 121"/>
                <a:gd name="T58" fmla="*/ 97 w 138"/>
                <a:gd name="T59" fmla="*/ 32 h 121"/>
                <a:gd name="T60" fmla="*/ 22 w 138"/>
                <a:gd name="T61" fmla="*/ 6 h 121"/>
                <a:gd name="T62" fmla="*/ 22 w 138"/>
                <a:gd name="T63" fmla="*/ 6 h 121"/>
                <a:gd name="T64" fmla="*/ 4 w 138"/>
                <a:gd name="T65" fmla="*/ 77 h 121"/>
                <a:gd name="T66" fmla="*/ 4 w 138"/>
                <a:gd name="T67" fmla="*/ 77 h 121"/>
                <a:gd name="T68" fmla="*/ 123 w 138"/>
                <a:gd name="T69" fmla="*/ 117 h 121"/>
                <a:gd name="T70" fmla="*/ 123 w 138"/>
                <a:gd name="T71" fmla="*/ 117 h 121"/>
                <a:gd name="T72" fmla="*/ 134 w 138"/>
                <a:gd name="T73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21">
                  <a:moveTo>
                    <a:pt x="1" y="80"/>
                  </a:moveTo>
                  <a:cubicBezTo>
                    <a:pt x="1" y="80"/>
                    <a:pt x="0" y="7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63"/>
                    <a:pt x="15" y="20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48" y="7"/>
                    <a:pt x="65" y="16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24" y="61"/>
                    <a:pt x="137" y="88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7" y="116"/>
                    <a:pt x="137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4" y="120"/>
                    <a:pt x="129" y="121"/>
                    <a:pt x="123" y="121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92" y="121"/>
                    <a:pt x="21" y="90"/>
                    <a:pt x="1" y="80"/>
                  </a:cubicBezTo>
                  <a:close/>
                  <a:moveTo>
                    <a:pt x="134" y="114"/>
                  </a:moveTo>
                  <a:cubicBezTo>
                    <a:pt x="133" y="89"/>
                    <a:pt x="121" y="63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63" y="19"/>
                    <a:pt x="4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9" y="21"/>
                    <a:pt x="7" y="62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26" y="87"/>
                    <a:pt x="94" y="117"/>
                    <a:pt x="123" y="117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8" y="117"/>
                    <a:pt x="132" y="116"/>
                    <a:pt x="13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89"/>
            <p:cNvSpPr>
              <a:spLocks noEditPoints="1"/>
            </p:cNvSpPr>
            <p:nvPr/>
          </p:nvSpPr>
          <p:spPr bwMode="auto">
            <a:xfrm>
              <a:off x="5845176" y="1954213"/>
              <a:ext cx="701675" cy="508000"/>
            </a:xfrm>
            <a:custGeom>
              <a:avLst/>
              <a:gdLst>
                <a:gd name="T0" fmla="*/ 1 w 149"/>
                <a:gd name="T1" fmla="*/ 64 h 108"/>
                <a:gd name="T2" fmla="*/ 0 w 149"/>
                <a:gd name="T3" fmla="*/ 62 h 108"/>
                <a:gd name="T4" fmla="*/ 0 w 149"/>
                <a:gd name="T5" fmla="*/ 62 h 108"/>
                <a:gd name="T6" fmla="*/ 0 w 149"/>
                <a:gd name="T7" fmla="*/ 60 h 108"/>
                <a:gd name="T8" fmla="*/ 0 w 149"/>
                <a:gd name="T9" fmla="*/ 60 h 108"/>
                <a:gd name="T10" fmla="*/ 49 w 149"/>
                <a:gd name="T11" fmla="*/ 3 h 108"/>
                <a:gd name="T12" fmla="*/ 49 w 149"/>
                <a:gd name="T13" fmla="*/ 3 h 108"/>
                <a:gd name="T14" fmla="*/ 49 w 149"/>
                <a:gd name="T15" fmla="*/ 3 h 108"/>
                <a:gd name="T16" fmla="*/ 49 w 149"/>
                <a:gd name="T17" fmla="*/ 3 h 108"/>
                <a:gd name="T18" fmla="*/ 49 w 149"/>
                <a:gd name="T19" fmla="*/ 2 h 108"/>
                <a:gd name="T20" fmla="*/ 49 w 149"/>
                <a:gd name="T21" fmla="*/ 2 h 108"/>
                <a:gd name="T22" fmla="*/ 51 w 149"/>
                <a:gd name="T23" fmla="*/ 0 h 108"/>
                <a:gd name="T24" fmla="*/ 51 w 149"/>
                <a:gd name="T25" fmla="*/ 0 h 108"/>
                <a:gd name="T26" fmla="*/ 148 w 149"/>
                <a:gd name="T27" fmla="*/ 33 h 108"/>
                <a:gd name="T28" fmla="*/ 148 w 149"/>
                <a:gd name="T29" fmla="*/ 33 h 108"/>
                <a:gd name="T30" fmla="*/ 149 w 149"/>
                <a:gd name="T31" fmla="*/ 34 h 108"/>
                <a:gd name="T32" fmla="*/ 149 w 149"/>
                <a:gd name="T33" fmla="*/ 34 h 108"/>
                <a:gd name="T34" fmla="*/ 149 w 149"/>
                <a:gd name="T35" fmla="*/ 40 h 108"/>
                <a:gd name="T36" fmla="*/ 149 w 149"/>
                <a:gd name="T37" fmla="*/ 40 h 108"/>
                <a:gd name="T38" fmla="*/ 137 w 149"/>
                <a:gd name="T39" fmla="*/ 106 h 108"/>
                <a:gd name="T40" fmla="*/ 137 w 149"/>
                <a:gd name="T41" fmla="*/ 106 h 108"/>
                <a:gd name="T42" fmla="*/ 135 w 149"/>
                <a:gd name="T43" fmla="*/ 108 h 108"/>
                <a:gd name="T44" fmla="*/ 135 w 149"/>
                <a:gd name="T45" fmla="*/ 108 h 108"/>
                <a:gd name="T46" fmla="*/ 132 w 149"/>
                <a:gd name="T47" fmla="*/ 108 h 108"/>
                <a:gd name="T48" fmla="*/ 132 w 149"/>
                <a:gd name="T49" fmla="*/ 108 h 108"/>
                <a:gd name="T50" fmla="*/ 1 w 149"/>
                <a:gd name="T51" fmla="*/ 64 h 108"/>
                <a:gd name="T52" fmla="*/ 132 w 149"/>
                <a:gd name="T53" fmla="*/ 104 h 108"/>
                <a:gd name="T54" fmla="*/ 133 w 149"/>
                <a:gd name="T55" fmla="*/ 104 h 108"/>
                <a:gd name="T56" fmla="*/ 133 w 149"/>
                <a:gd name="T57" fmla="*/ 104 h 108"/>
                <a:gd name="T58" fmla="*/ 145 w 149"/>
                <a:gd name="T59" fmla="*/ 40 h 108"/>
                <a:gd name="T60" fmla="*/ 145 w 149"/>
                <a:gd name="T61" fmla="*/ 40 h 108"/>
                <a:gd name="T62" fmla="*/ 145 w 149"/>
                <a:gd name="T63" fmla="*/ 36 h 108"/>
                <a:gd name="T64" fmla="*/ 145 w 149"/>
                <a:gd name="T65" fmla="*/ 36 h 108"/>
                <a:gd name="T66" fmla="*/ 52 w 149"/>
                <a:gd name="T67" fmla="*/ 5 h 108"/>
                <a:gd name="T68" fmla="*/ 52 w 149"/>
                <a:gd name="T69" fmla="*/ 5 h 108"/>
                <a:gd name="T70" fmla="*/ 52 w 149"/>
                <a:gd name="T71" fmla="*/ 6 h 108"/>
                <a:gd name="T72" fmla="*/ 52 w 149"/>
                <a:gd name="T73" fmla="*/ 6 h 108"/>
                <a:gd name="T74" fmla="*/ 4 w 149"/>
                <a:gd name="T75" fmla="*/ 60 h 108"/>
                <a:gd name="T76" fmla="*/ 4 w 149"/>
                <a:gd name="T77" fmla="*/ 60 h 108"/>
                <a:gd name="T78" fmla="*/ 4 w 149"/>
                <a:gd name="T79" fmla="*/ 61 h 108"/>
                <a:gd name="T80" fmla="*/ 4 w 149"/>
                <a:gd name="T81" fmla="*/ 61 h 108"/>
                <a:gd name="T82" fmla="*/ 132 w 149"/>
                <a:gd name="T83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108">
                  <a:moveTo>
                    <a:pt x="1" y="64"/>
                  </a:move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38"/>
                    <a:pt x="37" y="15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50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7" y="7"/>
                    <a:pt x="125" y="21"/>
                    <a:pt x="148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3"/>
                    <a:pt x="149" y="33"/>
                    <a:pt x="149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6"/>
                    <a:pt x="149" y="38"/>
                    <a:pt x="149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62"/>
                    <a:pt x="141" y="83"/>
                    <a:pt x="137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7"/>
                    <a:pt x="136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4" y="108"/>
                    <a:pt x="133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04" y="108"/>
                    <a:pt x="20" y="75"/>
                    <a:pt x="1" y="64"/>
                  </a:cubicBezTo>
                  <a:close/>
                  <a:moveTo>
                    <a:pt x="132" y="104"/>
                  </a:moveTo>
                  <a:cubicBezTo>
                    <a:pt x="132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7" y="81"/>
                    <a:pt x="145" y="61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39"/>
                    <a:pt x="145" y="37"/>
                    <a:pt x="145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23" y="25"/>
                    <a:pt x="77" y="11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9" y="18"/>
                    <a:pt x="4" y="42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23" y="72"/>
                    <a:pt x="107" y="104"/>
                    <a:pt x="13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90"/>
            <p:cNvSpPr/>
            <p:nvPr/>
          </p:nvSpPr>
          <p:spPr bwMode="auto">
            <a:xfrm>
              <a:off x="6681789" y="2320926"/>
              <a:ext cx="296863" cy="292100"/>
            </a:xfrm>
            <a:custGeom>
              <a:avLst/>
              <a:gdLst>
                <a:gd name="T0" fmla="*/ 22 w 63"/>
                <a:gd name="T1" fmla="*/ 61 h 62"/>
                <a:gd name="T2" fmla="*/ 0 w 63"/>
                <a:gd name="T3" fmla="*/ 32 h 62"/>
                <a:gd name="T4" fmla="*/ 0 w 63"/>
                <a:gd name="T5" fmla="*/ 32 h 62"/>
                <a:gd name="T6" fmla="*/ 30 w 63"/>
                <a:gd name="T7" fmla="*/ 1 h 62"/>
                <a:gd name="T8" fmla="*/ 30 w 63"/>
                <a:gd name="T9" fmla="*/ 1 h 62"/>
                <a:gd name="T10" fmla="*/ 36 w 63"/>
                <a:gd name="T11" fmla="*/ 1 h 62"/>
                <a:gd name="T12" fmla="*/ 36 w 63"/>
                <a:gd name="T13" fmla="*/ 1 h 62"/>
                <a:gd name="T14" fmla="*/ 37 w 63"/>
                <a:gd name="T15" fmla="*/ 3 h 62"/>
                <a:gd name="T16" fmla="*/ 37 w 63"/>
                <a:gd name="T17" fmla="*/ 3 h 62"/>
                <a:gd name="T18" fmla="*/ 35 w 63"/>
                <a:gd name="T19" fmla="*/ 5 h 62"/>
                <a:gd name="T20" fmla="*/ 35 w 63"/>
                <a:gd name="T21" fmla="*/ 5 h 62"/>
                <a:gd name="T22" fmla="*/ 30 w 63"/>
                <a:gd name="T23" fmla="*/ 5 h 62"/>
                <a:gd name="T24" fmla="*/ 30 w 63"/>
                <a:gd name="T25" fmla="*/ 5 h 62"/>
                <a:gd name="T26" fmla="*/ 4 w 63"/>
                <a:gd name="T27" fmla="*/ 32 h 62"/>
                <a:gd name="T28" fmla="*/ 4 w 63"/>
                <a:gd name="T29" fmla="*/ 32 h 62"/>
                <a:gd name="T30" fmla="*/ 23 w 63"/>
                <a:gd name="T31" fmla="*/ 57 h 62"/>
                <a:gd name="T32" fmla="*/ 23 w 63"/>
                <a:gd name="T33" fmla="*/ 57 h 62"/>
                <a:gd name="T34" fmla="*/ 30 w 63"/>
                <a:gd name="T35" fmla="*/ 58 h 62"/>
                <a:gd name="T36" fmla="*/ 30 w 63"/>
                <a:gd name="T37" fmla="*/ 58 h 62"/>
                <a:gd name="T38" fmla="*/ 58 w 63"/>
                <a:gd name="T39" fmla="*/ 29 h 62"/>
                <a:gd name="T40" fmla="*/ 58 w 63"/>
                <a:gd name="T41" fmla="*/ 29 h 62"/>
                <a:gd name="T42" fmla="*/ 39 w 63"/>
                <a:gd name="T43" fmla="*/ 8 h 62"/>
                <a:gd name="T44" fmla="*/ 39 w 63"/>
                <a:gd name="T45" fmla="*/ 8 h 62"/>
                <a:gd name="T46" fmla="*/ 37 w 63"/>
                <a:gd name="T47" fmla="*/ 6 h 62"/>
                <a:gd name="T48" fmla="*/ 37 w 63"/>
                <a:gd name="T49" fmla="*/ 6 h 62"/>
                <a:gd name="T50" fmla="*/ 40 w 63"/>
                <a:gd name="T51" fmla="*/ 4 h 62"/>
                <a:gd name="T52" fmla="*/ 40 w 63"/>
                <a:gd name="T53" fmla="*/ 4 h 62"/>
                <a:gd name="T54" fmla="*/ 62 w 63"/>
                <a:gd name="T55" fmla="*/ 29 h 62"/>
                <a:gd name="T56" fmla="*/ 62 w 63"/>
                <a:gd name="T57" fmla="*/ 29 h 62"/>
                <a:gd name="T58" fmla="*/ 30 w 63"/>
                <a:gd name="T59" fmla="*/ 62 h 62"/>
                <a:gd name="T60" fmla="*/ 30 w 63"/>
                <a:gd name="T61" fmla="*/ 62 h 62"/>
                <a:gd name="T62" fmla="*/ 30 w 63"/>
                <a:gd name="T63" fmla="*/ 62 h 62"/>
                <a:gd name="T64" fmla="*/ 30 w 63"/>
                <a:gd name="T65" fmla="*/ 62 h 62"/>
                <a:gd name="T66" fmla="*/ 22 w 63"/>
                <a:gd name="T67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2">
                  <a:moveTo>
                    <a:pt x="22" y="61"/>
                  </a:moveTo>
                  <a:cubicBezTo>
                    <a:pt x="7" y="57"/>
                    <a:pt x="0" y="4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4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8" y="2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5"/>
                    <a:pt x="32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3" y="5"/>
                    <a:pt x="4" y="18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43"/>
                    <a:pt x="10" y="53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6" y="57"/>
                    <a:pt x="28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47" y="58"/>
                    <a:pt x="58" y="4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0"/>
                    <a:pt x="53" y="11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7" y="7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55" y="7"/>
                    <a:pt x="63" y="18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45"/>
                    <a:pt x="49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8" y="62"/>
                    <a:pt x="25" y="61"/>
                    <a:pt x="2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91"/>
            <p:cNvSpPr/>
            <p:nvPr/>
          </p:nvSpPr>
          <p:spPr bwMode="auto">
            <a:xfrm>
              <a:off x="6753226" y="2486026"/>
              <a:ext cx="163513" cy="50800"/>
            </a:xfrm>
            <a:custGeom>
              <a:avLst/>
              <a:gdLst>
                <a:gd name="T0" fmla="*/ 1 w 35"/>
                <a:gd name="T1" fmla="*/ 3 h 11"/>
                <a:gd name="T2" fmla="*/ 1 w 35"/>
                <a:gd name="T3" fmla="*/ 0 h 11"/>
                <a:gd name="T4" fmla="*/ 1 w 35"/>
                <a:gd name="T5" fmla="*/ 0 h 11"/>
                <a:gd name="T6" fmla="*/ 4 w 35"/>
                <a:gd name="T7" fmla="*/ 1 h 11"/>
                <a:gd name="T8" fmla="*/ 4 w 35"/>
                <a:gd name="T9" fmla="*/ 1 h 11"/>
                <a:gd name="T10" fmla="*/ 20 w 35"/>
                <a:gd name="T11" fmla="*/ 7 h 11"/>
                <a:gd name="T12" fmla="*/ 20 w 35"/>
                <a:gd name="T13" fmla="*/ 7 h 11"/>
                <a:gd name="T14" fmla="*/ 32 w 35"/>
                <a:gd name="T15" fmla="*/ 4 h 11"/>
                <a:gd name="T16" fmla="*/ 32 w 35"/>
                <a:gd name="T17" fmla="*/ 4 h 11"/>
                <a:gd name="T18" fmla="*/ 35 w 35"/>
                <a:gd name="T19" fmla="*/ 5 h 11"/>
                <a:gd name="T20" fmla="*/ 35 w 35"/>
                <a:gd name="T21" fmla="*/ 5 h 11"/>
                <a:gd name="T22" fmla="*/ 34 w 35"/>
                <a:gd name="T23" fmla="*/ 8 h 11"/>
                <a:gd name="T24" fmla="*/ 34 w 35"/>
                <a:gd name="T25" fmla="*/ 8 h 11"/>
                <a:gd name="T26" fmla="*/ 20 w 35"/>
                <a:gd name="T27" fmla="*/ 11 h 11"/>
                <a:gd name="T28" fmla="*/ 20 w 35"/>
                <a:gd name="T29" fmla="*/ 11 h 11"/>
                <a:gd name="T30" fmla="*/ 1 w 35"/>
                <a:gd name="T3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5"/>
                    <a:pt x="14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4" y="7"/>
                    <a:pt x="29" y="6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4" y="4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0" y="10"/>
                    <a:pt x="25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3" y="11"/>
                    <a:pt x="5" y="9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92"/>
            <p:cNvSpPr/>
            <p:nvPr/>
          </p:nvSpPr>
          <p:spPr bwMode="auto">
            <a:xfrm>
              <a:off x="6786564" y="2405063"/>
              <a:ext cx="22225" cy="28575"/>
            </a:xfrm>
            <a:custGeom>
              <a:avLst/>
              <a:gdLst>
                <a:gd name="T0" fmla="*/ 2 w 5"/>
                <a:gd name="T1" fmla="*/ 6 h 6"/>
                <a:gd name="T2" fmla="*/ 1 w 5"/>
                <a:gd name="T3" fmla="*/ 3 h 6"/>
                <a:gd name="T4" fmla="*/ 1 w 5"/>
                <a:gd name="T5" fmla="*/ 3 h 6"/>
                <a:gd name="T6" fmla="*/ 1 w 5"/>
                <a:gd name="T7" fmla="*/ 3 h 6"/>
                <a:gd name="T8" fmla="*/ 1 w 5"/>
                <a:gd name="T9" fmla="*/ 3 h 6"/>
                <a:gd name="T10" fmla="*/ 1 w 5"/>
                <a:gd name="T11" fmla="*/ 0 h 6"/>
                <a:gd name="T12" fmla="*/ 1 w 5"/>
                <a:gd name="T13" fmla="*/ 0 h 6"/>
                <a:gd name="T14" fmla="*/ 4 w 5"/>
                <a:gd name="T15" fmla="*/ 1 h 6"/>
                <a:gd name="T16" fmla="*/ 4 w 5"/>
                <a:gd name="T17" fmla="*/ 1 h 6"/>
                <a:gd name="T18" fmla="*/ 5 w 5"/>
                <a:gd name="T19" fmla="*/ 4 h 6"/>
                <a:gd name="T20" fmla="*/ 5 w 5"/>
                <a:gd name="T21" fmla="*/ 4 h 6"/>
                <a:gd name="T22" fmla="*/ 4 w 5"/>
                <a:gd name="T23" fmla="*/ 5 h 6"/>
                <a:gd name="T24" fmla="*/ 4 w 5"/>
                <a:gd name="T25" fmla="*/ 5 h 6"/>
                <a:gd name="T26" fmla="*/ 3 w 5"/>
                <a:gd name="T27" fmla="*/ 6 h 6"/>
                <a:gd name="T28" fmla="*/ 3 w 5"/>
                <a:gd name="T29" fmla="*/ 6 h 6"/>
                <a:gd name="T30" fmla="*/ 2 w 5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93"/>
            <p:cNvSpPr/>
            <p:nvPr/>
          </p:nvSpPr>
          <p:spPr bwMode="auto">
            <a:xfrm>
              <a:off x="6884989" y="2424113"/>
              <a:ext cx="28575" cy="33338"/>
            </a:xfrm>
            <a:custGeom>
              <a:avLst/>
              <a:gdLst>
                <a:gd name="T0" fmla="*/ 1 w 6"/>
                <a:gd name="T1" fmla="*/ 7 h 7"/>
                <a:gd name="T2" fmla="*/ 0 w 6"/>
                <a:gd name="T3" fmla="*/ 4 h 7"/>
                <a:gd name="T4" fmla="*/ 0 w 6"/>
                <a:gd name="T5" fmla="*/ 4 h 7"/>
                <a:gd name="T6" fmla="*/ 2 w 6"/>
                <a:gd name="T7" fmla="*/ 1 h 7"/>
                <a:gd name="T8" fmla="*/ 2 w 6"/>
                <a:gd name="T9" fmla="*/ 1 h 7"/>
                <a:gd name="T10" fmla="*/ 4 w 6"/>
                <a:gd name="T11" fmla="*/ 0 h 7"/>
                <a:gd name="T12" fmla="*/ 4 w 6"/>
                <a:gd name="T13" fmla="*/ 0 h 7"/>
                <a:gd name="T14" fmla="*/ 6 w 6"/>
                <a:gd name="T15" fmla="*/ 1 h 7"/>
                <a:gd name="T16" fmla="*/ 6 w 6"/>
                <a:gd name="T17" fmla="*/ 1 h 7"/>
                <a:gd name="T18" fmla="*/ 6 w 6"/>
                <a:gd name="T19" fmla="*/ 2 h 7"/>
                <a:gd name="T20" fmla="*/ 6 w 6"/>
                <a:gd name="T21" fmla="*/ 2 h 7"/>
                <a:gd name="T22" fmla="*/ 5 w 6"/>
                <a:gd name="T23" fmla="*/ 6 h 7"/>
                <a:gd name="T24" fmla="*/ 5 w 6"/>
                <a:gd name="T25" fmla="*/ 6 h 7"/>
                <a:gd name="T26" fmla="*/ 3 w 6"/>
                <a:gd name="T27" fmla="*/ 7 h 7"/>
                <a:gd name="T28" fmla="*/ 3 w 6"/>
                <a:gd name="T29" fmla="*/ 7 h 7"/>
                <a:gd name="T30" fmla="*/ 3 w 6"/>
                <a:gd name="T31" fmla="*/ 7 h 7"/>
                <a:gd name="T32" fmla="*/ 3 w 6"/>
                <a:gd name="T33" fmla="*/ 7 h 7"/>
                <a:gd name="T34" fmla="*/ 2 w 6"/>
                <a:gd name="T35" fmla="*/ 7 h 7"/>
                <a:gd name="T36" fmla="*/ 2 w 6"/>
                <a:gd name="T37" fmla="*/ 7 h 7"/>
                <a:gd name="T38" fmla="*/ 1 w 6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94"/>
            <p:cNvSpPr>
              <a:spLocks noEditPoints="1"/>
            </p:cNvSpPr>
            <p:nvPr/>
          </p:nvSpPr>
          <p:spPr bwMode="auto">
            <a:xfrm>
              <a:off x="6602414" y="2255838"/>
              <a:ext cx="441325" cy="304800"/>
            </a:xfrm>
            <a:custGeom>
              <a:avLst/>
              <a:gdLst>
                <a:gd name="T0" fmla="*/ 79 w 94"/>
                <a:gd name="T1" fmla="*/ 64 h 65"/>
                <a:gd name="T2" fmla="*/ 77 w 94"/>
                <a:gd name="T3" fmla="*/ 57 h 65"/>
                <a:gd name="T4" fmla="*/ 83 w 94"/>
                <a:gd name="T5" fmla="*/ 42 h 65"/>
                <a:gd name="T6" fmla="*/ 79 w 94"/>
                <a:gd name="T7" fmla="*/ 27 h 65"/>
                <a:gd name="T8" fmla="*/ 72 w 94"/>
                <a:gd name="T9" fmla="*/ 29 h 65"/>
                <a:gd name="T10" fmla="*/ 58 w 94"/>
                <a:gd name="T11" fmla="*/ 22 h 65"/>
                <a:gd name="T12" fmla="*/ 46 w 94"/>
                <a:gd name="T13" fmla="*/ 17 h 65"/>
                <a:gd name="T14" fmla="*/ 32 w 94"/>
                <a:gd name="T15" fmla="*/ 17 h 65"/>
                <a:gd name="T16" fmla="*/ 26 w 94"/>
                <a:gd name="T17" fmla="*/ 17 h 65"/>
                <a:gd name="T18" fmla="*/ 14 w 94"/>
                <a:gd name="T19" fmla="*/ 27 h 65"/>
                <a:gd name="T20" fmla="*/ 6 w 94"/>
                <a:gd name="T21" fmla="*/ 38 h 65"/>
                <a:gd name="T22" fmla="*/ 3 w 94"/>
                <a:gd name="T23" fmla="*/ 35 h 65"/>
                <a:gd name="T24" fmla="*/ 6 w 94"/>
                <a:gd name="T25" fmla="*/ 32 h 65"/>
                <a:gd name="T26" fmla="*/ 7 w 94"/>
                <a:gd name="T27" fmla="*/ 32 h 65"/>
                <a:gd name="T28" fmla="*/ 9 w 94"/>
                <a:gd name="T29" fmla="*/ 29 h 65"/>
                <a:gd name="T30" fmla="*/ 2 w 94"/>
                <a:gd name="T31" fmla="*/ 27 h 65"/>
                <a:gd name="T32" fmla="*/ 0 w 94"/>
                <a:gd name="T33" fmla="*/ 21 h 65"/>
                <a:gd name="T34" fmla="*/ 2 w 94"/>
                <a:gd name="T35" fmla="*/ 15 h 65"/>
                <a:gd name="T36" fmla="*/ 7 w 94"/>
                <a:gd name="T37" fmla="*/ 14 h 65"/>
                <a:gd name="T38" fmla="*/ 15 w 94"/>
                <a:gd name="T39" fmla="*/ 22 h 65"/>
                <a:gd name="T40" fmla="*/ 18 w 94"/>
                <a:gd name="T41" fmla="*/ 19 h 65"/>
                <a:gd name="T42" fmla="*/ 21 w 94"/>
                <a:gd name="T43" fmla="*/ 14 h 65"/>
                <a:gd name="T44" fmla="*/ 15 w 94"/>
                <a:gd name="T45" fmla="*/ 4 h 65"/>
                <a:gd name="T46" fmla="*/ 17 w 94"/>
                <a:gd name="T47" fmla="*/ 1 h 65"/>
                <a:gd name="T48" fmla="*/ 18 w 94"/>
                <a:gd name="T49" fmla="*/ 0 h 65"/>
                <a:gd name="T50" fmla="*/ 29 w 94"/>
                <a:gd name="T51" fmla="*/ 8 h 65"/>
                <a:gd name="T52" fmla="*/ 28 w 94"/>
                <a:gd name="T53" fmla="*/ 13 h 65"/>
                <a:gd name="T54" fmla="*/ 41 w 94"/>
                <a:gd name="T55" fmla="*/ 11 h 65"/>
                <a:gd name="T56" fmla="*/ 40 w 94"/>
                <a:gd name="T57" fmla="*/ 7 h 65"/>
                <a:gd name="T58" fmla="*/ 47 w 94"/>
                <a:gd name="T59" fmla="*/ 2 h 65"/>
                <a:gd name="T60" fmla="*/ 51 w 94"/>
                <a:gd name="T61" fmla="*/ 3 h 65"/>
                <a:gd name="T62" fmla="*/ 53 w 94"/>
                <a:gd name="T63" fmla="*/ 5 h 65"/>
                <a:gd name="T64" fmla="*/ 48 w 94"/>
                <a:gd name="T65" fmla="*/ 13 h 65"/>
                <a:gd name="T66" fmla="*/ 57 w 94"/>
                <a:gd name="T67" fmla="*/ 18 h 65"/>
                <a:gd name="T68" fmla="*/ 57 w 94"/>
                <a:gd name="T69" fmla="*/ 16 h 65"/>
                <a:gd name="T70" fmla="*/ 67 w 94"/>
                <a:gd name="T71" fmla="*/ 7 h 65"/>
                <a:gd name="T72" fmla="*/ 68 w 94"/>
                <a:gd name="T73" fmla="*/ 9 h 65"/>
                <a:gd name="T74" fmla="*/ 64 w 94"/>
                <a:gd name="T75" fmla="*/ 22 h 65"/>
                <a:gd name="T76" fmla="*/ 72 w 94"/>
                <a:gd name="T77" fmla="*/ 25 h 65"/>
                <a:gd name="T78" fmla="*/ 84 w 94"/>
                <a:gd name="T79" fmla="*/ 17 h 65"/>
                <a:gd name="T80" fmla="*/ 86 w 94"/>
                <a:gd name="T81" fmla="*/ 17 h 65"/>
                <a:gd name="T82" fmla="*/ 83 w 94"/>
                <a:gd name="T83" fmla="*/ 24 h 65"/>
                <a:gd name="T84" fmla="*/ 82 w 94"/>
                <a:gd name="T85" fmla="*/ 30 h 65"/>
                <a:gd name="T86" fmla="*/ 86 w 94"/>
                <a:gd name="T87" fmla="*/ 40 h 65"/>
                <a:gd name="T88" fmla="*/ 91 w 94"/>
                <a:gd name="T89" fmla="*/ 38 h 65"/>
                <a:gd name="T90" fmla="*/ 93 w 94"/>
                <a:gd name="T91" fmla="*/ 42 h 65"/>
                <a:gd name="T92" fmla="*/ 87 w 94"/>
                <a:gd name="T93" fmla="*/ 44 h 65"/>
                <a:gd name="T94" fmla="*/ 82 w 94"/>
                <a:gd name="T95" fmla="*/ 61 h 65"/>
                <a:gd name="T96" fmla="*/ 85 w 94"/>
                <a:gd name="T97" fmla="*/ 61 h 65"/>
                <a:gd name="T98" fmla="*/ 92 w 94"/>
                <a:gd name="T99" fmla="*/ 61 h 65"/>
                <a:gd name="T100" fmla="*/ 91 w 94"/>
                <a:gd name="T101" fmla="*/ 63 h 65"/>
                <a:gd name="T102" fmla="*/ 85 w 94"/>
                <a:gd name="T103" fmla="*/ 65 h 65"/>
                <a:gd name="T104" fmla="*/ 7 w 94"/>
                <a:gd name="T105" fmla="*/ 26 h 65"/>
                <a:gd name="T106" fmla="*/ 11 w 94"/>
                <a:gd name="T107" fmla="*/ 23 h 65"/>
                <a:gd name="T108" fmla="*/ 7 w 94"/>
                <a:gd name="T109" fmla="*/ 18 h 65"/>
                <a:gd name="T110" fmla="*/ 4 w 94"/>
                <a:gd name="T111" fmla="*/ 21 h 65"/>
                <a:gd name="T112" fmla="*/ 61 w 94"/>
                <a:gd name="T113" fmla="*/ 16 h 65"/>
                <a:gd name="T114" fmla="*/ 61 w 94"/>
                <a:gd name="T115" fmla="*/ 16 h 65"/>
                <a:gd name="T116" fmla="*/ 25 w 94"/>
                <a:gd name="T117" fmla="*/ 8 h 65"/>
                <a:gd name="T118" fmla="*/ 24 w 94"/>
                <a:gd name="T119" fmla="*/ 12 h 65"/>
                <a:gd name="T120" fmla="*/ 45 w 94"/>
                <a:gd name="T121" fmla="*/ 9 h 65"/>
                <a:gd name="T122" fmla="*/ 47 w 94"/>
                <a:gd name="T12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" h="65">
                  <a:moveTo>
                    <a:pt x="85" y="65"/>
                  </a:moveTo>
                  <a:cubicBezTo>
                    <a:pt x="83" y="65"/>
                    <a:pt x="81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8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1"/>
                    <a:pt x="77" y="59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2"/>
                    <a:pt x="79" y="46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0" y="40"/>
                    <a:pt x="78" y="35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9"/>
                    <a:pt x="78" y="28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6" y="28"/>
                    <a:pt x="74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9"/>
                    <a:pt x="62" y="26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4" y="22"/>
                    <a:pt x="50" y="19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6"/>
                    <a:pt x="45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0" y="16"/>
                    <a:pt x="36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7"/>
                    <a:pt x="28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9"/>
                    <a:pt x="23" y="20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4"/>
                    <a:pt x="17" y="26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31"/>
                    <a:pt x="10" y="36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4" y="38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3"/>
                    <a:pt x="6" y="33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30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29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5" y="30"/>
                    <a:pt x="3" y="29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4"/>
                    <a:pt x="5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12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8"/>
                    <a:pt x="15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" y="18"/>
                    <a:pt x="21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7" y="12"/>
                    <a:pt x="15" y="9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1"/>
                    <a:pt x="24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4"/>
                    <a:pt x="29" y="6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1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30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5" y="13"/>
                    <a:pt x="38" y="13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0"/>
                    <a:pt x="40" y="9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6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5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3"/>
                    <a:pt x="52" y="3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8"/>
                    <a:pt x="50" y="11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6"/>
                    <a:pt x="55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2"/>
                    <a:pt x="60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6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8"/>
                    <a:pt x="68" y="8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14"/>
                    <a:pt x="66" y="18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1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7" y="24"/>
                    <a:pt x="69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5"/>
                    <a:pt x="77" y="24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0"/>
                    <a:pt x="82" y="18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5" y="16"/>
                    <a:pt x="86" y="16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8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6" y="21"/>
                    <a:pt x="85" y="22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5"/>
                    <a:pt x="82" y="28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3"/>
                    <a:pt x="83" y="35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9"/>
                    <a:pt x="85" y="39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8" y="39"/>
                    <a:pt x="8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2" y="38"/>
                    <a:pt x="93" y="38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4" y="40"/>
                    <a:pt x="93" y="41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1" y="43"/>
                    <a:pt x="89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4" y="47"/>
                    <a:pt x="81" y="52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8"/>
                    <a:pt x="81" y="60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3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6" y="61"/>
                    <a:pt x="88" y="61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59"/>
                    <a:pt x="92" y="60"/>
                    <a:pt x="92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3" y="62"/>
                    <a:pt x="92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89" y="65"/>
                    <a:pt x="87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lose/>
                  <a:moveTo>
                    <a:pt x="4" y="21"/>
                  </a:moveTo>
                  <a:cubicBezTo>
                    <a:pt x="4" y="25"/>
                    <a:pt x="5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5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9"/>
                    <a:pt x="10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5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20"/>
                    <a:pt x="4" y="21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3" y="14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3"/>
                    <a:pt x="61" y="14"/>
                    <a:pt x="61" y="16"/>
                  </a:cubicBezTo>
                  <a:close/>
                  <a:moveTo>
                    <a:pt x="24" y="12"/>
                  </a:moveTo>
                  <a:cubicBezTo>
                    <a:pt x="25" y="10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4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8"/>
                    <a:pt x="21" y="10"/>
                    <a:pt x="24" y="12"/>
                  </a:cubicBezTo>
                  <a:close/>
                  <a:moveTo>
                    <a:pt x="44" y="7"/>
                  </a:moveTo>
                  <a:cubicBezTo>
                    <a:pt x="44" y="8"/>
                    <a:pt x="44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8" y="8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4" y="7"/>
                    <a:pt x="44" y="7"/>
                    <a:pt x="4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95"/>
            <p:cNvSpPr>
              <a:spLocks noEditPoints="1"/>
            </p:cNvSpPr>
            <p:nvPr/>
          </p:nvSpPr>
          <p:spPr bwMode="auto">
            <a:xfrm>
              <a:off x="6226176" y="2198688"/>
              <a:ext cx="193675" cy="188913"/>
            </a:xfrm>
            <a:custGeom>
              <a:avLst/>
              <a:gdLst>
                <a:gd name="T0" fmla="*/ 22 w 41"/>
                <a:gd name="T1" fmla="*/ 40 h 40"/>
                <a:gd name="T2" fmla="*/ 20 w 41"/>
                <a:gd name="T3" fmla="*/ 40 h 40"/>
                <a:gd name="T4" fmla="*/ 20 w 41"/>
                <a:gd name="T5" fmla="*/ 40 h 40"/>
                <a:gd name="T6" fmla="*/ 0 w 41"/>
                <a:gd name="T7" fmla="*/ 16 h 40"/>
                <a:gd name="T8" fmla="*/ 0 w 41"/>
                <a:gd name="T9" fmla="*/ 16 h 40"/>
                <a:gd name="T10" fmla="*/ 3 w 41"/>
                <a:gd name="T11" fmla="*/ 6 h 40"/>
                <a:gd name="T12" fmla="*/ 3 w 41"/>
                <a:gd name="T13" fmla="*/ 6 h 40"/>
                <a:gd name="T14" fmla="*/ 11 w 41"/>
                <a:gd name="T15" fmla="*/ 2 h 40"/>
                <a:gd name="T16" fmla="*/ 11 w 41"/>
                <a:gd name="T17" fmla="*/ 2 h 40"/>
                <a:gd name="T18" fmla="*/ 16 w 41"/>
                <a:gd name="T19" fmla="*/ 3 h 40"/>
                <a:gd name="T20" fmla="*/ 16 w 41"/>
                <a:gd name="T21" fmla="*/ 3 h 40"/>
                <a:gd name="T22" fmla="*/ 25 w 41"/>
                <a:gd name="T23" fmla="*/ 0 h 40"/>
                <a:gd name="T24" fmla="*/ 25 w 41"/>
                <a:gd name="T25" fmla="*/ 0 h 40"/>
                <a:gd name="T26" fmla="*/ 41 w 41"/>
                <a:gd name="T27" fmla="*/ 20 h 40"/>
                <a:gd name="T28" fmla="*/ 41 w 41"/>
                <a:gd name="T29" fmla="*/ 20 h 40"/>
                <a:gd name="T30" fmla="*/ 36 w 41"/>
                <a:gd name="T31" fmla="*/ 33 h 40"/>
                <a:gd name="T32" fmla="*/ 36 w 41"/>
                <a:gd name="T33" fmla="*/ 33 h 40"/>
                <a:gd name="T34" fmla="*/ 22 w 41"/>
                <a:gd name="T35" fmla="*/ 40 h 40"/>
                <a:gd name="T36" fmla="*/ 22 w 41"/>
                <a:gd name="T37" fmla="*/ 40 h 40"/>
                <a:gd name="T38" fmla="*/ 22 w 41"/>
                <a:gd name="T39" fmla="*/ 40 h 40"/>
                <a:gd name="T40" fmla="*/ 4 w 41"/>
                <a:gd name="T41" fmla="*/ 16 h 40"/>
                <a:gd name="T42" fmla="*/ 20 w 41"/>
                <a:gd name="T43" fmla="*/ 36 h 40"/>
                <a:gd name="T44" fmla="*/ 20 w 41"/>
                <a:gd name="T45" fmla="*/ 36 h 40"/>
                <a:gd name="T46" fmla="*/ 22 w 41"/>
                <a:gd name="T47" fmla="*/ 36 h 40"/>
                <a:gd name="T48" fmla="*/ 22 w 41"/>
                <a:gd name="T49" fmla="*/ 36 h 40"/>
                <a:gd name="T50" fmla="*/ 37 w 41"/>
                <a:gd name="T51" fmla="*/ 20 h 40"/>
                <a:gd name="T52" fmla="*/ 37 w 41"/>
                <a:gd name="T53" fmla="*/ 20 h 40"/>
                <a:gd name="T54" fmla="*/ 33 w 41"/>
                <a:gd name="T55" fmla="*/ 9 h 40"/>
                <a:gd name="T56" fmla="*/ 33 w 41"/>
                <a:gd name="T57" fmla="*/ 9 h 40"/>
                <a:gd name="T58" fmla="*/ 25 w 41"/>
                <a:gd name="T59" fmla="*/ 4 h 40"/>
                <a:gd name="T60" fmla="*/ 25 w 41"/>
                <a:gd name="T61" fmla="*/ 4 h 40"/>
                <a:gd name="T62" fmla="*/ 20 w 41"/>
                <a:gd name="T63" fmla="*/ 5 h 40"/>
                <a:gd name="T64" fmla="*/ 20 w 41"/>
                <a:gd name="T65" fmla="*/ 5 h 40"/>
                <a:gd name="T66" fmla="*/ 20 w 41"/>
                <a:gd name="T67" fmla="*/ 6 h 40"/>
                <a:gd name="T68" fmla="*/ 20 w 41"/>
                <a:gd name="T69" fmla="*/ 6 h 40"/>
                <a:gd name="T70" fmla="*/ 17 w 41"/>
                <a:gd name="T71" fmla="*/ 7 h 40"/>
                <a:gd name="T72" fmla="*/ 17 w 41"/>
                <a:gd name="T73" fmla="*/ 7 h 40"/>
                <a:gd name="T74" fmla="*/ 16 w 41"/>
                <a:gd name="T75" fmla="*/ 7 h 40"/>
                <a:gd name="T76" fmla="*/ 16 w 41"/>
                <a:gd name="T77" fmla="*/ 7 h 40"/>
                <a:gd name="T78" fmla="*/ 15 w 41"/>
                <a:gd name="T79" fmla="*/ 7 h 40"/>
                <a:gd name="T80" fmla="*/ 15 w 41"/>
                <a:gd name="T81" fmla="*/ 7 h 40"/>
                <a:gd name="T82" fmla="*/ 13 w 41"/>
                <a:gd name="T83" fmla="*/ 7 h 40"/>
                <a:gd name="T84" fmla="*/ 13 w 41"/>
                <a:gd name="T85" fmla="*/ 7 h 40"/>
                <a:gd name="T86" fmla="*/ 12 w 41"/>
                <a:gd name="T87" fmla="*/ 6 h 40"/>
                <a:gd name="T88" fmla="*/ 12 w 41"/>
                <a:gd name="T89" fmla="*/ 6 h 40"/>
                <a:gd name="T90" fmla="*/ 11 w 41"/>
                <a:gd name="T91" fmla="*/ 6 h 40"/>
                <a:gd name="T92" fmla="*/ 11 w 41"/>
                <a:gd name="T93" fmla="*/ 6 h 40"/>
                <a:gd name="T94" fmla="*/ 4 w 41"/>
                <a:gd name="T9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22" y="40"/>
                  </a:moveTo>
                  <a:cubicBezTo>
                    <a:pt x="21" y="40"/>
                    <a:pt x="21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7" y="38"/>
                    <a:pt x="0" y="2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4"/>
                    <a:pt x="8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4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41" y="1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5"/>
                    <a:pt x="39" y="30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3" y="37"/>
                    <a:pt x="28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lose/>
                  <a:moveTo>
                    <a:pt x="4" y="16"/>
                  </a:moveTo>
                  <a:cubicBezTo>
                    <a:pt x="4" y="24"/>
                    <a:pt x="10" y="35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2" y="36"/>
                    <a:pt x="36" y="28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5" y="12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1" y="6"/>
                    <a:pt x="28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3" y="4"/>
                    <a:pt x="22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8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3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6"/>
                    <a:pt x="5" y="10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96"/>
            <p:cNvSpPr/>
            <p:nvPr/>
          </p:nvSpPr>
          <p:spPr bwMode="auto">
            <a:xfrm>
              <a:off x="6288089" y="2292351"/>
              <a:ext cx="84138" cy="42863"/>
            </a:xfrm>
            <a:custGeom>
              <a:avLst/>
              <a:gdLst>
                <a:gd name="T0" fmla="*/ 12 w 18"/>
                <a:gd name="T1" fmla="*/ 9 h 9"/>
                <a:gd name="T2" fmla="*/ 1 w 18"/>
                <a:gd name="T3" fmla="*/ 3 h 9"/>
                <a:gd name="T4" fmla="*/ 1 w 18"/>
                <a:gd name="T5" fmla="*/ 3 h 9"/>
                <a:gd name="T6" fmla="*/ 1 w 18"/>
                <a:gd name="T7" fmla="*/ 0 h 9"/>
                <a:gd name="T8" fmla="*/ 1 w 18"/>
                <a:gd name="T9" fmla="*/ 0 h 9"/>
                <a:gd name="T10" fmla="*/ 4 w 18"/>
                <a:gd name="T11" fmla="*/ 0 h 9"/>
                <a:gd name="T12" fmla="*/ 4 w 18"/>
                <a:gd name="T13" fmla="*/ 0 h 9"/>
                <a:gd name="T14" fmla="*/ 12 w 18"/>
                <a:gd name="T15" fmla="*/ 5 h 9"/>
                <a:gd name="T16" fmla="*/ 12 w 18"/>
                <a:gd name="T17" fmla="*/ 5 h 9"/>
                <a:gd name="T18" fmla="*/ 14 w 18"/>
                <a:gd name="T19" fmla="*/ 4 h 9"/>
                <a:gd name="T20" fmla="*/ 14 w 18"/>
                <a:gd name="T21" fmla="*/ 4 h 9"/>
                <a:gd name="T22" fmla="*/ 17 w 18"/>
                <a:gd name="T23" fmla="*/ 5 h 9"/>
                <a:gd name="T24" fmla="*/ 17 w 18"/>
                <a:gd name="T25" fmla="*/ 5 h 9"/>
                <a:gd name="T26" fmla="*/ 17 w 18"/>
                <a:gd name="T27" fmla="*/ 8 h 9"/>
                <a:gd name="T28" fmla="*/ 17 w 18"/>
                <a:gd name="T29" fmla="*/ 8 h 9"/>
                <a:gd name="T30" fmla="*/ 12 w 18"/>
                <a:gd name="T31" fmla="*/ 9 h 9"/>
                <a:gd name="T32" fmla="*/ 12 w 18"/>
                <a:gd name="T33" fmla="*/ 9 h 9"/>
                <a:gd name="T34" fmla="*/ 12 w 18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9">
                  <a:moveTo>
                    <a:pt x="12" y="9"/>
                  </a:moveTo>
                  <a:cubicBezTo>
                    <a:pt x="8" y="9"/>
                    <a:pt x="4" y="7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3"/>
                    <a:pt x="10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7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6"/>
                    <a:pt x="18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4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97"/>
            <p:cNvSpPr/>
            <p:nvPr/>
          </p:nvSpPr>
          <p:spPr bwMode="auto">
            <a:xfrm>
              <a:off x="6302376" y="2251076"/>
              <a:ext cx="22225" cy="31750"/>
            </a:xfrm>
            <a:custGeom>
              <a:avLst/>
              <a:gdLst>
                <a:gd name="T0" fmla="*/ 1 w 5"/>
                <a:gd name="T1" fmla="*/ 5 h 7"/>
                <a:gd name="T2" fmla="*/ 0 w 5"/>
                <a:gd name="T3" fmla="*/ 2 h 7"/>
                <a:gd name="T4" fmla="*/ 0 w 5"/>
                <a:gd name="T5" fmla="*/ 2 h 7"/>
                <a:gd name="T6" fmla="*/ 2 w 5"/>
                <a:gd name="T7" fmla="*/ 0 h 7"/>
                <a:gd name="T8" fmla="*/ 2 w 5"/>
                <a:gd name="T9" fmla="*/ 0 h 7"/>
                <a:gd name="T10" fmla="*/ 4 w 5"/>
                <a:gd name="T11" fmla="*/ 1 h 7"/>
                <a:gd name="T12" fmla="*/ 4 w 5"/>
                <a:gd name="T13" fmla="*/ 1 h 7"/>
                <a:gd name="T14" fmla="*/ 5 w 5"/>
                <a:gd name="T15" fmla="*/ 5 h 7"/>
                <a:gd name="T16" fmla="*/ 5 w 5"/>
                <a:gd name="T17" fmla="*/ 5 h 7"/>
                <a:gd name="T18" fmla="*/ 5 w 5"/>
                <a:gd name="T19" fmla="*/ 5 h 7"/>
                <a:gd name="T20" fmla="*/ 3 w 5"/>
                <a:gd name="T21" fmla="*/ 7 h 7"/>
                <a:gd name="T22" fmla="*/ 3 w 5"/>
                <a:gd name="T23" fmla="*/ 7 h 7"/>
                <a:gd name="T24" fmla="*/ 3 w 5"/>
                <a:gd name="T25" fmla="*/ 7 h 7"/>
                <a:gd name="T26" fmla="*/ 3 w 5"/>
                <a:gd name="T27" fmla="*/ 7 h 7"/>
                <a:gd name="T28" fmla="*/ 1 w 5"/>
                <a:gd name="T2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1" y="5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98"/>
            <p:cNvSpPr/>
            <p:nvPr/>
          </p:nvSpPr>
          <p:spPr bwMode="auto">
            <a:xfrm>
              <a:off x="6353176" y="2251076"/>
              <a:ext cx="28575" cy="19050"/>
            </a:xfrm>
            <a:custGeom>
              <a:avLst/>
              <a:gdLst>
                <a:gd name="T0" fmla="*/ 0 w 6"/>
                <a:gd name="T1" fmla="*/ 3 h 4"/>
                <a:gd name="T2" fmla="*/ 2 w 6"/>
                <a:gd name="T3" fmla="*/ 0 h 4"/>
                <a:gd name="T4" fmla="*/ 2 w 6"/>
                <a:gd name="T5" fmla="*/ 0 h 4"/>
                <a:gd name="T6" fmla="*/ 4 w 6"/>
                <a:gd name="T7" fmla="*/ 0 h 4"/>
                <a:gd name="T8" fmla="*/ 4 w 6"/>
                <a:gd name="T9" fmla="*/ 0 h 4"/>
                <a:gd name="T10" fmla="*/ 6 w 6"/>
                <a:gd name="T11" fmla="*/ 2 h 4"/>
                <a:gd name="T12" fmla="*/ 6 w 6"/>
                <a:gd name="T13" fmla="*/ 2 h 4"/>
                <a:gd name="T14" fmla="*/ 4 w 6"/>
                <a:gd name="T15" fmla="*/ 4 h 4"/>
                <a:gd name="T16" fmla="*/ 4 w 6"/>
                <a:gd name="T17" fmla="*/ 4 h 4"/>
                <a:gd name="T18" fmla="*/ 2 w 6"/>
                <a:gd name="T19" fmla="*/ 4 h 4"/>
                <a:gd name="T20" fmla="*/ 2 w 6"/>
                <a:gd name="T21" fmla="*/ 4 h 4"/>
                <a:gd name="T22" fmla="*/ 2 w 6"/>
                <a:gd name="T23" fmla="*/ 4 h 4"/>
                <a:gd name="T24" fmla="*/ 2 w 6"/>
                <a:gd name="T25" fmla="*/ 4 h 4"/>
                <a:gd name="T26" fmla="*/ 2 w 6"/>
                <a:gd name="T27" fmla="*/ 4 h 4"/>
                <a:gd name="T28" fmla="*/ 0 w 6"/>
                <a:gd name="T2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99"/>
            <p:cNvSpPr/>
            <p:nvPr/>
          </p:nvSpPr>
          <p:spPr bwMode="auto">
            <a:xfrm>
              <a:off x="6207126" y="2133601"/>
              <a:ext cx="150813" cy="107950"/>
            </a:xfrm>
            <a:custGeom>
              <a:avLst/>
              <a:gdLst>
                <a:gd name="T0" fmla="*/ 0 w 32"/>
                <a:gd name="T1" fmla="*/ 13 h 23"/>
                <a:gd name="T2" fmla="*/ 1 w 32"/>
                <a:gd name="T3" fmla="*/ 11 h 23"/>
                <a:gd name="T4" fmla="*/ 3 w 32"/>
                <a:gd name="T5" fmla="*/ 11 h 23"/>
                <a:gd name="T6" fmla="*/ 7 w 32"/>
                <a:gd name="T7" fmla="*/ 13 h 23"/>
                <a:gd name="T8" fmla="*/ 7 w 32"/>
                <a:gd name="T9" fmla="*/ 11 h 23"/>
                <a:gd name="T10" fmla="*/ 7 w 32"/>
                <a:gd name="T11" fmla="*/ 9 h 23"/>
                <a:gd name="T12" fmla="*/ 10 w 32"/>
                <a:gd name="T13" fmla="*/ 8 h 23"/>
                <a:gd name="T14" fmla="*/ 16 w 32"/>
                <a:gd name="T15" fmla="*/ 11 h 23"/>
                <a:gd name="T16" fmla="*/ 15 w 32"/>
                <a:gd name="T17" fmla="*/ 3 h 23"/>
                <a:gd name="T18" fmla="*/ 16 w 32"/>
                <a:gd name="T19" fmla="*/ 1 h 23"/>
                <a:gd name="T20" fmla="*/ 18 w 32"/>
                <a:gd name="T21" fmla="*/ 0 h 23"/>
                <a:gd name="T22" fmla="*/ 26 w 32"/>
                <a:gd name="T23" fmla="*/ 8 h 23"/>
                <a:gd name="T24" fmla="*/ 28 w 32"/>
                <a:gd name="T25" fmla="*/ 7 h 23"/>
                <a:gd name="T26" fmla="*/ 29 w 32"/>
                <a:gd name="T27" fmla="*/ 8 h 23"/>
                <a:gd name="T28" fmla="*/ 30 w 32"/>
                <a:gd name="T29" fmla="*/ 9 h 23"/>
                <a:gd name="T30" fmla="*/ 30 w 32"/>
                <a:gd name="T31" fmla="*/ 9 h 23"/>
                <a:gd name="T32" fmla="*/ 30 w 32"/>
                <a:gd name="T33" fmla="*/ 9 h 23"/>
                <a:gd name="T34" fmla="*/ 30 w 32"/>
                <a:gd name="T35" fmla="*/ 9 h 23"/>
                <a:gd name="T36" fmla="*/ 30 w 32"/>
                <a:gd name="T37" fmla="*/ 10 h 23"/>
                <a:gd name="T38" fmla="*/ 30 w 32"/>
                <a:gd name="T39" fmla="*/ 12 h 23"/>
                <a:gd name="T40" fmla="*/ 31 w 32"/>
                <a:gd name="T41" fmla="*/ 16 h 23"/>
                <a:gd name="T42" fmla="*/ 31 w 32"/>
                <a:gd name="T43" fmla="*/ 18 h 23"/>
                <a:gd name="T44" fmla="*/ 28 w 32"/>
                <a:gd name="T45" fmla="*/ 18 h 23"/>
                <a:gd name="T46" fmla="*/ 19 w 32"/>
                <a:gd name="T47" fmla="*/ 6 h 23"/>
                <a:gd name="T48" fmla="*/ 21 w 32"/>
                <a:gd name="T49" fmla="*/ 13 h 23"/>
                <a:gd name="T50" fmla="*/ 21 w 32"/>
                <a:gd name="T51" fmla="*/ 16 h 23"/>
                <a:gd name="T52" fmla="*/ 18 w 32"/>
                <a:gd name="T53" fmla="*/ 16 h 23"/>
                <a:gd name="T54" fmla="*/ 12 w 32"/>
                <a:gd name="T55" fmla="*/ 13 h 23"/>
                <a:gd name="T56" fmla="*/ 13 w 32"/>
                <a:gd name="T57" fmla="*/ 17 h 23"/>
                <a:gd name="T58" fmla="*/ 12 w 32"/>
                <a:gd name="T59" fmla="*/ 20 h 23"/>
                <a:gd name="T60" fmla="*/ 10 w 32"/>
                <a:gd name="T61" fmla="*/ 20 h 23"/>
                <a:gd name="T62" fmla="*/ 5 w 32"/>
                <a:gd name="T63" fmla="*/ 16 h 23"/>
                <a:gd name="T64" fmla="*/ 6 w 32"/>
                <a:gd name="T65" fmla="*/ 20 h 23"/>
                <a:gd name="T66" fmla="*/ 5 w 32"/>
                <a:gd name="T67" fmla="*/ 23 h 23"/>
                <a:gd name="T68" fmla="*/ 4 w 32"/>
                <a:gd name="T69" fmla="*/ 23 h 23"/>
                <a:gd name="T70" fmla="*/ 2 w 32"/>
                <a:gd name="T7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3">
                  <a:moveTo>
                    <a:pt x="2" y="22"/>
                  </a:moveTo>
                  <a:cubicBezTo>
                    <a:pt x="1" y="19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2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6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3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8"/>
                    <a:pt x="15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"/>
                    <a:pt x="24" y="5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8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30" y="11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29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5" y="14"/>
                    <a:pt x="23" y="9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9"/>
                    <a:pt x="20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5"/>
                    <a:pt x="14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5"/>
                    <a:pt x="12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9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18"/>
                    <a:pt x="6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3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00"/>
            <p:cNvSpPr>
              <a:spLocks noEditPoints="1"/>
            </p:cNvSpPr>
            <p:nvPr/>
          </p:nvSpPr>
          <p:spPr bwMode="auto">
            <a:xfrm>
              <a:off x="5953126" y="2114551"/>
              <a:ext cx="198438" cy="201613"/>
            </a:xfrm>
            <a:custGeom>
              <a:avLst/>
              <a:gdLst>
                <a:gd name="T0" fmla="*/ 22 w 42"/>
                <a:gd name="T1" fmla="*/ 43 h 43"/>
                <a:gd name="T2" fmla="*/ 0 w 42"/>
                <a:gd name="T3" fmla="*/ 20 h 43"/>
                <a:gd name="T4" fmla="*/ 0 w 42"/>
                <a:gd name="T5" fmla="*/ 20 h 43"/>
                <a:gd name="T6" fmla="*/ 13 w 42"/>
                <a:gd name="T7" fmla="*/ 0 h 43"/>
                <a:gd name="T8" fmla="*/ 13 w 42"/>
                <a:gd name="T9" fmla="*/ 0 h 43"/>
                <a:gd name="T10" fmla="*/ 19 w 42"/>
                <a:gd name="T11" fmla="*/ 1 h 43"/>
                <a:gd name="T12" fmla="*/ 19 w 42"/>
                <a:gd name="T13" fmla="*/ 1 h 43"/>
                <a:gd name="T14" fmla="*/ 42 w 42"/>
                <a:gd name="T15" fmla="*/ 28 h 43"/>
                <a:gd name="T16" fmla="*/ 42 w 42"/>
                <a:gd name="T17" fmla="*/ 28 h 43"/>
                <a:gd name="T18" fmla="*/ 37 w 42"/>
                <a:gd name="T19" fmla="*/ 38 h 43"/>
                <a:gd name="T20" fmla="*/ 37 w 42"/>
                <a:gd name="T21" fmla="*/ 38 h 43"/>
                <a:gd name="T22" fmla="*/ 24 w 42"/>
                <a:gd name="T23" fmla="*/ 43 h 43"/>
                <a:gd name="T24" fmla="*/ 24 w 42"/>
                <a:gd name="T25" fmla="*/ 43 h 43"/>
                <a:gd name="T26" fmla="*/ 22 w 42"/>
                <a:gd name="T27" fmla="*/ 43 h 43"/>
                <a:gd name="T28" fmla="*/ 7 w 42"/>
                <a:gd name="T29" fmla="*/ 8 h 43"/>
                <a:gd name="T30" fmla="*/ 4 w 42"/>
                <a:gd name="T31" fmla="*/ 20 h 43"/>
                <a:gd name="T32" fmla="*/ 4 w 42"/>
                <a:gd name="T33" fmla="*/ 20 h 43"/>
                <a:gd name="T34" fmla="*/ 22 w 42"/>
                <a:gd name="T35" fmla="*/ 39 h 43"/>
                <a:gd name="T36" fmla="*/ 22 w 42"/>
                <a:gd name="T37" fmla="*/ 39 h 43"/>
                <a:gd name="T38" fmla="*/ 24 w 42"/>
                <a:gd name="T39" fmla="*/ 39 h 43"/>
                <a:gd name="T40" fmla="*/ 24 w 42"/>
                <a:gd name="T41" fmla="*/ 39 h 43"/>
                <a:gd name="T42" fmla="*/ 38 w 42"/>
                <a:gd name="T43" fmla="*/ 28 h 43"/>
                <a:gd name="T44" fmla="*/ 38 w 42"/>
                <a:gd name="T45" fmla="*/ 28 h 43"/>
                <a:gd name="T46" fmla="*/ 30 w 42"/>
                <a:gd name="T47" fmla="*/ 12 h 43"/>
                <a:gd name="T48" fmla="*/ 30 w 42"/>
                <a:gd name="T49" fmla="*/ 12 h 43"/>
                <a:gd name="T50" fmla="*/ 19 w 42"/>
                <a:gd name="T51" fmla="*/ 6 h 43"/>
                <a:gd name="T52" fmla="*/ 19 w 42"/>
                <a:gd name="T53" fmla="*/ 6 h 43"/>
                <a:gd name="T54" fmla="*/ 17 w 42"/>
                <a:gd name="T55" fmla="*/ 5 h 43"/>
                <a:gd name="T56" fmla="*/ 17 w 42"/>
                <a:gd name="T57" fmla="*/ 5 h 43"/>
                <a:gd name="T58" fmla="*/ 17 w 42"/>
                <a:gd name="T59" fmla="*/ 5 h 43"/>
                <a:gd name="T60" fmla="*/ 17 w 42"/>
                <a:gd name="T61" fmla="*/ 5 h 43"/>
                <a:gd name="T62" fmla="*/ 12 w 42"/>
                <a:gd name="T63" fmla="*/ 5 h 43"/>
                <a:gd name="T64" fmla="*/ 12 w 42"/>
                <a:gd name="T65" fmla="*/ 5 h 43"/>
                <a:gd name="T66" fmla="*/ 11 w 42"/>
                <a:gd name="T67" fmla="*/ 5 h 43"/>
                <a:gd name="T68" fmla="*/ 11 w 42"/>
                <a:gd name="T69" fmla="*/ 5 h 43"/>
                <a:gd name="T70" fmla="*/ 11 w 42"/>
                <a:gd name="T71" fmla="*/ 4 h 43"/>
                <a:gd name="T72" fmla="*/ 11 w 42"/>
                <a:gd name="T73" fmla="*/ 4 h 43"/>
                <a:gd name="T74" fmla="*/ 7 w 42"/>
                <a:gd name="T75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43">
                  <a:moveTo>
                    <a:pt x="22" y="43"/>
                  </a:moveTo>
                  <a:cubicBezTo>
                    <a:pt x="6" y="42"/>
                    <a:pt x="0" y="3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0"/>
                    <a:pt x="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32" y="5"/>
                    <a:pt x="41" y="17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2"/>
                    <a:pt x="40" y="36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4" y="41"/>
                    <a:pt x="30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2" y="43"/>
                  </a:cubicBezTo>
                  <a:close/>
                  <a:moveTo>
                    <a:pt x="7" y="8"/>
                  </a:moveTo>
                  <a:cubicBezTo>
                    <a:pt x="5" y="11"/>
                    <a:pt x="4" y="16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9"/>
                    <a:pt x="9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4" y="39"/>
                    <a:pt x="37" y="34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3"/>
                    <a:pt x="35" y="17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9"/>
                    <a:pt x="24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4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8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01"/>
            <p:cNvSpPr/>
            <p:nvPr/>
          </p:nvSpPr>
          <p:spPr bwMode="auto">
            <a:xfrm>
              <a:off x="5995989" y="2227263"/>
              <a:ext cx="98425" cy="46038"/>
            </a:xfrm>
            <a:custGeom>
              <a:avLst/>
              <a:gdLst>
                <a:gd name="T0" fmla="*/ 13 w 21"/>
                <a:gd name="T1" fmla="*/ 10 h 10"/>
                <a:gd name="T2" fmla="*/ 1 w 21"/>
                <a:gd name="T3" fmla="*/ 3 h 10"/>
                <a:gd name="T4" fmla="*/ 1 w 21"/>
                <a:gd name="T5" fmla="*/ 3 h 10"/>
                <a:gd name="T6" fmla="*/ 1 w 21"/>
                <a:gd name="T7" fmla="*/ 0 h 10"/>
                <a:gd name="T8" fmla="*/ 1 w 21"/>
                <a:gd name="T9" fmla="*/ 0 h 10"/>
                <a:gd name="T10" fmla="*/ 4 w 21"/>
                <a:gd name="T11" fmla="*/ 0 h 10"/>
                <a:gd name="T12" fmla="*/ 4 w 21"/>
                <a:gd name="T13" fmla="*/ 0 h 10"/>
                <a:gd name="T14" fmla="*/ 13 w 21"/>
                <a:gd name="T15" fmla="*/ 6 h 10"/>
                <a:gd name="T16" fmla="*/ 13 w 21"/>
                <a:gd name="T17" fmla="*/ 6 h 10"/>
                <a:gd name="T18" fmla="*/ 17 w 21"/>
                <a:gd name="T19" fmla="*/ 3 h 10"/>
                <a:gd name="T20" fmla="*/ 17 w 21"/>
                <a:gd name="T21" fmla="*/ 3 h 10"/>
                <a:gd name="T22" fmla="*/ 20 w 21"/>
                <a:gd name="T23" fmla="*/ 2 h 10"/>
                <a:gd name="T24" fmla="*/ 20 w 21"/>
                <a:gd name="T25" fmla="*/ 2 h 10"/>
                <a:gd name="T26" fmla="*/ 21 w 21"/>
                <a:gd name="T27" fmla="*/ 5 h 10"/>
                <a:gd name="T28" fmla="*/ 21 w 21"/>
                <a:gd name="T29" fmla="*/ 5 h 10"/>
                <a:gd name="T30" fmla="*/ 13 w 21"/>
                <a:gd name="T31" fmla="*/ 10 h 10"/>
                <a:gd name="T32" fmla="*/ 13 w 21"/>
                <a:gd name="T33" fmla="*/ 10 h 10"/>
                <a:gd name="T34" fmla="*/ 13 w 21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0">
                  <a:moveTo>
                    <a:pt x="13" y="10"/>
                  </a:moveTo>
                  <a:cubicBezTo>
                    <a:pt x="8" y="10"/>
                    <a:pt x="4" y="6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3"/>
                    <a:pt x="11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6" y="5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8"/>
                    <a:pt x="16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02"/>
            <p:cNvSpPr/>
            <p:nvPr/>
          </p:nvSpPr>
          <p:spPr bwMode="auto">
            <a:xfrm>
              <a:off x="6000751" y="2184401"/>
              <a:ext cx="28575" cy="23813"/>
            </a:xfrm>
            <a:custGeom>
              <a:avLst/>
              <a:gdLst>
                <a:gd name="T0" fmla="*/ 3 w 6"/>
                <a:gd name="T1" fmla="*/ 4 h 5"/>
                <a:gd name="T2" fmla="*/ 1 w 6"/>
                <a:gd name="T3" fmla="*/ 2 h 5"/>
                <a:gd name="T4" fmla="*/ 1 w 6"/>
                <a:gd name="T5" fmla="*/ 2 h 5"/>
                <a:gd name="T6" fmla="*/ 2 w 6"/>
                <a:gd name="T7" fmla="*/ 0 h 5"/>
                <a:gd name="T8" fmla="*/ 2 w 6"/>
                <a:gd name="T9" fmla="*/ 0 h 5"/>
                <a:gd name="T10" fmla="*/ 3 w 6"/>
                <a:gd name="T11" fmla="*/ 0 h 5"/>
                <a:gd name="T12" fmla="*/ 3 w 6"/>
                <a:gd name="T13" fmla="*/ 0 h 5"/>
                <a:gd name="T14" fmla="*/ 6 w 6"/>
                <a:gd name="T15" fmla="*/ 1 h 5"/>
                <a:gd name="T16" fmla="*/ 6 w 6"/>
                <a:gd name="T17" fmla="*/ 1 h 5"/>
                <a:gd name="T18" fmla="*/ 6 w 6"/>
                <a:gd name="T19" fmla="*/ 3 h 5"/>
                <a:gd name="T20" fmla="*/ 6 w 6"/>
                <a:gd name="T21" fmla="*/ 3 h 5"/>
                <a:gd name="T22" fmla="*/ 6 w 6"/>
                <a:gd name="T23" fmla="*/ 3 h 5"/>
                <a:gd name="T24" fmla="*/ 6 w 6"/>
                <a:gd name="T25" fmla="*/ 3 h 5"/>
                <a:gd name="T26" fmla="*/ 4 w 6"/>
                <a:gd name="T27" fmla="*/ 5 h 5"/>
                <a:gd name="T28" fmla="*/ 4 w 6"/>
                <a:gd name="T29" fmla="*/ 5 h 5"/>
                <a:gd name="T30" fmla="*/ 3 w 6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03"/>
            <p:cNvSpPr/>
            <p:nvPr/>
          </p:nvSpPr>
          <p:spPr bwMode="auto">
            <a:xfrm>
              <a:off x="6053139" y="2184401"/>
              <a:ext cx="26988" cy="23813"/>
            </a:xfrm>
            <a:custGeom>
              <a:avLst/>
              <a:gdLst>
                <a:gd name="T0" fmla="*/ 0 w 6"/>
                <a:gd name="T1" fmla="*/ 3 h 5"/>
                <a:gd name="T2" fmla="*/ 2 w 6"/>
                <a:gd name="T3" fmla="*/ 1 h 5"/>
                <a:gd name="T4" fmla="*/ 2 w 6"/>
                <a:gd name="T5" fmla="*/ 1 h 5"/>
                <a:gd name="T6" fmla="*/ 4 w 6"/>
                <a:gd name="T7" fmla="*/ 0 h 5"/>
                <a:gd name="T8" fmla="*/ 4 w 6"/>
                <a:gd name="T9" fmla="*/ 0 h 5"/>
                <a:gd name="T10" fmla="*/ 4 w 6"/>
                <a:gd name="T11" fmla="*/ 0 h 5"/>
                <a:gd name="T12" fmla="*/ 6 w 6"/>
                <a:gd name="T13" fmla="*/ 2 h 5"/>
                <a:gd name="T14" fmla="*/ 6 w 6"/>
                <a:gd name="T15" fmla="*/ 2 h 5"/>
                <a:gd name="T16" fmla="*/ 4 w 6"/>
                <a:gd name="T17" fmla="*/ 4 h 5"/>
                <a:gd name="T18" fmla="*/ 4 w 6"/>
                <a:gd name="T19" fmla="*/ 4 h 5"/>
                <a:gd name="T20" fmla="*/ 3 w 6"/>
                <a:gd name="T21" fmla="*/ 5 h 5"/>
                <a:gd name="T22" fmla="*/ 3 w 6"/>
                <a:gd name="T23" fmla="*/ 5 h 5"/>
                <a:gd name="T24" fmla="*/ 2 w 6"/>
                <a:gd name="T25" fmla="*/ 5 h 5"/>
                <a:gd name="T26" fmla="*/ 2 w 6"/>
                <a:gd name="T27" fmla="*/ 5 h 5"/>
                <a:gd name="T28" fmla="*/ 0 w 6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04"/>
            <p:cNvSpPr/>
            <p:nvPr/>
          </p:nvSpPr>
          <p:spPr bwMode="auto">
            <a:xfrm>
              <a:off x="5995989" y="2024063"/>
              <a:ext cx="117475" cy="119063"/>
            </a:xfrm>
            <a:custGeom>
              <a:avLst/>
              <a:gdLst>
                <a:gd name="T0" fmla="*/ 5 w 25"/>
                <a:gd name="T1" fmla="*/ 25 h 25"/>
                <a:gd name="T2" fmla="*/ 0 w 25"/>
                <a:gd name="T3" fmla="*/ 17 h 25"/>
                <a:gd name="T4" fmla="*/ 0 w 25"/>
                <a:gd name="T5" fmla="*/ 17 h 25"/>
                <a:gd name="T6" fmla="*/ 5 w 25"/>
                <a:gd name="T7" fmla="*/ 9 h 25"/>
                <a:gd name="T8" fmla="*/ 5 w 25"/>
                <a:gd name="T9" fmla="*/ 9 h 25"/>
                <a:gd name="T10" fmla="*/ 8 w 25"/>
                <a:gd name="T11" fmla="*/ 9 h 25"/>
                <a:gd name="T12" fmla="*/ 8 w 25"/>
                <a:gd name="T13" fmla="*/ 9 h 25"/>
                <a:gd name="T14" fmla="*/ 10 w 25"/>
                <a:gd name="T15" fmla="*/ 11 h 25"/>
                <a:gd name="T16" fmla="*/ 10 w 25"/>
                <a:gd name="T17" fmla="*/ 11 h 25"/>
                <a:gd name="T18" fmla="*/ 18 w 25"/>
                <a:gd name="T19" fmla="*/ 1 h 25"/>
                <a:gd name="T20" fmla="*/ 18 w 25"/>
                <a:gd name="T21" fmla="*/ 1 h 25"/>
                <a:gd name="T22" fmla="*/ 20 w 25"/>
                <a:gd name="T23" fmla="*/ 1 h 25"/>
                <a:gd name="T24" fmla="*/ 20 w 25"/>
                <a:gd name="T25" fmla="*/ 1 h 25"/>
                <a:gd name="T26" fmla="*/ 25 w 25"/>
                <a:gd name="T27" fmla="*/ 11 h 25"/>
                <a:gd name="T28" fmla="*/ 25 w 25"/>
                <a:gd name="T29" fmla="*/ 11 h 25"/>
                <a:gd name="T30" fmla="*/ 23 w 25"/>
                <a:gd name="T31" fmla="*/ 13 h 25"/>
                <a:gd name="T32" fmla="*/ 23 w 25"/>
                <a:gd name="T33" fmla="*/ 13 h 25"/>
                <a:gd name="T34" fmla="*/ 21 w 25"/>
                <a:gd name="T35" fmla="*/ 11 h 25"/>
                <a:gd name="T36" fmla="*/ 21 w 25"/>
                <a:gd name="T37" fmla="*/ 11 h 25"/>
                <a:gd name="T38" fmla="*/ 18 w 25"/>
                <a:gd name="T39" fmla="*/ 5 h 25"/>
                <a:gd name="T40" fmla="*/ 18 w 25"/>
                <a:gd name="T41" fmla="*/ 5 h 25"/>
                <a:gd name="T42" fmla="*/ 14 w 25"/>
                <a:gd name="T43" fmla="*/ 12 h 25"/>
                <a:gd name="T44" fmla="*/ 14 w 25"/>
                <a:gd name="T45" fmla="*/ 12 h 25"/>
                <a:gd name="T46" fmla="*/ 14 w 25"/>
                <a:gd name="T47" fmla="*/ 15 h 25"/>
                <a:gd name="T48" fmla="*/ 14 w 25"/>
                <a:gd name="T49" fmla="*/ 15 h 25"/>
                <a:gd name="T50" fmla="*/ 13 w 25"/>
                <a:gd name="T51" fmla="*/ 17 h 25"/>
                <a:gd name="T52" fmla="*/ 13 w 25"/>
                <a:gd name="T53" fmla="*/ 17 h 25"/>
                <a:gd name="T54" fmla="*/ 10 w 25"/>
                <a:gd name="T55" fmla="*/ 16 h 25"/>
                <a:gd name="T56" fmla="*/ 10 w 25"/>
                <a:gd name="T57" fmla="*/ 16 h 25"/>
                <a:gd name="T58" fmla="*/ 6 w 25"/>
                <a:gd name="T59" fmla="*/ 13 h 25"/>
                <a:gd name="T60" fmla="*/ 6 w 25"/>
                <a:gd name="T61" fmla="*/ 13 h 25"/>
                <a:gd name="T62" fmla="*/ 4 w 25"/>
                <a:gd name="T63" fmla="*/ 17 h 25"/>
                <a:gd name="T64" fmla="*/ 4 w 25"/>
                <a:gd name="T65" fmla="*/ 17 h 25"/>
                <a:gd name="T66" fmla="*/ 7 w 25"/>
                <a:gd name="T67" fmla="*/ 21 h 25"/>
                <a:gd name="T68" fmla="*/ 7 w 25"/>
                <a:gd name="T69" fmla="*/ 21 h 25"/>
                <a:gd name="T70" fmla="*/ 8 w 25"/>
                <a:gd name="T71" fmla="*/ 24 h 25"/>
                <a:gd name="T72" fmla="*/ 8 w 25"/>
                <a:gd name="T73" fmla="*/ 24 h 25"/>
                <a:gd name="T74" fmla="*/ 6 w 25"/>
                <a:gd name="T75" fmla="*/ 25 h 25"/>
                <a:gd name="T76" fmla="*/ 6 w 25"/>
                <a:gd name="T77" fmla="*/ 25 h 25"/>
                <a:gd name="T78" fmla="*/ 5 w 25"/>
                <a:gd name="T7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25">
                  <a:moveTo>
                    <a:pt x="5" y="25"/>
                  </a:moveTo>
                  <a:cubicBezTo>
                    <a:pt x="2" y="23"/>
                    <a:pt x="0" y="20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2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6"/>
                    <a:pt x="13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4"/>
                    <a:pt x="24" y="7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6"/>
                    <a:pt x="14" y="9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8" y="1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9"/>
                    <a:pt x="5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8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5" y="25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05"/>
            <p:cNvSpPr/>
            <p:nvPr/>
          </p:nvSpPr>
          <p:spPr bwMode="auto">
            <a:xfrm>
              <a:off x="6057901" y="2062163"/>
              <a:ext cx="107950" cy="93663"/>
            </a:xfrm>
            <a:custGeom>
              <a:avLst/>
              <a:gdLst>
                <a:gd name="T0" fmla="*/ 2 w 23"/>
                <a:gd name="T1" fmla="*/ 20 h 20"/>
                <a:gd name="T2" fmla="*/ 0 w 23"/>
                <a:gd name="T3" fmla="*/ 18 h 20"/>
                <a:gd name="T4" fmla="*/ 0 w 23"/>
                <a:gd name="T5" fmla="*/ 18 h 20"/>
                <a:gd name="T6" fmla="*/ 13 w 23"/>
                <a:gd name="T7" fmla="*/ 6 h 20"/>
                <a:gd name="T8" fmla="*/ 13 w 23"/>
                <a:gd name="T9" fmla="*/ 6 h 20"/>
                <a:gd name="T10" fmla="*/ 14 w 23"/>
                <a:gd name="T11" fmla="*/ 6 h 20"/>
                <a:gd name="T12" fmla="*/ 14 w 23"/>
                <a:gd name="T13" fmla="*/ 6 h 20"/>
                <a:gd name="T14" fmla="*/ 15 w 23"/>
                <a:gd name="T15" fmla="*/ 2 h 20"/>
                <a:gd name="T16" fmla="*/ 15 w 23"/>
                <a:gd name="T17" fmla="*/ 2 h 20"/>
                <a:gd name="T18" fmla="*/ 16 w 23"/>
                <a:gd name="T19" fmla="*/ 0 h 20"/>
                <a:gd name="T20" fmla="*/ 16 w 23"/>
                <a:gd name="T21" fmla="*/ 0 h 20"/>
                <a:gd name="T22" fmla="*/ 18 w 23"/>
                <a:gd name="T23" fmla="*/ 0 h 20"/>
                <a:gd name="T24" fmla="*/ 18 w 23"/>
                <a:gd name="T25" fmla="*/ 0 h 20"/>
                <a:gd name="T26" fmla="*/ 23 w 23"/>
                <a:gd name="T27" fmla="*/ 10 h 20"/>
                <a:gd name="T28" fmla="*/ 23 w 23"/>
                <a:gd name="T29" fmla="*/ 10 h 20"/>
                <a:gd name="T30" fmla="*/ 21 w 23"/>
                <a:gd name="T31" fmla="*/ 13 h 20"/>
                <a:gd name="T32" fmla="*/ 21 w 23"/>
                <a:gd name="T33" fmla="*/ 13 h 20"/>
                <a:gd name="T34" fmla="*/ 19 w 23"/>
                <a:gd name="T35" fmla="*/ 11 h 20"/>
                <a:gd name="T36" fmla="*/ 19 w 23"/>
                <a:gd name="T37" fmla="*/ 11 h 20"/>
                <a:gd name="T38" fmla="*/ 18 w 23"/>
                <a:gd name="T39" fmla="*/ 7 h 20"/>
                <a:gd name="T40" fmla="*/ 18 w 23"/>
                <a:gd name="T41" fmla="*/ 7 h 20"/>
                <a:gd name="T42" fmla="*/ 17 w 23"/>
                <a:gd name="T43" fmla="*/ 11 h 20"/>
                <a:gd name="T44" fmla="*/ 17 w 23"/>
                <a:gd name="T45" fmla="*/ 11 h 20"/>
                <a:gd name="T46" fmla="*/ 17 w 23"/>
                <a:gd name="T47" fmla="*/ 11 h 20"/>
                <a:gd name="T48" fmla="*/ 17 w 23"/>
                <a:gd name="T49" fmla="*/ 11 h 20"/>
                <a:gd name="T50" fmla="*/ 16 w 23"/>
                <a:gd name="T51" fmla="*/ 13 h 20"/>
                <a:gd name="T52" fmla="*/ 16 w 23"/>
                <a:gd name="T53" fmla="*/ 13 h 20"/>
                <a:gd name="T54" fmla="*/ 14 w 23"/>
                <a:gd name="T55" fmla="*/ 12 h 20"/>
                <a:gd name="T56" fmla="*/ 14 w 23"/>
                <a:gd name="T57" fmla="*/ 12 h 20"/>
                <a:gd name="T58" fmla="*/ 12 w 23"/>
                <a:gd name="T59" fmla="*/ 10 h 20"/>
                <a:gd name="T60" fmla="*/ 12 w 23"/>
                <a:gd name="T61" fmla="*/ 10 h 20"/>
                <a:gd name="T62" fmla="*/ 4 w 23"/>
                <a:gd name="T63" fmla="*/ 18 h 20"/>
                <a:gd name="T64" fmla="*/ 4 w 23"/>
                <a:gd name="T65" fmla="*/ 18 h 20"/>
                <a:gd name="T66" fmla="*/ 4 w 23"/>
                <a:gd name="T67" fmla="*/ 18 h 20"/>
                <a:gd name="T68" fmla="*/ 2 w 23"/>
                <a:gd name="T69" fmla="*/ 20 h 20"/>
                <a:gd name="T70" fmla="*/ 2 w 23"/>
                <a:gd name="T71" fmla="*/ 20 h 20"/>
                <a:gd name="T72" fmla="*/ 2 w 23"/>
                <a:gd name="T7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0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6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5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3"/>
                    <a:pt x="22" y="7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2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19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9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4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4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06"/>
            <p:cNvSpPr/>
            <p:nvPr/>
          </p:nvSpPr>
          <p:spPr bwMode="auto">
            <a:xfrm>
              <a:off x="6099176" y="2128838"/>
              <a:ext cx="131763" cy="74613"/>
            </a:xfrm>
            <a:custGeom>
              <a:avLst/>
              <a:gdLst>
                <a:gd name="T0" fmla="*/ 1 w 28"/>
                <a:gd name="T1" fmla="*/ 14 h 16"/>
                <a:gd name="T2" fmla="*/ 1 w 28"/>
                <a:gd name="T3" fmla="*/ 11 h 16"/>
                <a:gd name="T4" fmla="*/ 1 w 28"/>
                <a:gd name="T5" fmla="*/ 11 h 16"/>
                <a:gd name="T6" fmla="*/ 7 w 28"/>
                <a:gd name="T7" fmla="*/ 4 h 16"/>
                <a:gd name="T8" fmla="*/ 7 w 28"/>
                <a:gd name="T9" fmla="*/ 4 h 16"/>
                <a:gd name="T10" fmla="*/ 9 w 28"/>
                <a:gd name="T11" fmla="*/ 5 h 16"/>
                <a:gd name="T12" fmla="*/ 9 w 28"/>
                <a:gd name="T13" fmla="*/ 5 h 16"/>
                <a:gd name="T14" fmla="*/ 10 w 28"/>
                <a:gd name="T15" fmla="*/ 6 h 16"/>
                <a:gd name="T16" fmla="*/ 10 w 28"/>
                <a:gd name="T17" fmla="*/ 6 h 16"/>
                <a:gd name="T18" fmla="*/ 17 w 28"/>
                <a:gd name="T19" fmla="*/ 0 h 16"/>
                <a:gd name="T20" fmla="*/ 17 w 28"/>
                <a:gd name="T21" fmla="*/ 0 h 16"/>
                <a:gd name="T22" fmla="*/ 28 w 28"/>
                <a:gd name="T23" fmla="*/ 9 h 16"/>
                <a:gd name="T24" fmla="*/ 28 w 28"/>
                <a:gd name="T25" fmla="*/ 9 h 16"/>
                <a:gd name="T26" fmla="*/ 27 w 28"/>
                <a:gd name="T27" fmla="*/ 12 h 16"/>
                <a:gd name="T28" fmla="*/ 27 w 28"/>
                <a:gd name="T29" fmla="*/ 12 h 16"/>
                <a:gd name="T30" fmla="*/ 24 w 28"/>
                <a:gd name="T31" fmla="*/ 10 h 16"/>
                <a:gd name="T32" fmla="*/ 24 w 28"/>
                <a:gd name="T33" fmla="*/ 10 h 16"/>
                <a:gd name="T34" fmla="*/ 17 w 28"/>
                <a:gd name="T35" fmla="*/ 4 h 16"/>
                <a:gd name="T36" fmla="*/ 17 w 28"/>
                <a:gd name="T37" fmla="*/ 4 h 16"/>
                <a:gd name="T38" fmla="*/ 13 w 28"/>
                <a:gd name="T39" fmla="*/ 10 h 16"/>
                <a:gd name="T40" fmla="*/ 13 w 28"/>
                <a:gd name="T41" fmla="*/ 10 h 16"/>
                <a:gd name="T42" fmla="*/ 12 w 28"/>
                <a:gd name="T43" fmla="*/ 11 h 16"/>
                <a:gd name="T44" fmla="*/ 12 w 28"/>
                <a:gd name="T45" fmla="*/ 11 h 16"/>
                <a:gd name="T46" fmla="*/ 10 w 28"/>
                <a:gd name="T47" fmla="*/ 11 h 16"/>
                <a:gd name="T48" fmla="*/ 10 w 28"/>
                <a:gd name="T49" fmla="*/ 11 h 16"/>
                <a:gd name="T50" fmla="*/ 7 w 28"/>
                <a:gd name="T51" fmla="*/ 9 h 16"/>
                <a:gd name="T52" fmla="*/ 7 w 28"/>
                <a:gd name="T53" fmla="*/ 9 h 16"/>
                <a:gd name="T54" fmla="*/ 5 w 28"/>
                <a:gd name="T55" fmla="*/ 11 h 16"/>
                <a:gd name="T56" fmla="*/ 5 w 28"/>
                <a:gd name="T57" fmla="*/ 11 h 16"/>
                <a:gd name="T58" fmla="*/ 5 w 28"/>
                <a:gd name="T59" fmla="*/ 13 h 16"/>
                <a:gd name="T60" fmla="*/ 5 w 28"/>
                <a:gd name="T61" fmla="*/ 13 h 16"/>
                <a:gd name="T62" fmla="*/ 3 w 28"/>
                <a:gd name="T63" fmla="*/ 16 h 16"/>
                <a:gd name="T64" fmla="*/ 3 w 28"/>
                <a:gd name="T65" fmla="*/ 16 h 16"/>
                <a:gd name="T66" fmla="*/ 3 w 28"/>
                <a:gd name="T67" fmla="*/ 16 h 16"/>
                <a:gd name="T68" fmla="*/ 3 w 28"/>
                <a:gd name="T69" fmla="*/ 16 h 16"/>
                <a:gd name="T70" fmla="*/ 1 w 28"/>
                <a:gd name="T7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" h="16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3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2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6" y="4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6"/>
                    <a:pt x="19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4" y="5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5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5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2" name="Freeform 308"/>
          <p:cNvSpPr>
            <a:spLocks noEditPoints="1"/>
          </p:cNvSpPr>
          <p:nvPr/>
        </p:nvSpPr>
        <p:spPr bwMode="auto">
          <a:xfrm>
            <a:off x="8411722" y="2780928"/>
            <a:ext cx="749520" cy="317654"/>
          </a:xfrm>
          <a:custGeom>
            <a:avLst/>
            <a:gdLst>
              <a:gd name="T0" fmla="*/ 257 w 266"/>
              <a:gd name="T1" fmla="*/ 89 h 113"/>
              <a:gd name="T2" fmla="*/ 70 w 266"/>
              <a:gd name="T3" fmla="*/ 96 h 113"/>
              <a:gd name="T4" fmla="*/ 1 w 266"/>
              <a:gd name="T5" fmla="*/ 87 h 113"/>
              <a:gd name="T6" fmla="*/ 52 w 266"/>
              <a:gd name="T7" fmla="*/ 4 h 113"/>
              <a:gd name="T8" fmla="*/ 216 w 266"/>
              <a:gd name="T9" fmla="*/ 4 h 113"/>
              <a:gd name="T10" fmla="*/ 19 w 266"/>
              <a:gd name="T11" fmla="*/ 25 h 113"/>
              <a:gd name="T12" fmla="*/ 13 w 266"/>
              <a:gd name="T13" fmla="*/ 35 h 113"/>
              <a:gd name="T14" fmla="*/ 11 w 266"/>
              <a:gd name="T15" fmla="*/ 74 h 113"/>
              <a:gd name="T16" fmla="*/ 11 w 266"/>
              <a:gd name="T17" fmla="*/ 80 h 113"/>
              <a:gd name="T18" fmla="*/ 30 w 266"/>
              <a:gd name="T19" fmla="*/ 92 h 113"/>
              <a:gd name="T20" fmla="*/ 52 w 266"/>
              <a:gd name="T21" fmla="*/ 72 h 113"/>
              <a:gd name="T22" fmla="*/ 84 w 266"/>
              <a:gd name="T23" fmla="*/ 82 h 113"/>
              <a:gd name="T24" fmla="*/ 97 w 266"/>
              <a:gd name="T25" fmla="*/ 92 h 113"/>
              <a:gd name="T26" fmla="*/ 107 w 266"/>
              <a:gd name="T27" fmla="*/ 90 h 113"/>
              <a:gd name="T28" fmla="*/ 121 w 266"/>
              <a:gd name="T29" fmla="*/ 89 h 113"/>
              <a:gd name="T30" fmla="*/ 130 w 266"/>
              <a:gd name="T31" fmla="*/ 89 h 113"/>
              <a:gd name="T32" fmla="*/ 164 w 266"/>
              <a:gd name="T33" fmla="*/ 92 h 113"/>
              <a:gd name="T34" fmla="*/ 189 w 266"/>
              <a:gd name="T35" fmla="*/ 92 h 113"/>
              <a:gd name="T36" fmla="*/ 219 w 266"/>
              <a:gd name="T37" fmla="*/ 37 h 113"/>
              <a:gd name="T38" fmla="*/ 253 w 266"/>
              <a:gd name="T39" fmla="*/ 91 h 113"/>
              <a:gd name="T40" fmla="*/ 250 w 266"/>
              <a:gd name="T41" fmla="*/ 78 h 113"/>
              <a:gd name="T42" fmla="*/ 250 w 266"/>
              <a:gd name="T43" fmla="*/ 66 h 113"/>
              <a:gd name="T44" fmla="*/ 232 w 266"/>
              <a:gd name="T45" fmla="*/ 68 h 113"/>
              <a:gd name="T46" fmla="*/ 248 w 266"/>
              <a:gd name="T47" fmla="*/ 37 h 113"/>
              <a:gd name="T48" fmla="*/ 255 w 266"/>
              <a:gd name="T49" fmla="*/ 38 h 113"/>
              <a:gd name="T50" fmla="*/ 251 w 266"/>
              <a:gd name="T51" fmla="*/ 30 h 113"/>
              <a:gd name="T52" fmla="*/ 250 w 266"/>
              <a:gd name="T53" fmla="*/ 23 h 113"/>
              <a:gd name="T54" fmla="*/ 249 w 266"/>
              <a:gd name="T55" fmla="*/ 16 h 113"/>
              <a:gd name="T56" fmla="*/ 233 w 266"/>
              <a:gd name="T57" fmla="*/ 9 h 113"/>
              <a:gd name="T58" fmla="*/ 143 w 266"/>
              <a:gd name="T59" fmla="*/ 4 h 113"/>
              <a:gd name="T60" fmla="*/ 46 w 266"/>
              <a:gd name="T61" fmla="*/ 9 h 113"/>
              <a:gd name="T62" fmla="*/ 25 w 266"/>
              <a:gd name="T63" fmla="*/ 15 h 113"/>
              <a:gd name="T64" fmla="*/ 23 w 266"/>
              <a:gd name="T65" fmla="*/ 23 h 113"/>
              <a:gd name="T66" fmla="*/ 11 w 266"/>
              <a:gd name="T67" fmla="*/ 58 h 113"/>
              <a:gd name="T68" fmla="*/ 11 w 266"/>
              <a:gd name="T69" fmla="*/ 58 h 113"/>
              <a:gd name="T70" fmla="*/ 255 w 266"/>
              <a:gd name="T71" fmla="*/ 41 h 113"/>
              <a:gd name="T72" fmla="*/ 81 w 266"/>
              <a:gd name="T73" fmla="*/ 93 h 113"/>
              <a:gd name="T74" fmla="*/ 207 w 266"/>
              <a:gd name="T75" fmla="*/ 80 h 113"/>
              <a:gd name="T76" fmla="*/ 53 w 266"/>
              <a:gd name="T77" fmla="*/ 43 h 113"/>
              <a:gd name="T78" fmla="*/ 53 w 266"/>
              <a:gd name="T79" fmla="*/ 43 h 113"/>
              <a:gd name="T80" fmla="*/ 203 w 266"/>
              <a:gd name="T81" fmla="*/ 43 h 113"/>
              <a:gd name="T82" fmla="*/ 5 w 266"/>
              <a:gd name="T83" fmla="*/ 78 h 113"/>
              <a:gd name="T84" fmla="*/ 219 w 266"/>
              <a:gd name="T85" fmla="*/ 78 h 113"/>
              <a:gd name="T86" fmla="*/ 262 w 266"/>
              <a:gd name="T87" fmla="*/ 79 h 113"/>
              <a:gd name="T88" fmla="*/ 213 w 266"/>
              <a:gd name="T89" fmla="*/ 86 h 113"/>
              <a:gd name="T90" fmla="*/ 64 w 266"/>
              <a:gd name="T91" fmla="*/ 84 h 113"/>
              <a:gd name="T92" fmla="*/ 55 w 266"/>
              <a:gd name="T93" fmla="*/ 86 h 113"/>
              <a:gd name="T94" fmla="*/ 46 w 266"/>
              <a:gd name="T95" fmla="*/ 90 h 113"/>
              <a:gd name="T96" fmla="*/ 218 w 266"/>
              <a:gd name="T97" fmla="*/ 87 h 113"/>
              <a:gd name="T98" fmla="*/ 64 w 266"/>
              <a:gd name="T99" fmla="*/ 93 h 113"/>
              <a:gd name="T100" fmla="*/ 212 w 266"/>
              <a:gd name="T101" fmla="*/ 102 h 113"/>
              <a:gd name="T102" fmla="*/ 55 w 266"/>
              <a:gd name="T103" fmla="*/ 101 h 113"/>
              <a:gd name="T104" fmla="*/ 218 w 266"/>
              <a:gd name="T105" fmla="*/ 9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13">
                <a:moveTo>
                  <a:pt x="259" y="74"/>
                </a:moveTo>
                <a:cubicBezTo>
                  <a:pt x="261" y="76"/>
                  <a:pt x="263" y="73"/>
                  <a:pt x="265" y="75"/>
                </a:cubicBezTo>
                <a:cubicBezTo>
                  <a:pt x="266" y="80"/>
                  <a:pt x="265" y="84"/>
                  <a:pt x="265" y="88"/>
                </a:cubicBezTo>
                <a:cubicBezTo>
                  <a:pt x="263" y="89"/>
                  <a:pt x="260" y="88"/>
                  <a:pt x="257" y="89"/>
                </a:cubicBezTo>
                <a:cubicBezTo>
                  <a:pt x="256" y="91"/>
                  <a:pt x="259" y="94"/>
                  <a:pt x="257" y="96"/>
                </a:cubicBezTo>
                <a:cubicBezTo>
                  <a:pt x="251" y="96"/>
                  <a:pt x="246" y="95"/>
                  <a:pt x="238" y="95"/>
                </a:cubicBezTo>
                <a:cubicBezTo>
                  <a:pt x="233" y="111"/>
                  <a:pt x="207" y="113"/>
                  <a:pt x="203" y="96"/>
                </a:cubicBezTo>
                <a:cubicBezTo>
                  <a:pt x="161" y="93"/>
                  <a:pt x="109" y="97"/>
                  <a:pt x="70" y="96"/>
                </a:cubicBezTo>
                <a:cubicBezTo>
                  <a:pt x="66" y="109"/>
                  <a:pt x="41" y="113"/>
                  <a:pt x="37" y="96"/>
                </a:cubicBezTo>
                <a:cubicBezTo>
                  <a:pt x="29" y="95"/>
                  <a:pt x="16" y="96"/>
                  <a:pt x="8" y="94"/>
                </a:cubicBezTo>
                <a:cubicBezTo>
                  <a:pt x="7" y="91"/>
                  <a:pt x="8" y="90"/>
                  <a:pt x="8" y="87"/>
                </a:cubicBezTo>
                <a:cubicBezTo>
                  <a:pt x="6" y="86"/>
                  <a:pt x="3" y="88"/>
                  <a:pt x="1" y="87"/>
                </a:cubicBezTo>
                <a:cubicBezTo>
                  <a:pt x="0" y="83"/>
                  <a:pt x="0" y="78"/>
                  <a:pt x="1" y="74"/>
                </a:cubicBezTo>
                <a:cubicBezTo>
                  <a:pt x="4" y="72"/>
                  <a:pt x="4" y="74"/>
                  <a:pt x="8" y="74"/>
                </a:cubicBezTo>
                <a:cubicBezTo>
                  <a:pt x="8" y="62"/>
                  <a:pt x="8" y="46"/>
                  <a:pt x="9" y="34"/>
                </a:cubicBezTo>
                <a:cubicBezTo>
                  <a:pt x="12" y="13"/>
                  <a:pt x="32" y="5"/>
                  <a:pt x="52" y="4"/>
                </a:cubicBezTo>
                <a:cubicBezTo>
                  <a:pt x="69" y="4"/>
                  <a:pt x="88" y="2"/>
                  <a:pt x="104" y="2"/>
                </a:cubicBezTo>
                <a:cubicBezTo>
                  <a:pt x="112" y="1"/>
                  <a:pt x="120" y="2"/>
                  <a:pt x="128" y="2"/>
                </a:cubicBezTo>
                <a:cubicBezTo>
                  <a:pt x="146" y="1"/>
                  <a:pt x="166" y="0"/>
                  <a:pt x="184" y="0"/>
                </a:cubicBezTo>
                <a:cubicBezTo>
                  <a:pt x="195" y="1"/>
                  <a:pt x="206" y="4"/>
                  <a:pt x="216" y="4"/>
                </a:cubicBezTo>
                <a:cubicBezTo>
                  <a:pt x="227" y="5"/>
                  <a:pt x="237" y="4"/>
                  <a:pt x="246" y="9"/>
                </a:cubicBezTo>
                <a:cubicBezTo>
                  <a:pt x="264" y="19"/>
                  <a:pt x="258" y="54"/>
                  <a:pt x="259" y="74"/>
                </a:cubicBezTo>
                <a:close/>
                <a:moveTo>
                  <a:pt x="17" y="23"/>
                </a:moveTo>
                <a:cubicBezTo>
                  <a:pt x="18" y="23"/>
                  <a:pt x="19" y="23"/>
                  <a:pt x="19" y="25"/>
                </a:cubicBezTo>
                <a:cubicBezTo>
                  <a:pt x="17" y="26"/>
                  <a:pt x="16" y="26"/>
                  <a:pt x="15" y="26"/>
                </a:cubicBezTo>
                <a:cubicBezTo>
                  <a:pt x="15" y="28"/>
                  <a:pt x="14" y="28"/>
                  <a:pt x="14" y="30"/>
                </a:cubicBezTo>
                <a:cubicBezTo>
                  <a:pt x="15" y="31"/>
                  <a:pt x="16" y="31"/>
                  <a:pt x="16" y="33"/>
                </a:cubicBezTo>
                <a:cubicBezTo>
                  <a:pt x="16" y="35"/>
                  <a:pt x="12" y="33"/>
                  <a:pt x="13" y="35"/>
                </a:cubicBezTo>
                <a:cubicBezTo>
                  <a:pt x="21" y="37"/>
                  <a:pt x="30" y="36"/>
                  <a:pt x="39" y="35"/>
                </a:cubicBezTo>
                <a:cubicBezTo>
                  <a:pt x="43" y="43"/>
                  <a:pt x="39" y="52"/>
                  <a:pt x="40" y="62"/>
                </a:cubicBezTo>
                <a:cubicBezTo>
                  <a:pt x="32" y="67"/>
                  <a:pt x="16" y="58"/>
                  <a:pt x="11" y="65"/>
                </a:cubicBezTo>
                <a:cubicBezTo>
                  <a:pt x="11" y="68"/>
                  <a:pt x="12" y="70"/>
                  <a:pt x="11" y="74"/>
                </a:cubicBezTo>
                <a:cubicBezTo>
                  <a:pt x="13" y="74"/>
                  <a:pt x="11" y="71"/>
                  <a:pt x="14" y="72"/>
                </a:cubicBezTo>
                <a:cubicBezTo>
                  <a:pt x="14" y="72"/>
                  <a:pt x="15" y="72"/>
                  <a:pt x="15" y="73"/>
                </a:cubicBezTo>
                <a:cubicBezTo>
                  <a:pt x="16" y="77"/>
                  <a:pt x="12" y="74"/>
                  <a:pt x="11" y="75"/>
                </a:cubicBezTo>
                <a:cubicBezTo>
                  <a:pt x="12" y="77"/>
                  <a:pt x="11" y="78"/>
                  <a:pt x="11" y="80"/>
                </a:cubicBezTo>
                <a:cubicBezTo>
                  <a:pt x="11" y="81"/>
                  <a:pt x="13" y="79"/>
                  <a:pt x="14" y="81"/>
                </a:cubicBezTo>
                <a:cubicBezTo>
                  <a:pt x="15" y="85"/>
                  <a:pt x="11" y="83"/>
                  <a:pt x="11" y="85"/>
                </a:cubicBezTo>
                <a:cubicBezTo>
                  <a:pt x="11" y="87"/>
                  <a:pt x="13" y="88"/>
                  <a:pt x="11" y="91"/>
                </a:cubicBezTo>
                <a:cubicBezTo>
                  <a:pt x="18" y="92"/>
                  <a:pt x="21" y="92"/>
                  <a:pt x="30" y="92"/>
                </a:cubicBezTo>
                <a:cubicBezTo>
                  <a:pt x="29" y="89"/>
                  <a:pt x="31" y="89"/>
                  <a:pt x="32" y="89"/>
                </a:cubicBezTo>
                <a:cubicBezTo>
                  <a:pt x="35" y="89"/>
                  <a:pt x="32" y="92"/>
                  <a:pt x="34" y="92"/>
                </a:cubicBezTo>
                <a:cubicBezTo>
                  <a:pt x="35" y="91"/>
                  <a:pt x="36" y="93"/>
                  <a:pt x="37" y="92"/>
                </a:cubicBezTo>
                <a:cubicBezTo>
                  <a:pt x="37" y="80"/>
                  <a:pt x="42" y="73"/>
                  <a:pt x="52" y="72"/>
                </a:cubicBezTo>
                <a:cubicBezTo>
                  <a:pt x="54" y="59"/>
                  <a:pt x="46" y="45"/>
                  <a:pt x="51" y="38"/>
                </a:cubicBezTo>
                <a:cubicBezTo>
                  <a:pt x="61" y="39"/>
                  <a:pt x="71" y="38"/>
                  <a:pt x="81" y="35"/>
                </a:cubicBezTo>
                <a:cubicBezTo>
                  <a:pt x="83" y="40"/>
                  <a:pt x="82" y="45"/>
                  <a:pt x="82" y="50"/>
                </a:cubicBezTo>
                <a:cubicBezTo>
                  <a:pt x="83" y="61"/>
                  <a:pt x="83" y="72"/>
                  <a:pt x="84" y="82"/>
                </a:cubicBezTo>
                <a:cubicBezTo>
                  <a:pt x="84" y="86"/>
                  <a:pt x="84" y="93"/>
                  <a:pt x="88" y="93"/>
                </a:cubicBezTo>
                <a:cubicBezTo>
                  <a:pt x="88" y="93"/>
                  <a:pt x="87" y="90"/>
                  <a:pt x="90" y="90"/>
                </a:cubicBezTo>
                <a:cubicBezTo>
                  <a:pt x="92" y="91"/>
                  <a:pt x="91" y="93"/>
                  <a:pt x="92" y="93"/>
                </a:cubicBezTo>
                <a:cubicBezTo>
                  <a:pt x="94" y="93"/>
                  <a:pt x="96" y="94"/>
                  <a:pt x="97" y="92"/>
                </a:cubicBezTo>
                <a:cubicBezTo>
                  <a:pt x="94" y="92"/>
                  <a:pt x="96" y="89"/>
                  <a:pt x="98" y="90"/>
                </a:cubicBezTo>
                <a:cubicBezTo>
                  <a:pt x="100" y="91"/>
                  <a:pt x="96" y="93"/>
                  <a:pt x="99" y="93"/>
                </a:cubicBezTo>
                <a:cubicBezTo>
                  <a:pt x="101" y="94"/>
                  <a:pt x="104" y="93"/>
                  <a:pt x="106" y="92"/>
                </a:cubicBezTo>
                <a:cubicBezTo>
                  <a:pt x="105" y="92"/>
                  <a:pt x="107" y="90"/>
                  <a:pt x="107" y="90"/>
                </a:cubicBezTo>
                <a:cubicBezTo>
                  <a:pt x="108" y="90"/>
                  <a:pt x="109" y="90"/>
                  <a:pt x="109" y="90"/>
                </a:cubicBezTo>
                <a:cubicBezTo>
                  <a:pt x="110" y="91"/>
                  <a:pt x="109" y="92"/>
                  <a:pt x="109" y="93"/>
                </a:cubicBezTo>
                <a:cubicBezTo>
                  <a:pt x="113" y="93"/>
                  <a:pt x="118" y="92"/>
                  <a:pt x="120" y="93"/>
                </a:cubicBezTo>
                <a:cubicBezTo>
                  <a:pt x="120" y="91"/>
                  <a:pt x="119" y="90"/>
                  <a:pt x="121" y="89"/>
                </a:cubicBezTo>
                <a:cubicBezTo>
                  <a:pt x="123" y="89"/>
                  <a:pt x="124" y="91"/>
                  <a:pt x="123" y="92"/>
                </a:cubicBezTo>
                <a:cubicBezTo>
                  <a:pt x="124" y="92"/>
                  <a:pt x="127" y="93"/>
                  <a:pt x="128" y="92"/>
                </a:cubicBezTo>
                <a:cubicBezTo>
                  <a:pt x="127" y="92"/>
                  <a:pt x="127" y="89"/>
                  <a:pt x="128" y="90"/>
                </a:cubicBezTo>
                <a:cubicBezTo>
                  <a:pt x="129" y="90"/>
                  <a:pt x="129" y="89"/>
                  <a:pt x="130" y="89"/>
                </a:cubicBezTo>
                <a:cubicBezTo>
                  <a:pt x="131" y="92"/>
                  <a:pt x="135" y="93"/>
                  <a:pt x="139" y="91"/>
                </a:cubicBezTo>
                <a:cubicBezTo>
                  <a:pt x="137" y="92"/>
                  <a:pt x="139" y="89"/>
                  <a:pt x="139" y="89"/>
                </a:cubicBezTo>
                <a:cubicBezTo>
                  <a:pt x="144" y="87"/>
                  <a:pt x="140" y="92"/>
                  <a:pt x="142" y="92"/>
                </a:cubicBezTo>
                <a:cubicBezTo>
                  <a:pt x="152" y="92"/>
                  <a:pt x="157" y="92"/>
                  <a:pt x="164" y="92"/>
                </a:cubicBezTo>
                <a:cubicBezTo>
                  <a:pt x="164" y="90"/>
                  <a:pt x="164" y="89"/>
                  <a:pt x="166" y="89"/>
                </a:cubicBezTo>
                <a:cubicBezTo>
                  <a:pt x="167" y="89"/>
                  <a:pt x="167" y="90"/>
                  <a:pt x="167" y="92"/>
                </a:cubicBezTo>
                <a:cubicBezTo>
                  <a:pt x="171" y="92"/>
                  <a:pt x="174" y="92"/>
                  <a:pt x="176" y="90"/>
                </a:cubicBezTo>
                <a:cubicBezTo>
                  <a:pt x="178" y="93"/>
                  <a:pt x="186" y="92"/>
                  <a:pt x="189" y="92"/>
                </a:cubicBezTo>
                <a:cubicBezTo>
                  <a:pt x="189" y="88"/>
                  <a:pt x="190" y="81"/>
                  <a:pt x="190" y="76"/>
                </a:cubicBezTo>
                <a:cubicBezTo>
                  <a:pt x="189" y="67"/>
                  <a:pt x="185" y="43"/>
                  <a:pt x="191" y="39"/>
                </a:cubicBezTo>
                <a:cubicBezTo>
                  <a:pt x="194" y="37"/>
                  <a:pt x="203" y="40"/>
                  <a:pt x="209" y="39"/>
                </a:cubicBezTo>
                <a:cubicBezTo>
                  <a:pt x="213" y="38"/>
                  <a:pt x="215" y="37"/>
                  <a:pt x="219" y="37"/>
                </a:cubicBezTo>
                <a:cubicBezTo>
                  <a:pt x="219" y="38"/>
                  <a:pt x="220" y="37"/>
                  <a:pt x="220" y="38"/>
                </a:cubicBezTo>
                <a:cubicBezTo>
                  <a:pt x="220" y="49"/>
                  <a:pt x="223" y="62"/>
                  <a:pt x="223" y="72"/>
                </a:cubicBezTo>
                <a:cubicBezTo>
                  <a:pt x="234" y="73"/>
                  <a:pt x="238" y="82"/>
                  <a:pt x="238" y="92"/>
                </a:cubicBezTo>
                <a:cubicBezTo>
                  <a:pt x="243" y="91"/>
                  <a:pt x="249" y="93"/>
                  <a:pt x="253" y="91"/>
                </a:cubicBezTo>
                <a:cubicBezTo>
                  <a:pt x="251" y="90"/>
                  <a:pt x="254" y="90"/>
                  <a:pt x="253" y="88"/>
                </a:cubicBezTo>
                <a:cubicBezTo>
                  <a:pt x="253" y="87"/>
                  <a:pt x="250" y="88"/>
                  <a:pt x="250" y="86"/>
                </a:cubicBezTo>
                <a:cubicBezTo>
                  <a:pt x="251" y="85"/>
                  <a:pt x="252" y="83"/>
                  <a:pt x="254" y="85"/>
                </a:cubicBezTo>
                <a:cubicBezTo>
                  <a:pt x="255" y="80"/>
                  <a:pt x="251" y="80"/>
                  <a:pt x="250" y="78"/>
                </a:cubicBezTo>
                <a:cubicBezTo>
                  <a:pt x="251" y="77"/>
                  <a:pt x="251" y="76"/>
                  <a:pt x="253" y="76"/>
                </a:cubicBezTo>
                <a:cubicBezTo>
                  <a:pt x="255" y="76"/>
                  <a:pt x="253" y="80"/>
                  <a:pt x="255" y="80"/>
                </a:cubicBezTo>
                <a:cubicBezTo>
                  <a:pt x="256" y="74"/>
                  <a:pt x="253" y="66"/>
                  <a:pt x="255" y="63"/>
                </a:cubicBezTo>
                <a:cubicBezTo>
                  <a:pt x="251" y="62"/>
                  <a:pt x="253" y="66"/>
                  <a:pt x="250" y="66"/>
                </a:cubicBezTo>
                <a:cubicBezTo>
                  <a:pt x="248" y="66"/>
                  <a:pt x="249" y="63"/>
                  <a:pt x="247" y="63"/>
                </a:cubicBezTo>
                <a:cubicBezTo>
                  <a:pt x="243" y="64"/>
                  <a:pt x="239" y="64"/>
                  <a:pt x="235" y="65"/>
                </a:cubicBezTo>
                <a:cubicBezTo>
                  <a:pt x="234" y="65"/>
                  <a:pt x="236" y="68"/>
                  <a:pt x="235" y="68"/>
                </a:cubicBezTo>
                <a:cubicBezTo>
                  <a:pt x="234" y="68"/>
                  <a:pt x="233" y="68"/>
                  <a:pt x="232" y="68"/>
                </a:cubicBezTo>
                <a:cubicBezTo>
                  <a:pt x="231" y="67"/>
                  <a:pt x="232" y="66"/>
                  <a:pt x="232" y="64"/>
                </a:cubicBezTo>
                <a:cubicBezTo>
                  <a:pt x="230" y="65"/>
                  <a:pt x="229" y="64"/>
                  <a:pt x="229" y="63"/>
                </a:cubicBezTo>
                <a:cubicBezTo>
                  <a:pt x="228" y="53"/>
                  <a:pt x="228" y="47"/>
                  <a:pt x="227" y="38"/>
                </a:cubicBezTo>
                <a:cubicBezTo>
                  <a:pt x="233" y="36"/>
                  <a:pt x="242" y="38"/>
                  <a:pt x="248" y="37"/>
                </a:cubicBezTo>
                <a:cubicBezTo>
                  <a:pt x="247" y="37"/>
                  <a:pt x="247" y="34"/>
                  <a:pt x="248" y="34"/>
                </a:cubicBezTo>
                <a:cubicBezTo>
                  <a:pt x="248" y="34"/>
                  <a:pt x="248" y="33"/>
                  <a:pt x="249" y="33"/>
                </a:cubicBezTo>
                <a:cubicBezTo>
                  <a:pt x="251" y="34"/>
                  <a:pt x="251" y="35"/>
                  <a:pt x="250" y="37"/>
                </a:cubicBezTo>
                <a:cubicBezTo>
                  <a:pt x="252" y="37"/>
                  <a:pt x="254" y="37"/>
                  <a:pt x="255" y="38"/>
                </a:cubicBezTo>
                <a:cubicBezTo>
                  <a:pt x="255" y="35"/>
                  <a:pt x="251" y="38"/>
                  <a:pt x="251" y="35"/>
                </a:cubicBezTo>
                <a:cubicBezTo>
                  <a:pt x="252" y="35"/>
                  <a:pt x="252" y="34"/>
                  <a:pt x="252" y="34"/>
                </a:cubicBezTo>
                <a:cubicBezTo>
                  <a:pt x="254" y="33"/>
                  <a:pt x="253" y="35"/>
                  <a:pt x="255" y="34"/>
                </a:cubicBezTo>
                <a:cubicBezTo>
                  <a:pt x="256" y="30"/>
                  <a:pt x="251" y="34"/>
                  <a:pt x="251" y="30"/>
                </a:cubicBezTo>
                <a:cubicBezTo>
                  <a:pt x="251" y="28"/>
                  <a:pt x="254" y="30"/>
                  <a:pt x="254" y="28"/>
                </a:cubicBezTo>
                <a:cubicBezTo>
                  <a:pt x="253" y="28"/>
                  <a:pt x="254" y="27"/>
                  <a:pt x="254" y="26"/>
                </a:cubicBezTo>
                <a:cubicBezTo>
                  <a:pt x="252" y="27"/>
                  <a:pt x="248" y="27"/>
                  <a:pt x="249" y="23"/>
                </a:cubicBezTo>
                <a:cubicBezTo>
                  <a:pt x="249" y="23"/>
                  <a:pt x="250" y="23"/>
                  <a:pt x="250" y="23"/>
                </a:cubicBezTo>
                <a:cubicBezTo>
                  <a:pt x="252" y="23"/>
                  <a:pt x="252" y="25"/>
                  <a:pt x="253" y="26"/>
                </a:cubicBezTo>
                <a:cubicBezTo>
                  <a:pt x="253" y="23"/>
                  <a:pt x="252" y="21"/>
                  <a:pt x="251" y="20"/>
                </a:cubicBezTo>
                <a:cubicBezTo>
                  <a:pt x="251" y="22"/>
                  <a:pt x="248" y="20"/>
                  <a:pt x="248" y="19"/>
                </a:cubicBezTo>
                <a:cubicBezTo>
                  <a:pt x="247" y="17"/>
                  <a:pt x="249" y="17"/>
                  <a:pt x="249" y="16"/>
                </a:cubicBezTo>
                <a:cubicBezTo>
                  <a:pt x="247" y="15"/>
                  <a:pt x="245" y="12"/>
                  <a:pt x="242" y="11"/>
                </a:cubicBezTo>
                <a:cubicBezTo>
                  <a:pt x="240" y="12"/>
                  <a:pt x="241" y="14"/>
                  <a:pt x="238" y="13"/>
                </a:cubicBezTo>
                <a:cubicBezTo>
                  <a:pt x="237" y="12"/>
                  <a:pt x="238" y="12"/>
                  <a:pt x="238" y="10"/>
                </a:cubicBezTo>
                <a:cubicBezTo>
                  <a:pt x="236" y="10"/>
                  <a:pt x="234" y="10"/>
                  <a:pt x="233" y="9"/>
                </a:cubicBezTo>
                <a:cubicBezTo>
                  <a:pt x="232" y="10"/>
                  <a:pt x="231" y="11"/>
                  <a:pt x="230" y="11"/>
                </a:cubicBezTo>
                <a:cubicBezTo>
                  <a:pt x="229" y="11"/>
                  <a:pt x="229" y="9"/>
                  <a:pt x="229" y="8"/>
                </a:cubicBezTo>
                <a:cubicBezTo>
                  <a:pt x="225" y="9"/>
                  <a:pt x="223" y="7"/>
                  <a:pt x="220" y="9"/>
                </a:cubicBezTo>
                <a:cubicBezTo>
                  <a:pt x="196" y="3"/>
                  <a:pt x="168" y="4"/>
                  <a:pt x="143" y="4"/>
                </a:cubicBezTo>
                <a:cubicBezTo>
                  <a:pt x="136" y="4"/>
                  <a:pt x="130" y="6"/>
                  <a:pt x="123" y="6"/>
                </a:cubicBezTo>
                <a:cubicBezTo>
                  <a:pt x="102" y="5"/>
                  <a:pt x="85" y="5"/>
                  <a:pt x="62" y="8"/>
                </a:cubicBezTo>
                <a:cubicBezTo>
                  <a:pt x="62" y="10"/>
                  <a:pt x="62" y="10"/>
                  <a:pt x="61" y="10"/>
                </a:cubicBezTo>
                <a:cubicBezTo>
                  <a:pt x="59" y="7"/>
                  <a:pt x="50" y="8"/>
                  <a:pt x="46" y="9"/>
                </a:cubicBezTo>
                <a:cubicBezTo>
                  <a:pt x="44" y="9"/>
                  <a:pt x="48" y="10"/>
                  <a:pt x="47" y="12"/>
                </a:cubicBezTo>
                <a:cubicBezTo>
                  <a:pt x="46" y="12"/>
                  <a:pt x="45" y="12"/>
                  <a:pt x="44" y="12"/>
                </a:cubicBezTo>
                <a:cubicBezTo>
                  <a:pt x="43" y="12"/>
                  <a:pt x="43" y="9"/>
                  <a:pt x="42" y="9"/>
                </a:cubicBezTo>
                <a:cubicBezTo>
                  <a:pt x="35" y="11"/>
                  <a:pt x="31" y="12"/>
                  <a:pt x="25" y="15"/>
                </a:cubicBezTo>
                <a:cubicBezTo>
                  <a:pt x="26" y="17"/>
                  <a:pt x="26" y="18"/>
                  <a:pt x="24" y="19"/>
                </a:cubicBezTo>
                <a:cubicBezTo>
                  <a:pt x="23" y="18"/>
                  <a:pt x="21" y="18"/>
                  <a:pt x="21" y="20"/>
                </a:cubicBezTo>
                <a:cubicBezTo>
                  <a:pt x="22" y="19"/>
                  <a:pt x="23" y="20"/>
                  <a:pt x="23" y="22"/>
                </a:cubicBezTo>
                <a:cubicBezTo>
                  <a:pt x="23" y="22"/>
                  <a:pt x="23" y="22"/>
                  <a:pt x="23" y="23"/>
                </a:cubicBezTo>
                <a:cubicBezTo>
                  <a:pt x="21" y="23"/>
                  <a:pt x="19" y="23"/>
                  <a:pt x="20" y="21"/>
                </a:cubicBezTo>
                <a:cubicBezTo>
                  <a:pt x="20" y="21"/>
                  <a:pt x="20" y="20"/>
                  <a:pt x="20" y="20"/>
                </a:cubicBezTo>
                <a:cubicBezTo>
                  <a:pt x="19" y="21"/>
                  <a:pt x="17" y="22"/>
                  <a:pt x="17" y="23"/>
                </a:cubicBezTo>
                <a:close/>
                <a:moveTo>
                  <a:pt x="11" y="58"/>
                </a:moveTo>
                <a:cubicBezTo>
                  <a:pt x="21" y="58"/>
                  <a:pt x="28" y="59"/>
                  <a:pt x="35" y="60"/>
                </a:cubicBezTo>
                <a:cubicBezTo>
                  <a:pt x="36" y="51"/>
                  <a:pt x="35" y="47"/>
                  <a:pt x="36" y="39"/>
                </a:cubicBezTo>
                <a:cubicBezTo>
                  <a:pt x="29" y="40"/>
                  <a:pt x="21" y="39"/>
                  <a:pt x="12" y="39"/>
                </a:cubicBezTo>
                <a:cubicBezTo>
                  <a:pt x="12" y="46"/>
                  <a:pt x="12" y="52"/>
                  <a:pt x="11" y="58"/>
                </a:cubicBezTo>
                <a:close/>
                <a:moveTo>
                  <a:pt x="232" y="41"/>
                </a:moveTo>
                <a:cubicBezTo>
                  <a:pt x="232" y="49"/>
                  <a:pt x="232" y="56"/>
                  <a:pt x="233" y="61"/>
                </a:cubicBezTo>
                <a:cubicBezTo>
                  <a:pt x="241" y="61"/>
                  <a:pt x="250" y="60"/>
                  <a:pt x="256" y="59"/>
                </a:cubicBezTo>
                <a:cubicBezTo>
                  <a:pt x="256" y="54"/>
                  <a:pt x="255" y="48"/>
                  <a:pt x="255" y="41"/>
                </a:cubicBezTo>
                <a:cubicBezTo>
                  <a:pt x="248" y="39"/>
                  <a:pt x="238" y="42"/>
                  <a:pt x="232" y="41"/>
                </a:cubicBezTo>
                <a:close/>
                <a:moveTo>
                  <a:pt x="69" y="42"/>
                </a:moveTo>
                <a:cubicBezTo>
                  <a:pt x="69" y="63"/>
                  <a:pt x="70" y="75"/>
                  <a:pt x="71" y="93"/>
                </a:cubicBezTo>
                <a:cubicBezTo>
                  <a:pt x="75" y="93"/>
                  <a:pt x="78" y="92"/>
                  <a:pt x="81" y="93"/>
                </a:cubicBezTo>
                <a:cubicBezTo>
                  <a:pt x="81" y="75"/>
                  <a:pt x="78" y="60"/>
                  <a:pt x="79" y="41"/>
                </a:cubicBezTo>
                <a:cubicBezTo>
                  <a:pt x="75" y="42"/>
                  <a:pt x="73" y="43"/>
                  <a:pt x="69" y="42"/>
                </a:cubicBezTo>
                <a:close/>
                <a:moveTo>
                  <a:pt x="207" y="43"/>
                </a:moveTo>
                <a:cubicBezTo>
                  <a:pt x="206" y="55"/>
                  <a:pt x="206" y="67"/>
                  <a:pt x="207" y="80"/>
                </a:cubicBezTo>
                <a:cubicBezTo>
                  <a:pt x="210" y="76"/>
                  <a:pt x="214" y="73"/>
                  <a:pt x="220" y="73"/>
                </a:cubicBezTo>
                <a:cubicBezTo>
                  <a:pt x="220" y="61"/>
                  <a:pt x="216" y="51"/>
                  <a:pt x="217" y="41"/>
                </a:cubicBezTo>
                <a:cubicBezTo>
                  <a:pt x="212" y="41"/>
                  <a:pt x="212" y="42"/>
                  <a:pt x="207" y="43"/>
                </a:cubicBezTo>
                <a:close/>
                <a:moveTo>
                  <a:pt x="53" y="43"/>
                </a:moveTo>
                <a:cubicBezTo>
                  <a:pt x="54" y="52"/>
                  <a:pt x="55" y="61"/>
                  <a:pt x="55" y="72"/>
                </a:cubicBezTo>
                <a:cubicBezTo>
                  <a:pt x="60" y="73"/>
                  <a:pt x="64" y="75"/>
                  <a:pt x="67" y="79"/>
                </a:cubicBezTo>
                <a:cubicBezTo>
                  <a:pt x="67" y="67"/>
                  <a:pt x="65" y="53"/>
                  <a:pt x="65" y="42"/>
                </a:cubicBezTo>
                <a:cubicBezTo>
                  <a:pt x="61" y="42"/>
                  <a:pt x="58" y="43"/>
                  <a:pt x="53" y="43"/>
                </a:cubicBezTo>
                <a:close/>
                <a:moveTo>
                  <a:pt x="192" y="44"/>
                </a:moveTo>
                <a:cubicBezTo>
                  <a:pt x="190" y="61"/>
                  <a:pt x="194" y="76"/>
                  <a:pt x="193" y="92"/>
                </a:cubicBezTo>
                <a:cubicBezTo>
                  <a:pt x="196" y="92"/>
                  <a:pt x="199" y="92"/>
                  <a:pt x="202" y="92"/>
                </a:cubicBezTo>
                <a:cubicBezTo>
                  <a:pt x="205" y="78"/>
                  <a:pt x="203" y="58"/>
                  <a:pt x="203" y="43"/>
                </a:cubicBezTo>
                <a:cubicBezTo>
                  <a:pt x="199" y="43"/>
                  <a:pt x="194" y="43"/>
                  <a:pt x="192" y="44"/>
                </a:cubicBezTo>
                <a:close/>
                <a:moveTo>
                  <a:pt x="5" y="83"/>
                </a:moveTo>
                <a:cubicBezTo>
                  <a:pt x="8" y="84"/>
                  <a:pt x="8" y="81"/>
                  <a:pt x="7" y="78"/>
                </a:cubicBezTo>
                <a:cubicBezTo>
                  <a:pt x="6" y="78"/>
                  <a:pt x="6" y="77"/>
                  <a:pt x="5" y="78"/>
                </a:cubicBezTo>
                <a:cubicBezTo>
                  <a:pt x="5" y="79"/>
                  <a:pt x="5" y="81"/>
                  <a:pt x="5" y="83"/>
                </a:cubicBezTo>
                <a:close/>
                <a:moveTo>
                  <a:pt x="220" y="81"/>
                </a:moveTo>
                <a:cubicBezTo>
                  <a:pt x="219" y="80"/>
                  <a:pt x="220" y="79"/>
                  <a:pt x="220" y="78"/>
                </a:cubicBezTo>
                <a:cubicBezTo>
                  <a:pt x="220" y="78"/>
                  <a:pt x="219" y="78"/>
                  <a:pt x="219" y="78"/>
                </a:cubicBezTo>
                <a:cubicBezTo>
                  <a:pt x="219" y="79"/>
                  <a:pt x="219" y="81"/>
                  <a:pt x="220" y="81"/>
                </a:cubicBezTo>
                <a:close/>
                <a:moveTo>
                  <a:pt x="257" y="85"/>
                </a:moveTo>
                <a:cubicBezTo>
                  <a:pt x="259" y="85"/>
                  <a:pt x="260" y="85"/>
                  <a:pt x="261" y="84"/>
                </a:cubicBezTo>
                <a:cubicBezTo>
                  <a:pt x="261" y="82"/>
                  <a:pt x="262" y="81"/>
                  <a:pt x="262" y="79"/>
                </a:cubicBezTo>
                <a:cubicBezTo>
                  <a:pt x="261" y="79"/>
                  <a:pt x="259" y="79"/>
                  <a:pt x="258" y="79"/>
                </a:cubicBezTo>
                <a:cubicBezTo>
                  <a:pt x="258" y="81"/>
                  <a:pt x="257" y="83"/>
                  <a:pt x="257" y="85"/>
                </a:cubicBezTo>
                <a:close/>
                <a:moveTo>
                  <a:pt x="210" y="85"/>
                </a:moveTo>
                <a:cubicBezTo>
                  <a:pt x="210" y="84"/>
                  <a:pt x="212" y="86"/>
                  <a:pt x="213" y="86"/>
                </a:cubicBezTo>
                <a:cubicBezTo>
                  <a:pt x="212" y="85"/>
                  <a:pt x="211" y="83"/>
                  <a:pt x="210" y="82"/>
                </a:cubicBezTo>
                <a:cubicBezTo>
                  <a:pt x="211" y="83"/>
                  <a:pt x="209" y="85"/>
                  <a:pt x="210" y="85"/>
                </a:cubicBezTo>
                <a:close/>
                <a:moveTo>
                  <a:pt x="65" y="87"/>
                </a:moveTo>
                <a:cubicBezTo>
                  <a:pt x="65" y="86"/>
                  <a:pt x="65" y="85"/>
                  <a:pt x="64" y="84"/>
                </a:cubicBezTo>
                <a:cubicBezTo>
                  <a:pt x="64" y="85"/>
                  <a:pt x="63" y="88"/>
                  <a:pt x="65" y="87"/>
                </a:cubicBezTo>
                <a:close/>
                <a:moveTo>
                  <a:pt x="51" y="91"/>
                </a:moveTo>
                <a:cubicBezTo>
                  <a:pt x="53" y="91"/>
                  <a:pt x="53" y="91"/>
                  <a:pt x="56" y="90"/>
                </a:cubicBezTo>
                <a:cubicBezTo>
                  <a:pt x="55" y="89"/>
                  <a:pt x="55" y="88"/>
                  <a:pt x="55" y="86"/>
                </a:cubicBezTo>
                <a:cubicBezTo>
                  <a:pt x="52" y="84"/>
                  <a:pt x="49" y="88"/>
                  <a:pt x="51" y="91"/>
                </a:cubicBezTo>
                <a:close/>
                <a:moveTo>
                  <a:pt x="42" y="88"/>
                </a:moveTo>
                <a:cubicBezTo>
                  <a:pt x="42" y="88"/>
                  <a:pt x="41" y="91"/>
                  <a:pt x="42" y="91"/>
                </a:cubicBezTo>
                <a:cubicBezTo>
                  <a:pt x="43" y="90"/>
                  <a:pt x="44" y="88"/>
                  <a:pt x="46" y="90"/>
                </a:cubicBezTo>
                <a:cubicBezTo>
                  <a:pt x="46" y="89"/>
                  <a:pt x="47" y="88"/>
                  <a:pt x="46" y="87"/>
                </a:cubicBezTo>
                <a:cubicBezTo>
                  <a:pt x="46" y="88"/>
                  <a:pt x="43" y="88"/>
                  <a:pt x="42" y="88"/>
                </a:cubicBezTo>
                <a:close/>
                <a:moveTo>
                  <a:pt x="224" y="91"/>
                </a:moveTo>
                <a:cubicBezTo>
                  <a:pt x="224" y="88"/>
                  <a:pt x="221" y="88"/>
                  <a:pt x="218" y="87"/>
                </a:cubicBezTo>
                <a:cubicBezTo>
                  <a:pt x="215" y="92"/>
                  <a:pt x="221" y="94"/>
                  <a:pt x="224" y="91"/>
                </a:cubicBezTo>
                <a:close/>
                <a:moveTo>
                  <a:pt x="64" y="93"/>
                </a:moveTo>
                <a:cubicBezTo>
                  <a:pt x="65" y="92"/>
                  <a:pt x="64" y="90"/>
                  <a:pt x="63" y="90"/>
                </a:cubicBezTo>
                <a:cubicBezTo>
                  <a:pt x="62" y="91"/>
                  <a:pt x="63" y="93"/>
                  <a:pt x="64" y="93"/>
                </a:cubicBezTo>
                <a:close/>
                <a:moveTo>
                  <a:pt x="46" y="99"/>
                </a:moveTo>
                <a:cubicBezTo>
                  <a:pt x="47" y="99"/>
                  <a:pt x="49" y="96"/>
                  <a:pt x="48" y="96"/>
                </a:cubicBezTo>
                <a:cubicBezTo>
                  <a:pt x="48" y="97"/>
                  <a:pt x="46" y="97"/>
                  <a:pt x="46" y="99"/>
                </a:cubicBezTo>
                <a:close/>
                <a:moveTo>
                  <a:pt x="212" y="102"/>
                </a:moveTo>
                <a:cubicBezTo>
                  <a:pt x="212" y="102"/>
                  <a:pt x="212" y="101"/>
                  <a:pt x="213" y="101"/>
                </a:cubicBezTo>
                <a:cubicBezTo>
                  <a:pt x="210" y="100"/>
                  <a:pt x="210" y="97"/>
                  <a:pt x="207" y="96"/>
                </a:cubicBezTo>
                <a:cubicBezTo>
                  <a:pt x="208" y="99"/>
                  <a:pt x="210" y="101"/>
                  <a:pt x="212" y="102"/>
                </a:cubicBezTo>
                <a:close/>
                <a:moveTo>
                  <a:pt x="55" y="101"/>
                </a:moveTo>
                <a:cubicBezTo>
                  <a:pt x="54" y="99"/>
                  <a:pt x="54" y="98"/>
                  <a:pt x="53" y="97"/>
                </a:cubicBezTo>
                <a:cubicBezTo>
                  <a:pt x="54" y="98"/>
                  <a:pt x="53" y="101"/>
                  <a:pt x="55" y="101"/>
                </a:cubicBezTo>
                <a:close/>
                <a:moveTo>
                  <a:pt x="216" y="104"/>
                </a:moveTo>
                <a:cubicBezTo>
                  <a:pt x="217" y="103"/>
                  <a:pt x="219" y="100"/>
                  <a:pt x="218" y="99"/>
                </a:cubicBezTo>
                <a:cubicBezTo>
                  <a:pt x="216" y="100"/>
                  <a:pt x="213" y="103"/>
                  <a:pt x="216" y="104"/>
                </a:cubicBezTo>
                <a:close/>
              </a:path>
            </a:pathLst>
          </a:custGeom>
          <a:solidFill>
            <a:srgbClr val="6A40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10799" y="3413422"/>
            <a:ext cx="4205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lang="zh-CN" altLang="en-US" sz="1400" dirty="0">
                <a:solidFill>
                  <a:srgbClr val="6A40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在此处填入你需要的内容。请在此处填入你需要的内容。请在此处填入你需要的内容。</a:t>
            </a:r>
            <a:endParaRPr lang="zh-CN" altLang="en-US" sz="1400" dirty="0">
              <a:solidFill>
                <a:srgbClr val="6A4028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86019" y="2724215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800" dirty="0">
                <a:solidFill>
                  <a:srgbClr val="6A4028"/>
                </a:solidFill>
              </a:rPr>
              <a:t>单击输入标题文字</a:t>
            </a:r>
            <a:endParaRPr lang="zh-CN" altLang="en-US" sz="1800" dirty="0">
              <a:solidFill>
                <a:srgbClr val="6A4028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246796" y="3308796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36" name="矩形 35"/>
          <p:cNvSpPr/>
          <p:nvPr/>
        </p:nvSpPr>
        <p:spPr>
          <a:xfrm>
            <a:off x="6180300" y="4574331"/>
            <a:ext cx="423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kern="0" dirty="0">
                <a:solidFill>
                  <a:srgbClr val="6A4028"/>
                </a:solidFill>
                <a:sym typeface="Calibri" panose="020F0502020204030204" pitchFamily="34" charset="0"/>
              </a:rPr>
              <a:t>You can click here to enter your text. You can click here to enter your text. You can click here to enter your text. </a:t>
            </a:r>
            <a:endParaRPr lang="zh-CN" altLang="en-US" sz="1600" dirty="0">
              <a:solidFill>
                <a:srgbClr val="6A4028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291" y="2780928"/>
            <a:ext cx="3939061" cy="2624400"/>
          </a:xfrm>
          <a:prstGeom prst="rect">
            <a:avLst/>
          </a:prstGeom>
          <a:noFill/>
          <a:ln>
            <a:solidFill>
              <a:srgbClr val="6A402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92698" y="1828774"/>
            <a:ext cx="2016224" cy="2686443"/>
            <a:chOff x="766763" y="817563"/>
            <a:chExt cx="1724025" cy="2297113"/>
          </a:xfrm>
          <a:solidFill>
            <a:srgbClr val="6A4028"/>
          </a:solidFill>
        </p:grpSpPr>
        <p:sp>
          <p:nvSpPr>
            <p:cNvPr id="5" name="Freeform 64"/>
            <p:cNvSpPr>
              <a:spLocks noEditPoints="1"/>
            </p:cNvSpPr>
            <p:nvPr/>
          </p:nvSpPr>
          <p:spPr bwMode="auto">
            <a:xfrm>
              <a:off x="766763" y="817563"/>
              <a:ext cx="1724025" cy="2297113"/>
            </a:xfrm>
            <a:custGeom>
              <a:avLst/>
              <a:gdLst>
                <a:gd name="T0" fmla="*/ 77 w 102"/>
                <a:gd name="T1" fmla="*/ 137 h 137"/>
                <a:gd name="T2" fmla="*/ 33 w 102"/>
                <a:gd name="T3" fmla="*/ 136 h 137"/>
                <a:gd name="T4" fmla="*/ 14 w 102"/>
                <a:gd name="T5" fmla="*/ 136 h 137"/>
                <a:gd name="T6" fmla="*/ 2 w 102"/>
                <a:gd name="T7" fmla="*/ 114 h 137"/>
                <a:gd name="T8" fmla="*/ 2 w 102"/>
                <a:gd name="T9" fmla="*/ 74 h 137"/>
                <a:gd name="T10" fmla="*/ 7 w 102"/>
                <a:gd name="T11" fmla="*/ 8 h 137"/>
                <a:gd name="T12" fmla="*/ 14 w 102"/>
                <a:gd name="T13" fmla="*/ 2 h 137"/>
                <a:gd name="T14" fmla="*/ 77 w 102"/>
                <a:gd name="T15" fmla="*/ 2 h 137"/>
                <a:gd name="T16" fmla="*/ 97 w 102"/>
                <a:gd name="T17" fmla="*/ 6 h 137"/>
                <a:gd name="T18" fmla="*/ 100 w 102"/>
                <a:gd name="T19" fmla="*/ 83 h 137"/>
                <a:gd name="T20" fmla="*/ 95 w 102"/>
                <a:gd name="T21" fmla="*/ 113 h 137"/>
                <a:gd name="T22" fmla="*/ 70 w 102"/>
                <a:gd name="T23" fmla="*/ 112 h 137"/>
                <a:gd name="T24" fmla="*/ 77 w 102"/>
                <a:gd name="T25" fmla="*/ 124 h 137"/>
                <a:gd name="T26" fmla="*/ 82 w 102"/>
                <a:gd name="T27" fmla="*/ 133 h 137"/>
                <a:gd name="T28" fmla="*/ 53 w 102"/>
                <a:gd name="T29" fmla="*/ 132 h 137"/>
                <a:gd name="T30" fmla="*/ 79 w 102"/>
                <a:gd name="T31" fmla="*/ 132 h 137"/>
                <a:gd name="T32" fmla="*/ 77 w 102"/>
                <a:gd name="T33" fmla="*/ 129 h 137"/>
                <a:gd name="T34" fmla="*/ 74 w 102"/>
                <a:gd name="T35" fmla="*/ 126 h 137"/>
                <a:gd name="T36" fmla="*/ 67 w 102"/>
                <a:gd name="T37" fmla="*/ 111 h 137"/>
                <a:gd name="T38" fmla="*/ 68 w 102"/>
                <a:gd name="T39" fmla="*/ 109 h 137"/>
                <a:gd name="T40" fmla="*/ 93 w 102"/>
                <a:gd name="T41" fmla="*/ 110 h 137"/>
                <a:gd name="T42" fmla="*/ 95 w 102"/>
                <a:gd name="T43" fmla="*/ 109 h 137"/>
                <a:gd name="T44" fmla="*/ 97 w 102"/>
                <a:gd name="T45" fmla="*/ 83 h 137"/>
                <a:gd name="T46" fmla="*/ 96 w 102"/>
                <a:gd name="T47" fmla="*/ 9 h 137"/>
                <a:gd name="T48" fmla="*/ 94 w 102"/>
                <a:gd name="T49" fmla="*/ 8 h 137"/>
                <a:gd name="T50" fmla="*/ 76 w 102"/>
                <a:gd name="T51" fmla="*/ 5 h 137"/>
                <a:gd name="T52" fmla="*/ 14 w 102"/>
                <a:gd name="T53" fmla="*/ 5 h 137"/>
                <a:gd name="T54" fmla="*/ 12 w 102"/>
                <a:gd name="T55" fmla="*/ 6 h 137"/>
                <a:gd name="T56" fmla="*/ 10 w 102"/>
                <a:gd name="T57" fmla="*/ 8 h 137"/>
                <a:gd name="T58" fmla="*/ 5 w 102"/>
                <a:gd name="T59" fmla="*/ 74 h 137"/>
                <a:gd name="T60" fmla="*/ 6 w 102"/>
                <a:gd name="T61" fmla="*/ 113 h 137"/>
                <a:gd name="T62" fmla="*/ 6 w 102"/>
                <a:gd name="T63" fmla="*/ 114 h 137"/>
                <a:gd name="T64" fmla="*/ 14 w 102"/>
                <a:gd name="T65" fmla="*/ 133 h 137"/>
                <a:gd name="T66" fmla="*/ 33 w 102"/>
                <a:gd name="T67" fmla="*/ 133 h 137"/>
                <a:gd name="T68" fmla="*/ 56 w 102"/>
                <a:gd name="T69" fmla="*/ 122 h 137"/>
                <a:gd name="T70" fmla="*/ 46 w 102"/>
                <a:gd name="T71" fmla="*/ 111 h 137"/>
                <a:gd name="T72" fmla="*/ 46 w 102"/>
                <a:gd name="T73" fmla="*/ 109 h 137"/>
                <a:gd name="T74" fmla="*/ 48 w 102"/>
                <a:gd name="T75" fmla="*/ 106 h 137"/>
                <a:gd name="T76" fmla="*/ 51 w 102"/>
                <a:gd name="T77" fmla="*/ 105 h 137"/>
                <a:gd name="T78" fmla="*/ 51 w 102"/>
                <a:gd name="T79" fmla="*/ 108 h 137"/>
                <a:gd name="T80" fmla="*/ 56 w 102"/>
                <a:gd name="T81" fmla="*/ 122 h 137"/>
                <a:gd name="T82" fmla="*/ 47 w 102"/>
                <a:gd name="T83" fmla="*/ 20 h 137"/>
                <a:gd name="T84" fmla="*/ 40 w 102"/>
                <a:gd name="T85" fmla="*/ 14 h 137"/>
                <a:gd name="T86" fmla="*/ 49 w 102"/>
                <a:gd name="T87" fmla="*/ 17 h 137"/>
                <a:gd name="T88" fmla="*/ 50 w 102"/>
                <a:gd name="T89" fmla="*/ 19 h 137"/>
                <a:gd name="T90" fmla="*/ 49 w 102"/>
                <a:gd name="T91" fmla="*/ 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37">
                  <a:moveTo>
                    <a:pt x="78" y="137"/>
                  </a:moveTo>
                  <a:cubicBezTo>
                    <a:pt x="77" y="137"/>
                    <a:pt x="77" y="137"/>
                    <a:pt x="77" y="137"/>
                  </a:cubicBezTo>
                  <a:cubicBezTo>
                    <a:pt x="70" y="136"/>
                    <a:pt x="62" y="135"/>
                    <a:pt x="53" y="135"/>
                  </a:cubicBezTo>
                  <a:cubicBezTo>
                    <a:pt x="46" y="135"/>
                    <a:pt x="39" y="135"/>
                    <a:pt x="33" y="136"/>
                  </a:cubicBezTo>
                  <a:cubicBezTo>
                    <a:pt x="28" y="136"/>
                    <a:pt x="24" y="136"/>
                    <a:pt x="19" y="136"/>
                  </a:cubicBezTo>
                  <a:cubicBezTo>
                    <a:pt x="18" y="136"/>
                    <a:pt x="15" y="136"/>
                    <a:pt x="14" y="136"/>
                  </a:cubicBezTo>
                  <a:cubicBezTo>
                    <a:pt x="10" y="136"/>
                    <a:pt x="7" y="133"/>
                    <a:pt x="5" y="130"/>
                  </a:cubicBezTo>
                  <a:cubicBezTo>
                    <a:pt x="2" y="125"/>
                    <a:pt x="2" y="119"/>
                    <a:pt x="2" y="114"/>
                  </a:cubicBezTo>
                  <a:cubicBezTo>
                    <a:pt x="0" y="103"/>
                    <a:pt x="1" y="90"/>
                    <a:pt x="2" y="79"/>
                  </a:cubicBezTo>
                  <a:cubicBezTo>
                    <a:pt x="2" y="77"/>
                    <a:pt x="2" y="76"/>
                    <a:pt x="2" y="74"/>
                  </a:cubicBezTo>
                  <a:cubicBezTo>
                    <a:pt x="3" y="64"/>
                    <a:pt x="4" y="55"/>
                    <a:pt x="4" y="45"/>
                  </a:cubicBezTo>
                  <a:cubicBezTo>
                    <a:pt x="6" y="33"/>
                    <a:pt x="7" y="20"/>
                    <a:pt x="7" y="8"/>
                  </a:cubicBezTo>
                  <a:cubicBezTo>
                    <a:pt x="7" y="5"/>
                    <a:pt x="9" y="4"/>
                    <a:pt x="11" y="3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22" y="1"/>
                    <a:pt x="30" y="0"/>
                    <a:pt x="40" y="0"/>
                  </a:cubicBezTo>
                  <a:cubicBezTo>
                    <a:pt x="52" y="0"/>
                    <a:pt x="65" y="1"/>
                    <a:pt x="77" y="2"/>
                  </a:cubicBezTo>
                  <a:cubicBezTo>
                    <a:pt x="82" y="2"/>
                    <a:pt x="87" y="2"/>
                    <a:pt x="92" y="3"/>
                  </a:cubicBezTo>
                  <a:cubicBezTo>
                    <a:pt x="94" y="3"/>
                    <a:pt x="96" y="4"/>
                    <a:pt x="97" y="6"/>
                  </a:cubicBezTo>
                  <a:cubicBezTo>
                    <a:pt x="98" y="6"/>
                    <a:pt x="100" y="7"/>
                    <a:pt x="100" y="9"/>
                  </a:cubicBezTo>
                  <a:cubicBezTo>
                    <a:pt x="102" y="34"/>
                    <a:pt x="101" y="59"/>
                    <a:pt x="100" y="83"/>
                  </a:cubicBezTo>
                  <a:cubicBezTo>
                    <a:pt x="100" y="92"/>
                    <a:pt x="100" y="100"/>
                    <a:pt x="100" y="108"/>
                  </a:cubicBezTo>
                  <a:cubicBezTo>
                    <a:pt x="100" y="111"/>
                    <a:pt x="98" y="112"/>
                    <a:pt x="95" y="113"/>
                  </a:cubicBezTo>
                  <a:cubicBezTo>
                    <a:pt x="94" y="114"/>
                    <a:pt x="92" y="115"/>
                    <a:pt x="91" y="114"/>
                  </a:cubicBezTo>
                  <a:cubicBezTo>
                    <a:pt x="84" y="113"/>
                    <a:pt x="77" y="112"/>
                    <a:pt x="70" y="112"/>
                  </a:cubicBezTo>
                  <a:cubicBezTo>
                    <a:pt x="71" y="115"/>
                    <a:pt x="73" y="118"/>
                    <a:pt x="75" y="121"/>
                  </a:cubicBezTo>
                  <a:cubicBezTo>
                    <a:pt x="75" y="122"/>
                    <a:pt x="76" y="123"/>
                    <a:pt x="77" y="124"/>
                  </a:cubicBezTo>
                  <a:cubicBezTo>
                    <a:pt x="78" y="125"/>
                    <a:pt x="79" y="126"/>
                    <a:pt x="80" y="127"/>
                  </a:cubicBezTo>
                  <a:cubicBezTo>
                    <a:pt x="82" y="129"/>
                    <a:pt x="83" y="131"/>
                    <a:pt x="82" y="133"/>
                  </a:cubicBezTo>
                  <a:cubicBezTo>
                    <a:pt x="81" y="135"/>
                    <a:pt x="80" y="137"/>
                    <a:pt x="78" y="137"/>
                  </a:cubicBezTo>
                  <a:close/>
                  <a:moveTo>
                    <a:pt x="53" y="132"/>
                  </a:moveTo>
                  <a:cubicBezTo>
                    <a:pt x="62" y="132"/>
                    <a:pt x="70" y="132"/>
                    <a:pt x="77" y="133"/>
                  </a:cubicBezTo>
                  <a:cubicBezTo>
                    <a:pt x="78" y="134"/>
                    <a:pt x="79" y="134"/>
                    <a:pt x="79" y="132"/>
                  </a:cubicBezTo>
                  <a:cubicBezTo>
                    <a:pt x="79" y="132"/>
                    <a:pt x="79" y="130"/>
                    <a:pt x="78" y="13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8"/>
                    <a:pt x="76" y="127"/>
                    <a:pt x="74" y="126"/>
                  </a:cubicBezTo>
                  <a:cubicBezTo>
                    <a:pt x="74" y="125"/>
                    <a:pt x="73" y="124"/>
                    <a:pt x="72" y="123"/>
                  </a:cubicBezTo>
                  <a:cubicBezTo>
                    <a:pt x="70" y="119"/>
                    <a:pt x="68" y="115"/>
                    <a:pt x="67" y="111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6" y="109"/>
                    <a:pt x="83" y="110"/>
                    <a:pt x="91" y="111"/>
                  </a:cubicBezTo>
                  <a:cubicBezTo>
                    <a:pt x="92" y="111"/>
                    <a:pt x="93" y="111"/>
                    <a:pt x="93" y="110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10"/>
                    <a:pt x="96" y="109"/>
                    <a:pt x="96" y="108"/>
                  </a:cubicBezTo>
                  <a:cubicBezTo>
                    <a:pt x="97" y="100"/>
                    <a:pt x="97" y="91"/>
                    <a:pt x="97" y="83"/>
                  </a:cubicBezTo>
                  <a:cubicBezTo>
                    <a:pt x="98" y="59"/>
                    <a:pt x="99" y="34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3" y="6"/>
                    <a:pt x="92" y="6"/>
                  </a:cubicBezTo>
                  <a:cubicBezTo>
                    <a:pt x="87" y="5"/>
                    <a:pt x="82" y="5"/>
                    <a:pt x="76" y="5"/>
                  </a:cubicBezTo>
                  <a:cubicBezTo>
                    <a:pt x="64" y="4"/>
                    <a:pt x="52" y="3"/>
                    <a:pt x="40" y="3"/>
                  </a:cubicBezTo>
                  <a:cubicBezTo>
                    <a:pt x="30" y="3"/>
                    <a:pt x="22" y="4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6"/>
                    <a:pt x="10" y="8"/>
                  </a:cubicBezTo>
                  <a:cubicBezTo>
                    <a:pt x="10" y="20"/>
                    <a:pt x="9" y="33"/>
                    <a:pt x="8" y="45"/>
                  </a:cubicBezTo>
                  <a:cubicBezTo>
                    <a:pt x="7" y="55"/>
                    <a:pt x="6" y="65"/>
                    <a:pt x="5" y="74"/>
                  </a:cubicBezTo>
                  <a:cubicBezTo>
                    <a:pt x="5" y="76"/>
                    <a:pt x="5" y="78"/>
                    <a:pt x="5" y="80"/>
                  </a:cubicBezTo>
                  <a:cubicBezTo>
                    <a:pt x="4" y="90"/>
                    <a:pt x="3" y="102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9"/>
                    <a:pt x="5" y="124"/>
                    <a:pt x="8" y="129"/>
                  </a:cubicBezTo>
                  <a:cubicBezTo>
                    <a:pt x="9" y="131"/>
                    <a:pt x="11" y="133"/>
                    <a:pt x="14" y="133"/>
                  </a:cubicBezTo>
                  <a:cubicBezTo>
                    <a:pt x="16" y="133"/>
                    <a:pt x="17" y="133"/>
                    <a:pt x="19" y="133"/>
                  </a:cubicBezTo>
                  <a:cubicBezTo>
                    <a:pt x="24" y="133"/>
                    <a:pt x="28" y="133"/>
                    <a:pt x="33" y="133"/>
                  </a:cubicBezTo>
                  <a:cubicBezTo>
                    <a:pt x="39" y="132"/>
                    <a:pt x="46" y="132"/>
                    <a:pt x="53" y="132"/>
                  </a:cubicBezTo>
                  <a:close/>
                  <a:moveTo>
                    <a:pt x="56" y="122"/>
                  </a:move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7" y="112"/>
                    <a:pt x="46" y="111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7" y="108"/>
                    <a:pt x="47" y="107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0" y="109"/>
                    <a:pt x="50" y="109"/>
                    <a:pt x="50" y="110"/>
                  </a:cubicBezTo>
                  <a:lnTo>
                    <a:pt x="56" y="122"/>
                  </a:lnTo>
                  <a:close/>
                  <a:moveTo>
                    <a:pt x="49" y="22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19"/>
                    <a:pt x="46" y="19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6"/>
                    <a:pt x="49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lnTo>
                    <a:pt x="4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65"/>
            <p:cNvSpPr>
              <a:spLocks noEditPoints="1"/>
            </p:cNvSpPr>
            <p:nvPr/>
          </p:nvSpPr>
          <p:spPr bwMode="auto">
            <a:xfrm>
              <a:off x="2017713" y="2695576"/>
              <a:ext cx="304800" cy="252413"/>
            </a:xfrm>
            <a:custGeom>
              <a:avLst/>
              <a:gdLst>
                <a:gd name="T0" fmla="*/ 9 w 18"/>
                <a:gd name="T1" fmla="*/ 15 h 15"/>
                <a:gd name="T2" fmla="*/ 5 w 18"/>
                <a:gd name="T3" fmla="*/ 14 h 15"/>
                <a:gd name="T4" fmla="*/ 4 w 18"/>
                <a:gd name="T5" fmla="*/ 11 h 15"/>
                <a:gd name="T6" fmla="*/ 1 w 18"/>
                <a:gd name="T7" fmla="*/ 7 h 15"/>
                <a:gd name="T8" fmla="*/ 1 w 18"/>
                <a:gd name="T9" fmla="*/ 3 h 15"/>
                <a:gd name="T10" fmla="*/ 4 w 18"/>
                <a:gd name="T11" fmla="*/ 0 h 15"/>
                <a:gd name="T12" fmla="*/ 8 w 18"/>
                <a:gd name="T13" fmla="*/ 0 h 15"/>
                <a:gd name="T14" fmla="*/ 12 w 18"/>
                <a:gd name="T15" fmla="*/ 0 h 15"/>
                <a:gd name="T16" fmla="*/ 18 w 18"/>
                <a:gd name="T17" fmla="*/ 3 h 15"/>
                <a:gd name="T18" fmla="*/ 17 w 18"/>
                <a:gd name="T19" fmla="*/ 8 h 15"/>
                <a:gd name="T20" fmla="*/ 14 w 18"/>
                <a:gd name="T21" fmla="*/ 10 h 15"/>
                <a:gd name="T22" fmla="*/ 14 w 18"/>
                <a:gd name="T23" fmla="*/ 11 h 15"/>
                <a:gd name="T24" fmla="*/ 13 w 18"/>
                <a:gd name="T25" fmla="*/ 11 h 15"/>
                <a:gd name="T26" fmla="*/ 13 w 18"/>
                <a:gd name="T27" fmla="*/ 14 h 15"/>
                <a:gd name="T28" fmla="*/ 10 w 18"/>
                <a:gd name="T29" fmla="*/ 15 h 15"/>
                <a:gd name="T30" fmla="*/ 9 w 18"/>
                <a:gd name="T31" fmla="*/ 15 h 15"/>
                <a:gd name="T32" fmla="*/ 6 w 18"/>
                <a:gd name="T33" fmla="*/ 3 h 15"/>
                <a:gd name="T34" fmla="*/ 5 w 18"/>
                <a:gd name="T35" fmla="*/ 4 h 15"/>
                <a:gd name="T36" fmla="*/ 3 w 18"/>
                <a:gd name="T37" fmla="*/ 4 h 15"/>
                <a:gd name="T38" fmla="*/ 4 w 18"/>
                <a:gd name="T39" fmla="*/ 5 h 15"/>
                <a:gd name="T40" fmla="*/ 7 w 18"/>
                <a:gd name="T41" fmla="*/ 8 h 15"/>
                <a:gd name="T42" fmla="*/ 8 w 18"/>
                <a:gd name="T43" fmla="*/ 9 h 15"/>
                <a:gd name="T44" fmla="*/ 8 w 18"/>
                <a:gd name="T45" fmla="*/ 10 h 15"/>
                <a:gd name="T46" fmla="*/ 6 w 18"/>
                <a:gd name="T47" fmla="*/ 11 h 15"/>
                <a:gd name="T48" fmla="*/ 7 w 18"/>
                <a:gd name="T49" fmla="*/ 11 h 15"/>
                <a:gd name="T50" fmla="*/ 8 w 18"/>
                <a:gd name="T51" fmla="*/ 11 h 15"/>
                <a:gd name="T52" fmla="*/ 9 w 18"/>
                <a:gd name="T53" fmla="*/ 12 h 15"/>
                <a:gd name="T54" fmla="*/ 10 w 18"/>
                <a:gd name="T55" fmla="*/ 12 h 15"/>
                <a:gd name="T56" fmla="*/ 10 w 18"/>
                <a:gd name="T57" fmla="*/ 12 h 15"/>
                <a:gd name="T58" fmla="*/ 10 w 18"/>
                <a:gd name="T59" fmla="*/ 12 h 15"/>
                <a:gd name="T60" fmla="*/ 10 w 18"/>
                <a:gd name="T61" fmla="*/ 11 h 15"/>
                <a:gd name="T62" fmla="*/ 10 w 18"/>
                <a:gd name="T63" fmla="*/ 10 h 15"/>
                <a:gd name="T64" fmla="*/ 11 w 18"/>
                <a:gd name="T65" fmla="*/ 11 h 15"/>
                <a:gd name="T66" fmla="*/ 11 w 18"/>
                <a:gd name="T67" fmla="*/ 10 h 15"/>
                <a:gd name="T68" fmla="*/ 12 w 18"/>
                <a:gd name="T69" fmla="*/ 8 h 15"/>
                <a:gd name="T70" fmla="*/ 14 w 18"/>
                <a:gd name="T71" fmla="*/ 6 h 15"/>
                <a:gd name="T72" fmla="*/ 15 w 18"/>
                <a:gd name="T73" fmla="*/ 4 h 15"/>
                <a:gd name="T74" fmla="*/ 13 w 18"/>
                <a:gd name="T75" fmla="*/ 3 h 15"/>
                <a:gd name="T76" fmla="*/ 8 w 18"/>
                <a:gd name="T77" fmla="*/ 4 h 15"/>
                <a:gd name="T78" fmla="*/ 6 w 18"/>
                <a:gd name="T7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6" y="15"/>
                    <a:pt x="5" y="14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3" y="10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8" y="3"/>
                  </a:cubicBezTo>
                  <a:cubicBezTo>
                    <a:pt x="18" y="5"/>
                    <a:pt x="18" y="7"/>
                    <a:pt x="17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3" y="14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7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56994" y="1828773"/>
            <a:ext cx="2016224" cy="2686443"/>
            <a:chOff x="766763" y="817563"/>
            <a:chExt cx="1724025" cy="2297113"/>
          </a:xfrm>
          <a:solidFill>
            <a:srgbClr val="6A4028"/>
          </a:solidFill>
        </p:grpSpPr>
        <p:sp>
          <p:nvSpPr>
            <p:cNvPr id="8" name="Freeform 64"/>
            <p:cNvSpPr>
              <a:spLocks noEditPoints="1"/>
            </p:cNvSpPr>
            <p:nvPr/>
          </p:nvSpPr>
          <p:spPr bwMode="auto">
            <a:xfrm>
              <a:off x="766763" y="817563"/>
              <a:ext cx="1724025" cy="2297113"/>
            </a:xfrm>
            <a:custGeom>
              <a:avLst/>
              <a:gdLst>
                <a:gd name="T0" fmla="*/ 77 w 102"/>
                <a:gd name="T1" fmla="*/ 137 h 137"/>
                <a:gd name="T2" fmla="*/ 33 w 102"/>
                <a:gd name="T3" fmla="*/ 136 h 137"/>
                <a:gd name="T4" fmla="*/ 14 w 102"/>
                <a:gd name="T5" fmla="*/ 136 h 137"/>
                <a:gd name="T6" fmla="*/ 2 w 102"/>
                <a:gd name="T7" fmla="*/ 114 h 137"/>
                <a:gd name="T8" fmla="*/ 2 w 102"/>
                <a:gd name="T9" fmla="*/ 74 h 137"/>
                <a:gd name="T10" fmla="*/ 7 w 102"/>
                <a:gd name="T11" fmla="*/ 8 h 137"/>
                <a:gd name="T12" fmla="*/ 14 w 102"/>
                <a:gd name="T13" fmla="*/ 2 h 137"/>
                <a:gd name="T14" fmla="*/ 77 w 102"/>
                <a:gd name="T15" fmla="*/ 2 h 137"/>
                <a:gd name="T16" fmla="*/ 97 w 102"/>
                <a:gd name="T17" fmla="*/ 6 h 137"/>
                <a:gd name="T18" fmla="*/ 100 w 102"/>
                <a:gd name="T19" fmla="*/ 83 h 137"/>
                <a:gd name="T20" fmla="*/ 95 w 102"/>
                <a:gd name="T21" fmla="*/ 113 h 137"/>
                <a:gd name="T22" fmla="*/ 70 w 102"/>
                <a:gd name="T23" fmla="*/ 112 h 137"/>
                <a:gd name="T24" fmla="*/ 77 w 102"/>
                <a:gd name="T25" fmla="*/ 124 h 137"/>
                <a:gd name="T26" fmla="*/ 82 w 102"/>
                <a:gd name="T27" fmla="*/ 133 h 137"/>
                <a:gd name="T28" fmla="*/ 53 w 102"/>
                <a:gd name="T29" fmla="*/ 132 h 137"/>
                <a:gd name="T30" fmla="*/ 79 w 102"/>
                <a:gd name="T31" fmla="*/ 132 h 137"/>
                <a:gd name="T32" fmla="*/ 77 w 102"/>
                <a:gd name="T33" fmla="*/ 129 h 137"/>
                <a:gd name="T34" fmla="*/ 74 w 102"/>
                <a:gd name="T35" fmla="*/ 126 h 137"/>
                <a:gd name="T36" fmla="*/ 67 w 102"/>
                <a:gd name="T37" fmla="*/ 111 h 137"/>
                <a:gd name="T38" fmla="*/ 68 w 102"/>
                <a:gd name="T39" fmla="*/ 109 h 137"/>
                <a:gd name="T40" fmla="*/ 93 w 102"/>
                <a:gd name="T41" fmla="*/ 110 h 137"/>
                <a:gd name="T42" fmla="*/ 95 w 102"/>
                <a:gd name="T43" fmla="*/ 109 h 137"/>
                <a:gd name="T44" fmla="*/ 97 w 102"/>
                <a:gd name="T45" fmla="*/ 83 h 137"/>
                <a:gd name="T46" fmla="*/ 96 w 102"/>
                <a:gd name="T47" fmla="*/ 9 h 137"/>
                <a:gd name="T48" fmla="*/ 94 w 102"/>
                <a:gd name="T49" fmla="*/ 8 h 137"/>
                <a:gd name="T50" fmla="*/ 76 w 102"/>
                <a:gd name="T51" fmla="*/ 5 h 137"/>
                <a:gd name="T52" fmla="*/ 14 w 102"/>
                <a:gd name="T53" fmla="*/ 5 h 137"/>
                <a:gd name="T54" fmla="*/ 12 w 102"/>
                <a:gd name="T55" fmla="*/ 6 h 137"/>
                <a:gd name="T56" fmla="*/ 10 w 102"/>
                <a:gd name="T57" fmla="*/ 8 h 137"/>
                <a:gd name="T58" fmla="*/ 5 w 102"/>
                <a:gd name="T59" fmla="*/ 74 h 137"/>
                <a:gd name="T60" fmla="*/ 6 w 102"/>
                <a:gd name="T61" fmla="*/ 113 h 137"/>
                <a:gd name="T62" fmla="*/ 6 w 102"/>
                <a:gd name="T63" fmla="*/ 114 h 137"/>
                <a:gd name="T64" fmla="*/ 14 w 102"/>
                <a:gd name="T65" fmla="*/ 133 h 137"/>
                <a:gd name="T66" fmla="*/ 33 w 102"/>
                <a:gd name="T67" fmla="*/ 133 h 137"/>
                <a:gd name="T68" fmla="*/ 56 w 102"/>
                <a:gd name="T69" fmla="*/ 122 h 137"/>
                <a:gd name="T70" fmla="*/ 46 w 102"/>
                <a:gd name="T71" fmla="*/ 111 h 137"/>
                <a:gd name="T72" fmla="*/ 46 w 102"/>
                <a:gd name="T73" fmla="*/ 109 h 137"/>
                <a:gd name="T74" fmla="*/ 48 w 102"/>
                <a:gd name="T75" fmla="*/ 106 h 137"/>
                <a:gd name="T76" fmla="*/ 51 w 102"/>
                <a:gd name="T77" fmla="*/ 105 h 137"/>
                <a:gd name="T78" fmla="*/ 51 w 102"/>
                <a:gd name="T79" fmla="*/ 108 h 137"/>
                <a:gd name="T80" fmla="*/ 56 w 102"/>
                <a:gd name="T81" fmla="*/ 122 h 137"/>
                <a:gd name="T82" fmla="*/ 47 w 102"/>
                <a:gd name="T83" fmla="*/ 20 h 137"/>
                <a:gd name="T84" fmla="*/ 40 w 102"/>
                <a:gd name="T85" fmla="*/ 14 h 137"/>
                <a:gd name="T86" fmla="*/ 49 w 102"/>
                <a:gd name="T87" fmla="*/ 17 h 137"/>
                <a:gd name="T88" fmla="*/ 50 w 102"/>
                <a:gd name="T89" fmla="*/ 19 h 137"/>
                <a:gd name="T90" fmla="*/ 49 w 102"/>
                <a:gd name="T91" fmla="*/ 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37">
                  <a:moveTo>
                    <a:pt x="78" y="137"/>
                  </a:moveTo>
                  <a:cubicBezTo>
                    <a:pt x="77" y="137"/>
                    <a:pt x="77" y="137"/>
                    <a:pt x="77" y="137"/>
                  </a:cubicBezTo>
                  <a:cubicBezTo>
                    <a:pt x="70" y="136"/>
                    <a:pt x="62" y="135"/>
                    <a:pt x="53" y="135"/>
                  </a:cubicBezTo>
                  <a:cubicBezTo>
                    <a:pt x="46" y="135"/>
                    <a:pt x="39" y="135"/>
                    <a:pt x="33" y="136"/>
                  </a:cubicBezTo>
                  <a:cubicBezTo>
                    <a:pt x="28" y="136"/>
                    <a:pt x="24" y="136"/>
                    <a:pt x="19" y="136"/>
                  </a:cubicBezTo>
                  <a:cubicBezTo>
                    <a:pt x="18" y="136"/>
                    <a:pt x="15" y="136"/>
                    <a:pt x="14" y="136"/>
                  </a:cubicBezTo>
                  <a:cubicBezTo>
                    <a:pt x="10" y="136"/>
                    <a:pt x="7" y="133"/>
                    <a:pt x="5" y="130"/>
                  </a:cubicBezTo>
                  <a:cubicBezTo>
                    <a:pt x="2" y="125"/>
                    <a:pt x="2" y="119"/>
                    <a:pt x="2" y="114"/>
                  </a:cubicBezTo>
                  <a:cubicBezTo>
                    <a:pt x="0" y="103"/>
                    <a:pt x="1" y="90"/>
                    <a:pt x="2" y="79"/>
                  </a:cubicBezTo>
                  <a:cubicBezTo>
                    <a:pt x="2" y="77"/>
                    <a:pt x="2" y="76"/>
                    <a:pt x="2" y="74"/>
                  </a:cubicBezTo>
                  <a:cubicBezTo>
                    <a:pt x="3" y="64"/>
                    <a:pt x="4" y="55"/>
                    <a:pt x="4" y="45"/>
                  </a:cubicBezTo>
                  <a:cubicBezTo>
                    <a:pt x="6" y="33"/>
                    <a:pt x="7" y="20"/>
                    <a:pt x="7" y="8"/>
                  </a:cubicBezTo>
                  <a:cubicBezTo>
                    <a:pt x="7" y="5"/>
                    <a:pt x="9" y="4"/>
                    <a:pt x="11" y="3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22" y="1"/>
                    <a:pt x="30" y="0"/>
                    <a:pt x="40" y="0"/>
                  </a:cubicBezTo>
                  <a:cubicBezTo>
                    <a:pt x="52" y="0"/>
                    <a:pt x="65" y="1"/>
                    <a:pt x="77" y="2"/>
                  </a:cubicBezTo>
                  <a:cubicBezTo>
                    <a:pt x="82" y="2"/>
                    <a:pt x="87" y="2"/>
                    <a:pt x="92" y="3"/>
                  </a:cubicBezTo>
                  <a:cubicBezTo>
                    <a:pt x="94" y="3"/>
                    <a:pt x="96" y="4"/>
                    <a:pt x="97" y="6"/>
                  </a:cubicBezTo>
                  <a:cubicBezTo>
                    <a:pt x="98" y="6"/>
                    <a:pt x="100" y="7"/>
                    <a:pt x="100" y="9"/>
                  </a:cubicBezTo>
                  <a:cubicBezTo>
                    <a:pt x="102" y="34"/>
                    <a:pt x="101" y="59"/>
                    <a:pt x="100" y="83"/>
                  </a:cubicBezTo>
                  <a:cubicBezTo>
                    <a:pt x="100" y="92"/>
                    <a:pt x="100" y="100"/>
                    <a:pt x="100" y="108"/>
                  </a:cubicBezTo>
                  <a:cubicBezTo>
                    <a:pt x="100" y="111"/>
                    <a:pt x="98" y="112"/>
                    <a:pt x="95" y="113"/>
                  </a:cubicBezTo>
                  <a:cubicBezTo>
                    <a:pt x="94" y="114"/>
                    <a:pt x="92" y="115"/>
                    <a:pt x="91" y="114"/>
                  </a:cubicBezTo>
                  <a:cubicBezTo>
                    <a:pt x="84" y="113"/>
                    <a:pt x="77" y="112"/>
                    <a:pt x="70" y="112"/>
                  </a:cubicBezTo>
                  <a:cubicBezTo>
                    <a:pt x="71" y="115"/>
                    <a:pt x="73" y="118"/>
                    <a:pt x="75" y="121"/>
                  </a:cubicBezTo>
                  <a:cubicBezTo>
                    <a:pt x="75" y="122"/>
                    <a:pt x="76" y="123"/>
                    <a:pt x="77" y="124"/>
                  </a:cubicBezTo>
                  <a:cubicBezTo>
                    <a:pt x="78" y="125"/>
                    <a:pt x="79" y="126"/>
                    <a:pt x="80" y="127"/>
                  </a:cubicBezTo>
                  <a:cubicBezTo>
                    <a:pt x="82" y="129"/>
                    <a:pt x="83" y="131"/>
                    <a:pt x="82" y="133"/>
                  </a:cubicBezTo>
                  <a:cubicBezTo>
                    <a:pt x="81" y="135"/>
                    <a:pt x="80" y="137"/>
                    <a:pt x="78" y="137"/>
                  </a:cubicBezTo>
                  <a:close/>
                  <a:moveTo>
                    <a:pt x="53" y="132"/>
                  </a:moveTo>
                  <a:cubicBezTo>
                    <a:pt x="62" y="132"/>
                    <a:pt x="70" y="132"/>
                    <a:pt x="77" y="133"/>
                  </a:cubicBezTo>
                  <a:cubicBezTo>
                    <a:pt x="78" y="134"/>
                    <a:pt x="79" y="134"/>
                    <a:pt x="79" y="132"/>
                  </a:cubicBezTo>
                  <a:cubicBezTo>
                    <a:pt x="79" y="132"/>
                    <a:pt x="79" y="130"/>
                    <a:pt x="78" y="13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8"/>
                    <a:pt x="76" y="127"/>
                    <a:pt x="74" y="126"/>
                  </a:cubicBezTo>
                  <a:cubicBezTo>
                    <a:pt x="74" y="125"/>
                    <a:pt x="73" y="124"/>
                    <a:pt x="72" y="123"/>
                  </a:cubicBezTo>
                  <a:cubicBezTo>
                    <a:pt x="70" y="119"/>
                    <a:pt x="68" y="115"/>
                    <a:pt x="67" y="111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6" y="109"/>
                    <a:pt x="83" y="110"/>
                    <a:pt x="91" y="111"/>
                  </a:cubicBezTo>
                  <a:cubicBezTo>
                    <a:pt x="92" y="111"/>
                    <a:pt x="93" y="111"/>
                    <a:pt x="93" y="110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10"/>
                    <a:pt x="96" y="109"/>
                    <a:pt x="96" y="108"/>
                  </a:cubicBezTo>
                  <a:cubicBezTo>
                    <a:pt x="97" y="100"/>
                    <a:pt x="97" y="91"/>
                    <a:pt x="97" y="83"/>
                  </a:cubicBezTo>
                  <a:cubicBezTo>
                    <a:pt x="98" y="59"/>
                    <a:pt x="99" y="34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3" y="6"/>
                    <a:pt x="92" y="6"/>
                  </a:cubicBezTo>
                  <a:cubicBezTo>
                    <a:pt x="87" y="5"/>
                    <a:pt x="82" y="5"/>
                    <a:pt x="76" y="5"/>
                  </a:cubicBezTo>
                  <a:cubicBezTo>
                    <a:pt x="64" y="4"/>
                    <a:pt x="52" y="3"/>
                    <a:pt x="40" y="3"/>
                  </a:cubicBezTo>
                  <a:cubicBezTo>
                    <a:pt x="30" y="3"/>
                    <a:pt x="22" y="4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6"/>
                    <a:pt x="10" y="8"/>
                  </a:cubicBezTo>
                  <a:cubicBezTo>
                    <a:pt x="10" y="20"/>
                    <a:pt x="9" y="33"/>
                    <a:pt x="8" y="45"/>
                  </a:cubicBezTo>
                  <a:cubicBezTo>
                    <a:pt x="7" y="55"/>
                    <a:pt x="6" y="65"/>
                    <a:pt x="5" y="74"/>
                  </a:cubicBezTo>
                  <a:cubicBezTo>
                    <a:pt x="5" y="76"/>
                    <a:pt x="5" y="78"/>
                    <a:pt x="5" y="80"/>
                  </a:cubicBezTo>
                  <a:cubicBezTo>
                    <a:pt x="4" y="90"/>
                    <a:pt x="3" y="102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9"/>
                    <a:pt x="5" y="124"/>
                    <a:pt x="8" y="129"/>
                  </a:cubicBezTo>
                  <a:cubicBezTo>
                    <a:pt x="9" y="131"/>
                    <a:pt x="11" y="133"/>
                    <a:pt x="14" y="133"/>
                  </a:cubicBezTo>
                  <a:cubicBezTo>
                    <a:pt x="16" y="133"/>
                    <a:pt x="17" y="133"/>
                    <a:pt x="19" y="133"/>
                  </a:cubicBezTo>
                  <a:cubicBezTo>
                    <a:pt x="24" y="133"/>
                    <a:pt x="28" y="133"/>
                    <a:pt x="33" y="133"/>
                  </a:cubicBezTo>
                  <a:cubicBezTo>
                    <a:pt x="39" y="132"/>
                    <a:pt x="46" y="132"/>
                    <a:pt x="53" y="132"/>
                  </a:cubicBezTo>
                  <a:close/>
                  <a:moveTo>
                    <a:pt x="56" y="122"/>
                  </a:move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7" y="112"/>
                    <a:pt x="46" y="111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7" y="108"/>
                    <a:pt x="47" y="107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0" y="109"/>
                    <a:pt x="50" y="109"/>
                    <a:pt x="50" y="110"/>
                  </a:cubicBezTo>
                  <a:lnTo>
                    <a:pt x="56" y="122"/>
                  </a:lnTo>
                  <a:close/>
                  <a:moveTo>
                    <a:pt x="49" y="22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19"/>
                    <a:pt x="46" y="19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6"/>
                    <a:pt x="49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lnTo>
                    <a:pt x="4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65"/>
            <p:cNvSpPr>
              <a:spLocks noEditPoints="1"/>
            </p:cNvSpPr>
            <p:nvPr/>
          </p:nvSpPr>
          <p:spPr bwMode="auto">
            <a:xfrm>
              <a:off x="2017713" y="2695576"/>
              <a:ext cx="304800" cy="252413"/>
            </a:xfrm>
            <a:custGeom>
              <a:avLst/>
              <a:gdLst>
                <a:gd name="T0" fmla="*/ 9 w 18"/>
                <a:gd name="T1" fmla="*/ 15 h 15"/>
                <a:gd name="T2" fmla="*/ 5 w 18"/>
                <a:gd name="T3" fmla="*/ 14 h 15"/>
                <a:gd name="T4" fmla="*/ 4 w 18"/>
                <a:gd name="T5" fmla="*/ 11 h 15"/>
                <a:gd name="T6" fmla="*/ 1 w 18"/>
                <a:gd name="T7" fmla="*/ 7 h 15"/>
                <a:gd name="T8" fmla="*/ 1 w 18"/>
                <a:gd name="T9" fmla="*/ 3 h 15"/>
                <a:gd name="T10" fmla="*/ 4 w 18"/>
                <a:gd name="T11" fmla="*/ 0 h 15"/>
                <a:gd name="T12" fmla="*/ 8 w 18"/>
                <a:gd name="T13" fmla="*/ 0 h 15"/>
                <a:gd name="T14" fmla="*/ 12 w 18"/>
                <a:gd name="T15" fmla="*/ 0 h 15"/>
                <a:gd name="T16" fmla="*/ 18 w 18"/>
                <a:gd name="T17" fmla="*/ 3 h 15"/>
                <a:gd name="T18" fmla="*/ 17 w 18"/>
                <a:gd name="T19" fmla="*/ 8 h 15"/>
                <a:gd name="T20" fmla="*/ 14 w 18"/>
                <a:gd name="T21" fmla="*/ 10 h 15"/>
                <a:gd name="T22" fmla="*/ 14 w 18"/>
                <a:gd name="T23" fmla="*/ 11 h 15"/>
                <a:gd name="T24" fmla="*/ 13 w 18"/>
                <a:gd name="T25" fmla="*/ 11 h 15"/>
                <a:gd name="T26" fmla="*/ 13 w 18"/>
                <a:gd name="T27" fmla="*/ 14 h 15"/>
                <a:gd name="T28" fmla="*/ 10 w 18"/>
                <a:gd name="T29" fmla="*/ 15 h 15"/>
                <a:gd name="T30" fmla="*/ 9 w 18"/>
                <a:gd name="T31" fmla="*/ 15 h 15"/>
                <a:gd name="T32" fmla="*/ 6 w 18"/>
                <a:gd name="T33" fmla="*/ 3 h 15"/>
                <a:gd name="T34" fmla="*/ 5 w 18"/>
                <a:gd name="T35" fmla="*/ 4 h 15"/>
                <a:gd name="T36" fmla="*/ 3 w 18"/>
                <a:gd name="T37" fmla="*/ 4 h 15"/>
                <a:gd name="T38" fmla="*/ 4 w 18"/>
                <a:gd name="T39" fmla="*/ 5 h 15"/>
                <a:gd name="T40" fmla="*/ 7 w 18"/>
                <a:gd name="T41" fmla="*/ 8 h 15"/>
                <a:gd name="T42" fmla="*/ 8 w 18"/>
                <a:gd name="T43" fmla="*/ 9 h 15"/>
                <a:gd name="T44" fmla="*/ 8 w 18"/>
                <a:gd name="T45" fmla="*/ 10 h 15"/>
                <a:gd name="T46" fmla="*/ 6 w 18"/>
                <a:gd name="T47" fmla="*/ 11 h 15"/>
                <a:gd name="T48" fmla="*/ 7 w 18"/>
                <a:gd name="T49" fmla="*/ 11 h 15"/>
                <a:gd name="T50" fmla="*/ 8 w 18"/>
                <a:gd name="T51" fmla="*/ 11 h 15"/>
                <a:gd name="T52" fmla="*/ 9 w 18"/>
                <a:gd name="T53" fmla="*/ 12 h 15"/>
                <a:gd name="T54" fmla="*/ 10 w 18"/>
                <a:gd name="T55" fmla="*/ 12 h 15"/>
                <a:gd name="T56" fmla="*/ 10 w 18"/>
                <a:gd name="T57" fmla="*/ 12 h 15"/>
                <a:gd name="T58" fmla="*/ 10 w 18"/>
                <a:gd name="T59" fmla="*/ 12 h 15"/>
                <a:gd name="T60" fmla="*/ 10 w 18"/>
                <a:gd name="T61" fmla="*/ 11 h 15"/>
                <a:gd name="T62" fmla="*/ 10 w 18"/>
                <a:gd name="T63" fmla="*/ 10 h 15"/>
                <a:gd name="T64" fmla="*/ 11 w 18"/>
                <a:gd name="T65" fmla="*/ 11 h 15"/>
                <a:gd name="T66" fmla="*/ 11 w 18"/>
                <a:gd name="T67" fmla="*/ 10 h 15"/>
                <a:gd name="T68" fmla="*/ 12 w 18"/>
                <a:gd name="T69" fmla="*/ 8 h 15"/>
                <a:gd name="T70" fmla="*/ 14 w 18"/>
                <a:gd name="T71" fmla="*/ 6 h 15"/>
                <a:gd name="T72" fmla="*/ 15 w 18"/>
                <a:gd name="T73" fmla="*/ 4 h 15"/>
                <a:gd name="T74" fmla="*/ 13 w 18"/>
                <a:gd name="T75" fmla="*/ 3 h 15"/>
                <a:gd name="T76" fmla="*/ 8 w 18"/>
                <a:gd name="T77" fmla="*/ 4 h 15"/>
                <a:gd name="T78" fmla="*/ 6 w 18"/>
                <a:gd name="T7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6" y="15"/>
                    <a:pt x="5" y="14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3" y="10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8" y="3"/>
                  </a:cubicBezTo>
                  <a:cubicBezTo>
                    <a:pt x="18" y="5"/>
                    <a:pt x="18" y="7"/>
                    <a:pt x="17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3" y="14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7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21290" y="1826763"/>
            <a:ext cx="2016224" cy="2686443"/>
            <a:chOff x="766763" y="817563"/>
            <a:chExt cx="1724025" cy="2297113"/>
          </a:xfrm>
          <a:solidFill>
            <a:srgbClr val="6A4028"/>
          </a:solidFill>
        </p:grpSpPr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766763" y="817563"/>
              <a:ext cx="1724025" cy="2297113"/>
            </a:xfrm>
            <a:custGeom>
              <a:avLst/>
              <a:gdLst>
                <a:gd name="T0" fmla="*/ 77 w 102"/>
                <a:gd name="T1" fmla="*/ 137 h 137"/>
                <a:gd name="T2" fmla="*/ 33 w 102"/>
                <a:gd name="T3" fmla="*/ 136 h 137"/>
                <a:gd name="T4" fmla="*/ 14 w 102"/>
                <a:gd name="T5" fmla="*/ 136 h 137"/>
                <a:gd name="T6" fmla="*/ 2 w 102"/>
                <a:gd name="T7" fmla="*/ 114 h 137"/>
                <a:gd name="T8" fmla="*/ 2 w 102"/>
                <a:gd name="T9" fmla="*/ 74 h 137"/>
                <a:gd name="T10" fmla="*/ 7 w 102"/>
                <a:gd name="T11" fmla="*/ 8 h 137"/>
                <a:gd name="T12" fmla="*/ 14 w 102"/>
                <a:gd name="T13" fmla="*/ 2 h 137"/>
                <a:gd name="T14" fmla="*/ 77 w 102"/>
                <a:gd name="T15" fmla="*/ 2 h 137"/>
                <a:gd name="T16" fmla="*/ 97 w 102"/>
                <a:gd name="T17" fmla="*/ 6 h 137"/>
                <a:gd name="T18" fmla="*/ 100 w 102"/>
                <a:gd name="T19" fmla="*/ 83 h 137"/>
                <a:gd name="T20" fmla="*/ 95 w 102"/>
                <a:gd name="T21" fmla="*/ 113 h 137"/>
                <a:gd name="T22" fmla="*/ 70 w 102"/>
                <a:gd name="T23" fmla="*/ 112 h 137"/>
                <a:gd name="T24" fmla="*/ 77 w 102"/>
                <a:gd name="T25" fmla="*/ 124 h 137"/>
                <a:gd name="T26" fmla="*/ 82 w 102"/>
                <a:gd name="T27" fmla="*/ 133 h 137"/>
                <a:gd name="T28" fmla="*/ 53 w 102"/>
                <a:gd name="T29" fmla="*/ 132 h 137"/>
                <a:gd name="T30" fmla="*/ 79 w 102"/>
                <a:gd name="T31" fmla="*/ 132 h 137"/>
                <a:gd name="T32" fmla="*/ 77 w 102"/>
                <a:gd name="T33" fmla="*/ 129 h 137"/>
                <a:gd name="T34" fmla="*/ 74 w 102"/>
                <a:gd name="T35" fmla="*/ 126 h 137"/>
                <a:gd name="T36" fmla="*/ 67 w 102"/>
                <a:gd name="T37" fmla="*/ 111 h 137"/>
                <a:gd name="T38" fmla="*/ 68 w 102"/>
                <a:gd name="T39" fmla="*/ 109 h 137"/>
                <a:gd name="T40" fmla="*/ 93 w 102"/>
                <a:gd name="T41" fmla="*/ 110 h 137"/>
                <a:gd name="T42" fmla="*/ 95 w 102"/>
                <a:gd name="T43" fmla="*/ 109 h 137"/>
                <a:gd name="T44" fmla="*/ 97 w 102"/>
                <a:gd name="T45" fmla="*/ 83 h 137"/>
                <a:gd name="T46" fmla="*/ 96 w 102"/>
                <a:gd name="T47" fmla="*/ 9 h 137"/>
                <a:gd name="T48" fmla="*/ 94 w 102"/>
                <a:gd name="T49" fmla="*/ 8 h 137"/>
                <a:gd name="T50" fmla="*/ 76 w 102"/>
                <a:gd name="T51" fmla="*/ 5 h 137"/>
                <a:gd name="T52" fmla="*/ 14 w 102"/>
                <a:gd name="T53" fmla="*/ 5 h 137"/>
                <a:gd name="T54" fmla="*/ 12 w 102"/>
                <a:gd name="T55" fmla="*/ 6 h 137"/>
                <a:gd name="T56" fmla="*/ 10 w 102"/>
                <a:gd name="T57" fmla="*/ 8 h 137"/>
                <a:gd name="T58" fmla="*/ 5 w 102"/>
                <a:gd name="T59" fmla="*/ 74 h 137"/>
                <a:gd name="T60" fmla="*/ 6 w 102"/>
                <a:gd name="T61" fmla="*/ 113 h 137"/>
                <a:gd name="T62" fmla="*/ 6 w 102"/>
                <a:gd name="T63" fmla="*/ 114 h 137"/>
                <a:gd name="T64" fmla="*/ 14 w 102"/>
                <a:gd name="T65" fmla="*/ 133 h 137"/>
                <a:gd name="T66" fmla="*/ 33 w 102"/>
                <a:gd name="T67" fmla="*/ 133 h 137"/>
                <a:gd name="T68" fmla="*/ 56 w 102"/>
                <a:gd name="T69" fmla="*/ 122 h 137"/>
                <a:gd name="T70" fmla="*/ 46 w 102"/>
                <a:gd name="T71" fmla="*/ 111 h 137"/>
                <a:gd name="T72" fmla="*/ 46 w 102"/>
                <a:gd name="T73" fmla="*/ 109 h 137"/>
                <a:gd name="T74" fmla="*/ 48 w 102"/>
                <a:gd name="T75" fmla="*/ 106 h 137"/>
                <a:gd name="T76" fmla="*/ 51 w 102"/>
                <a:gd name="T77" fmla="*/ 105 h 137"/>
                <a:gd name="T78" fmla="*/ 51 w 102"/>
                <a:gd name="T79" fmla="*/ 108 h 137"/>
                <a:gd name="T80" fmla="*/ 56 w 102"/>
                <a:gd name="T81" fmla="*/ 122 h 137"/>
                <a:gd name="T82" fmla="*/ 47 w 102"/>
                <a:gd name="T83" fmla="*/ 20 h 137"/>
                <a:gd name="T84" fmla="*/ 40 w 102"/>
                <a:gd name="T85" fmla="*/ 14 h 137"/>
                <a:gd name="T86" fmla="*/ 49 w 102"/>
                <a:gd name="T87" fmla="*/ 17 h 137"/>
                <a:gd name="T88" fmla="*/ 50 w 102"/>
                <a:gd name="T89" fmla="*/ 19 h 137"/>
                <a:gd name="T90" fmla="*/ 49 w 102"/>
                <a:gd name="T91" fmla="*/ 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37">
                  <a:moveTo>
                    <a:pt x="78" y="137"/>
                  </a:moveTo>
                  <a:cubicBezTo>
                    <a:pt x="77" y="137"/>
                    <a:pt x="77" y="137"/>
                    <a:pt x="77" y="137"/>
                  </a:cubicBezTo>
                  <a:cubicBezTo>
                    <a:pt x="70" y="136"/>
                    <a:pt x="62" y="135"/>
                    <a:pt x="53" y="135"/>
                  </a:cubicBezTo>
                  <a:cubicBezTo>
                    <a:pt x="46" y="135"/>
                    <a:pt x="39" y="135"/>
                    <a:pt x="33" y="136"/>
                  </a:cubicBezTo>
                  <a:cubicBezTo>
                    <a:pt x="28" y="136"/>
                    <a:pt x="24" y="136"/>
                    <a:pt x="19" y="136"/>
                  </a:cubicBezTo>
                  <a:cubicBezTo>
                    <a:pt x="18" y="136"/>
                    <a:pt x="15" y="136"/>
                    <a:pt x="14" y="136"/>
                  </a:cubicBezTo>
                  <a:cubicBezTo>
                    <a:pt x="10" y="136"/>
                    <a:pt x="7" y="133"/>
                    <a:pt x="5" y="130"/>
                  </a:cubicBezTo>
                  <a:cubicBezTo>
                    <a:pt x="2" y="125"/>
                    <a:pt x="2" y="119"/>
                    <a:pt x="2" y="114"/>
                  </a:cubicBezTo>
                  <a:cubicBezTo>
                    <a:pt x="0" y="103"/>
                    <a:pt x="1" y="90"/>
                    <a:pt x="2" y="79"/>
                  </a:cubicBezTo>
                  <a:cubicBezTo>
                    <a:pt x="2" y="77"/>
                    <a:pt x="2" y="76"/>
                    <a:pt x="2" y="74"/>
                  </a:cubicBezTo>
                  <a:cubicBezTo>
                    <a:pt x="3" y="64"/>
                    <a:pt x="4" y="55"/>
                    <a:pt x="4" y="45"/>
                  </a:cubicBezTo>
                  <a:cubicBezTo>
                    <a:pt x="6" y="33"/>
                    <a:pt x="7" y="20"/>
                    <a:pt x="7" y="8"/>
                  </a:cubicBezTo>
                  <a:cubicBezTo>
                    <a:pt x="7" y="5"/>
                    <a:pt x="9" y="4"/>
                    <a:pt x="11" y="3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22" y="1"/>
                    <a:pt x="30" y="0"/>
                    <a:pt x="40" y="0"/>
                  </a:cubicBezTo>
                  <a:cubicBezTo>
                    <a:pt x="52" y="0"/>
                    <a:pt x="65" y="1"/>
                    <a:pt x="77" y="2"/>
                  </a:cubicBezTo>
                  <a:cubicBezTo>
                    <a:pt x="82" y="2"/>
                    <a:pt x="87" y="2"/>
                    <a:pt x="92" y="3"/>
                  </a:cubicBezTo>
                  <a:cubicBezTo>
                    <a:pt x="94" y="3"/>
                    <a:pt x="96" y="4"/>
                    <a:pt x="97" y="6"/>
                  </a:cubicBezTo>
                  <a:cubicBezTo>
                    <a:pt x="98" y="6"/>
                    <a:pt x="100" y="7"/>
                    <a:pt x="100" y="9"/>
                  </a:cubicBezTo>
                  <a:cubicBezTo>
                    <a:pt x="102" y="34"/>
                    <a:pt x="101" y="59"/>
                    <a:pt x="100" y="83"/>
                  </a:cubicBezTo>
                  <a:cubicBezTo>
                    <a:pt x="100" y="92"/>
                    <a:pt x="100" y="100"/>
                    <a:pt x="100" y="108"/>
                  </a:cubicBezTo>
                  <a:cubicBezTo>
                    <a:pt x="100" y="111"/>
                    <a:pt x="98" y="112"/>
                    <a:pt x="95" y="113"/>
                  </a:cubicBezTo>
                  <a:cubicBezTo>
                    <a:pt x="94" y="114"/>
                    <a:pt x="92" y="115"/>
                    <a:pt x="91" y="114"/>
                  </a:cubicBezTo>
                  <a:cubicBezTo>
                    <a:pt x="84" y="113"/>
                    <a:pt x="77" y="112"/>
                    <a:pt x="70" y="112"/>
                  </a:cubicBezTo>
                  <a:cubicBezTo>
                    <a:pt x="71" y="115"/>
                    <a:pt x="73" y="118"/>
                    <a:pt x="75" y="121"/>
                  </a:cubicBezTo>
                  <a:cubicBezTo>
                    <a:pt x="75" y="122"/>
                    <a:pt x="76" y="123"/>
                    <a:pt x="77" y="124"/>
                  </a:cubicBezTo>
                  <a:cubicBezTo>
                    <a:pt x="78" y="125"/>
                    <a:pt x="79" y="126"/>
                    <a:pt x="80" y="127"/>
                  </a:cubicBezTo>
                  <a:cubicBezTo>
                    <a:pt x="82" y="129"/>
                    <a:pt x="83" y="131"/>
                    <a:pt x="82" y="133"/>
                  </a:cubicBezTo>
                  <a:cubicBezTo>
                    <a:pt x="81" y="135"/>
                    <a:pt x="80" y="137"/>
                    <a:pt x="78" y="137"/>
                  </a:cubicBezTo>
                  <a:close/>
                  <a:moveTo>
                    <a:pt x="53" y="132"/>
                  </a:moveTo>
                  <a:cubicBezTo>
                    <a:pt x="62" y="132"/>
                    <a:pt x="70" y="132"/>
                    <a:pt x="77" y="133"/>
                  </a:cubicBezTo>
                  <a:cubicBezTo>
                    <a:pt x="78" y="134"/>
                    <a:pt x="79" y="134"/>
                    <a:pt x="79" y="132"/>
                  </a:cubicBezTo>
                  <a:cubicBezTo>
                    <a:pt x="79" y="132"/>
                    <a:pt x="79" y="130"/>
                    <a:pt x="78" y="13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8"/>
                    <a:pt x="76" y="127"/>
                    <a:pt x="74" y="126"/>
                  </a:cubicBezTo>
                  <a:cubicBezTo>
                    <a:pt x="74" y="125"/>
                    <a:pt x="73" y="124"/>
                    <a:pt x="72" y="123"/>
                  </a:cubicBezTo>
                  <a:cubicBezTo>
                    <a:pt x="70" y="119"/>
                    <a:pt x="68" y="115"/>
                    <a:pt x="67" y="111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6" y="109"/>
                    <a:pt x="83" y="110"/>
                    <a:pt x="91" y="111"/>
                  </a:cubicBezTo>
                  <a:cubicBezTo>
                    <a:pt x="92" y="111"/>
                    <a:pt x="93" y="111"/>
                    <a:pt x="93" y="110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10"/>
                    <a:pt x="96" y="109"/>
                    <a:pt x="96" y="108"/>
                  </a:cubicBezTo>
                  <a:cubicBezTo>
                    <a:pt x="97" y="100"/>
                    <a:pt x="97" y="91"/>
                    <a:pt x="97" y="83"/>
                  </a:cubicBezTo>
                  <a:cubicBezTo>
                    <a:pt x="98" y="59"/>
                    <a:pt x="99" y="34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3" y="6"/>
                    <a:pt x="92" y="6"/>
                  </a:cubicBezTo>
                  <a:cubicBezTo>
                    <a:pt x="87" y="5"/>
                    <a:pt x="82" y="5"/>
                    <a:pt x="76" y="5"/>
                  </a:cubicBezTo>
                  <a:cubicBezTo>
                    <a:pt x="64" y="4"/>
                    <a:pt x="52" y="3"/>
                    <a:pt x="40" y="3"/>
                  </a:cubicBezTo>
                  <a:cubicBezTo>
                    <a:pt x="30" y="3"/>
                    <a:pt x="22" y="4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6"/>
                    <a:pt x="10" y="8"/>
                  </a:cubicBezTo>
                  <a:cubicBezTo>
                    <a:pt x="10" y="20"/>
                    <a:pt x="9" y="33"/>
                    <a:pt x="8" y="45"/>
                  </a:cubicBezTo>
                  <a:cubicBezTo>
                    <a:pt x="7" y="55"/>
                    <a:pt x="6" y="65"/>
                    <a:pt x="5" y="74"/>
                  </a:cubicBezTo>
                  <a:cubicBezTo>
                    <a:pt x="5" y="76"/>
                    <a:pt x="5" y="78"/>
                    <a:pt x="5" y="80"/>
                  </a:cubicBezTo>
                  <a:cubicBezTo>
                    <a:pt x="4" y="90"/>
                    <a:pt x="3" y="102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9"/>
                    <a:pt x="5" y="124"/>
                    <a:pt x="8" y="129"/>
                  </a:cubicBezTo>
                  <a:cubicBezTo>
                    <a:pt x="9" y="131"/>
                    <a:pt x="11" y="133"/>
                    <a:pt x="14" y="133"/>
                  </a:cubicBezTo>
                  <a:cubicBezTo>
                    <a:pt x="16" y="133"/>
                    <a:pt x="17" y="133"/>
                    <a:pt x="19" y="133"/>
                  </a:cubicBezTo>
                  <a:cubicBezTo>
                    <a:pt x="24" y="133"/>
                    <a:pt x="28" y="133"/>
                    <a:pt x="33" y="133"/>
                  </a:cubicBezTo>
                  <a:cubicBezTo>
                    <a:pt x="39" y="132"/>
                    <a:pt x="46" y="132"/>
                    <a:pt x="53" y="132"/>
                  </a:cubicBezTo>
                  <a:close/>
                  <a:moveTo>
                    <a:pt x="56" y="122"/>
                  </a:move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7" y="112"/>
                    <a:pt x="46" y="111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7" y="108"/>
                    <a:pt x="47" y="107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0" y="109"/>
                    <a:pt x="50" y="109"/>
                    <a:pt x="50" y="110"/>
                  </a:cubicBezTo>
                  <a:lnTo>
                    <a:pt x="56" y="122"/>
                  </a:lnTo>
                  <a:close/>
                  <a:moveTo>
                    <a:pt x="49" y="22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19"/>
                    <a:pt x="46" y="19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6"/>
                    <a:pt x="49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lnTo>
                    <a:pt x="4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65"/>
            <p:cNvSpPr>
              <a:spLocks noEditPoints="1"/>
            </p:cNvSpPr>
            <p:nvPr/>
          </p:nvSpPr>
          <p:spPr bwMode="auto">
            <a:xfrm>
              <a:off x="2017713" y="2695576"/>
              <a:ext cx="304800" cy="252413"/>
            </a:xfrm>
            <a:custGeom>
              <a:avLst/>
              <a:gdLst>
                <a:gd name="T0" fmla="*/ 9 w 18"/>
                <a:gd name="T1" fmla="*/ 15 h 15"/>
                <a:gd name="T2" fmla="*/ 5 w 18"/>
                <a:gd name="T3" fmla="*/ 14 h 15"/>
                <a:gd name="T4" fmla="*/ 4 w 18"/>
                <a:gd name="T5" fmla="*/ 11 h 15"/>
                <a:gd name="T6" fmla="*/ 1 w 18"/>
                <a:gd name="T7" fmla="*/ 7 h 15"/>
                <a:gd name="T8" fmla="*/ 1 w 18"/>
                <a:gd name="T9" fmla="*/ 3 h 15"/>
                <a:gd name="T10" fmla="*/ 4 w 18"/>
                <a:gd name="T11" fmla="*/ 0 h 15"/>
                <a:gd name="T12" fmla="*/ 8 w 18"/>
                <a:gd name="T13" fmla="*/ 0 h 15"/>
                <a:gd name="T14" fmla="*/ 12 w 18"/>
                <a:gd name="T15" fmla="*/ 0 h 15"/>
                <a:gd name="T16" fmla="*/ 18 w 18"/>
                <a:gd name="T17" fmla="*/ 3 h 15"/>
                <a:gd name="T18" fmla="*/ 17 w 18"/>
                <a:gd name="T19" fmla="*/ 8 h 15"/>
                <a:gd name="T20" fmla="*/ 14 w 18"/>
                <a:gd name="T21" fmla="*/ 10 h 15"/>
                <a:gd name="T22" fmla="*/ 14 w 18"/>
                <a:gd name="T23" fmla="*/ 11 h 15"/>
                <a:gd name="T24" fmla="*/ 13 w 18"/>
                <a:gd name="T25" fmla="*/ 11 h 15"/>
                <a:gd name="T26" fmla="*/ 13 w 18"/>
                <a:gd name="T27" fmla="*/ 14 h 15"/>
                <a:gd name="T28" fmla="*/ 10 w 18"/>
                <a:gd name="T29" fmla="*/ 15 h 15"/>
                <a:gd name="T30" fmla="*/ 9 w 18"/>
                <a:gd name="T31" fmla="*/ 15 h 15"/>
                <a:gd name="T32" fmla="*/ 6 w 18"/>
                <a:gd name="T33" fmla="*/ 3 h 15"/>
                <a:gd name="T34" fmla="*/ 5 w 18"/>
                <a:gd name="T35" fmla="*/ 4 h 15"/>
                <a:gd name="T36" fmla="*/ 3 w 18"/>
                <a:gd name="T37" fmla="*/ 4 h 15"/>
                <a:gd name="T38" fmla="*/ 4 w 18"/>
                <a:gd name="T39" fmla="*/ 5 h 15"/>
                <a:gd name="T40" fmla="*/ 7 w 18"/>
                <a:gd name="T41" fmla="*/ 8 h 15"/>
                <a:gd name="T42" fmla="*/ 8 w 18"/>
                <a:gd name="T43" fmla="*/ 9 h 15"/>
                <a:gd name="T44" fmla="*/ 8 w 18"/>
                <a:gd name="T45" fmla="*/ 10 h 15"/>
                <a:gd name="T46" fmla="*/ 6 w 18"/>
                <a:gd name="T47" fmla="*/ 11 h 15"/>
                <a:gd name="T48" fmla="*/ 7 w 18"/>
                <a:gd name="T49" fmla="*/ 11 h 15"/>
                <a:gd name="T50" fmla="*/ 8 w 18"/>
                <a:gd name="T51" fmla="*/ 11 h 15"/>
                <a:gd name="T52" fmla="*/ 9 w 18"/>
                <a:gd name="T53" fmla="*/ 12 h 15"/>
                <a:gd name="T54" fmla="*/ 10 w 18"/>
                <a:gd name="T55" fmla="*/ 12 h 15"/>
                <a:gd name="T56" fmla="*/ 10 w 18"/>
                <a:gd name="T57" fmla="*/ 12 h 15"/>
                <a:gd name="T58" fmla="*/ 10 w 18"/>
                <a:gd name="T59" fmla="*/ 12 h 15"/>
                <a:gd name="T60" fmla="*/ 10 w 18"/>
                <a:gd name="T61" fmla="*/ 11 h 15"/>
                <a:gd name="T62" fmla="*/ 10 w 18"/>
                <a:gd name="T63" fmla="*/ 10 h 15"/>
                <a:gd name="T64" fmla="*/ 11 w 18"/>
                <a:gd name="T65" fmla="*/ 11 h 15"/>
                <a:gd name="T66" fmla="*/ 11 w 18"/>
                <a:gd name="T67" fmla="*/ 10 h 15"/>
                <a:gd name="T68" fmla="*/ 12 w 18"/>
                <a:gd name="T69" fmla="*/ 8 h 15"/>
                <a:gd name="T70" fmla="*/ 14 w 18"/>
                <a:gd name="T71" fmla="*/ 6 h 15"/>
                <a:gd name="T72" fmla="*/ 15 w 18"/>
                <a:gd name="T73" fmla="*/ 4 h 15"/>
                <a:gd name="T74" fmla="*/ 13 w 18"/>
                <a:gd name="T75" fmla="*/ 3 h 15"/>
                <a:gd name="T76" fmla="*/ 8 w 18"/>
                <a:gd name="T77" fmla="*/ 4 h 15"/>
                <a:gd name="T78" fmla="*/ 6 w 18"/>
                <a:gd name="T7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6" y="15"/>
                    <a:pt x="5" y="14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3" y="10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8" y="3"/>
                  </a:cubicBezTo>
                  <a:cubicBezTo>
                    <a:pt x="18" y="5"/>
                    <a:pt x="18" y="7"/>
                    <a:pt x="17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3" y="14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7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Box 35"/>
          <p:cNvSpPr txBox="1"/>
          <p:nvPr/>
        </p:nvSpPr>
        <p:spPr>
          <a:xfrm>
            <a:off x="2692339" y="2564404"/>
            <a:ext cx="1324848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5"/>
          <p:cNvSpPr txBox="1"/>
          <p:nvPr/>
        </p:nvSpPr>
        <p:spPr>
          <a:xfrm>
            <a:off x="5373344" y="2564404"/>
            <a:ext cx="1324848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8066978" y="2564404"/>
            <a:ext cx="1324848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36715" y="4859681"/>
            <a:ext cx="113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36715" y="5248836"/>
            <a:ext cx="7200800" cy="923330"/>
          </a:xfrm>
          <a:prstGeom prst="rect">
            <a:avLst/>
          </a:prstGeom>
          <a:ln>
            <a:solidFill>
              <a:srgbClr val="6A4028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82302" y="2852936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82302" y="3301285"/>
            <a:ext cx="25459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77974" y="2852936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77974" y="3301285"/>
            <a:ext cx="25459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12358" y="2852936"/>
            <a:ext cx="2381548" cy="2321160"/>
            <a:chOff x="6035675" y="2933700"/>
            <a:chExt cx="1001713" cy="976313"/>
          </a:xfrm>
          <a:solidFill>
            <a:srgbClr val="6A4028"/>
          </a:solidFill>
        </p:grpSpPr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6035675" y="2933700"/>
              <a:ext cx="1001713" cy="976313"/>
            </a:xfrm>
            <a:custGeom>
              <a:avLst/>
              <a:gdLst>
                <a:gd name="T0" fmla="*/ 223 w 264"/>
                <a:gd name="T1" fmla="*/ 32 h 257"/>
                <a:gd name="T2" fmla="*/ 132 w 264"/>
                <a:gd name="T3" fmla="*/ 0 h 257"/>
                <a:gd name="T4" fmla="*/ 41 w 264"/>
                <a:gd name="T5" fmla="*/ 32 h 257"/>
                <a:gd name="T6" fmla="*/ 0 w 264"/>
                <a:gd name="T7" fmla="*/ 128 h 257"/>
                <a:gd name="T8" fmla="*/ 41 w 264"/>
                <a:gd name="T9" fmla="*/ 225 h 257"/>
                <a:gd name="T10" fmla="*/ 132 w 264"/>
                <a:gd name="T11" fmla="*/ 257 h 257"/>
                <a:gd name="T12" fmla="*/ 223 w 264"/>
                <a:gd name="T13" fmla="*/ 225 h 257"/>
                <a:gd name="T14" fmla="*/ 264 w 264"/>
                <a:gd name="T15" fmla="*/ 128 h 257"/>
                <a:gd name="T16" fmla="*/ 223 w 264"/>
                <a:gd name="T17" fmla="*/ 32 h 257"/>
                <a:gd name="T18" fmla="*/ 132 w 264"/>
                <a:gd name="T19" fmla="*/ 250 h 257"/>
                <a:gd name="T20" fmla="*/ 6 w 264"/>
                <a:gd name="T21" fmla="*/ 128 h 257"/>
                <a:gd name="T22" fmla="*/ 132 w 264"/>
                <a:gd name="T23" fmla="*/ 7 h 257"/>
                <a:gd name="T24" fmla="*/ 258 w 264"/>
                <a:gd name="T25" fmla="*/ 128 h 257"/>
                <a:gd name="T26" fmla="*/ 132 w 264"/>
                <a:gd name="T27" fmla="*/ 25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257">
                  <a:moveTo>
                    <a:pt x="223" y="32"/>
                  </a:moveTo>
                  <a:cubicBezTo>
                    <a:pt x="199" y="12"/>
                    <a:pt x="166" y="0"/>
                    <a:pt x="132" y="0"/>
                  </a:cubicBezTo>
                  <a:cubicBezTo>
                    <a:pt x="97" y="0"/>
                    <a:pt x="65" y="12"/>
                    <a:pt x="41" y="32"/>
                  </a:cubicBezTo>
                  <a:cubicBezTo>
                    <a:pt x="14" y="56"/>
                    <a:pt x="0" y="89"/>
                    <a:pt x="0" y="128"/>
                  </a:cubicBezTo>
                  <a:cubicBezTo>
                    <a:pt x="0" y="168"/>
                    <a:pt x="14" y="201"/>
                    <a:pt x="41" y="225"/>
                  </a:cubicBezTo>
                  <a:cubicBezTo>
                    <a:pt x="65" y="245"/>
                    <a:pt x="97" y="257"/>
                    <a:pt x="132" y="257"/>
                  </a:cubicBezTo>
                  <a:cubicBezTo>
                    <a:pt x="166" y="257"/>
                    <a:pt x="199" y="245"/>
                    <a:pt x="223" y="225"/>
                  </a:cubicBezTo>
                  <a:cubicBezTo>
                    <a:pt x="250" y="201"/>
                    <a:pt x="264" y="168"/>
                    <a:pt x="264" y="128"/>
                  </a:cubicBezTo>
                  <a:cubicBezTo>
                    <a:pt x="264" y="89"/>
                    <a:pt x="250" y="56"/>
                    <a:pt x="223" y="32"/>
                  </a:cubicBezTo>
                  <a:close/>
                  <a:moveTo>
                    <a:pt x="132" y="250"/>
                  </a:moveTo>
                  <a:cubicBezTo>
                    <a:pt x="69" y="250"/>
                    <a:pt x="6" y="209"/>
                    <a:pt x="6" y="128"/>
                  </a:cubicBezTo>
                  <a:cubicBezTo>
                    <a:pt x="6" y="47"/>
                    <a:pt x="69" y="7"/>
                    <a:pt x="132" y="7"/>
                  </a:cubicBezTo>
                  <a:cubicBezTo>
                    <a:pt x="195" y="7"/>
                    <a:pt x="258" y="47"/>
                    <a:pt x="258" y="128"/>
                  </a:cubicBezTo>
                  <a:cubicBezTo>
                    <a:pt x="258" y="209"/>
                    <a:pt x="195" y="250"/>
                    <a:pt x="132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6134100" y="3032125"/>
              <a:ext cx="800100" cy="774700"/>
            </a:xfrm>
            <a:custGeom>
              <a:avLst/>
              <a:gdLst>
                <a:gd name="T0" fmla="*/ 106 w 211"/>
                <a:gd name="T1" fmla="*/ 0 h 204"/>
                <a:gd name="T2" fmla="*/ 0 w 211"/>
                <a:gd name="T3" fmla="*/ 102 h 204"/>
                <a:gd name="T4" fmla="*/ 106 w 211"/>
                <a:gd name="T5" fmla="*/ 204 h 204"/>
                <a:gd name="T6" fmla="*/ 211 w 211"/>
                <a:gd name="T7" fmla="*/ 102 h 204"/>
                <a:gd name="T8" fmla="*/ 106 w 211"/>
                <a:gd name="T9" fmla="*/ 0 h 204"/>
                <a:gd name="T10" fmla="*/ 106 w 211"/>
                <a:gd name="T11" fmla="*/ 198 h 204"/>
                <a:gd name="T12" fmla="*/ 7 w 211"/>
                <a:gd name="T13" fmla="*/ 102 h 204"/>
                <a:gd name="T14" fmla="*/ 106 w 211"/>
                <a:gd name="T15" fmla="*/ 7 h 204"/>
                <a:gd name="T16" fmla="*/ 174 w 211"/>
                <a:gd name="T17" fmla="*/ 31 h 204"/>
                <a:gd name="T18" fmla="*/ 205 w 211"/>
                <a:gd name="T19" fmla="*/ 102 h 204"/>
                <a:gd name="T20" fmla="*/ 106 w 211"/>
                <a:gd name="T21" fmla="*/ 1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04">
                  <a:moveTo>
                    <a:pt x="106" y="0"/>
                  </a:moveTo>
                  <a:cubicBezTo>
                    <a:pt x="53" y="0"/>
                    <a:pt x="0" y="34"/>
                    <a:pt x="0" y="102"/>
                  </a:cubicBezTo>
                  <a:cubicBezTo>
                    <a:pt x="0" y="170"/>
                    <a:pt x="53" y="204"/>
                    <a:pt x="106" y="204"/>
                  </a:cubicBezTo>
                  <a:cubicBezTo>
                    <a:pt x="159" y="204"/>
                    <a:pt x="211" y="170"/>
                    <a:pt x="211" y="102"/>
                  </a:cubicBezTo>
                  <a:cubicBezTo>
                    <a:pt x="211" y="34"/>
                    <a:pt x="159" y="0"/>
                    <a:pt x="106" y="0"/>
                  </a:cubicBezTo>
                  <a:close/>
                  <a:moveTo>
                    <a:pt x="106" y="198"/>
                  </a:moveTo>
                  <a:cubicBezTo>
                    <a:pt x="58" y="198"/>
                    <a:pt x="7" y="168"/>
                    <a:pt x="7" y="102"/>
                  </a:cubicBezTo>
                  <a:cubicBezTo>
                    <a:pt x="7" y="37"/>
                    <a:pt x="58" y="7"/>
                    <a:pt x="106" y="7"/>
                  </a:cubicBezTo>
                  <a:cubicBezTo>
                    <a:pt x="132" y="7"/>
                    <a:pt x="156" y="16"/>
                    <a:pt x="174" y="31"/>
                  </a:cubicBezTo>
                  <a:cubicBezTo>
                    <a:pt x="194" y="48"/>
                    <a:pt x="205" y="73"/>
                    <a:pt x="205" y="102"/>
                  </a:cubicBezTo>
                  <a:cubicBezTo>
                    <a:pt x="205" y="168"/>
                    <a:pt x="154" y="198"/>
                    <a:pt x="10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6502400" y="3100388"/>
              <a:ext cx="41275" cy="84138"/>
            </a:xfrm>
            <a:custGeom>
              <a:avLst/>
              <a:gdLst>
                <a:gd name="T0" fmla="*/ 5 w 11"/>
                <a:gd name="T1" fmla="*/ 22 h 22"/>
                <a:gd name="T2" fmla="*/ 6 w 11"/>
                <a:gd name="T3" fmla="*/ 22 h 22"/>
                <a:gd name="T4" fmla="*/ 10 w 11"/>
                <a:gd name="T5" fmla="*/ 17 h 22"/>
                <a:gd name="T6" fmla="*/ 10 w 11"/>
                <a:gd name="T7" fmla="*/ 5 h 22"/>
                <a:gd name="T8" fmla="*/ 8 w 11"/>
                <a:gd name="T9" fmla="*/ 1 h 22"/>
                <a:gd name="T10" fmla="*/ 6 w 11"/>
                <a:gd name="T11" fmla="*/ 0 h 22"/>
                <a:gd name="T12" fmla="*/ 2 w 11"/>
                <a:gd name="T13" fmla="*/ 1 h 22"/>
                <a:gd name="T14" fmla="*/ 2 w 11"/>
                <a:gd name="T15" fmla="*/ 20 h 22"/>
                <a:gd name="T16" fmla="*/ 5 w 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10" y="19"/>
                    <a:pt x="10" y="17"/>
                  </a:cubicBezTo>
                  <a:cubicBezTo>
                    <a:pt x="11" y="13"/>
                    <a:pt x="11" y="9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16"/>
                    <a:pt x="2" y="20"/>
                  </a:cubicBezTo>
                  <a:cubicBezTo>
                    <a:pt x="3" y="20"/>
                    <a:pt x="3" y="21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6502400" y="3640138"/>
              <a:ext cx="44450" cy="109538"/>
            </a:xfrm>
            <a:custGeom>
              <a:avLst/>
              <a:gdLst>
                <a:gd name="T0" fmla="*/ 6 w 12"/>
                <a:gd name="T1" fmla="*/ 0 h 29"/>
                <a:gd name="T2" fmla="*/ 5 w 12"/>
                <a:gd name="T3" fmla="*/ 0 h 29"/>
                <a:gd name="T4" fmla="*/ 1 w 12"/>
                <a:gd name="T5" fmla="*/ 4 h 29"/>
                <a:gd name="T6" fmla="*/ 1 w 12"/>
                <a:gd name="T7" fmla="*/ 24 h 29"/>
                <a:gd name="T8" fmla="*/ 3 w 12"/>
                <a:gd name="T9" fmla="*/ 28 h 29"/>
                <a:gd name="T10" fmla="*/ 6 w 12"/>
                <a:gd name="T11" fmla="*/ 29 h 29"/>
                <a:gd name="T12" fmla="*/ 9 w 12"/>
                <a:gd name="T13" fmla="*/ 27 h 29"/>
                <a:gd name="T14" fmla="*/ 9 w 12"/>
                <a:gd name="T15" fmla="*/ 2 h 29"/>
                <a:gd name="T16" fmla="*/ 6 w 12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8"/>
                    <a:pt x="0" y="20"/>
                    <a:pt x="1" y="24"/>
                  </a:cubicBezTo>
                  <a:cubicBezTo>
                    <a:pt x="1" y="25"/>
                    <a:pt x="1" y="27"/>
                    <a:pt x="3" y="28"/>
                  </a:cubicBezTo>
                  <a:cubicBezTo>
                    <a:pt x="4" y="29"/>
                    <a:pt x="5" y="29"/>
                    <a:pt x="6" y="29"/>
                  </a:cubicBezTo>
                  <a:cubicBezTo>
                    <a:pt x="7" y="29"/>
                    <a:pt x="8" y="28"/>
                    <a:pt x="9" y="27"/>
                  </a:cubicBezTo>
                  <a:cubicBezTo>
                    <a:pt x="12" y="25"/>
                    <a:pt x="11" y="5"/>
                    <a:pt x="9" y="2"/>
                  </a:cubicBezTo>
                  <a:cubicBezTo>
                    <a:pt x="8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38"/>
            <p:cNvSpPr/>
            <p:nvPr/>
          </p:nvSpPr>
          <p:spPr bwMode="auto">
            <a:xfrm>
              <a:off x="6194425" y="3405188"/>
              <a:ext cx="114300" cy="41275"/>
            </a:xfrm>
            <a:custGeom>
              <a:avLst/>
              <a:gdLst>
                <a:gd name="T0" fmla="*/ 26 w 30"/>
                <a:gd name="T1" fmla="*/ 1 h 11"/>
                <a:gd name="T2" fmla="*/ 15 w 30"/>
                <a:gd name="T3" fmla="*/ 0 h 11"/>
                <a:gd name="T4" fmla="*/ 6 w 30"/>
                <a:gd name="T5" fmla="*/ 1 h 11"/>
                <a:gd name="T6" fmla="*/ 2 w 30"/>
                <a:gd name="T7" fmla="*/ 3 h 11"/>
                <a:gd name="T8" fmla="*/ 2 w 30"/>
                <a:gd name="T9" fmla="*/ 9 h 11"/>
                <a:gd name="T10" fmla="*/ 14 w 30"/>
                <a:gd name="T11" fmla="*/ 11 h 11"/>
                <a:gd name="T12" fmla="*/ 28 w 30"/>
                <a:gd name="T13" fmla="*/ 8 h 11"/>
                <a:gd name="T14" fmla="*/ 30 w 30"/>
                <a:gd name="T15" fmla="*/ 6 h 11"/>
                <a:gd name="T16" fmla="*/ 30 w 30"/>
                <a:gd name="T17" fmla="*/ 3 h 11"/>
                <a:gd name="T18" fmla="*/ 26 w 30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26" y="1"/>
                  </a:moveTo>
                  <a:cubicBezTo>
                    <a:pt x="24" y="0"/>
                    <a:pt x="20" y="0"/>
                    <a:pt x="15" y="0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4" y="1"/>
                    <a:pt x="3" y="1"/>
                    <a:pt x="2" y="3"/>
                  </a:cubicBezTo>
                  <a:cubicBezTo>
                    <a:pt x="0" y="5"/>
                    <a:pt x="1" y="7"/>
                    <a:pt x="2" y="9"/>
                  </a:cubicBezTo>
                  <a:cubicBezTo>
                    <a:pt x="3" y="9"/>
                    <a:pt x="4" y="11"/>
                    <a:pt x="14" y="11"/>
                  </a:cubicBezTo>
                  <a:cubicBezTo>
                    <a:pt x="18" y="11"/>
                    <a:pt x="25" y="10"/>
                    <a:pt x="28" y="8"/>
                  </a:cubicBezTo>
                  <a:cubicBezTo>
                    <a:pt x="29" y="8"/>
                    <a:pt x="30" y="7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29" y="2"/>
                    <a:pt x="27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39"/>
            <p:cNvSpPr/>
            <p:nvPr/>
          </p:nvSpPr>
          <p:spPr bwMode="auto">
            <a:xfrm>
              <a:off x="6737350" y="3405188"/>
              <a:ext cx="112713" cy="41275"/>
            </a:xfrm>
            <a:custGeom>
              <a:avLst/>
              <a:gdLst>
                <a:gd name="T0" fmla="*/ 2 w 30"/>
                <a:gd name="T1" fmla="*/ 2 h 11"/>
                <a:gd name="T2" fmla="*/ 0 w 30"/>
                <a:gd name="T3" fmla="*/ 5 h 11"/>
                <a:gd name="T4" fmla="*/ 0 w 30"/>
                <a:gd name="T5" fmla="*/ 8 h 11"/>
                <a:gd name="T6" fmla="*/ 5 w 30"/>
                <a:gd name="T7" fmla="*/ 10 h 11"/>
                <a:gd name="T8" fmla="*/ 15 w 30"/>
                <a:gd name="T9" fmla="*/ 11 h 11"/>
                <a:gd name="T10" fmla="*/ 24 w 30"/>
                <a:gd name="T11" fmla="*/ 10 h 11"/>
                <a:gd name="T12" fmla="*/ 28 w 30"/>
                <a:gd name="T13" fmla="*/ 8 h 11"/>
                <a:gd name="T14" fmla="*/ 28 w 30"/>
                <a:gd name="T15" fmla="*/ 2 h 11"/>
                <a:gd name="T16" fmla="*/ 16 w 30"/>
                <a:gd name="T17" fmla="*/ 0 h 11"/>
                <a:gd name="T18" fmla="*/ 2 w 30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2" y="2"/>
                  </a:moveTo>
                  <a:cubicBezTo>
                    <a:pt x="1" y="3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7" y="10"/>
                    <a:pt x="10" y="11"/>
                    <a:pt x="15" y="11"/>
                  </a:cubicBezTo>
                  <a:cubicBezTo>
                    <a:pt x="19" y="11"/>
                    <a:pt x="22" y="10"/>
                    <a:pt x="24" y="10"/>
                  </a:cubicBezTo>
                  <a:cubicBezTo>
                    <a:pt x="26" y="10"/>
                    <a:pt x="27" y="10"/>
                    <a:pt x="28" y="8"/>
                  </a:cubicBezTo>
                  <a:cubicBezTo>
                    <a:pt x="30" y="6"/>
                    <a:pt x="29" y="3"/>
                    <a:pt x="28" y="2"/>
                  </a:cubicBezTo>
                  <a:cubicBezTo>
                    <a:pt x="27" y="1"/>
                    <a:pt x="26" y="0"/>
                    <a:pt x="16" y="0"/>
                  </a:cubicBezTo>
                  <a:cubicBezTo>
                    <a:pt x="12" y="0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40"/>
            <p:cNvSpPr/>
            <p:nvPr/>
          </p:nvSpPr>
          <p:spPr bwMode="auto">
            <a:xfrm>
              <a:off x="6251575" y="3548063"/>
              <a:ext cx="52388" cy="53975"/>
            </a:xfrm>
            <a:custGeom>
              <a:avLst/>
              <a:gdLst>
                <a:gd name="T0" fmla="*/ 13 w 14"/>
                <a:gd name="T1" fmla="*/ 1 h 14"/>
                <a:gd name="T2" fmla="*/ 9 w 14"/>
                <a:gd name="T3" fmla="*/ 2 h 14"/>
                <a:gd name="T4" fmla="*/ 2 w 14"/>
                <a:gd name="T5" fmla="*/ 9 h 14"/>
                <a:gd name="T6" fmla="*/ 1 w 14"/>
                <a:gd name="T7" fmla="*/ 12 h 14"/>
                <a:gd name="T8" fmla="*/ 4 w 14"/>
                <a:gd name="T9" fmla="*/ 13 h 14"/>
                <a:gd name="T10" fmla="*/ 14 w 14"/>
                <a:gd name="T11" fmla="*/ 4 h 14"/>
                <a:gd name="T12" fmla="*/ 13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3" y="1"/>
                  </a:moveTo>
                  <a:cubicBezTo>
                    <a:pt x="11" y="0"/>
                    <a:pt x="10" y="1"/>
                    <a:pt x="9" y="2"/>
                  </a:cubicBezTo>
                  <a:cubicBezTo>
                    <a:pt x="7" y="5"/>
                    <a:pt x="5" y="7"/>
                    <a:pt x="2" y="9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4"/>
                    <a:pt x="3" y="14"/>
                    <a:pt x="4" y="13"/>
                  </a:cubicBezTo>
                  <a:cubicBezTo>
                    <a:pt x="8" y="11"/>
                    <a:pt x="11" y="8"/>
                    <a:pt x="14" y="4"/>
                  </a:cubicBezTo>
                  <a:cubicBezTo>
                    <a:pt x="14" y="3"/>
                    <a:pt x="14" y="2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6372225" y="3648075"/>
              <a:ext cx="42863" cy="52388"/>
            </a:xfrm>
            <a:custGeom>
              <a:avLst/>
              <a:gdLst>
                <a:gd name="T0" fmla="*/ 6 w 11"/>
                <a:gd name="T1" fmla="*/ 2 h 14"/>
                <a:gd name="T2" fmla="*/ 1 w 11"/>
                <a:gd name="T3" fmla="*/ 10 h 14"/>
                <a:gd name="T4" fmla="*/ 1 w 11"/>
                <a:gd name="T5" fmla="*/ 14 h 14"/>
                <a:gd name="T6" fmla="*/ 5 w 11"/>
                <a:gd name="T7" fmla="*/ 13 h 14"/>
                <a:gd name="T8" fmla="*/ 10 w 11"/>
                <a:gd name="T9" fmla="*/ 5 h 14"/>
                <a:gd name="T10" fmla="*/ 10 w 11"/>
                <a:gd name="T11" fmla="*/ 1 h 14"/>
                <a:gd name="T12" fmla="*/ 6 w 1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4" y="5"/>
                    <a:pt x="3" y="7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4" y="14"/>
                    <a:pt x="5" y="13"/>
                  </a:cubicBezTo>
                  <a:cubicBezTo>
                    <a:pt x="7" y="9"/>
                    <a:pt x="8" y="8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42"/>
            <p:cNvSpPr/>
            <p:nvPr/>
          </p:nvSpPr>
          <p:spPr bwMode="auto">
            <a:xfrm>
              <a:off x="6645275" y="3651250"/>
              <a:ext cx="46038" cy="46038"/>
            </a:xfrm>
            <a:custGeom>
              <a:avLst/>
              <a:gdLst>
                <a:gd name="T0" fmla="*/ 10 w 12"/>
                <a:gd name="T1" fmla="*/ 6 h 12"/>
                <a:gd name="T2" fmla="*/ 7 w 12"/>
                <a:gd name="T3" fmla="*/ 5 h 12"/>
                <a:gd name="T4" fmla="*/ 5 w 12"/>
                <a:gd name="T5" fmla="*/ 2 h 12"/>
                <a:gd name="T6" fmla="*/ 1 w 12"/>
                <a:gd name="T7" fmla="*/ 1 h 12"/>
                <a:gd name="T8" fmla="*/ 1 w 12"/>
                <a:gd name="T9" fmla="*/ 5 h 12"/>
                <a:gd name="T10" fmla="*/ 4 w 12"/>
                <a:gd name="T11" fmla="*/ 8 h 12"/>
                <a:gd name="T12" fmla="*/ 8 w 12"/>
                <a:gd name="T13" fmla="*/ 11 h 12"/>
                <a:gd name="T14" fmla="*/ 11 w 12"/>
                <a:gd name="T15" fmla="*/ 10 h 12"/>
                <a:gd name="T16" fmla="*/ 10 w 12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8" y="5"/>
                    <a:pt x="7" y="5"/>
                    <a:pt x="7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2" y="6"/>
                    <a:pt x="2" y="7"/>
                    <a:pt x="4" y="8"/>
                  </a:cubicBezTo>
                  <a:cubicBezTo>
                    <a:pt x="5" y="9"/>
                    <a:pt x="6" y="10"/>
                    <a:pt x="8" y="11"/>
                  </a:cubicBezTo>
                  <a:cubicBezTo>
                    <a:pt x="9" y="12"/>
                    <a:pt x="10" y="11"/>
                    <a:pt x="11" y="10"/>
                  </a:cubicBezTo>
                  <a:cubicBezTo>
                    <a:pt x="12" y="9"/>
                    <a:pt x="11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43"/>
            <p:cNvSpPr/>
            <p:nvPr/>
          </p:nvSpPr>
          <p:spPr bwMode="auto">
            <a:xfrm>
              <a:off x="6751638" y="3548063"/>
              <a:ext cx="60325" cy="42863"/>
            </a:xfrm>
            <a:custGeom>
              <a:avLst/>
              <a:gdLst>
                <a:gd name="T0" fmla="*/ 14 w 16"/>
                <a:gd name="T1" fmla="*/ 6 h 11"/>
                <a:gd name="T2" fmla="*/ 10 w 16"/>
                <a:gd name="T3" fmla="*/ 3 h 11"/>
                <a:gd name="T4" fmla="*/ 5 w 16"/>
                <a:gd name="T5" fmla="*/ 0 h 11"/>
                <a:gd name="T6" fmla="*/ 1 w 16"/>
                <a:gd name="T7" fmla="*/ 1 h 11"/>
                <a:gd name="T8" fmla="*/ 2 w 16"/>
                <a:gd name="T9" fmla="*/ 5 h 11"/>
                <a:gd name="T10" fmla="*/ 6 w 16"/>
                <a:gd name="T11" fmla="*/ 7 h 11"/>
                <a:gd name="T12" fmla="*/ 11 w 16"/>
                <a:gd name="T13" fmla="*/ 11 h 11"/>
                <a:gd name="T14" fmla="*/ 15 w 16"/>
                <a:gd name="T15" fmla="*/ 10 h 11"/>
                <a:gd name="T16" fmla="*/ 14 w 16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4" y="6"/>
                  </a:move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8"/>
                    <a:pt x="8" y="9"/>
                    <a:pt x="11" y="11"/>
                  </a:cubicBezTo>
                  <a:cubicBezTo>
                    <a:pt x="13" y="11"/>
                    <a:pt x="14" y="11"/>
                    <a:pt x="15" y="10"/>
                  </a:cubicBezTo>
                  <a:cubicBezTo>
                    <a:pt x="16" y="8"/>
                    <a:pt x="15" y="7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44"/>
            <p:cNvSpPr/>
            <p:nvPr/>
          </p:nvSpPr>
          <p:spPr bwMode="auto">
            <a:xfrm>
              <a:off x="6227763" y="3268663"/>
              <a:ext cx="68263" cy="44450"/>
            </a:xfrm>
            <a:custGeom>
              <a:avLst/>
              <a:gdLst>
                <a:gd name="T0" fmla="*/ 7 w 18"/>
                <a:gd name="T1" fmla="*/ 8 h 12"/>
                <a:gd name="T2" fmla="*/ 14 w 18"/>
                <a:gd name="T3" fmla="*/ 12 h 12"/>
                <a:gd name="T4" fmla="*/ 18 w 18"/>
                <a:gd name="T5" fmla="*/ 11 h 12"/>
                <a:gd name="T6" fmla="*/ 17 w 18"/>
                <a:gd name="T7" fmla="*/ 7 h 12"/>
                <a:gd name="T8" fmla="*/ 9 w 18"/>
                <a:gd name="T9" fmla="*/ 3 h 12"/>
                <a:gd name="T10" fmla="*/ 4 w 18"/>
                <a:gd name="T11" fmla="*/ 0 h 12"/>
                <a:gd name="T12" fmla="*/ 1 w 18"/>
                <a:gd name="T13" fmla="*/ 1 h 12"/>
                <a:gd name="T14" fmla="*/ 1 w 18"/>
                <a:gd name="T15" fmla="*/ 4 h 12"/>
                <a:gd name="T16" fmla="*/ 7 w 18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7" y="8"/>
                  </a:moveTo>
                  <a:cubicBezTo>
                    <a:pt x="9" y="9"/>
                    <a:pt x="11" y="10"/>
                    <a:pt x="14" y="12"/>
                  </a:cubicBezTo>
                  <a:cubicBezTo>
                    <a:pt x="15" y="12"/>
                    <a:pt x="17" y="12"/>
                    <a:pt x="18" y="11"/>
                  </a:cubicBezTo>
                  <a:cubicBezTo>
                    <a:pt x="18" y="9"/>
                    <a:pt x="18" y="8"/>
                    <a:pt x="17" y="7"/>
                  </a:cubicBezTo>
                  <a:cubicBezTo>
                    <a:pt x="14" y="5"/>
                    <a:pt x="11" y="4"/>
                    <a:pt x="9" y="3"/>
                  </a:cubicBezTo>
                  <a:cubicBezTo>
                    <a:pt x="7" y="3"/>
                    <a:pt x="6" y="2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6"/>
                    <a:pt x="5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5"/>
            <p:cNvSpPr/>
            <p:nvPr/>
          </p:nvSpPr>
          <p:spPr bwMode="auto">
            <a:xfrm>
              <a:off x="6642100" y="3124200"/>
              <a:ext cx="49213" cy="60325"/>
            </a:xfrm>
            <a:custGeom>
              <a:avLst/>
              <a:gdLst>
                <a:gd name="T0" fmla="*/ 1 w 13"/>
                <a:gd name="T1" fmla="*/ 15 h 16"/>
                <a:gd name="T2" fmla="*/ 5 w 13"/>
                <a:gd name="T3" fmla="*/ 14 h 16"/>
                <a:gd name="T4" fmla="*/ 8 w 13"/>
                <a:gd name="T5" fmla="*/ 10 h 16"/>
                <a:gd name="T6" fmla="*/ 12 w 13"/>
                <a:gd name="T7" fmla="*/ 4 h 16"/>
                <a:gd name="T8" fmla="*/ 11 w 13"/>
                <a:gd name="T9" fmla="*/ 1 h 16"/>
                <a:gd name="T10" fmla="*/ 8 w 13"/>
                <a:gd name="T11" fmla="*/ 2 h 16"/>
                <a:gd name="T12" fmla="*/ 4 w 13"/>
                <a:gd name="T13" fmla="*/ 6 h 16"/>
                <a:gd name="T14" fmla="*/ 0 w 13"/>
                <a:gd name="T15" fmla="*/ 12 h 16"/>
                <a:gd name="T16" fmla="*/ 1 w 13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" y="15"/>
                  </a:moveTo>
                  <a:cubicBezTo>
                    <a:pt x="2" y="16"/>
                    <a:pt x="4" y="16"/>
                    <a:pt x="5" y="14"/>
                  </a:cubicBezTo>
                  <a:cubicBezTo>
                    <a:pt x="6" y="12"/>
                    <a:pt x="7" y="11"/>
                    <a:pt x="8" y="10"/>
                  </a:cubicBezTo>
                  <a:cubicBezTo>
                    <a:pt x="9" y="9"/>
                    <a:pt x="10" y="7"/>
                    <a:pt x="12" y="4"/>
                  </a:cubicBezTo>
                  <a:cubicBezTo>
                    <a:pt x="13" y="3"/>
                    <a:pt x="12" y="2"/>
                    <a:pt x="11" y="1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8"/>
                    <a:pt x="2" y="9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46"/>
            <p:cNvSpPr/>
            <p:nvPr/>
          </p:nvSpPr>
          <p:spPr bwMode="auto">
            <a:xfrm>
              <a:off x="6756400" y="3211513"/>
              <a:ext cx="49213" cy="49213"/>
            </a:xfrm>
            <a:custGeom>
              <a:avLst/>
              <a:gdLst>
                <a:gd name="T0" fmla="*/ 4 w 13"/>
                <a:gd name="T1" fmla="*/ 12 h 13"/>
                <a:gd name="T2" fmla="*/ 12 w 13"/>
                <a:gd name="T3" fmla="*/ 4 h 13"/>
                <a:gd name="T4" fmla="*/ 11 w 13"/>
                <a:gd name="T5" fmla="*/ 1 h 13"/>
                <a:gd name="T6" fmla="*/ 8 w 13"/>
                <a:gd name="T7" fmla="*/ 2 h 13"/>
                <a:gd name="T8" fmla="*/ 1 w 13"/>
                <a:gd name="T9" fmla="*/ 8 h 13"/>
                <a:gd name="T10" fmla="*/ 0 w 13"/>
                <a:gd name="T11" fmla="*/ 11 h 13"/>
                <a:gd name="T12" fmla="*/ 4 w 13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12"/>
                  </a:moveTo>
                  <a:cubicBezTo>
                    <a:pt x="7" y="10"/>
                    <a:pt x="10" y="8"/>
                    <a:pt x="12" y="4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10" y="0"/>
                    <a:pt x="8" y="0"/>
                    <a:pt x="8" y="2"/>
                  </a:cubicBezTo>
                  <a:cubicBezTo>
                    <a:pt x="6" y="4"/>
                    <a:pt x="4" y="6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3"/>
                    <a:pt x="3" y="13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47"/>
            <p:cNvSpPr>
              <a:spLocks noEditPoints="1"/>
            </p:cNvSpPr>
            <p:nvPr/>
          </p:nvSpPr>
          <p:spPr bwMode="auto">
            <a:xfrm>
              <a:off x="6342063" y="3162300"/>
              <a:ext cx="425450" cy="336550"/>
            </a:xfrm>
            <a:custGeom>
              <a:avLst/>
              <a:gdLst>
                <a:gd name="T0" fmla="*/ 47 w 112"/>
                <a:gd name="T1" fmla="*/ 84 h 89"/>
                <a:gd name="T2" fmla="*/ 109 w 112"/>
                <a:gd name="T3" fmla="*/ 44 h 89"/>
                <a:gd name="T4" fmla="*/ 101 w 112"/>
                <a:gd name="T5" fmla="*/ 34 h 89"/>
                <a:gd name="T6" fmla="*/ 53 w 112"/>
                <a:gd name="T7" fmla="*/ 59 h 89"/>
                <a:gd name="T8" fmla="*/ 18 w 112"/>
                <a:gd name="T9" fmla="*/ 13 h 89"/>
                <a:gd name="T10" fmla="*/ 4 w 112"/>
                <a:gd name="T11" fmla="*/ 3 h 89"/>
                <a:gd name="T12" fmla="*/ 9 w 112"/>
                <a:gd name="T13" fmla="*/ 22 h 89"/>
                <a:gd name="T14" fmla="*/ 47 w 112"/>
                <a:gd name="T15" fmla="*/ 84 h 89"/>
                <a:gd name="T16" fmla="*/ 50 w 112"/>
                <a:gd name="T17" fmla="*/ 65 h 89"/>
                <a:gd name="T18" fmla="*/ 55 w 112"/>
                <a:gd name="T19" fmla="*/ 68 h 89"/>
                <a:gd name="T20" fmla="*/ 54 w 112"/>
                <a:gd name="T21" fmla="*/ 75 h 89"/>
                <a:gd name="T22" fmla="*/ 45 w 112"/>
                <a:gd name="T23" fmla="*/ 73 h 89"/>
                <a:gd name="T24" fmla="*/ 50 w 112"/>
                <a:gd name="T25" fmla="*/ 6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9">
                  <a:moveTo>
                    <a:pt x="47" y="84"/>
                  </a:moveTo>
                  <a:cubicBezTo>
                    <a:pt x="53" y="89"/>
                    <a:pt x="109" y="44"/>
                    <a:pt x="109" y="44"/>
                  </a:cubicBezTo>
                  <a:cubicBezTo>
                    <a:pt x="112" y="37"/>
                    <a:pt x="104" y="34"/>
                    <a:pt x="101" y="34"/>
                  </a:cubicBezTo>
                  <a:cubicBezTo>
                    <a:pt x="101" y="34"/>
                    <a:pt x="61" y="58"/>
                    <a:pt x="53" y="59"/>
                  </a:cubicBezTo>
                  <a:cubicBezTo>
                    <a:pt x="47" y="57"/>
                    <a:pt x="28" y="26"/>
                    <a:pt x="18" y="13"/>
                  </a:cubicBezTo>
                  <a:cubicBezTo>
                    <a:pt x="18" y="13"/>
                    <a:pt x="8" y="0"/>
                    <a:pt x="4" y="3"/>
                  </a:cubicBezTo>
                  <a:cubicBezTo>
                    <a:pt x="0" y="6"/>
                    <a:pt x="9" y="22"/>
                    <a:pt x="9" y="22"/>
                  </a:cubicBezTo>
                  <a:cubicBezTo>
                    <a:pt x="22" y="41"/>
                    <a:pt x="39" y="79"/>
                    <a:pt x="47" y="84"/>
                  </a:cubicBezTo>
                  <a:close/>
                  <a:moveTo>
                    <a:pt x="50" y="65"/>
                  </a:moveTo>
                  <a:cubicBezTo>
                    <a:pt x="52" y="65"/>
                    <a:pt x="54" y="66"/>
                    <a:pt x="55" y="68"/>
                  </a:cubicBezTo>
                  <a:cubicBezTo>
                    <a:pt x="56" y="70"/>
                    <a:pt x="56" y="73"/>
                    <a:pt x="54" y="75"/>
                  </a:cubicBezTo>
                  <a:cubicBezTo>
                    <a:pt x="51" y="77"/>
                    <a:pt x="47" y="76"/>
                    <a:pt x="45" y="73"/>
                  </a:cubicBezTo>
                  <a:cubicBezTo>
                    <a:pt x="44" y="69"/>
                    <a:pt x="46" y="65"/>
                    <a:pt x="5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3352" y="188640"/>
            <a:ext cx="11703745" cy="6472965"/>
          </a:xfrm>
          <a:prstGeom prst="rect">
            <a:avLst/>
          </a:prstGeom>
          <a:pattFill prst="pct5">
            <a:fgClr>
              <a:srgbClr val="FDE9BD"/>
            </a:fgClr>
            <a:bgClr>
              <a:schemeClr val="bg1"/>
            </a:bgClr>
          </a:pattFill>
          <a:ln w="19050" cmpd="dbl">
            <a:solidFill>
              <a:srgbClr val="BEAB89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2067" y="2253859"/>
            <a:ext cx="658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再次衷心感谢</a:t>
            </a: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DAB777"/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您的</a:t>
            </a: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聆听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916843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22067" y="4457732"/>
            <a:ext cx="572913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up everything what you like and what you want   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91684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2022,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朝着更温暖的方向前进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91684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22067" y="3003030"/>
            <a:ext cx="507873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916843"/>
                </a:solidFill>
                <a:effectLst/>
                <a:uLnTx/>
                <a:uFillTx/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THANKS FOR</a:t>
            </a:r>
            <a:r>
              <a:rPr lang="en-US" altLang="zh-CN" sz="4400" kern="0" dirty="0">
                <a:solidFill>
                  <a:srgbClr val="916843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 YOUR LISTENING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916843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5991" y="2167707"/>
            <a:ext cx="3205311" cy="32403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240" y="1421198"/>
            <a:ext cx="974161" cy="95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1681414" y="2828885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1681414" y="3277234"/>
            <a:ext cx="25459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7862448" y="2828885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7862448" y="3277234"/>
            <a:ext cx="25459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4635895" y="2574415"/>
            <a:ext cx="2818060" cy="2734144"/>
            <a:chOff x="1092200" y="3411537"/>
            <a:chExt cx="2292351" cy="2224089"/>
          </a:xfrm>
          <a:solidFill>
            <a:srgbClr val="6A4028"/>
          </a:solidFill>
        </p:grpSpPr>
        <p:sp>
          <p:nvSpPr>
            <p:cNvPr id="165" name="Freeform 16"/>
            <p:cNvSpPr>
              <a:spLocks noEditPoints="1"/>
            </p:cNvSpPr>
            <p:nvPr/>
          </p:nvSpPr>
          <p:spPr bwMode="auto">
            <a:xfrm>
              <a:off x="1649413" y="3563938"/>
              <a:ext cx="1331913" cy="2071688"/>
            </a:xfrm>
            <a:custGeom>
              <a:avLst/>
              <a:gdLst>
                <a:gd name="T0" fmla="*/ 14 w 79"/>
                <a:gd name="T1" fmla="*/ 106 h 123"/>
                <a:gd name="T2" fmla="*/ 16 w 79"/>
                <a:gd name="T3" fmla="*/ 88 h 123"/>
                <a:gd name="T4" fmla="*/ 16 w 79"/>
                <a:gd name="T5" fmla="*/ 60 h 123"/>
                <a:gd name="T6" fmla="*/ 42 w 79"/>
                <a:gd name="T7" fmla="*/ 0 h 123"/>
                <a:gd name="T8" fmla="*/ 58 w 79"/>
                <a:gd name="T9" fmla="*/ 78 h 123"/>
                <a:gd name="T10" fmla="*/ 59 w 79"/>
                <a:gd name="T11" fmla="*/ 119 h 123"/>
                <a:gd name="T12" fmla="*/ 36 w 79"/>
                <a:gd name="T13" fmla="*/ 120 h 123"/>
                <a:gd name="T14" fmla="*/ 57 w 79"/>
                <a:gd name="T15" fmla="*/ 93 h 123"/>
                <a:gd name="T16" fmla="*/ 55 w 79"/>
                <a:gd name="T17" fmla="*/ 80 h 123"/>
                <a:gd name="T18" fmla="*/ 56 w 79"/>
                <a:gd name="T19" fmla="*/ 75 h 123"/>
                <a:gd name="T20" fmla="*/ 36 w 79"/>
                <a:gd name="T21" fmla="*/ 4 h 123"/>
                <a:gd name="T22" fmla="*/ 53 w 79"/>
                <a:gd name="T23" fmla="*/ 10 h 123"/>
                <a:gd name="T24" fmla="*/ 49 w 79"/>
                <a:gd name="T25" fmla="*/ 10 h 123"/>
                <a:gd name="T26" fmla="*/ 5 w 79"/>
                <a:gd name="T27" fmla="*/ 40 h 123"/>
                <a:gd name="T28" fmla="*/ 29 w 79"/>
                <a:gd name="T29" fmla="*/ 76 h 123"/>
                <a:gd name="T30" fmla="*/ 32 w 79"/>
                <a:gd name="T31" fmla="*/ 77 h 123"/>
                <a:gd name="T32" fmla="*/ 21 w 79"/>
                <a:gd name="T33" fmla="*/ 35 h 123"/>
                <a:gd name="T34" fmla="*/ 29 w 79"/>
                <a:gd name="T35" fmla="*/ 41 h 123"/>
                <a:gd name="T36" fmla="*/ 36 w 79"/>
                <a:gd name="T37" fmla="*/ 56 h 123"/>
                <a:gd name="T38" fmla="*/ 41 w 79"/>
                <a:gd name="T39" fmla="*/ 77 h 123"/>
                <a:gd name="T40" fmla="*/ 42 w 79"/>
                <a:gd name="T41" fmla="*/ 67 h 123"/>
                <a:gd name="T42" fmla="*/ 54 w 79"/>
                <a:gd name="T43" fmla="*/ 28 h 123"/>
                <a:gd name="T44" fmla="*/ 57 w 79"/>
                <a:gd name="T45" fmla="*/ 38 h 123"/>
                <a:gd name="T46" fmla="*/ 48 w 79"/>
                <a:gd name="T47" fmla="*/ 79 h 123"/>
                <a:gd name="T48" fmla="*/ 40 w 79"/>
                <a:gd name="T49" fmla="*/ 79 h 123"/>
                <a:gd name="T50" fmla="*/ 32 w 79"/>
                <a:gd name="T51" fmla="*/ 79 h 123"/>
                <a:gd name="T52" fmla="*/ 54 w 79"/>
                <a:gd name="T53" fmla="*/ 80 h 123"/>
                <a:gd name="T54" fmla="*/ 47 w 79"/>
                <a:gd name="T55" fmla="*/ 91 h 123"/>
                <a:gd name="T56" fmla="*/ 22 w 79"/>
                <a:gd name="T57" fmla="*/ 87 h 123"/>
                <a:gd name="T58" fmla="*/ 17 w 79"/>
                <a:gd name="T59" fmla="*/ 84 h 123"/>
                <a:gd name="T60" fmla="*/ 36 w 79"/>
                <a:gd name="T61" fmla="*/ 92 h 123"/>
                <a:gd name="T62" fmla="*/ 55 w 79"/>
                <a:gd name="T63" fmla="*/ 94 h 123"/>
                <a:gd name="T64" fmla="*/ 19 w 79"/>
                <a:gd name="T65" fmla="*/ 95 h 123"/>
                <a:gd name="T66" fmla="*/ 53 w 79"/>
                <a:gd name="T67" fmla="*/ 104 h 123"/>
                <a:gd name="T68" fmla="*/ 43 w 79"/>
                <a:gd name="T69" fmla="*/ 118 h 123"/>
                <a:gd name="T70" fmla="*/ 24 w 79"/>
                <a:gd name="T71" fmla="*/ 106 h 123"/>
                <a:gd name="T72" fmla="*/ 53 w 79"/>
                <a:gd name="T73" fmla="*/ 113 h 123"/>
                <a:gd name="T74" fmla="*/ 24 w 79"/>
                <a:gd name="T75" fmla="*/ 96 h 123"/>
                <a:gd name="T76" fmla="*/ 36 w 79"/>
                <a:gd name="T77" fmla="*/ 95 h 123"/>
                <a:gd name="T78" fmla="*/ 54 w 79"/>
                <a:gd name="T79" fmla="*/ 87 h 123"/>
                <a:gd name="T80" fmla="*/ 39 w 79"/>
                <a:gd name="T81" fmla="*/ 84 h 123"/>
                <a:gd name="T82" fmla="*/ 30 w 79"/>
                <a:gd name="T83" fmla="*/ 84 h 123"/>
                <a:gd name="T84" fmla="*/ 26 w 79"/>
                <a:gd name="T85" fmla="*/ 80 h 123"/>
                <a:gd name="T86" fmla="*/ 24 w 79"/>
                <a:gd name="T87" fmla="*/ 75 h 123"/>
                <a:gd name="T88" fmla="*/ 37 w 79"/>
                <a:gd name="T89" fmla="*/ 76 h 123"/>
                <a:gd name="T90" fmla="*/ 45 w 79"/>
                <a:gd name="T91" fmla="*/ 69 h 123"/>
                <a:gd name="T92" fmla="*/ 27 w 79"/>
                <a:gd name="T93" fmla="*/ 46 h 123"/>
                <a:gd name="T94" fmla="*/ 6 w 79"/>
                <a:gd name="T95" fmla="*/ 40 h 123"/>
                <a:gd name="T96" fmla="*/ 14 w 79"/>
                <a:gd name="T97" fmla="*/ 48 h 123"/>
                <a:gd name="T98" fmla="*/ 29 w 79"/>
                <a:gd name="T99" fmla="*/ 38 h 123"/>
                <a:gd name="T100" fmla="*/ 34 w 79"/>
                <a:gd name="T101" fmla="*/ 34 h 123"/>
                <a:gd name="T102" fmla="*/ 68 w 79"/>
                <a:gd name="T103" fmla="*/ 23 h 123"/>
                <a:gd name="T104" fmla="*/ 66 w 79"/>
                <a:gd name="T105" fmla="*/ 20 h 123"/>
                <a:gd name="T106" fmla="*/ 70 w 79"/>
                <a:gd name="T107" fmla="*/ 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123">
                  <a:moveTo>
                    <a:pt x="43" y="123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0" y="123"/>
                    <a:pt x="38" y="123"/>
                    <a:pt x="36" y="123"/>
                  </a:cubicBezTo>
                  <a:cubicBezTo>
                    <a:pt x="28" y="122"/>
                    <a:pt x="20" y="120"/>
                    <a:pt x="15" y="115"/>
                  </a:cubicBezTo>
                  <a:cubicBezTo>
                    <a:pt x="13" y="112"/>
                    <a:pt x="13" y="109"/>
                    <a:pt x="14" y="106"/>
                  </a:cubicBezTo>
                  <a:cubicBezTo>
                    <a:pt x="15" y="104"/>
                    <a:pt x="17" y="103"/>
                    <a:pt x="19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6" y="99"/>
                    <a:pt x="15" y="97"/>
                    <a:pt x="16" y="94"/>
                  </a:cubicBezTo>
                  <a:cubicBezTo>
                    <a:pt x="16" y="93"/>
                    <a:pt x="17" y="91"/>
                    <a:pt x="18" y="90"/>
                  </a:cubicBezTo>
                  <a:cubicBezTo>
                    <a:pt x="17" y="89"/>
                    <a:pt x="17" y="89"/>
                    <a:pt x="16" y="88"/>
                  </a:cubicBezTo>
                  <a:cubicBezTo>
                    <a:pt x="14" y="86"/>
                    <a:pt x="14" y="84"/>
                    <a:pt x="14" y="83"/>
                  </a:cubicBezTo>
                  <a:cubicBezTo>
                    <a:pt x="15" y="80"/>
                    <a:pt x="19" y="79"/>
                    <a:pt x="22" y="78"/>
                  </a:cubicBezTo>
                  <a:cubicBezTo>
                    <a:pt x="21" y="77"/>
                    <a:pt x="21" y="76"/>
                    <a:pt x="21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69"/>
                    <a:pt x="19" y="64"/>
                    <a:pt x="16" y="60"/>
                  </a:cubicBezTo>
                  <a:cubicBezTo>
                    <a:pt x="15" y="59"/>
                    <a:pt x="14" y="59"/>
                    <a:pt x="13" y="58"/>
                  </a:cubicBezTo>
                  <a:cubicBezTo>
                    <a:pt x="8" y="53"/>
                    <a:pt x="3" y="49"/>
                    <a:pt x="1" y="41"/>
                  </a:cubicBezTo>
                  <a:cubicBezTo>
                    <a:pt x="0" y="33"/>
                    <a:pt x="1" y="25"/>
                    <a:pt x="6" y="18"/>
                  </a:cubicBezTo>
                  <a:cubicBezTo>
                    <a:pt x="11" y="10"/>
                    <a:pt x="22" y="3"/>
                    <a:pt x="33" y="1"/>
                  </a:cubicBezTo>
                  <a:cubicBezTo>
                    <a:pt x="36" y="1"/>
                    <a:pt x="39" y="0"/>
                    <a:pt x="42" y="0"/>
                  </a:cubicBezTo>
                  <a:cubicBezTo>
                    <a:pt x="59" y="0"/>
                    <a:pt x="71" y="8"/>
                    <a:pt x="75" y="20"/>
                  </a:cubicBezTo>
                  <a:cubicBezTo>
                    <a:pt x="79" y="31"/>
                    <a:pt x="78" y="40"/>
                    <a:pt x="72" y="48"/>
                  </a:cubicBezTo>
                  <a:cubicBezTo>
                    <a:pt x="71" y="50"/>
                    <a:pt x="69" y="52"/>
                    <a:pt x="68" y="54"/>
                  </a:cubicBezTo>
                  <a:cubicBezTo>
                    <a:pt x="63" y="60"/>
                    <a:pt x="58" y="66"/>
                    <a:pt x="60" y="75"/>
                  </a:cubicBezTo>
                  <a:cubicBezTo>
                    <a:pt x="60" y="76"/>
                    <a:pt x="59" y="77"/>
                    <a:pt x="58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1" y="81"/>
                    <a:pt x="63" y="84"/>
                    <a:pt x="63" y="87"/>
                  </a:cubicBezTo>
                  <a:cubicBezTo>
                    <a:pt x="63" y="90"/>
                    <a:pt x="62" y="92"/>
                    <a:pt x="60" y="93"/>
                  </a:cubicBezTo>
                  <a:cubicBezTo>
                    <a:pt x="61" y="95"/>
                    <a:pt x="60" y="98"/>
                    <a:pt x="59" y="100"/>
                  </a:cubicBezTo>
                  <a:cubicBezTo>
                    <a:pt x="63" y="106"/>
                    <a:pt x="65" y="114"/>
                    <a:pt x="59" y="119"/>
                  </a:cubicBezTo>
                  <a:cubicBezTo>
                    <a:pt x="55" y="122"/>
                    <a:pt x="49" y="123"/>
                    <a:pt x="43" y="123"/>
                  </a:cubicBezTo>
                  <a:close/>
                  <a:moveTo>
                    <a:pt x="21" y="104"/>
                  </a:moveTo>
                  <a:cubicBezTo>
                    <a:pt x="19" y="105"/>
                    <a:pt x="18" y="106"/>
                    <a:pt x="17" y="107"/>
                  </a:cubicBezTo>
                  <a:cubicBezTo>
                    <a:pt x="16" y="109"/>
                    <a:pt x="17" y="111"/>
                    <a:pt x="18" y="113"/>
                  </a:cubicBezTo>
                  <a:cubicBezTo>
                    <a:pt x="22" y="117"/>
                    <a:pt x="29" y="119"/>
                    <a:pt x="36" y="120"/>
                  </a:cubicBezTo>
                  <a:cubicBezTo>
                    <a:pt x="45" y="121"/>
                    <a:pt x="52" y="120"/>
                    <a:pt x="57" y="116"/>
                  </a:cubicBezTo>
                  <a:cubicBezTo>
                    <a:pt x="63" y="111"/>
                    <a:pt x="58" y="103"/>
                    <a:pt x="56" y="101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97"/>
                    <a:pt x="57" y="95"/>
                    <a:pt x="57" y="93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9" y="90"/>
                    <a:pt x="60" y="89"/>
                    <a:pt x="60" y="87"/>
                  </a:cubicBezTo>
                  <a:cubicBezTo>
                    <a:pt x="60" y="85"/>
                    <a:pt x="58" y="82"/>
                    <a:pt x="56" y="81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7" y="76"/>
                    <a:pt x="56" y="75"/>
                  </a:cubicBezTo>
                  <a:cubicBezTo>
                    <a:pt x="55" y="65"/>
                    <a:pt x="60" y="59"/>
                    <a:pt x="65" y="52"/>
                  </a:cubicBezTo>
                  <a:cubicBezTo>
                    <a:pt x="67" y="50"/>
                    <a:pt x="68" y="48"/>
                    <a:pt x="70" y="46"/>
                  </a:cubicBezTo>
                  <a:cubicBezTo>
                    <a:pt x="74" y="39"/>
                    <a:pt x="75" y="31"/>
                    <a:pt x="72" y="21"/>
                  </a:cubicBezTo>
                  <a:cubicBezTo>
                    <a:pt x="67" y="5"/>
                    <a:pt x="48" y="4"/>
                    <a:pt x="42" y="4"/>
                  </a:cubicBezTo>
                  <a:cubicBezTo>
                    <a:pt x="40" y="4"/>
                    <a:pt x="38" y="4"/>
                    <a:pt x="36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51" y="6"/>
                    <a:pt x="53" y="7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7" y="9"/>
                    <a:pt x="46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3" y="6"/>
                    <a:pt x="14" y="12"/>
                    <a:pt x="8" y="20"/>
                  </a:cubicBezTo>
                  <a:cubicBezTo>
                    <a:pt x="4" y="26"/>
                    <a:pt x="3" y="33"/>
                    <a:pt x="5" y="40"/>
                  </a:cubicBezTo>
                  <a:cubicBezTo>
                    <a:pt x="6" y="47"/>
                    <a:pt x="10" y="51"/>
                    <a:pt x="15" y="56"/>
                  </a:cubicBezTo>
                  <a:cubicBezTo>
                    <a:pt x="16" y="56"/>
                    <a:pt x="17" y="57"/>
                    <a:pt x="18" y="58"/>
                  </a:cubicBezTo>
                  <a:cubicBezTo>
                    <a:pt x="22" y="62"/>
                    <a:pt x="24" y="67"/>
                    <a:pt x="24" y="73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3" y="69"/>
                    <a:pt x="33" y="72"/>
                    <a:pt x="32" y="75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6" y="66"/>
                    <a:pt x="30" y="57"/>
                    <a:pt x="25" y="48"/>
                  </a:cubicBezTo>
                  <a:cubicBezTo>
                    <a:pt x="22" y="44"/>
                    <a:pt x="20" y="40"/>
                    <a:pt x="18" y="3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6"/>
                    <a:pt x="24" y="38"/>
                    <a:pt x="25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4"/>
                    <a:pt x="33" y="48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7" y="60"/>
                    <a:pt x="37" y="62"/>
                    <a:pt x="38" y="64"/>
                  </a:cubicBezTo>
                  <a:cubicBezTo>
                    <a:pt x="38" y="69"/>
                    <a:pt x="39" y="74"/>
                    <a:pt x="41" y="7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3"/>
                    <a:pt x="42" y="70"/>
                    <a:pt x="42" y="67"/>
                  </a:cubicBezTo>
                  <a:cubicBezTo>
                    <a:pt x="42" y="53"/>
                    <a:pt x="41" y="33"/>
                    <a:pt x="54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32"/>
                    <a:pt x="56" y="35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6" y="44"/>
                    <a:pt x="54" y="50"/>
                    <a:pt x="52" y="55"/>
                  </a:cubicBezTo>
                  <a:cubicBezTo>
                    <a:pt x="50" y="63"/>
                    <a:pt x="48" y="70"/>
                    <a:pt x="48" y="7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5" y="79"/>
                    <a:pt x="44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39" y="79"/>
                    <a:pt x="39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6" y="79"/>
                    <a:pt x="34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4" y="81"/>
                    <a:pt x="36" y="81"/>
                    <a:pt x="39" y="81"/>
                  </a:cubicBezTo>
                  <a:cubicBezTo>
                    <a:pt x="40" y="81"/>
                    <a:pt x="41" y="81"/>
                    <a:pt x="42" y="81"/>
                  </a:cubicBezTo>
                  <a:cubicBezTo>
                    <a:pt x="46" y="81"/>
                    <a:pt x="50" y="81"/>
                    <a:pt x="53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5" y="81"/>
                    <a:pt x="55" y="82"/>
                    <a:pt x="56" y="83"/>
                  </a:cubicBezTo>
                  <a:cubicBezTo>
                    <a:pt x="57" y="84"/>
                    <a:pt x="59" y="86"/>
                    <a:pt x="58" y="88"/>
                  </a:cubicBezTo>
                  <a:cubicBezTo>
                    <a:pt x="58" y="89"/>
                    <a:pt x="56" y="90"/>
                    <a:pt x="55" y="90"/>
                  </a:cubicBezTo>
                  <a:cubicBezTo>
                    <a:pt x="53" y="91"/>
                    <a:pt x="50" y="91"/>
                    <a:pt x="47" y="91"/>
                  </a:cubicBezTo>
                  <a:cubicBezTo>
                    <a:pt x="44" y="91"/>
                    <a:pt x="41" y="91"/>
                    <a:pt x="38" y="91"/>
                  </a:cubicBezTo>
                  <a:cubicBezTo>
                    <a:pt x="36" y="90"/>
                    <a:pt x="33" y="90"/>
                    <a:pt x="30" y="89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7" y="89"/>
                    <a:pt x="24" y="88"/>
                    <a:pt x="22" y="87"/>
                  </a:cubicBezTo>
                  <a:cubicBezTo>
                    <a:pt x="21" y="86"/>
                    <a:pt x="20" y="86"/>
                    <a:pt x="20" y="85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20" y="82"/>
                    <a:pt x="21" y="82"/>
                    <a:pt x="21" y="82"/>
                  </a:cubicBezTo>
                  <a:cubicBezTo>
                    <a:pt x="19" y="82"/>
                    <a:pt x="18" y="83"/>
                    <a:pt x="17" y="84"/>
                  </a:cubicBezTo>
                  <a:cubicBezTo>
                    <a:pt x="17" y="85"/>
                    <a:pt x="18" y="86"/>
                    <a:pt x="18" y="86"/>
                  </a:cubicBezTo>
                  <a:cubicBezTo>
                    <a:pt x="19" y="87"/>
                    <a:pt x="20" y="88"/>
                    <a:pt x="21" y="88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8" y="91"/>
                    <a:pt x="32" y="91"/>
                    <a:pt x="36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0" y="92"/>
                    <a:pt x="44" y="93"/>
                    <a:pt x="47" y="93"/>
                  </a:cubicBezTo>
                  <a:cubicBezTo>
                    <a:pt x="50" y="93"/>
                    <a:pt x="52" y="93"/>
                    <a:pt x="53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6" y="97"/>
                    <a:pt x="55" y="101"/>
                    <a:pt x="51" y="103"/>
                  </a:cubicBezTo>
                  <a:cubicBezTo>
                    <a:pt x="47" y="105"/>
                    <a:pt x="42" y="106"/>
                    <a:pt x="36" y="105"/>
                  </a:cubicBezTo>
                  <a:cubicBezTo>
                    <a:pt x="32" y="104"/>
                    <a:pt x="23" y="102"/>
                    <a:pt x="21" y="97"/>
                  </a:cubicBezTo>
                  <a:cubicBezTo>
                    <a:pt x="20" y="95"/>
                    <a:pt x="20" y="93"/>
                    <a:pt x="21" y="91"/>
                  </a:cubicBezTo>
                  <a:cubicBezTo>
                    <a:pt x="20" y="92"/>
                    <a:pt x="19" y="93"/>
                    <a:pt x="19" y="95"/>
                  </a:cubicBezTo>
                  <a:cubicBezTo>
                    <a:pt x="19" y="96"/>
                    <a:pt x="19" y="98"/>
                    <a:pt x="20" y="99"/>
                  </a:cubicBezTo>
                  <a:cubicBezTo>
                    <a:pt x="21" y="100"/>
                    <a:pt x="22" y="100"/>
                    <a:pt x="23" y="101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7" y="104"/>
                    <a:pt x="31" y="105"/>
                    <a:pt x="35" y="106"/>
                  </a:cubicBezTo>
                  <a:cubicBezTo>
                    <a:pt x="42" y="107"/>
                    <a:pt x="48" y="106"/>
                    <a:pt x="53" y="104"/>
                  </a:cubicBezTo>
                  <a:cubicBezTo>
                    <a:pt x="53" y="103"/>
                    <a:pt x="53" y="103"/>
                    <a:pt x="54" y="103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7" y="106"/>
                    <a:pt x="61" y="112"/>
                    <a:pt x="55" y="116"/>
                  </a:cubicBezTo>
                  <a:cubicBezTo>
                    <a:pt x="52" y="118"/>
                    <a:pt x="48" y="118"/>
                    <a:pt x="43" y="118"/>
                  </a:cubicBezTo>
                  <a:cubicBezTo>
                    <a:pt x="41" y="118"/>
                    <a:pt x="39" y="118"/>
                    <a:pt x="37" y="118"/>
                  </a:cubicBezTo>
                  <a:cubicBezTo>
                    <a:pt x="31" y="118"/>
                    <a:pt x="25" y="116"/>
                    <a:pt x="21" y="113"/>
                  </a:cubicBezTo>
                  <a:cubicBezTo>
                    <a:pt x="19" y="112"/>
                    <a:pt x="19" y="111"/>
                    <a:pt x="18" y="110"/>
                  </a:cubicBezTo>
                  <a:cubicBezTo>
                    <a:pt x="18" y="108"/>
                    <a:pt x="19" y="106"/>
                    <a:pt x="21" y="104"/>
                  </a:cubicBezTo>
                  <a:close/>
                  <a:moveTo>
                    <a:pt x="24" y="106"/>
                  </a:moveTo>
                  <a:cubicBezTo>
                    <a:pt x="22" y="108"/>
                    <a:pt x="22" y="109"/>
                    <a:pt x="22" y="109"/>
                  </a:cubicBezTo>
                  <a:cubicBezTo>
                    <a:pt x="22" y="110"/>
                    <a:pt x="22" y="110"/>
                    <a:pt x="23" y="111"/>
                  </a:cubicBezTo>
                  <a:cubicBezTo>
                    <a:pt x="26" y="113"/>
                    <a:pt x="31" y="114"/>
                    <a:pt x="38" y="115"/>
                  </a:cubicBezTo>
                  <a:cubicBezTo>
                    <a:pt x="39" y="115"/>
                    <a:pt x="41" y="115"/>
                    <a:pt x="43" y="115"/>
                  </a:cubicBezTo>
                  <a:cubicBezTo>
                    <a:pt x="47" y="115"/>
                    <a:pt x="51" y="115"/>
                    <a:pt x="53" y="113"/>
                  </a:cubicBezTo>
                  <a:cubicBezTo>
                    <a:pt x="55" y="112"/>
                    <a:pt x="56" y="110"/>
                    <a:pt x="54" y="106"/>
                  </a:cubicBezTo>
                  <a:cubicBezTo>
                    <a:pt x="49" y="109"/>
                    <a:pt x="42" y="110"/>
                    <a:pt x="35" y="109"/>
                  </a:cubicBezTo>
                  <a:cubicBezTo>
                    <a:pt x="30" y="108"/>
                    <a:pt x="27" y="107"/>
                    <a:pt x="24" y="106"/>
                  </a:cubicBezTo>
                  <a:close/>
                  <a:moveTo>
                    <a:pt x="24" y="93"/>
                  </a:moveTo>
                  <a:cubicBezTo>
                    <a:pt x="23" y="94"/>
                    <a:pt x="23" y="95"/>
                    <a:pt x="24" y="96"/>
                  </a:cubicBezTo>
                  <a:cubicBezTo>
                    <a:pt x="25" y="99"/>
                    <a:pt x="31" y="101"/>
                    <a:pt x="36" y="101"/>
                  </a:cubicBezTo>
                  <a:cubicBezTo>
                    <a:pt x="42" y="102"/>
                    <a:pt x="46" y="102"/>
                    <a:pt x="49" y="100"/>
                  </a:cubicBezTo>
                  <a:cubicBezTo>
                    <a:pt x="52" y="99"/>
                    <a:pt x="52" y="98"/>
                    <a:pt x="52" y="96"/>
                  </a:cubicBezTo>
                  <a:cubicBezTo>
                    <a:pt x="47" y="96"/>
                    <a:pt x="41" y="96"/>
                    <a:pt x="37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2" y="94"/>
                    <a:pt x="28" y="94"/>
                    <a:pt x="24" y="93"/>
                  </a:cubicBezTo>
                  <a:close/>
                  <a:moveTo>
                    <a:pt x="31" y="86"/>
                  </a:moveTo>
                  <a:cubicBezTo>
                    <a:pt x="33" y="87"/>
                    <a:pt x="36" y="87"/>
                    <a:pt x="38" y="87"/>
                  </a:cubicBezTo>
                  <a:cubicBezTo>
                    <a:pt x="41" y="88"/>
                    <a:pt x="44" y="88"/>
                    <a:pt x="47" y="88"/>
                  </a:cubicBezTo>
                  <a:cubicBezTo>
                    <a:pt x="50" y="88"/>
                    <a:pt x="52" y="88"/>
                    <a:pt x="54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6"/>
                    <a:pt x="54" y="85"/>
                    <a:pt x="54" y="85"/>
                  </a:cubicBezTo>
                  <a:cubicBezTo>
                    <a:pt x="53" y="84"/>
                    <a:pt x="53" y="84"/>
                    <a:pt x="52" y="83"/>
                  </a:cubicBezTo>
                  <a:cubicBezTo>
                    <a:pt x="49" y="84"/>
                    <a:pt x="46" y="84"/>
                    <a:pt x="42" y="84"/>
                  </a:cubicBezTo>
                  <a:cubicBezTo>
                    <a:pt x="41" y="84"/>
                    <a:pt x="40" y="84"/>
                    <a:pt x="39" y="84"/>
                  </a:cubicBezTo>
                  <a:cubicBezTo>
                    <a:pt x="36" y="84"/>
                    <a:pt x="33" y="84"/>
                    <a:pt x="31" y="84"/>
                  </a:cubicBezTo>
                  <a:lnTo>
                    <a:pt x="31" y="86"/>
                  </a:lnTo>
                  <a:close/>
                  <a:moveTo>
                    <a:pt x="24" y="84"/>
                  </a:moveTo>
                  <a:cubicBezTo>
                    <a:pt x="26" y="85"/>
                    <a:pt x="28" y="86"/>
                    <a:pt x="30" y="86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3"/>
                    <a:pt x="28" y="83"/>
                    <a:pt x="28" y="82"/>
                  </a:cubicBezTo>
                  <a:cubicBezTo>
                    <a:pt x="27" y="83"/>
                    <a:pt x="27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4" y="84"/>
                    <a:pt x="24" y="84"/>
                  </a:cubicBezTo>
                  <a:close/>
                  <a:moveTo>
                    <a:pt x="26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79"/>
                  </a:cubicBezTo>
                  <a:cubicBezTo>
                    <a:pt x="27" y="79"/>
                    <a:pt x="26" y="79"/>
                    <a:pt x="26" y="79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7"/>
                    <a:pt x="25" y="78"/>
                    <a:pt x="25" y="79"/>
                  </a:cubicBezTo>
                  <a:lnTo>
                    <a:pt x="26" y="80"/>
                  </a:lnTo>
                  <a:close/>
                  <a:moveTo>
                    <a:pt x="36" y="73"/>
                  </a:moveTo>
                  <a:cubicBezTo>
                    <a:pt x="36" y="74"/>
                    <a:pt x="36" y="75"/>
                    <a:pt x="36" y="76"/>
                  </a:cubicBezTo>
                  <a:cubicBezTo>
                    <a:pt x="36" y="76"/>
                    <a:pt x="36" y="76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5"/>
                    <a:pt x="37" y="74"/>
                    <a:pt x="36" y="73"/>
                  </a:cubicBezTo>
                  <a:close/>
                  <a:moveTo>
                    <a:pt x="53" y="31"/>
                  </a:moveTo>
                  <a:cubicBezTo>
                    <a:pt x="45" y="37"/>
                    <a:pt x="45" y="54"/>
                    <a:pt x="45" y="67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64"/>
                    <a:pt x="48" y="59"/>
                    <a:pt x="49" y="54"/>
                  </a:cubicBezTo>
                  <a:cubicBezTo>
                    <a:pt x="51" y="49"/>
                    <a:pt x="53" y="44"/>
                    <a:pt x="54" y="38"/>
                  </a:cubicBezTo>
                  <a:cubicBezTo>
                    <a:pt x="53" y="36"/>
                    <a:pt x="53" y="33"/>
                    <a:pt x="53" y="31"/>
                  </a:cubicBezTo>
                  <a:close/>
                  <a:moveTo>
                    <a:pt x="26" y="44"/>
                  </a:moveTo>
                  <a:cubicBezTo>
                    <a:pt x="26" y="45"/>
                    <a:pt x="27" y="45"/>
                    <a:pt x="27" y="46"/>
                  </a:cubicBezTo>
                  <a:cubicBezTo>
                    <a:pt x="29" y="49"/>
                    <a:pt x="30" y="51"/>
                    <a:pt x="32" y="53"/>
                  </a:cubicBezTo>
                  <a:cubicBezTo>
                    <a:pt x="30" y="49"/>
                    <a:pt x="29" y="46"/>
                    <a:pt x="27" y="44"/>
                  </a:cubicBezTo>
                  <a:cubicBezTo>
                    <a:pt x="27" y="44"/>
                    <a:pt x="26" y="44"/>
                    <a:pt x="26" y="44"/>
                  </a:cubicBezTo>
                  <a:close/>
                  <a:moveTo>
                    <a:pt x="12" y="50"/>
                  </a:moveTo>
                  <a:cubicBezTo>
                    <a:pt x="9" y="48"/>
                    <a:pt x="7" y="44"/>
                    <a:pt x="6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1"/>
                    <a:pt x="11" y="43"/>
                    <a:pt x="12" y="45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4" y="48"/>
                    <a:pt x="14" y="48"/>
                    <a:pt x="14" y="48"/>
                  </a:cubicBezTo>
                  <a:lnTo>
                    <a:pt x="12" y="50"/>
                  </a:lnTo>
                  <a:close/>
                  <a:moveTo>
                    <a:pt x="34" y="45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1" y="37"/>
                    <a:pt x="30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7"/>
                    <a:pt x="34" y="37"/>
                  </a:cubicBezTo>
                  <a:cubicBezTo>
                    <a:pt x="34" y="38"/>
                    <a:pt x="34" y="39"/>
                    <a:pt x="34" y="40"/>
                  </a:cubicBezTo>
                  <a:lnTo>
                    <a:pt x="34" y="45"/>
                  </a:lnTo>
                  <a:close/>
                  <a:moveTo>
                    <a:pt x="68" y="23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4" y="18"/>
                    <a:pt x="62" y="16"/>
                    <a:pt x="61" y="14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6" y="14"/>
                    <a:pt x="68" y="17"/>
                    <a:pt x="70" y="20"/>
                  </a:cubicBezTo>
                  <a:cubicBezTo>
                    <a:pt x="70" y="20"/>
                    <a:pt x="70" y="20"/>
                    <a:pt x="70" y="21"/>
                  </a:cubicBezTo>
                  <a:cubicBezTo>
                    <a:pt x="70" y="21"/>
                    <a:pt x="70" y="21"/>
                    <a:pt x="71" y="22"/>
                  </a:cubicBezTo>
                  <a:lnTo>
                    <a:pt x="6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17"/>
            <p:cNvSpPr>
              <a:spLocks noEditPoints="1"/>
            </p:cNvSpPr>
            <p:nvPr/>
          </p:nvSpPr>
          <p:spPr bwMode="auto">
            <a:xfrm>
              <a:off x="2930525" y="3411537"/>
              <a:ext cx="303213" cy="303213"/>
            </a:xfrm>
            <a:custGeom>
              <a:avLst/>
              <a:gdLst>
                <a:gd name="T0" fmla="*/ 3 w 18"/>
                <a:gd name="T1" fmla="*/ 18 h 18"/>
                <a:gd name="T2" fmla="*/ 3 w 18"/>
                <a:gd name="T3" fmla="*/ 18 h 18"/>
                <a:gd name="T4" fmla="*/ 0 w 18"/>
                <a:gd name="T5" fmla="*/ 17 h 18"/>
                <a:gd name="T6" fmla="*/ 0 w 18"/>
                <a:gd name="T7" fmla="*/ 13 h 18"/>
                <a:gd name="T8" fmla="*/ 6 w 18"/>
                <a:gd name="T9" fmla="*/ 6 h 18"/>
                <a:gd name="T10" fmla="*/ 7 w 18"/>
                <a:gd name="T11" fmla="*/ 4 h 18"/>
                <a:gd name="T12" fmla="*/ 13 w 18"/>
                <a:gd name="T13" fmla="*/ 0 h 18"/>
                <a:gd name="T14" fmla="*/ 14 w 18"/>
                <a:gd name="T15" fmla="*/ 0 h 18"/>
                <a:gd name="T16" fmla="*/ 17 w 18"/>
                <a:gd name="T17" fmla="*/ 3 h 18"/>
                <a:gd name="T18" fmla="*/ 17 w 18"/>
                <a:gd name="T19" fmla="*/ 7 h 18"/>
                <a:gd name="T20" fmla="*/ 14 w 18"/>
                <a:gd name="T21" fmla="*/ 9 h 18"/>
                <a:gd name="T22" fmla="*/ 12 w 18"/>
                <a:gd name="T23" fmla="*/ 11 h 18"/>
                <a:gd name="T24" fmla="*/ 9 w 18"/>
                <a:gd name="T25" fmla="*/ 14 h 18"/>
                <a:gd name="T26" fmla="*/ 6 w 18"/>
                <a:gd name="T27" fmla="*/ 17 h 18"/>
                <a:gd name="T28" fmla="*/ 3 w 18"/>
                <a:gd name="T29" fmla="*/ 18 h 18"/>
                <a:gd name="T30" fmla="*/ 14 w 18"/>
                <a:gd name="T31" fmla="*/ 3 h 18"/>
                <a:gd name="T32" fmla="*/ 10 w 18"/>
                <a:gd name="T33" fmla="*/ 6 h 18"/>
                <a:gd name="T34" fmla="*/ 9 w 18"/>
                <a:gd name="T35" fmla="*/ 7 h 18"/>
                <a:gd name="T36" fmla="*/ 8 w 18"/>
                <a:gd name="T37" fmla="*/ 8 h 18"/>
                <a:gd name="T38" fmla="*/ 3 w 18"/>
                <a:gd name="T39" fmla="*/ 15 h 18"/>
                <a:gd name="T40" fmla="*/ 3 w 18"/>
                <a:gd name="T41" fmla="*/ 15 h 18"/>
                <a:gd name="T42" fmla="*/ 3 w 18"/>
                <a:gd name="T43" fmla="*/ 15 h 18"/>
                <a:gd name="T44" fmla="*/ 7 w 18"/>
                <a:gd name="T45" fmla="*/ 12 h 18"/>
                <a:gd name="T46" fmla="*/ 10 w 18"/>
                <a:gd name="T47" fmla="*/ 9 h 18"/>
                <a:gd name="T48" fmla="*/ 12 w 18"/>
                <a:gd name="T49" fmla="*/ 7 h 18"/>
                <a:gd name="T50" fmla="*/ 14 w 18"/>
                <a:gd name="T51" fmla="*/ 5 h 18"/>
                <a:gd name="T52" fmla="*/ 14 w 18"/>
                <a:gd name="T53" fmla="*/ 4 h 18"/>
                <a:gd name="T54" fmla="*/ 14 w 18"/>
                <a:gd name="T5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18"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1" y="18"/>
                    <a:pt x="0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7" y="1"/>
                    <a:pt x="17" y="3"/>
                  </a:cubicBezTo>
                  <a:cubicBezTo>
                    <a:pt x="18" y="4"/>
                    <a:pt x="18" y="6"/>
                    <a:pt x="17" y="7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3" y="10"/>
                    <a:pt x="12" y="10"/>
                    <a:pt x="12" y="11"/>
                  </a:cubicBezTo>
                  <a:cubicBezTo>
                    <a:pt x="11" y="12"/>
                    <a:pt x="10" y="13"/>
                    <a:pt x="9" y="14"/>
                  </a:cubicBezTo>
                  <a:cubicBezTo>
                    <a:pt x="8" y="15"/>
                    <a:pt x="7" y="16"/>
                    <a:pt x="6" y="17"/>
                  </a:cubicBezTo>
                  <a:cubicBezTo>
                    <a:pt x="5" y="18"/>
                    <a:pt x="4" y="18"/>
                    <a:pt x="3" y="18"/>
                  </a:cubicBezTo>
                  <a:close/>
                  <a:moveTo>
                    <a:pt x="14" y="3"/>
                  </a:moveTo>
                  <a:cubicBezTo>
                    <a:pt x="12" y="3"/>
                    <a:pt x="11" y="5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10"/>
                    <a:pt x="4" y="12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0" y="8"/>
                    <a:pt x="11" y="7"/>
                    <a:pt x="12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18"/>
            <p:cNvSpPr>
              <a:spLocks noEditPoints="1"/>
            </p:cNvSpPr>
            <p:nvPr/>
          </p:nvSpPr>
          <p:spPr bwMode="auto">
            <a:xfrm>
              <a:off x="3081338" y="3849688"/>
              <a:ext cx="303213" cy="152400"/>
            </a:xfrm>
            <a:custGeom>
              <a:avLst/>
              <a:gdLst>
                <a:gd name="T0" fmla="*/ 4 w 18"/>
                <a:gd name="T1" fmla="*/ 9 h 9"/>
                <a:gd name="T2" fmla="*/ 0 w 18"/>
                <a:gd name="T3" fmla="*/ 6 h 9"/>
                <a:gd name="T4" fmla="*/ 3 w 18"/>
                <a:gd name="T5" fmla="*/ 2 h 9"/>
                <a:gd name="T6" fmla="*/ 10 w 18"/>
                <a:gd name="T7" fmla="*/ 0 h 9"/>
                <a:gd name="T8" fmla="*/ 13 w 18"/>
                <a:gd name="T9" fmla="*/ 0 h 9"/>
                <a:gd name="T10" fmla="*/ 18 w 18"/>
                <a:gd name="T11" fmla="*/ 3 h 9"/>
                <a:gd name="T12" fmla="*/ 17 w 18"/>
                <a:gd name="T13" fmla="*/ 6 h 9"/>
                <a:gd name="T14" fmla="*/ 15 w 18"/>
                <a:gd name="T15" fmla="*/ 8 h 9"/>
                <a:gd name="T16" fmla="*/ 15 w 18"/>
                <a:gd name="T17" fmla="*/ 8 h 9"/>
                <a:gd name="T18" fmla="*/ 14 w 18"/>
                <a:gd name="T19" fmla="*/ 8 h 9"/>
                <a:gd name="T20" fmla="*/ 12 w 18"/>
                <a:gd name="T21" fmla="*/ 8 h 9"/>
                <a:gd name="T22" fmla="*/ 12 w 18"/>
                <a:gd name="T23" fmla="*/ 8 h 9"/>
                <a:gd name="T24" fmla="*/ 11 w 18"/>
                <a:gd name="T25" fmla="*/ 8 h 9"/>
                <a:gd name="T26" fmla="*/ 5 w 18"/>
                <a:gd name="T27" fmla="*/ 9 h 9"/>
                <a:gd name="T28" fmla="*/ 4 w 18"/>
                <a:gd name="T29" fmla="*/ 9 h 9"/>
                <a:gd name="T30" fmla="*/ 13 w 18"/>
                <a:gd name="T31" fmla="*/ 3 h 9"/>
                <a:gd name="T32" fmla="*/ 11 w 18"/>
                <a:gd name="T33" fmla="*/ 3 h 9"/>
                <a:gd name="T34" fmla="*/ 4 w 18"/>
                <a:gd name="T35" fmla="*/ 5 h 9"/>
                <a:gd name="T36" fmla="*/ 3 w 18"/>
                <a:gd name="T37" fmla="*/ 6 h 9"/>
                <a:gd name="T38" fmla="*/ 4 w 18"/>
                <a:gd name="T39" fmla="*/ 6 h 9"/>
                <a:gd name="T40" fmla="*/ 10 w 18"/>
                <a:gd name="T41" fmla="*/ 5 h 9"/>
                <a:gd name="T42" fmla="*/ 13 w 18"/>
                <a:gd name="T43" fmla="*/ 5 h 9"/>
                <a:gd name="T44" fmla="*/ 14 w 18"/>
                <a:gd name="T45" fmla="*/ 5 h 9"/>
                <a:gd name="T46" fmla="*/ 14 w 18"/>
                <a:gd name="T47" fmla="*/ 5 h 9"/>
                <a:gd name="T48" fmla="*/ 15 w 18"/>
                <a:gd name="T49" fmla="*/ 4 h 9"/>
                <a:gd name="T50" fmla="*/ 15 w 18"/>
                <a:gd name="T51" fmla="*/ 4 h 9"/>
                <a:gd name="T52" fmla="*/ 13 w 18"/>
                <a:gd name="T5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9">
                  <a:moveTo>
                    <a:pt x="4" y="9"/>
                  </a:moveTo>
                  <a:cubicBezTo>
                    <a:pt x="2" y="9"/>
                    <a:pt x="1" y="8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6" y="0"/>
                    <a:pt x="17" y="1"/>
                    <a:pt x="18" y="3"/>
                  </a:cubicBezTo>
                  <a:cubicBezTo>
                    <a:pt x="18" y="4"/>
                    <a:pt x="18" y="5"/>
                    <a:pt x="17" y="6"/>
                  </a:cubicBezTo>
                  <a:cubicBezTo>
                    <a:pt x="17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13" y="3"/>
                  </a:moveTo>
                  <a:cubicBezTo>
                    <a:pt x="12" y="3"/>
                    <a:pt x="12" y="3"/>
                    <a:pt x="11" y="3"/>
                  </a:cubicBezTo>
                  <a:cubicBezTo>
                    <a:pt x="8" y="3"/>
                    <a:pt x="6" y="4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6" y="5"/>
                    <a:pt x="8" y="5"/>
                    <a:pt x="10" y="5"/>
                  </a:cubicBezTo>
                  <a:cubicBezTo>
                    <a:pt x="11" y="5"/>
                    <a:pt x="12" y="4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4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3317875" y="3917950"/>
              <a:ext cx="50800" cy="66675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2 h 4"/>
                <a:gd name="T4" fmla="*/ 0 w 3"/>
                <a:gd name="T5" fmla="*/ 2 h 4"/>
                <a:gd name="T6" fmla="*/ 1 w 3"/>
                <a:gd name="T7" fmla="*/ 2 h 4"/>
                <a:gd name="T8" fmla="*/ 1 w 3"/>
                <a:gd name="T9" fmla="*/ 2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1 w 3"/>
                <a:gd name="T17" fmla="*/ 0 h 4"/>
                <a:gd name="T18" fmla="*/ 2 w 3"/>
                <a:gd name="T19" fmla="*/ 0 h 4"/>
                <a:gd name="T20" fmla="*/ 3 w 3"/>
                <a:gd name="T21" fmla="*/ 2 h 4"/>
                <a:gd name="T22" fmla="*/ 1 w 3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20"/>
            <p:cNvSpPr>
              <a:spLocks noEditPoints="1"/>
            </p:cNvSpPr>
            <p:nvPr/>
          </p:nvSpPr>
          <p:spPr bwMode="auto">
            <a:xfrm>
              <a:off x="2981325" y="4456113"/>
              <a:ext cx="319088" cy="236538"/>
            </a:xfrm>
            <a:custGeom>
              <a:avLst/>
              <a:gdLst>
                <a:gd name="T0" fmla="*/ 15 w 19"/>
                <a:gd name="T1" fmla="*/ 14 h 14"/>
                <a:gd name="T2" fmla="*/ 15 w 19"/>
                <a:gd name="T3" fmla="*/ 14 h 14"/>
                <a:gd name="T4" fmla="*/ 10 w 19"/>
                <a:gd name="T5" fmla="*/ 12 h 14"/>
                <a:gd name="T6" fmla="*/ 9 w 19"/>
                <a:gd name="T7" fmla="*/ 11 h 14"/>
                <a:gd name="T8" fmla="*/ 2 w 19"/>
                <a:gd name="T9" fmla="*/ 6 h 14"/>
                <a:gd name="T10" fmla="*/ 1 w 19"/>
                <a:gd name="T11" fmla="*/ 3 h 14"/>
                <a:gd name="T12" fmla="*/ 5 w 19"/>
                <a:gd name="T13" fmla="*/ 1 h 14"/>
                <a:gd name="T14" fmla="*/ 12 w 19"/>
                <a:gd name="T15" fmla="*/ 5 h 14"/>
                <a:gd name="T16" fmla="*/ 15 w 19"/>
                <a:gd name="T17" fmla="*/ 6 h 14"/>
                <a:gd name="T18" fmla="*/ 17 w 19"/>
                <a:gd name="T19" fmla="*/ 8 h 14"/>
                <a:gd name="T20" fmla="*/ 18 w 19"/>
                <a:gd name="T21" fmla="*/ 8 h 14"/>
                <a:gd name="T22" fmla="*/ 19 w 19"/>
                <a:gd name="T23" fmla="*/ 11 h 14"/>
                <a:gd name="T24" fmla="*/ 17 w 19"/>
                <a:gd name="T25" fmla="*/ 14 h 14"/>
                <a:gd name="T26" fmla="*/ 15 w 19"/>
                <a:gd name="T27" fmla="*/ 14 h 14"/>
                <a:gd name="T28" fmla="*/ 4 w 19"/>
                <a:gd name="T29" fmla="*/ 4 h 14"/>
                <a:gd name="T30" fmla="*/ 11 w 19"/>
                <a:gd name="T31" fmla="*/ 9 h 14"/>
                <a:gd name="T32" fmla="*/ 12 w 19"/>
                <a:gd name="T33" fmla="*/ 10 h 14"/>
                <a:gd name="T34" fmla="*/ 15 w 19"/>
                <a:gd name="T35" fmla="*/ 11 h 14"/>
                <a:gd name="T36" fmla="*/ 16 w 19"/>
                <a:gd name="T37" fmla="*/ 11 h 14"/>
                <a:gd name="T38" fmla="*/ 16 w 19"/>
                <a:gd name="T39" fmla="*/ 10 h 14"/>
                <a:gd name="T40" fmla="*/ 16 w 19"/>
                <a:gd name="T41" fmla="*/ 10 h 14"/>
                <a:gd name="T42" fmla="*/ 16 w 19"/>
                <a:gd name="T43" fmla="*/ 10 h 14"/>
                <a:gd name="T44" fmla="*/ 16 w 19"/>
                <a:gd name="T45" fmla="*/ 10 h 14"/>
                <a:gd name="T46" fmla="*/ 16 w 19"/>
                <a:gd name="T47" fmla="*/ 10 h 14"/>
                <a:gd name="T48" fmla="*/ 16 w 19"/>
                <a:gd name="T49" fmla="*/ 9 h 14"/>
                <a:gd name="T50" fmla="*/ 17 w 19"/>
                <a:gd name="T51" fmla="*/ 9 h 14"/>
                <a:gd name="T52" fmla="*/ 16 w 19"/>
                <a:gd name="T53" fmla="*/ 9 h 14"/>
                <a:gd name="T54" fmla="*/ 16 w 19"/>
                <a:gd name="T55" fmla="*/ 9 h 14"/>
                <a:gd name="T56" fmla="*/ 16 w 19"/>
                <a:gd name="T57" fmla="*/ 9 h 14"/>
                <a:gd name="T58" fmla="*/ 15 w 19"/>
                <a:gd name="T59" fmla="*/ 8 h 14"/>
                <a:gd name="T60" fmla="*/ 16 w 19"/>
                <a:gd name="T61" fmla="*/ 9 h 14"/>
                <a:gd name="T62" fmla="*/ 15 w 19"/>
                <a:gd name="T63" fmla="*/ 10 h 14"/>
                <a:gd name="T64" fmla="*/ 14 w 19"/>
                <a:gd name="T65" fmla="*/ 9 h 14"/>
                <a:gd name="T66" fmla="*/ 11 w 19"/>
                <a:gd name="T67" fmla="*/ 8 h 14"/>
                <a:gd name="T68" fmla="*/ 4 w 19"/>
                <a:gd name="T69" fmla="*/ 4 h 14"/>
                <a:gd name="T70" fmla="*/ 4 w 19"/>
                <a:gd name="T71" fmla="*/ 3 h 14"/>
                <a:gd name="T72" fmla="*/ 3 w 19"/>
                <a:gd name="T73" fmla="*/ 5 h 14"/>
                <a:gd name="T74" fmla="*/ 4 w 19"/>
                <a:gd name="T7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3" y="14"/>
                    <a:pt x="11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7" y="10"/>
                    <a:pt x="4" y="8"/>
                    <a:pt x="2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4" y="0"/>
                    <a:pt x="5" y="1"/>
                  </a:cubicBezTo>
                  <a:cubicBezTo>
                    <a:pt x="8" y="2"/>
                    <a:pt x="10" y="4"/>
                    <a:pt x="12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6" y="7"/>
                    <a:pt x="17" y="7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10"/>
                    <a:pt x="19" y="11"/>
                  </a:cubicBezTo>
                  <a:cubicBezTo>
                    <a:pt x="19" y="12"/>
                    <a:pt x="18" y="13"/>
                    <a:pt x="17" y="14"/>
                  </a:cubicBezTo>
                  <a:cubicBezTo>
                    <a:pt x="16" y="14"/>
                    <a:pt x="16" y="14"/>
                    <a:pt x="15" y="14"/>
                  </a:cubicBezTo>
                  <a:close/>
                  <a:moveTo>
                    <a:pt x="4" y="4"/>
                  </a:moveTo>
                  <a:cubicBezTo>
                    <a:pt x="6" y="5"/>
                    <a:pt x="8" y="7"/>
                    <a:pt x="11" y="9"/>
                  </a:cubicBezTo>
                  <a:cubicBezTo>
                    <a:pt x="11" y="9"/>
                    <a:pt x="12" y="9"/>
                    <a:pt x="12" y="10"/>
                  </a:cubicBezTo>
                  <a:cubicBezTo>
                    <a:pt x="13" y="11"/>
                    <a:pt x="14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3" y="9"/>
                    <a:pt x="12" y="8"/>
                    <a:pt x="11" y="8"/>
                  </a:cubicBezTo>
                  <a:cubicBezTo>
                    <a:pt x="9" y="6"/>
                    <a:pt x="6" y="5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21"/>
            <p:cNvSpPr>
              <a:spLocks noEditPoints="1"/>
            </p:cNvSpPr>
            <p:nvPr/>
          </p:nvSpPr>
          <p:spPr bwMode="auto">
            <a:xfrm>
              <a:off x="1379538" y="3479800"/>
              <a:ext cx="354013" cy="303213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8 h 18"/>
                <a:gd name="T4" fmla="*/ 16 w 21"/>
                <a:gd name="T5" fmla="*/ 17 h 18"/>
                <a:gd name="T6" fmla="*/ 11 w 21"/>
                <a:gd name="T7" fmla="*/ 14 h 18"/>
                <a:gd name="T8" fmla="*/ 8 w 21"/>
                <a:gd name="T9" fmla="*/ 11 h 18"/>
                <a:gd name="T10" fmla="*/ 8 w 21"/>
                <a:gd name="T11" fmla="*/ 11 h 18"/>
                <a:gd name="T12" fmla="*/ 5 w 21"/>
                <a:gd name="T13" fmla="*/ 9 h 18"/>
                <a:gd name="T14" fmla="*/ 1 w 21"/>
                <a:gd name="T15" fmla="*/ 8 h 18"/>
                <a:gd name="T16" fmla="*/ 1 w 21"/>
                <a:gd name="T17" fmla="*/ 4 h 18"/>
                <a:gd name="T18" fmla="*/ 4 w 21"/>
                <a:gd name="T19" fmla="*/ 1 h 18"/>
                <a:gd name="T20" fmla="*/ 10 w 21"/>
                <a:gd name="T21" fmla="*/ 3 h 18"/>
                <a:gd name="T22" fmla="*/ 20 w 21"/>
                <a:gd name="T23" fmla="*/ 13 h 18"/>
                <a:gd name="T24" fmla="*/ 20 w 21"/>
                <a:gd name="T25" fmla="*/ 16 h 18"/>
                <a:gd name="T26" fmla="*/ 17 w 21"/>
                <a:gd name="T27" fmla="*/ 18 h 18"/>
                <a:gd name="T28" fmla="*/ 5 w 21"/>
                <a:gd name="T29" fmla="*/ 6 h 18"/>
                <a:gd name="T30" fmla="*/ 6 w 21"/>
                <a:gd name="T31" fmla="*/ 6 h 18"/>
                <a:gd name="T32" fmla="*/ 10 w 21"/>
                <a:gd name="T33" fmla="*/ 9 h 18"/>
                <a:gd name="T34" fmla="*/ 10 w 21"/>
                <a:gd name="T35" fmla="*/ 9 h 18"/>
                <a:gd name="T36" fmla="*/ 13 w 21"/>
                <a:gd name="T37" fmla="*/ 12 h 18"/>
                <a:gd name="T38" fmla="*/ 17 w 21"/>
                <a:gd name="T39" fmla="*/ 15 h 18"/>
                <a:gd name="T40" fmla="*/ 17 w 21"/>
                <a:gd name="T41" fmla="*/ 15 h 18"/>
                <a:gd name="T42" fmla="*/ 18 w 21"/>
                <a:gd name="T43" fmla="*/ 14 h 18"/>
                <a:gd name="T44" fmla="*/ 8 w 21"/>
                <a:gd name="T45" fmla="*/ 5 h 18"/>
                <a:gd name="T46" fmla="*/ 4 w 21"/>
                <a:gd name="T47" fmla="*/ 4 h 18"/>
                <a:gd name="T48" fmla="*/ 4 w 21"/>
                <a:gd name="T49" fmla="*/ 5 h 18"/>
                <a:gd name="T50" fmla="*/ 4 w 21"/>
                <a:gd name="T51" fmla="*/ 6 h 18"/>
                <a:gd name="T52" fmla="*/ 5 w 21"/>
                <a:gd name="T5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6" y="18"/>
                    <a:pt x="16" y="17"/>
                  </a:cubicBezTo>
                  <a:cubicBezTo>
                    <a:pt x="14" y="16"/>
                    <a:pt x="13" y="15"/>
                    <a:pt x="11" y="14"/>
                  </a:cubicBezTo>
                  <a:cubicBezTo>
                    <a:pt x="10" y="13"/>
                    <a:pt x="9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6" y="10"/>
                    <a:pt x="5" y="9"/>
                  </a:cubicBezTo>
                  <a:cubicBezTo>
                    <a:pt x="4" y="10"/>
                    <a:pt x="2" y="9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3" y="5"/>
                    <a:pt x="18" y="9"/>
                    <a:pt x="20" y="13"/>
                  </a:cubicBezTo>
                  <a:cubicBezTo>
                    <a:pt x="21" y="14"/>
                    <a:pt x="21" y="15"/>
                    <a:pt x="20" y="16"/>
                  </a:cubicBezTo>
                  <a:cubicBezTo>
                    <a:pt x="20" y="17"/>
                    <a:pt x="19" y="18"/>
                    <a:pt x="17" y="18"/>
                  </a:cubicBezTo>
                  <a:close/>
                  <a:moveTo>
                    <a:pt x="5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2"/>
                  </a:cubicBezTo>
                  <a:cubicBezTo>
                    <a:pt x="15" y="13"/>
                    <a:pt x="16" y="14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5" y="11"/>
                    <a:pt x="11" y="8"/>
                    <a:pt x="8" y="5"/>
                  </a:cubicBezTo>
                  <a:cubicBezTo>
                    <a:pt x="7" y="4"/>
                    <a:pt x="6" y="4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22"/>
            <p:cNvSpPr>
              <a:spLocks noEditPoints="1"/>
            </p:cNvSpPr>
            <p:nvPr/>
          </p:nvSpPr>
          <p:spPr bwMode="auto">
            <a:xfrm>
              <a:off x="1092200" y="3900488"/>
              <a:ext cx="473075" cy="150813"/>
            </a:xfrm>
            <a:custGeom>
              <a:avLst/>
              <a:gdLst>
                <a:gd name="T0" fmla="*/ 15 w 28"/>
                <a:gd name="T1" fmla="*/ 9 h 9"/>
                <a:gd name="T2" fmla="*/ 7 w 28"/>
                <a:gd name="T3" fmla="*/ 9 h 9"/>
                <a:gd name="T4" fmla="*/ 1 w 28"/>
                <a:gd name="T5" fmla="*/ 5 h 9"/>
                <a:gd name="T6" fmla="*/ 1 w 28"/>
                <a:gd name="T7" fmla="*/ 2 h 9"/>
                <a:gd name="T8" fmla="*/ 6 w 28"/>
                <a:gd name="T9" fmla="*/ 0 h 9"/>
                <a:gd name="T10" fmla="*/ 9 w 28"/>
                <a:gd name="T11" fmla="*/ 1 h 9"/>
                <a:gd name="T12" fmla="*/ 9 w 28"/>
                <a:gd name="T13" fmla="*/ 1 h 9"/>
                <a:gd name="T14" fmla="*/ 15 w 28"/>
                <a:gd name="T15" fmla="*/ 2 h 9"/>
                <a:gd name="T16" fmla="*/ 26 w 28"/>
                <a:gd name="T17" fmla="*/ 3 h 9"/>
                <a:gd name="T18" fmla="*/ 28 w 28"/>
                <a:gd name="T19" fmla="*/ 6 h 9"/>
                <a:gd name="T20" fmla="*/ 26 w 28"/>
                <a:gd name="T21" fmla="*/ 8 h 9"/>
                <a:gd name="T22" fmla="*/ 15 w 28"/>
                <a:gd name="T23" fmla="*/ 9 h 9"/>
                <a:gd name="T24" fmla="*/ 6 w 28"/>
                <a:gd name="T25" fmla="*/ 3 h 9"/>
                <a:gd name="T26" fmla="*/ 4 w 28"/>
                <a:gd name="T27" fmla="*/ 4 h 9"/>
                <a:gd name="T28" fmla="*/ 4 w 28"/>
                <a:gd name="T29" fmla="*/ 4 h 9"/>
                <a:gd name="T30" fmla="*/ 8 w 28"/>
                <a:gd name="T31" fmla="*/ 6 h 9"/>
                <a:gd name="T32" fmla="*/ 22 w 28"/>
                <a:gd name="T33" fmla="*/ 6 h 9"/>
                <a:gd name="T34" fmla="*/ 14 w 28"/>
                <a:gd name="T35" fmla="*/ 5 h 9"/>
                <a:gd name="T36" fmla="*/ 8 w 28"/>
                <a:gd name="T37" fmla="*/ 4 h 9"/>
                <a:gd name="T38" fmla="*/ 7 w 28"/>
                <a:gd name="T39" fmla="*/ 4 h 9"/>
                <a:gd name="T40" fmla="*/ 7 w 28"/>
                <a:gd name="T41" fmla="*/ 4 h 9"/>
                <a:gd name="T42" fmla="*/ 6 w 28"/>
                <a:gd name="T43" fmla="*/ 3 h 9"/>
                <a:gd name="T44" fmla="*/ 6 w 28"/>
                <a:gd name="T4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9">
                  <a:moveTo>
                    <a:pt x="15" y="9"/>
                  </a:moveTo>
                  <a:cubicBezTo>
                    <a:pt x="13" y="9"/>
                    <a:pt x="10" y="9"/>
                    <a:pt x="7" y="9"/>
                  </a:cubicBezTo>
                  <a:cubicBezTo>
                    <a:pt x="5" y="9"/>
                    <a:pt x="2" y="8"/>
                    <a:pt x="1" y="5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3" y="1"/>
                    <a:pt x="15" y="2"/>
                  </a:cubicBezTo>
                  <a:cubicBezTo>
                    <a:pt x="18" y="2"/>
                    <a:pt x="22" y="3"/>
                    <a:pt x="26" y="3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2" y="9"/>
                    <a:pt x="19" y="9"/>
                    <a:pt x="15" y="9"/>
                  </a:cubicBezTo>
                  <a:close/>
                  <a:moveTo>
                    <a:pt x="6" y="3"/>
                  </a:move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6" y="6"/>
                    <a:pt x="8" y="6"/>
                  </a:cubicBezTo>
                  <a:cubicBezTo>
                    <a:pt x="13" y="6"/>
                    <a:pt x="18" y="6"/>
                    <a:pt x="22" y="6"/>
                  </a:cubicBezTo>
                  <a:cubicBezTo>
                    <a:pt x="19" y="5"/>
                    <a:pt x="17" y="5"/>
                    <a:pt x="14" y="5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23"/>
            <p:cNvSpPr>
              <a:spLocks noEditPoints="1"/>
            </p:cNvSpPr>
            <p:nvPr/>
          </p:nvSpPr>
          <p:spPr bwMode="auto">
            <a:xfrm>
              <a:off x="1211263" y="4371975"/>
              <a:ext cx="404813" cy="236538"/>
            </a:xfrm>
            <a:custGeom>
              <a:avLst/>
              <a:gdLst>
                <a:gd name="T0" fmla="*/ 5 w 24"/>
                <a:gd name="T1" fmla="*/ 14 h 14"/>
                <a:gd name="T2" fmla="*/ 5 w 24"/>
                <a:gd name="T3" fmla="*/ 14 h 14"/>
                <a:gd name="T4" fmla="*/ 2 w 24"/>
                <a:gd name="T5" fmla="*/ 13 h 14"/>
                <a:gd name="T6" fmla="*/ 0 w 24"/>
                <a:gd name="T7" fmla="*/ 10 h 14"/>
                <a:gd name="T8" fmla="*/ 2 w 24"/>
                <a:gd name="T9" fmla="*/ 7 h 14"/>
                <a:gd name="T10" fmla="*/ 7 w 24"/>
                <a:gd name="T11" fmla="*/ 5 h 14"/>
                <a:gd name="T12" fmla="*/ 10 w 24"/>
                <a:gd name="T13" fmla="*/ 4 h 14"/>
                <a:gd name="T14" fmla="*/ 15 w 24"/>
                <a:gd name="T15" fmla="*/ 2 h 14"/>
                <a:gd name="T16" fmla="*/ 19 w 24"/>
                <a:gd name="T17" fmla="*/ 0 h 14"/>
                <a:gd name="T18" fmla="*/ 24 w 24"/>
                <a:gd name="T19" fmla="*/ 3 h 14"/>
                <a:gd name="T20" fmla="*/ 22 w 24"/>
                <a:gd name="T21" fmla="*/ 7 h 14"/>
                <a:gd name="T22" fmla="*/ 12 w 24"/>
                <a:gd name="T23" fmla="*/ 12 h 14"/>
                <a:gd name="T24" fmla="*/ 11 w 24"/>
                <a:gd name="T25" fmla="*/ 12 h 14"/>
                <a:gd name="T26" fmla="*/ 5 w 24"/>
                <a:gd name="T27" fmla="*/ 14 h 14"/>
                <a:gd name="T28" fmla="*/ 20 w 24"/>
                <a:gd name="T29" fmla="*/ 3 h 14"/>
                <a:gd name="T30" fmla="*/ 16 w 24"/>
                <a:gd name="T31" fmla="*/ 5 h 14"/>
                <a:gd name="T32" fmla="*/ 11 w 24"/>
                <a:gd name="T33" fmla="*/ 7 h 14"/>
                <a:gd name="T34" fmla="*/ 8 w 24"/>
                <a:gd name="T35" fmla="*/ 8 h 14"/>
                <a:gd name="T36" fmla="*/ 4 w 24"/>
                <a:gd name="T37" fmla="*/ 9 h 14"/>
                <a:gd name="T38" fmla="*/ 3 w 24"/>
                <a:gd name="T39" fmla="*/ 10 h 14"/>
                <a:gd name="T40" fmla="*/ 4 w 24"/>
                <a:gd name="T41" fmla="*/ 10 h 14"/>
                <a:gd name="T42" fmla="*/ 5 w 24"/>
                <a:gd name="T43" fmla="*/ 11 h 14"/>
                <a:gd name="T44" fmla="*/ 5 w 24"/>
                <a:gd name="T45" fmla="*/ 11 h 14"/>
                <a:gd name="T46" fmla="*/ 9 w 24"/>
                <a:gd name="T47" fmla="*/ 10 h 14"/>
                <a:gd name="T48" fmla="*/ 10 w 24"/>
                <a:gd name="T49" fmla="*/ 9 h 14"/>
                <a:gd name="T50" fmla="*/ 20 w 24"/>
                <a:gd name="T51" fmla="*/ 4 h 14"/>
                <a:gd name="T52" fmla="*/ 21 w 24"/>
                <a:gd name="T53" fmla="*/ 4 h 14"/>
                <a:gd name="T54" fmla="*/ 20 w 24"/>
                <a:gd name="T5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3" y="14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3" y="5"/>
                    <a:pt x="5" y="5"/>
                    <a:pt x="7" y="5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2" y="3"/>
                    <a:pt x="13" y="3"/>
                    <a:pt x="15" y="2"/>
                  </a:cubicBezTo>
                  <a:cubicBezTo>
                    <a:pt x="16" y="2"/>
                    <a:pt x="18" y="1"/>
                    <a:pt x="19" y="0"/>
                  </a:cubicBezTo>
                  <a:cubicBezTo>
                    <a:pt x="21" y="0"/>
                    <a:pt x="23" y="1"/>
                    <a:pt x="24" y="3"/>
                  </a:cubicBezTo>
                  <a:cubicBezTo>
                    <a:pt x="24" y="4"/>
                    <a:pt x="24" y="6"/>
                    <a:pt x="22" y="7"/>
                  </a:cubicBezTo>
                  <a:cubicBezTo>
                    <a:pt x="19" y="9"/>
                    <a:pt x="15" y="11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3"/>
                    <a:pt x="7" y="14"/>
                    <a:pt x="5" y="14"/>
                  </a:cubicBezTo>
                  <a:close/>
                  <a:moveTo>
                    <a:pt x="20" y="3"/>
                  </a:moveTo>
                  <a:cubicBezTo>
                    <a:pt x="19" y="4"/>
                    <a:pt x="17" y="5"/>
                    <a:pt x="16" y="5"/>
                  </a:cubicBezTo>
                  <a:cubicBezTo>
                    <a:pt x="14" y="6"/>
                    <a:pt x="13" y="6"/>
                    <a:pt x="11" y="7"/>
                  </a:cubicBezTo>
                  <a:cubicBezTo>
                    <a:pt x="10" y="7"/>
                    <a:pt x="9" y="7"/>
                    <a:pt x="8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8" y="10"/>
                    <a:pt x="9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17" y="6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0" grpId="0"/>
      <p:bldP spid="161" grpId="0"/>
      <p:bldP spid="162" grpId="0"/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00681" y="2694475"/>
            <a:ext cx="3517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45834" y="276601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01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73134" y="2832019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36" name="矩形 35"/>
          <p:cNvSpPr/>
          <p:nvPr/>
        </p:nvSpPr>
        <p:spPr>
          <a:xfrm>
            <a:off x="6800681" y="3649653"/>
            <a:ext cx="3517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45834" y="372119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02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573134" y="3787197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39" name="矩形 38"/>
          <p:cNvSpPr/>
          <p:nvPr/>
        </p:nvSpPr>
        <p:spPr>
          <a:xfrm>
            <a:off x="6803247" y="4561309"/>
            <a:ext cx="351722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748400" y="463284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03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575700" y="4698853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grpSp>
        <p:nvGrpSpPr>
          <p:cNvPr id="42" name="组合 41"/>
          <p:cNvGrpSpPr/>
          <p:nvPr/>
        </p:nvGrpSpPr>
        <p:grpSpPr>
          <a:xfrm>
            <a:off x="2266168" y="2881475"/>
            <a:ext cx="2571921" cy="2387320"/>
            <a:chOff x="3716337" y="4375151"/>
            <a:chExt cx="1636714" cy="1519238"/>
          </a:xfrm>
          <a:solidFill>
            <a:srgbClr val="6A4028"/>
          </a:solidFill>
        </p:grpSpPr>
        <p:sp>
          <p:nvSpPr>
            <p:cNvPr id="43" name="Freeform 61"/>
            <p:cNvSpPr/>
            <p:nvPr/>
          </p:nvSpPr>
          <p:spPr bwMode="auto">
            <a:xfrm>
              <a:off x="4127500" y="4838701"/>
              <a:ext cx="239713" cy="1047750"/>
            </a:xfrm>
            <a:custGeom>
              <a:avLst/>
              <a:gdLst>
                <a:gd name="T0" fmla="*/ 30 w 32"/>
                <a:gd name="T1" fmla="*/ 140 h 140"/>
                <a:gd name="T2" fmla="*/ 30 w 32"/>
                <a:gd name="T3" fmla="*/ 140 h 140"/>
                <a:gd name="T4" fmla="*/ 28 w 32"/>
                <a:gd name="T5" fmla="*/ 138 h 140"/>
                <a:gd name="T6" fmla="*/ 27 w 32"/>
                <a:gd name="T7" fmla="*/ 4 h 140"/>
                <a:gd name="T8" fmla="*/ 4 w 32"/>
                <a:gd name="T9" fmla="*/ 4 h 140"/>
                <a:gd name="T10" fmla="*/ 4 w 32"/>
                <a:gd name="T11" fmla="*/ 138 h 140"/>
                <a:gd name="T12" fmla="*/ 2 w 32"/>
                <a:gd name="T13" fmla="*/ 140 h 140"/>
                <a:gd name="T14" fmla="*/ 2 w 32"/>
                <a:gd name="T15" fmla="*/ 140 h 140"/>
                <a:gd name="T16" fmla="*/ 0 w 32"/>
                <a:gd name="T17" fmla="*/ 137 h 140"/>
                <a:gd name="T18" fmla="*/ 0 w 32"/>
                <a:gd name="T19" fmla="*/ 2 h 140"/>
                <a:gd name="T20" fmla="*/ 0 w 32"/>
                <a:gd name="T21" fmla="*/ 0 h 140"/>
                <a:gd name="T22" fmla="*/ 2 w 32"/>
                <a:gd name="T23" fmla="*/ 0 h 140"/>
                <a:gd name="T24" fmla="*/ 2 w 32"/>
                <a:gd name="T25" fmla="*/ 0 h 140"/>
                <a:gd name="T26" fmla="*/ 29 w 32"/>
                <a:gd name="T27" fmla="*/ 0 h 140"/>
                <a:gd name="T28" fmla="*/ 31 w 32"/>
                <a:gd name="T29" fmla="*/ 2 h 140"/>
                <a:gd name="T30" fmla="*/ 32 w 32"/>
                <a:gd name="T31" fmla="*/ 138 h 140"/>
                <a:gd name="T32" fmla="*/ 30 w 32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40">
                  <a:moveTo>
                    <a:pt x="30" y="140"/>
                  </a:moveTo>
                  <a:cubicBezTo>
                    <a:pt x="30" y="140"/>
                    <a:pt x="30" y="140"/>
                    <a:pt x="30" y="140"/>
                  </a:cubicBezTo>
                  <a:cubicBezTo>
                    <a:pt x="29" y="140"/>
                    <a:pt x="28" y="139"/>
                    <a:pt x="28" y="138"/>
                  </a:cubicBezTo>
                  <a:cubicBezTo>
                    <a:pt x="28" y="112"/>
                    <a:pt x="27" y="19"/>
                    <a:pt x="27" y="4"/>
                  </a:cubicBezTo>
                  <a:cubicBezTo>
                    <a:pt x="23" y="4"/>
                    <a:pt x="12" y="4"/>
                    <a:pt x="4" y="4"/>
                  </a:cubicBezTo>
                  <a:cubicBezTo>
                    <a:pt x="4" y="31"/>
                    <a:pt x="4" y="107"/>
                    <a:pt x="4" y="138"/>
                  </a:cubicBezTo>
                  <a:cubicBezTo>
                    <a:pt x="4" y="139"/>
                    <a:pt x="3" y="140"/>
                    <a:pt x="2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1" y="139"/>
                    <a:pt x="0" y="139"/>
                    <a:pt x="0" y="137"/>
                  </a:cubicBezTo>
                  <a:cubicBezTo>
                    <a:pt x="0" y="106"/>
                    <a:pt x="0" y="27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3"/>
                    <a:pt x="32" y="110"/>
                    <a:pt x="32" y="138"/>
                  </a:cubicBezTo>
                  <a:cubicBezTo>
                    <a:pt x="32" y="139"/>
                    <a:pt x="31" y="140"/>
                    <a:pt x="30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4121150" y="4719638"/>
              <a:ext cx="373063" cy="149225"/>
            </a:xfrm>
            <a:custGeom>
              <a:avLst/>
              <a:gdLst>
                <a:gd name="T0" fmla="*/ 31 w 50"/>
                <a:gd name="T1" fmla="*/ 20 h 20"/>
                <a:gd name="T2" fmla="*/ 29 w 50"/>
                <a:gd name="T3" fmla="*/ 20 h 20"/>
                <a:gd name="T4" fmla="*/ 30 w 50"/>
                <a:gd name="T5" fmla="*/ 17 h 20"/>
                <a:gd name="T6" fmla="*/ 37 w 50"/>
                <a:gd name="T7" fmla="*/ 9 h 20"/>
                <a:gd name="T8" fmla="*/ 43 w 50"/>
                <a:gd name="T9" fmla="*/ 4 h 20"/>
                <a:gd name="T10" fmla="*/ 22 w 50"/>
                <a:gd name="T11" fmla="*/ 4 h 20"/>
                <a:gd name="T12" fmla="*/ 4 w 50"/>
                <a:gd name="T13" fmla="*/ 19 h 20"/>
                <a:gd name="T14" fmla="*/ 1 w 50"/>
                <a:gd name="T15" fmla="*/ 19 h 20"/>
                <a:gd name="T16" fmla="*/ 1 w 50"/>
                <a:gd name="T17" fmla="*/ 16 h 20"/>
                <a:gd name="T18" fmla="*/ 20 w 50"/>
                <a:gd name="T19" fmla="*/ 0 h 20"/>
                <a:gd name="T20" fmla="*/ 21 w 50"/>
                <a:gd name="T21" fmla="*/ 0 h 20"/>
                <a:gd name="T22" fmla="*/ 48 w 50"/>
                <a:gd name="T23" fmla="*/ 0 h 20"/>
                <a:gd name="T24" fmla="*/ 50 w 50"/>
                <a:gd name="T25" fmla="*/ 1 h 20"/>
                <a:gd name="T26" fmla="*/ 49 w 50"/>
                <a:gd name="T27" fmla="*/ 3 h 20"/>
                <a:gd name="T28" fmla="*/ 40 w 50"/>
                <a:gd name="T29" fmla="*/ 12 h 20"/>
                <a:gd name="T30" fmla="*/ 32 w 50"/>
                <a:gd name="T31" fmla="*/ 20 h 20"/>
                <a:gd name="T32" fmla="*/ 31 w 50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0">
                  <a:moveTo>
                    <a:pt x="31" y="20"/>
                  </a:moveTo>
                  <a:cubicBezTo>
                    <a:pt x="30" y="20"/>
                    <a:pt x="30" y="20"/>
                    <a:pt x="29" y="20"/>
                  </a:cubicBezTo>
                  <a:cubicBezTo>
                    <a:pt x="29" y="19"/>
                    <a:pt x="29" y="18"/>
                    <a:pt x="30" y="17"/>
                  </a:cubicBezTo>
                  <a:cubicBezTo>
                    <a:pt x="33" y="14"/>
                    <a:pt x="35" y="12"/>
                    <a:pt x="37" y="9"/>
                  </a:cubicBezTo>
                  <a:cubicBezTo>
                    <a:pt x="39" y="7"/>
                    <a:pt x="41" y="6"/>
                    <a:pt x="43" y="4"/>
                  </a:cubicBezTo>
                  <a:cubicBezTo>
                    <a:pt x="35" y="4"/>
                    <a:pt x="25" y="4"/>
                    <a:pt x="22" y="4"/>
                  </a:cubicBezTo>
                  <a:cubicBezTo>
                    <a:pt x="20" y="6"/>
                    <a:pt x="13" y="12"/>
                    <a:pt x="4" y="19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0" y="18"/>
                    <a:pt x="1" y="17"/>
                    <a:pt x="1" y="16"/>
                  </a:cubicBezTo>
                  <a:cubicBezTo>
                    <a:pt x="12" y="7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39" y="0"/>
                    <a:pt x="48" y="0"/>
                  </a:cubicBezTo>
                  <a:cubicBezTo>
                    <a:pt x="49" y="0"/>
                    <a:pt x="50" y="0"/>
                    <a:pt x="50" y="1"/>
                  </a:cubicBezTo>
                  <a:cubicBezTo>
                    <a:pt x="50" y="2"/>
                    <a:pt x="50" y="3"/>
                    <a:pt x="49" y="3"/>
                  </a:cubicBezTo>
                  <a:cubicBezTo>
                    <a:pt x="46" y="6"/>
                    <a:pt x="43" y="9"/>
                    <a:pt x="40" y="12"/>
                  </a:cubicBezTo>
                  <a:cubicBezTo>
                    <a:pt x="38" y="14"/>
                    <a:pt x="35" y="17"/>
                    <a:pt x="32" y="20"/>
                  </a:cubicBezTo>
                  <a:cubicBezTo>
                    <a:pt x="32" y="20"/>
                    <a:pt x="31" y="20"/>
                    <a:pt x="3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63"/>
            <p:cNvSpPr/>
            <p:nvPr/>
          </p:nvSpPr>
          <p:spPr bwMode="auto">
            <a:xfrm>
              <a:off x="4464050" y="4719638"/>
              <a:ext cx="38100" cy="1100138"/>
            </a:xfrm>
            <a:custGeom>
              <a:avLst/>
              <a:gdLst>
                <a:gd name="T0" fmla="*/ 3 w 5"/>
                <a:gd name="T1" fmla="*/ 147 h 147"/>
                <a:gd name="T2" fmla="*/ 1 w 5"/>
                <a:gd name="T3" fmla="*/ 145 h 147"/>
                <a:gd name="T4" fmla="*/ 0 w 5"/>
                <a:gd name="T5" fmla="*/ 2 h 147"/>
                <a:gd name="T6" fmla="*/ 2 w 5"/>
                <a:gd name="T7" fmla="*/ 0 h 147"/>
                <a:gd name="T8" fmla="*/ 4 w 5"/>
                <a:gd name="T9" fmla="*/ 2 h 147"/>
                <a:gd name="T10" fmla="*/ 5 w 5"/>
                <a:gd name="T11" fmla="*/ 145 h 147"/>
                <a:gd name="T12" fmla="*/ 3 w 5"/>
                <a:gd name="T13" fmla="*/ 147 h 147"/>
                <a:gd name="T14" fmla="*/ 3 w 5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47">
                  <a:moveTo>
                    <a:pt x="3" y="147"/>
                  </a:moveTo>
                  <a:cubicBezTo>
                    <a:pt x="1" y="147"/>
                    <a:pt x="1" y="146"/>
                    <a:pt x="1" y="145"/>
                  </a:cubicBezTo>
                  <a:cubicBezTo>
                    <a:pt x="0" y="121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114"/>
                    <a:pt x="5" y="145"/>
                  </a:cubicBezTo>
                  <a:cubicBezTo>
                    <a:pt x="5" y="146"/>
                    <a:pt x="4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64"/>
            <p:cNvSpPr/>
            <p:nvPr/>
          </p:nvSpPr>
          <p:spPr bwMode="auto">
            <a:xfrm>
              <a:off x="4127500" y="5857876"/>
              <a:ext cx="239713" cy="36513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2" y="4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0" y="1"/>
                    <a:pt x="24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65"/>
            <p:cNvSpPr/>
            <p:nvPr/>
          </p:nvSpPr>
          <p:spPr bwMode="auto">
            <a:xfrm>
              <a:off x="4329113" y="5789613"/>
              <a:ext cx="165100" cy="104775"/>
            </a:xfrm>
            <a:custGeom>
              <a:avLst/>
              <a:gdLst>
                <a:gd name="T0" fmla="*/ 3 w 22"/>
                <a:gd name="T1" fmla="*/ 14 h 14"/>
                <a:gd name="T2" fmla="*/ 1 w 22"/>
                <a:gd name="T3" fmla="*/ 13 h 14"/>
                <a:gd name="T4" fmla="*/ 2 w 22"/>
                <a:gd name="T5" fmla="*/ 10 h 14"/>
                <a:gd name="T6" fmla="*/ 19 w 22"/>
                <a:gd name="T7" fmla="*/ 0 h 14"/>
                <a:gd name="T8" fmla="*/ 22 w 22"/>
                <a:gd name="T9" fmla="*/ 1 h 14"/>
                <a:gd name="T10" fmla="*/ 21 w 22"/>
                <a:gd name="T11" fmla="*/ 4 h 14"/>
                <a:gd name="T12" fmla="*/ 4 w 22"/>
                <a:gd name="T13" fmla="*/ 14 h 14"/>
                <a:gd name="T14" fmla="*/ 3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3" y="14"/>
                  </a:moveTo>
                  <a:cubicBezTo>
                    <a:pt x="2" y="14"/>
                    <a:pt x="1" y="14"/>
                    <a:pt x="1" y="13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8" y="8"/>
                    <a:pt x="14" y="4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16" y="8"/>
                    <a:pt x="10" y="11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66"/>
            <p:cNvSpPr/>
            <p:nvPr/>
          </p:nvSpPr>
          <p:spPr bwMode="auto">
            <a:xfrm>
              <a:off x="4552950" y="4494213"/>
              <a:ext cx="239713" cy="1392238"/>
            </a:xfrm>
            <a:custGeom>
              <a:avLst/>
              <a:gdLst>
                <a:gd name="T0" fmla="*/ 30 w 32"/>
                <a:gd name="T1" fmla="*/ 186 h 186"/>
                <a:gd name="T2" fmla="*/ 30 w 32"/>
                <a:gd name="T3" fmla="*/ 186 h 186"/>
                <a:gd name="T4" fmla="*/ 28 w 32"/>
                <a:gd name="T5" fmla="*/ 184 h 186"/>
                <a:gd name="T6" fmla="*/ 27 w 32"/>
                <a:gd name="T7" fmla="*/ 5 h 186"/>
                <a:gd name="T8" fmla="*/ 4 w 32"/>
                <a:gd name="T9" fmla="*/ 4 h 186"/>
                <a:gd name="T10" fmla="*/ 4 w 32"/>
                <a:gd name="T11" fmla="*/ 184 h 186"/>
                <a:gd name="T12" fmla="*/ 2 w 32"/>
                <a:gd name="T13" fmla="*/ 186 h 186"/>
                <a:gd name="T14" fmla="*/ 2 w 32"/>
                <a:gd name="T15" fmla="*/ 186 h 186"/>
                <a:gd name="T16" fmla="*/ 0 w 32"/>
                <a:gd name="T17" fmla="*/ 183 h 186"/>
                <a:gd name="T18" fmla="*/ 0 w 32"/>
                <a:gd name="T19" fmla="*/ 2 h 186"/>
                <a:gd name="T20" fmla="*/ 0 w 32"/>
                <a:gd name="T21" fmla="*/ 0 h 186"/>
                <a:gd name="T22" fmla="*/ 2 w 32"/>
                <a:gd name="T23" fmla="*/ 0 h 186"/>
                <a:gd name="T24" fmla="*/ 2 w 32"/>
                <a:gd name="T25" fmla="*/ 0 h 186"/>
                <a:gd name="T26" fmla="*/ 29 w 32"/>
                <a:gd name="T27" fmla="*/ 1 h 186"/>
                <a:gd name="T28" fmla="*/ 31 w 32"/>
                <a:gd name="T29" fmla="*/ 3 h 186"/>
                <a:gd name="T30" fmla="*/ 32 w 32"/>
                <a:gd name="T31" fmla="*/ 184 h 186"/>
                <a:gd name="T32" fmla="*/ 30 w 32"/>
                <a:gd name="T3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86">
                  <a:moveTo>
                    <a:pt x="30" y="186"/>
                  </a:moveTo>
                  <a:cubicBezTo>
                    <a:pt x="30" y="186"/>
                    <a:pt x="30" y="186"/>
                    <a:pt x="30" y="186"/>
                  </a:cubicBezTo>
                  <a:cubicBezTo>
                    <a:pt x="29" y="186"/>
                    <a:pt x="28" y="185"/>
                    <a:pt x="28" y="184"/>
                  </a:cubicBezTo>
                  <a:cubicBezTo>
                    <a:pt x="28" y="157"/>
                    <a:pt x="27" y="22"/>
                    <a:pt x="27" y="5"/>
                  </a:cubicBezTo>
                  <a:cubicBezTo>
                    <a:pt x="23" y="4"/>
                    <a:pt x="12" y="4"/>
                    <a:pt x="4" y="4"/>
                  </a:cubicBezTo>
                  <a:cubicBezTo>
                    <a:pt x="4" y="33"/>
                    <a:pt x="4" y="150"/>
                    <a:pt x="4" y="184"/>
                  </a:cubicBezTo>
                  <a:cubicBezTo>
                    <a:pt x="4" y="185"/>
                    <a:pt x="3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1" y="185"/>
                    <a:pt x="0" y="185"/>
                    <a:pt x="0" y="183"/>
                  </a:cubicBezTo>
                  <a:cubicBezTo>
                    <a:pt x="0" y="149"/>
                    <a:pt x="0" y="27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0"/>
                    <a:pt x="29" y="1"/>
                    <a:pt x="29" y="1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1" y="4"/>
                    <a:pt x="32" y="156"/>
                    <a:pt x="32" y="184"/>
                  </a:cubicBezTo>
                  <a:cubicBezTo>
                    <a:pt x="32" y="185"/>
                    <a:pt x="31" y="186"/>
                    <a:pt x="30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67"/>
            <p:cNvSpPr/>
            <p:nvPr/>
          </p:nvSpPr>
          <p:spPr bwMode="auto">
            <a:xfrm>
              <a:off x="4546600" y="4375151"/>
              <a:ext cx="373063" cy="157163"/>
            </a:xfrm>
            <a:custGeom>
              <a:avLst/>
              <a:gdLst>
                <a:gd name="T0" fmla="*/ 31 w 50"/>
                <a:gd name="T1" fmla="*/ 21 h 21"/>
                <a:gd name="T2" fmla="*/ 29 w 50"/>
                <a:gd name="T3" fmla="*/ 20 h 21"/>
                <a:gd name="T4" fmla="*/ 30 w 50"/>
                <a:gd name="T5" fmla="*/ 17 h 21"/>
                <a:gd name="T6" fmla="*/ 37 w 50"/>
                <a:gd name="T7" fmla="*/ 9 h 21"/>
                <a:gd name="T8" fmla="*/ 43 w 50"/>
                <a:gd name="T9" fmla="*/ 4 h 21"/>
                <a:gd name="T10" fmla="*/ 22 w 50"/>
                <a:gd name="T11" fmla="*/ 4 h 21"/>
                <a:gd name="T12" fmla="*/ 4 w 50"/>
                <a:gd name="T13" fmla="*/ 19 h 21"/>
                <a:gd name="T14" fmla="*/ 1 w 50"/>
                <a:gd name="T15" fmla="*/ 19 h 21"/>
                <a:gd name="T16" fmla="*/ 1 w 50"/>
                <a:gd name="T17" fmla="*/ 16 h 21"/>
                <a:gd name="T18" fmla="*/ 20 w 50"/>
                <a:gd name="T19" fmla="*/ 1 h 21"/>
                <a:gd name="T20" fmla="*/ 21 w 50"/>
                <a:gd name="T21" fmla="*/ 0 h 21"/>
                <a:gd name="T22" fmla="*/ 48 w 50"/>
                <a:gd name="T23" fmla="*/ 0 h 21"/>
                <a:gd name="T24" fmla="*/ 50 w 50"/>
                <a:gd name="T25" fmla="*/ 1 h 21"/>
                <a:gd name="T26" fmla="*/ 49 w 50"/>
                <a:gd name="T27" fmla="*/ 4 h 21"/>
                <a:gd name="T28" fmla="*/ 40 w 50"/>
                <a:gd name="T29" fmla="*/ 12 h 21"/>
                <a:gd name="T30" fmla="*/ 32 w 50"/>
                <a:gd name="T31" fmla="*/ 20 h 21"/>
                <a:gd name="T32" fmla="*/ 31 w 50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1">
                  <a:moveTo>
                    <a:pt x="31" y="21"/>
                  </a:moveTo>
                  <a:cubicBezTo>
                    <a:pt x="30" y="21"/>
                    <a:pt x="30" y="20"/>
                    <a:pt x="29" y="20"/>
                  </a:cubicBezTo>
                  <a:cubicBezTo>
                    <a:pt x="29" y="19"/>
                    <a:pt x="29" y="18"/>
                    <a:pt x="30" y="17"/>
                  </a:cubicBezTo>
                  <a:cubicBezTo>
                    <a:pt x="33" y="14"/>
                    <a:pt x="35" y="12"/>
                    <a:pt x="37" y="9"/>
                  </a:cubicBezTo>
                  <a:cubicBezTo>
                    <a:pt x="39" y="8"/>
                    <a:pt x="41" y="6"/>
                    <a:pt x="43" y="4"/>
                  </a:cubicBezTo>
                  <a:cubicBezTo>
                    <a:pt x="35" y="4"/>
                    <a:pt x="25" y="4"/>
                    <a:pt x="22" y="4"/>
                  </a:cubicBezTo>
                  <a:cubicBezTo>
                    <a:pt x="20" y="6"/>
                    <a:pt x="13" y="12"/>
                    <a:pt x="4" y="19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0" y="18"/>
                    <a:pt x="1" y="17"/>
                    <a:pt x="1" y="16"/>
                  </a:cubicBezTo>
                  <a:cubicBezTo>
                    <a:pt x="12" y="7"/>
                    <a:pt x="20" y="1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39" y="0"/>
                    <a:pt x="48" y="0"/>
                  </a:cubicBezTo>
                  <a:cubicBezTo>
                    <a:pt x="49" y="0"/>
                    <a:pt x="50" y="1"/>
                    <a:pt x="50" y="1"/>
                  </a:cubicBezTo>
                  <a:cubicBezTo>
                    <a:pt x="50" y="2"/>
                    <a:pt x="50" y="3"/>
                    <a:pt x="49" y="4"/>
                  </a:cubicBezTo>
                  <a:cubicBezTo>
                    <a:pt x="46" y="7"/>
                    <a:pt x="43" y="9"/>
                    <a:pt x="40" y="12"/>
                  </a:cubicBezTo>
                  <a:cubicBezTo>
                    <a:pt x="38" y="15"/>
                    <a:pt x="35" y="17"/>
                    <a:pt x="32" y="20"/>
                  </a:cubicBezTo>
                  <a:cubicBezTo>
                    <a:pt x="32" y="20"/>
                    <a:pt x="31" y="21"/>
                    <a:pt x="3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68"/>
            <p:cNvSpPr/>
            <p:nvPr/>
          </p:nvSpPr>
          <p:spPr bwMode="auto">
            <a:xfrm>
              <a:off x="4889500" y="4375151"/>
              <a:ext cx="38100" cy="1444625"/>
            </a:xfrm>
            <a:custGeom>
              <a:avLst/>
              <a:gdLst>
                <a:gd name="T0" fmla="*/ 3 w 5"/>
                <a:gd name="T1" fmla="*/ 193 h 193"/>
                <a:gd name="T2" fmla="*/ 1 w 5"/>
                <a:gd name="T3" fmla="*/ 191 h 193"/>
                <a:gd name="T4" fmla="*/ 0 w 5"/>
                <a:gd name="T5" fmla="*/ 24 h 193"/>
                <a:gd name="T6" fmla="*/ 0 w 5"/>
                <a:gd name="T7" fmla="*/ 2 h 193"/>
                <a:gd name="T8" fmla="*/ 0 w 5"/>
                <a:gd name="T9" fmla="*/ 2 h 193"/>
                <a:gd name="T10" fmla="*/ 0 w 5"/>
                <a:gd name="T11" fmla="*/ 2 h 193"/>
                <a:gd name="T12" fmla="*/ 0 w 5"/>
                <a:gd name="T13" fmla="*/ 2 h 193"/>
                <a:gd name="T14" fmla="*/ 0 w 5"/>
                <a:gd name="T15" fmla="*/ 2 h 193"/>
                <a:gd name="T16" fmla="*/ 2 w 5"/>
                <a:gd name="T17" fmla="*/ 0 h 193"/>
                <a:gd name="T18" fmla="*/ 4 w 5"/>
                <a:gd name="T19" fmla="*/ 2 h 193"/>
                <a:gd name="T20" fmla="*/ 4 w 5"/>
                <a:gd name="T21" fmla="*/ 2 h 193"/>
                <a:gd name="T22" fmla="*/ 4 w 5"/>
                <a:gd name="T23" fmla="*/ 3 h 193"/>
                <a:gd name="T24" fmla="*/ 4 w 5"/>
                <a:gd name="T25" fmla="*/ 24 h 193"/>
                <a:gd name="T26" fmla="*/ 5 w 5"/>
                <a:gd name="T27" fmla="*/ 191 h 193"/>
                <a:gd name="T28" fmla="*/ 3 w 5"/>
                <a:gd name="T29" fmla="*/ 193 h 193"/>
                <a:gd name="T30" fmla="*/ 3 w 5"/>
                <a:gd name="T3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193">
                  <a:moveTo>
                    <a:pt x="3" y="193"/>
                  </a:moveTo>
                  <a:cubicBezTo>
                    <a:pt x="1" y="193"/>
                    <a:pt x="1" y="192"/>
                    <a:pt x="1" y="191"/>
                  </a:cubicBezTo>
                  <a:cubicBezTo>
                    <a:pt x="0" y="169"/>
                    <a:pt x="0" y="67"/>
                    <a:pt x="0" y="24"/>
                  </a:cubicBezTo>
                  <a:cubicBezTo>
                    <a:pt x="0" y="12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6"/>
                    <a:pt x="4" y="12"/>
                    <a:pt x="4" y="24"/>
                  </a:cubicBezTo>
                  <a:cubicBezTo>
                    <a:pt x="4" y="67"/>
                    <a:pt x="4" y="169"/>
                    <a:pt x="5" y="191"/>
                  </a:cubicBezTo>
                  <a:cubicBezTo>
                    <a:pt x="5" y="192"/>
                    <a:pt x="4" y="193"/>
                    <a:pt x="3" y="193"/>
                  </a:cubicBezTo>
                  <a:cubicBezTo>
                    <a:pt x="3" y="193"/>
                    <a:pt x="3" y="193"/>
                    <a:pt x="3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69"/>
            <p:cNvSpPr/>
            <p:nvPr/>
          </p:nvSpPr>
          <p:spPr bwMode="auto">
            <a:xfrm>
              <a:off x="4552950" y="5857876"/>
              <a:ext cx="239713" cy="36513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2" y="4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0" y="1"/>
                    <a:pt x="24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70"/>
            <p:cNvSpPr/>
            <p:nvPr/>
          </p:nvSpPr>
          <p:spPr bwMode="auto">
            <a:xfrm>
              <a:off x="4762500" y="5789613"/>
              <a:ext cx="165100" cy="104775"/>
            </a:xfrm>
            <a:custGeom>
              <a:avLst/>
              <a:gdLst>
                <a:gd name="T0" fmla="*/ 2 w 22"/>
                <a:gd name="T1" fmla="*/ 14 h 14"/>
                <a:gd name="T2" fmla="*/ 0 w 22"/>
                <a:gd name="T3" fmla="*/ 13 h 14"/>
                <a:gd name="T4" fmla="*/ 1 w 22"/>
                <a:gd name="T5" fmla="*/ 10 h 14"/>
                <a:gd name="T6" fmla="*/ 18 w 22"/>
                <a:gd name="T7" fmla="*/ 0 h 14"/>
                <a:gd name="T8" fmla="*/ 21 w 22"/>
                <a:gd name="T9" fmla="*/ 1 h 14"/>
                <a:gd name="T10" fmla="*/ 20 w 22"/>
                <a:gd name="T11" fmla="*/ 4 h 14"/>
                <a:gd name="T12" fmla="*/ 3 w 22"/>
                <a:gd name="T13" fmla="*/ 14 h 14"/>
                <a:gd name="T14" fmla="*/ 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7" y="8"/>
                    <a:pt x="13" y="4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1" y="3"/>
                    <a:pt x="20" y="4"/>
                  </a:cubicBezTo>
                  <a:cubicBezTo>
                    <a:pt x="15" y="8"/>
                    <a:pt x="9" y="11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71"/>
            <p:cNvSpPr/>
            <p:nvPr/>
          </p:nvSpPr>
          <p:spPr bwMode="auto">
            <a:xfrm>
              <a:off x="3716337" y="5175251"/>
              <a:ext cx="247650" cy="711200"/>
            </a:xfrm>
            <a:custGeom>
              <a:avLst/>
              <a:gdLst>
                <a:gd name="T0" fmla="*/ 30 w 33"/>
                <a:gd name="T1" fmla="*/ 95 h 95"/>
                <a:gd name="T2" fmla="*/ 30 w 33"/>
                <a:gd name="T3" fmla="*/ 95 h 95"/>
                <a:gd name="T4" fmla="*/ 28 w 33"/>
                <a:gd name="T5" fmla="*/ 93 h 95"/>
                <a:gd name="T6" fmla="*/ 27 w 33"/>
                <a:gd name="T7" fmla="*/ 5 h 95"/>
                <a:gd name="T8" fmla="*/ 4 w 33"/>
                <a:gd name="T9" fmla="*/ 4 h 95"/>
                <a:gd name="T10" fmla="*/ 4 w 33"/>
                <a:gd name="T11" fmla="*/ 93 h 95"/>
                <a:gd name="T12" fmla="*/ 2 w 33"/>
                <a:gd name="T13" fmla="*/ 95 h 95"/>
                <a:gd name="T14" fmla="*/ 2 w 33"/>
                <a:gd name="T15" fmla="*/ 95 h 95"/>
                <a:gd name="T16" fmla="*/ 0 w 33"/>
                <a:gd name="T17" fmla="*/ 92 h 95"/>
                <a:gd name="T18" fmla="*/ 0 w 33"/>
                <a:gd name="T19" fmla="*/ 2 h 95"/>
                <a:gd name="T20" fmla="*/ 0 w 33"/>
                <a:gd name="T21" fmla="*/ 1 h 95"/>
                <a:gd name="T22" fmla="*/ 2 w 33"/>
                <a:gd name="T23" fmla="*/ 0 h 95"/>
                <a:gd name="T24" fmla="*/ 2 w 33"/>
                <a:gd name="T25" fmla="*/ 0 h 95"/>
                <a:gd name="T26" fmla="*/ 29 w 33"/>
                <a:gd name="T27" fmla="*/ 1 h 95"/>
                <a:gd name="T28" fmla="*/ 31 w 33"/>
                <a:gd name="T29" fmla="*/ 3 h 95"/>
                <a:gd name="T30" fmla="*/ 32 w 33"/>
                <a:gd name="T31" fmla="*/ 93 h 95"/>
                <a:gd name="T32" fmla="*/ 30 w 33"/>
                <a:gd name="T3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95">
                  <a:moveTo>
                    <a:pt x="30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9" y="95"/>
                    <a:pt x="28" y="94"/>
                    <a:pt x="28" y="93"/>
                  </a:cubicBezTo>
                  <a:cubicBezTo>
                    <a:pt x="28" y="68"/>
                    <a:pt x="27" y="15"/>
                    <a:pt x="27" y="5"/>
                  </a:cubicBezTo>
                  <a:cubicBezTo>
                    <a:pt x="23" y="5"/>
                    <a:pt x="12" y="4"/>
                    <a:pt x="4" y="4"/>
                  </a:cubicBezTo>
                  <a:cubicBezTo>
                    <a:pt x="4" y="26"/>
                    <a:pt x="4" y="54"/>
                    <a:pt x="4" y="93"/>
                  </a:cubicBezTo>
                  <a:cubicBezTo>
                    <a:pt x="4" y="94"/>
                    <a:pt x="3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4"/>
                    <a:pt x="0" y="92"/>
                  </a:cubicBezTo>
                  <a:cubicBezTo>
                    <a:pt x="0" y="53"/>
                    <a:pt x="0" y="24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0"/>
                    <a:pt x="29" y="1"/>
                    <a:pt x="29" y="1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1" y="4"/>
                    <a:pt x="33" y="65"/>
                    <a:pt x="32" y="93"/>
                  </a:cubicBezTo>
                  <a:cubicBezTo>
                    <a:pt x="32" y="94"/>
                    <a:pt x="31" y="95"/>
                    <a:pt x="3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72"/>
            <p:cNvSpPr/>
            <p:nvPr/>
          </p:nvSpPr>
          <p:spPr bwMode="auto">
            <a:xfrm>
              <a:off x="3716337" y="5056188"/>
              <a:ext cx="366713" cy="157163"/>
            </a:xfrm>
            <a:custGeom>
              <a:avLst/>
              <a:gdLst>
                <a:gd name="T0" fmla="*/ 30 w 49"/>
                <a:gd name="T1" fmla="*/ 21 h 21"/>
                <a:gd name="T2" fmla="*/ 29 w 49"/>
                <a:gd name="T3" fmla="*/ 20 h 21"/>
                <a:gd name="T4" fmla="*/ 29 w 49"/>
                <a:gd name="T5" fmla="*/ 17 h 21"/>
                <a:gd name="T6" fmla="*/ 36 w 49"/>
                <a:gd name="T7" fmla="*/ 10 h 21"/>
                <a:gd name="T8" fmla="*/ 42 w 49"/>
                <a:gd name="T9" fmla="*/ 4 h 21"/>
                <a:gd name="T10" fmla="*/ 21 w 49"/>
                <a:gd name="T11" fmla="*/ 4 h 21"/>
                <a:gd name="T12" fmla="*/ 3 w 49"/>
                <a:gd name="T13" fmla="*/ 20 h 21"/>
                <a:gd name="T14" fmla="*/ 0 w 49"/>
                <a:gd name="T15" fmla="*/ 19 h 21"/>
                <a:gd name="T16" fmla="*/ 1 w 49"/>
                <a:gd name="T17" fmla="*/ 17 h 21"/>
                <a:gd name="T18" fmla="*/ 19 w 49"/>
                <a:gd name="T19" fmla="*/ 1 h 21"/>
                <a:gd name="T20" fmla="*/ 20 w 49"/>
                <a:gd name="T21" fmla="*/ 0 h 21"/>
                <a:gd name="T22" fmla="*/ 47 w 49"/>
                <a:gd name="T23" fmla="*/ 0 h 21"/>
                <a:gd name="T24" fmla="*/ 49 w 49"/>
                <a:gd name="T25" fmla="*/ 2 h 21"/>
                <a:gd name="T26" fmla="*/ 48 w 49"/>
                <a:gd name="T27" fmla="*/ 4 h 21"/>
                <a:gd name="T28" fmla="*/ 39 w 49"/>
                <a:gd name="T29" fmla="*/ 13 h 21"/>
                <a:gd name="T30" fmla="*/ 31 w 49"/>
                <a:gd name="T31" fmla="*/ 20 h 21"/>
                <a:gd name="T32" fmla="*/ 30 w 49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1">
                  <a:moveTo>
                    <a:pt x="30" y="21"/>
                  </a:moveTo>
                  <a:cubicBezTo>
                    <a:pt x="30" y="21"/>
                    <a:pt x="29" y="21"/>
                    <a:pt x="29" y="20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32" y="15"/>
                    <a:pt x="34" y="12"/>
                    <a:pt x="36" y="10"/>
                  </a:cubicBezTo>
                  <a:cubicBezTo>
                    <a:pt x="38" y="8"/>
                    <a:pt x="40" y="6"/>
                    <a:pt x="42" y="4"/>
                  </a:cubicBezTo>
                  <a:cubicBezTo>
                    <a:pt x="34" y="4"/>
                    <a:pt x="24" y="4"/>
                    <a:pt x="21" y="4"/>
                  </a:cubicBezTo>
                  <a:cubicBezTo>
                    <a:pt x="19" y="6"/>
                    <a:pt x="12" y="12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11" y="8"/>
                    <a:pt x="19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0" y="0"/>
                    <a:pt x="38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9" y="3"/>
                    <a:pt x="48" y="4"/>
                  </a:cubicBezTo>
                  <a:cubicBezTo>
                    <a:pt x="45" y="7"/>
                    <a:pt x="42" y="10"/>
                    <a:pt x="39" y="13"/>
                  </a:cubicBezTo>
                  <a:cubicBezTo>
                    <a:pt x="37" y="15"/>
                    <a:pt x="35" y="17"/>
                    <a:pt x="31" y="20"/>
                  </a:cubicBezTo>
                  <a:cubicBezTo>
                    <a:pt x="31" y="21"/>
                    <a:pt x="31" y="21"/>
                    <a:pt x="3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73"/>
            <p:cNvSpPr/>
            <p:nvPr/>
          </p:nvSpPr>
          <p:spPr bwMode="auto">
            <a:xfrm>
              <a:off x="4052888" y="5056188"/>
              <a:ext cx="38100" cy="763588"/>
            </a:xfrm>
            <a:custGeom>
              <a:avLst/>
              <a:gdLst>
                <a:gd name="T0" fmla="*/ 3 w 5"/>
                <a:gd name="T1" fmla="*/ 102 h 102"/>
                <a:gd name="T2" fmla="*/ 1 w 5"/>
                <a:gd name="T3" fmla="*/ 100 h 102"/>
                <a:gd name="T4" fmla="*/ 0 w 5"/>
                <a:gd name="T5" fmla="*/ 2 h 102"/>
                <a:gd name="T6" fmla="*/ 2 w 5"/>
                <a:gd name="T7" fmla="*/ 1 h 102"/>
                <a:gd name="T8" fmla="*/ 4 w 5"/>
                <a:gd name="T9" fmla="*/ 3 h 102"/>
                <a:gd name="T10" fmla="*/ 5 w 5"/>
                <a:gd name="T11" fmla="*/ 100 h 102"/>
                <a:gd name="T12" fmla="*/ 3 w 5"/>
                <a:gd name="T13" fmla="*/ 102 h 102"/>
                <a:gd name="T14" fmla="*/ 3 w 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02">
                  <a:moveTo>
                    <a:pt x="3" y="102"/>
                  </a:moveTo>
                  <a:cubicBezTo>
                    <a:pt x="2" y="102"/>
                    <a:pt x="1" y="101"/>
                    <a:pt x="1" y="100"/>
                  </a:cubicBezTo>
                  <a:cubicBezTo>
                    <a:pt x="0" y="64"/>
                    <a:pt x="0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5"/>
                    <a:pt x="4" y="53"/>
                    <a:pt x="5" y="100"/>
                  </a:cubicBezTo>
                  <a:cubicBezTo>
                    <a:pt x="5" y="101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74"/>
            <p:cNvSpPr/>
            <p:nvPr/>
          </p:nvSpPr>
          <p:spPr bwMode="auto">
            <a:xfrm>
              <a:off x="3716337" y="5857876"/>
              <a:ext cx="239713" cy="36513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2" y="4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0" y="1"/>
                    <a:pt x="25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5"/>
            <p:cNvSpPr/>
            <p:nvPr/>
          </p:nvSpPr>
          <p:spPr bwMode="auto">
            <a:xfrm>
              <a:off x="3925888" y="5789613"/>
              <a:ext cx="165100" cy="104775"/>
            </a:xfrm>
            <a:custGeom>
              <a:avLst/>
              <a:gdLst>
                <a:gd name="T0" fmla="*/ 2 w 22"/>
                <a:gd name="T1" fmla="*/ 14 h 14"/>
                <a:gd name="T2" fmla="*/ 0 w 22"/>
                <a:gd name="T3" fmla="*/ 13 h 14"/>
                <a:gd name="T4" fmla="*/ 1 w 22"/>
                <a:gd name="T5" fmla="*/ 10 h 14"/>
                <a:gd name="T6" fmla="*/ 18 w 22"/>
                <a:gd name="T7" fmla="*/ 0 h 14"/>
                <a:gd name="T8" fmla="*/ 21 w 22"/>
                <a:gd name="T9" fmla="*/ 1 h 14"/>
                <a:gd name="T10" fmla="*/ 21 w 22"/>
                <a:gd name="T11" fmla="*/ 4 h 14"/>
                <a:gd name="T12" fmla="*/ 3 w 22"/>
                <a:gd name="T13" fmla="*/ 14 h 14"/>
                <a:gd name="T14" fmla="*/ 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7" y="8"/>
                    <a:pt x="13" y="4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1" y="3"/>
                    <a:pt x="21" y="4"/>
                  </a:cubicBezTo>
                  <a:cubicBezTo>
                    <a:pt x="15" y="8"/>
                    <a:pt x="9" y="11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6"/>
            <p:cNvSpPr/>
            <p:nvPr/>
          </p:nvSpPr>
          <p:spPr bwMode="auto">
            <a:xfrm>
              <a:off x="4979988" y="5033963"/>
              <a:ext cx="246063" cy="852488"/>
            </a:xfrm>
            <a:custGeom>
              <a:avLst/>
              <a:gdLst>
                <a:gd name="T0" fmla="*/ 30 w 33"/>
                <a:gd name="T1" fmla="*/ 114 h 114"/>
                <a:gd name="T2" fmla="*/ 30 w 33"/>
                <a:gd name="T3" fmla="*/ 114 h 114"/>
                <a:gd name="T4" fmla="*/ 28 w 33"/>
                <a:gd name="T5" fmla="*/ 112 h 114"/>
                <a:gd name="T6" fmla="*/ 28 w 33"/>
                <a:gd name="T7" fmla="*/ 5 h 114"/>
                <a:gd name="T8" fmla="*/ 4 w 33"/>
                <a:gd name="T9" fmla="*/ 4 h 114"/>
                <a:gd name="T10" fmla="*/ 5 w 33"/>
                <a:gd name="T11" fmla="*/ 112 h 114"/>
                <a:gd name="T12" fmla="*/ 3 w 33"/>
                <a:gd name="T13" fmla="*/ 114 h 114"/>
                <a:gd name="T14" fmla="*/ 3 w 33"/>
                <a:gd name="T15" fmla="*/ 114 h 114"/>
                <a:gd name="T16" fmla="*/ 1 w 33"/>
                <a:gd name="T17" fmla="*/ 111 h 114"/>
                <a:gd name="T18" fmla="*/ 0 w 33"/>
                <a:gd name="T19" fmla="*/ 2 h 114"/>
                <a:gd name="T20" fmla="*/ 1 w 33"/>
                <a:gd name="T21" fmla="*/ 1 h 114"/>
                <a:gd name="T22" fmla="*/ 2 w 33"/>
                <a:gd name="T23" fmla="*/ 0 h 114"/>
                <a:gd name="T24" fmla="*/ 2 w 33"/>
                <a:gd name="T25" fmla="*/ 0 h 114"/>
                <a:gd name="T26" fmla="*/ 30 w 33"/>
                <a:gd name="T27" fmla="*/ 1 h 114"/>
                <a:gd name="T28" fmla="*/ 32 w 33"/>
                <a:gd name="T29" fmla="*/ 3 h 114"/>
                <a:gd name="T30" fmla="*/ 32 w 33"/>
                <a:gd name="T31" fmla="*/ 112 h 114"/>
                <a:gd name="T32" fmla="*/ 30 w 33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14">
                  <a:moveTo>
                    <a:pt x="30" y="114"/>
                  </a:moveTo>
                  <a:cubicBezTo>
                    <a:pt x="30" y="114"/>
                    <a:pt x="30" y="114"/>
                    <a:pt x="30" y="114"/>
                  </a:cubicBezTo>
                  <a:cubicBezTo>
                    <a:pt x="29" y="114"/>
                    <a:pt x="28" y="113"/>
                    <a:pt x="28" y="112"/>
                  </a:cubicBezTo>
                  <a:cubicBezTo>
                    <a:pt x="29" y="86"/>
                    <a:pt x="28" y="17"/>
                    <a:pt x="28" y="5"/>
                  </a:cubicBezTo>
                  <a:cubicBezTo>
                    <a:pt x="23" y="5"/>
                    <a:pt x="13" y="4"/>
                    <a:pt x="4" y="4"/>
                  </a:cubicBezTo>
                  <a:cubicBezTo>
                    <a:pt x="5" y="29"/>
                    <a:pt x="5" y="77"/>
                    <a:pt x="5" y="112"/>
                  </a:cubicBezTo>
                  <a:cubicBezTo>
                    <a:pt x="5" y="113"/>
                    <a:pt x="4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3"/>
                    <a:pt x="1" y="113"/>
                    <a:pt x="1" y="111"/>
                  </a:cubicBezTo>
                  <a:cubicBezTo>
                    <a:pt x="1" y="76"/>
                    <a:pt x="1" y="26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3" y="0"/>
                    <a:pt x="30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3" y="84"/>
                    <a:pt x="32" y="112"/>
                  </a:cubicBezTo>
                  <a:cubicBezTo>
                    <a:pt x="32" y="113"/>
                    <a:pt x="31" y="114"/>
                    <a:pt x="3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7"/>
            <p:cNvSpPr/>
            <p:nvPr/>
          </p:nvSpPr>
          <p:spPr bwMode="auto">
            <a:xfrm>
              <a:off x="4979988" y="4913313"/>
              <a:ext cx="373063" cy="157163"/>
            </a:xfrm>
            <a:custGeom>
              <a:avLst/>
              <a:gdLst>
                <a:gd name="T0" fmla="*/ 31 w 50"/>
                <a:gd name="T1" fmla="*/ 21 h 21"/>
                <a:gd name="T2" fmla="*/ 29 w 50"/>
                <a:gd name="T3" fmla="*/ 20 h 21"/>
                <a:gd name="T4" fmla="*/ 29 w 50"/>
                <a:gd name="T5" fmla="*/ 17 h 21"/>
                <a:gd name="T6" fmla="*/ 37 w 50"/>
                <a:gd name="T7" fmla="*/ 10 h 21"/>
                <a:gd name="T8" fmla="*/ 42 w 50"/>
                <a:gd name="T9" fmla="*/ 4 h 21"/>
                <a:gd name="T10" fmla="*/ 21 w 50"/>
                <a:gd name="T11" fmla="*/ 4 h 21"/>
                <a:gd name="T12" fmla="*/ 4 w 50"/>
                <a:gd name="T13" fmla="*/ 20 h 21"/>
                <a:gd name="T14" fmla="*/ 1 w 50"/>
                <a:gd name="T15" fmla="*/ 19 h 21"/>
                <a:gd name="T16" fmla="*/ 1 w 50"/>
                <a:gd name="T17" fmla="*/ 17 h 21"/>
                <a:gd name="T18" fmla="*/ 19 w 50"/>
                <a:gd name="T19" fmla="*/ 1 h 21"/>
                <a:gd name="T20" fmla="*/ 21 w 50"/>
                <a:gd name="T21" fmla="*/ 0 h 21"/>
                <a:gd name="T22" fmla="*/ 48 w 50"/>
                <a:gd name="T23" fmla="*/ 0 h 21"/>
                <a:gd name="T24" fmla="*/ 49 w 50"/>
                <a:gd name="T25" fmla="*/ 2 h 21"/>
                <a:gd name="T26" fmla="*/ 49 w 50"/>
                <a:gd name="T27" fmla="*/ 4 h 21"/>
                <a:gd name="T28" fmla="*/ 40 w 50"/>
                <a:gd name="T29" fmla="*/ 13 h 21"/>
                <a:gd name="T30" fmla="*/ 32 w 50"/>
                <a:gd name="T31" fmla="*/ 20 h 21"/>
                <a:gd name="T32" fmla="*/ 31 w 50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1">
                  <a:moveTo>
                    <a:pt x="31" y="21"/>
                  </a:moveTo>
                  <a:cubicBezTo>
                    <a:pt x="30" y="21"/>
                    <a:pt x="30" y="21"/>
                    <a:pt x="29" y="20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32" y="15"/>
                    <a:pt x="35" y="12"/>
                    <a:pt x="37" y="10"/>
                  </a:cubicBezTo>
                  <a:cubicBezTo>
                    <a:pt x="39" y="8"/>
                    <a:pt x="40" y="6"/>
                    <a:pt x="42" y="4"/>
                  </a:cubicBezTo>
                  <a:cubicBezTo>
                    <a:pt x="35" y="4"/>
                    <a:pt x="24" y="4"/>
                    <a:pt x="21" y="4"/>
                  </a:cubicBezTo>
                  <a:cubicBezTo>
                    <a:pt x="19" y="6"/>
                    <a:pt x="13" y="12"/>
                    <a:pt x="4" y="20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12" y="8"/>
                    <a:pt x="19" y="1"/>
                    <a:pt x="19" y="1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21" y="0"/>
                    <a:pt x="39" y="0"/>
                    <a:pt x="48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50" y="3"/>
                    <a:pt x="49" y="3"/>
                    <a:pt x="49" y="4"/>
                  </a:cubicBezTo>
                  <a:cubicBezTo>
                    <a:pt x="45" y="7"/>
                    <a:pt x="43" y="10"/>
                    <a:pt x="40" y="13"/>
                  </a:cubicBezTo>
                  <a:cubicBezTo>
                    <a:pt x="37" y="15"/>
                    <a:pt x="35" y="17"/>
                    <a:pt x="32" y="20"/>
                  </a:cubicBezTo>
                  <a:cubicBezTo>
                    <a:pt x="32" y="21"/>
                    <a:pt x="31" y="21"/>
                    <a:pt x="3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8"/>
            <p:cNvSpPr/>
            <p:nvPr/>
          </p:nvSpPr>
          <p:spPr bwMode="auto">
            <a:xfrm>
              <a:off x="5316538" y="4913313"/>
              <a:ext cx="36513" cy="906463"/>
            </a:xfrm>
            <a:custGeom>
              <a:avLst/>
              <a:gdLst>
                <a:gd name="T0" fmla="*/ 3 w 5"/>
                <a:gd name="T1" fmla="*/ 121 h 121"/>
                <a:gd name="T2" fmla="*/ 1 w 5"/>
                <a:gd name="T3" fmla="*/ 119 h 121"/>
                <a:gd name="T4" fmla="*/ 1 w 5"/>
                <a:gd name="T5" fmla="*/ 2 h 121"/>
                <a:gd name="T6" fmla="*/ 3 w 5"/>
                <a:gd name="T7" fmla="*/ 1 h 121"/>
                <a:gd name="T8" fmla="*/ 5 w 5"/>
                <a:gd name="T9" fmla="*/ 3 h 121"/>
                <a:gd name="T10" fmla="*/ 5 w 5"/>
                <a:gd name="T11" fmla="*/ 119 h 121"/>
                <a:gd name="T12" fmla="*/ 3 w 5"/>
                <a:gd name="T13" fmla="*/ 121 h 121"/>
                <a:gd name="T14" fmla="*/ 3 w 5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21">
                  <a:moveTo>
                    <a:pt x="3" y="121"/>
                  </a:moveTo>
                  <a:cubicBezTo>
                    <a:pt x="2" y="121"/>
                    <a:pt x="1" y="120"/>
                    <a:pt x="1" y="119"/>
                  </a:cubicBezTo>
                  <a:cubicBezTo>
                    <a:pt x="1" y="100"/>
                    <a:pt x="0" y="4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4" y="6"/>
                    <a:pt x="5" y="89"/>
                    <a:pt x="5" y="119"/>
                  </a:cubicBezTo>
                  <a:cubicBezTo>
                    <a:pt x="5" y="120"/>
                    <a:pt x="4" y="121"/>
                    <a:pt x="3" y="121"/>
                  </a:cubicBezTo>
                  <a:cubicBezTo>
                    <a:pt x="3" y="121"/>
                    <a:pt x="3" y="121"/>
                    <a:pt x="3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9"/>
            <p:cNvSpPr/>
            <p:nvPr/>
          </p:nvSpPr>
          <p:spPr bwMode="auto">
            <a:xfrm>
              <a:off x="4986338" y="5857876"/>
              <a:ext cx="239713" cy="36513"/>
            </a:xfrm>
            <a:custGeom>
              <a:avLst/>
              <a:gdLst>
                <a:gd name="T0" fmla="*/ 30 w 32"/>
                <a:gd name="T1" fmla="*/ 5 h 5"/>
                <a:gd name="T2" fmla="*/ 30 w 32"/>
                <a:gd name="T3" fmla="*/ 5 h 5"/>
                <a:gd name="T4" fmla="*/ 16 w 32"/>
                <a:gd name="T5" fmla="*/ 4 h 5"/>
                <a:gd name="T6" fmla="*/ 2 w 32"/>
                <a:gd name="T7" fmla="*/ 4 h 5"/>
                <a:gd name="T8" fmla="*/ 0 w 32"/>
                <a:gd name="T9" fmla="*/ 2 h 5"/>
                <a:gd name="T10" fmla="*/ 2 w 32"/>
                <a:gd name="T11" fmla="*/ 0 h 5"/>
                <a:gd name="T12" fmla="*/ 16 w 32"/>
                <a:gd name="T13" fmla="*/ 0 h 5"/>
                <a:gd name="T14" fmla="*/ 30 w 32"/>
                <a:gd name="T15" fmla="*/ 1 h 5"/>
                <a:gd name="T16" fmla="*/ 32 w 32"/>
                <a:gd name="T17" fmla="*/ 3 h 5"/>
                <a:gd name="T18" fmla="*/ 30 w 3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5"/>
                    <a:pt x="20" y="5"/>
                    <a:pt x="16" y="4"/>
                  </a:cubicBezTo>
                  <a:cubicBezTo>
                    <a:pt x="11" y="4"/>
                    <a:pt x="7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12" y="0"/>
                    <a:pt x="16" y="0"/>
                  </a:cubicBezTo>
                  <a:cubicBezTo>
                    <a:pt x="20" y="1"/>
                    <a:pt x="24" y="1"/>
                    <a:pt x="30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80"/>
            <p:cNvSpPr/>
            <p:nvPr/>
          </p:nvSpPr>
          <p:spPr bwMode="auto">
            <a:xfrm>
              <a:off x="5189538" y="5789613"/>
              <a:ext cx="163513" cy="104775"/>
            </a:xfrm>
            <a:custGeom>
              <a:avLst/>
              <a:gdLst>
                <a:gd name="T0" fmla="*/ 2 w 22"/>
                <a:gd name="T1" fmla="*/ 14 h 14"/>
                <a:gd name="T2" fmla="*/ 1 w 22"/>
                <a:gd name="T3" fmla="*/ 13 h 14"/>
                <a:gd name="T4" fmla="*/ 2 w 22"/>
                <a:gd name="T5" fmla="*/ 10 h 14"/>
                <a:gd name="T6" fmla="*/ 19 w 22"/>
                <a:gd name="T7" fmla="*/ 0 h 14"/>
                <a:gd name="T8" fmla="*/ 22 w 22"/>
                <a:gd name="T9" fmla="*/ 1 h 14"/>
                <a:gd name="T10" fmla="*/ 21 w 22"/>
                <a:gd name="T11" fmla="*/ 4 h 14"/>
                <a:gd name="T12" fmla="*/ 3 w 22"/>
                <a:gd name="T13" fmla="*/ 14 h 14"/>
                <a:gd name="T14" fmla="*/ 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cubicBezTo>
                    <a:pt x="2" y="14"/>
                    <a:pt x="1" y="14"/>
                    <a:pt x="1" y="13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8" y="8"/>
                    <a:pt x="13" y="4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15" y="8"/>
                    <a:pt x="9" y="11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81"/>
            <p:cNvSpPr/>
            <p:nvPr/>
          </p:nvSpPr>
          <p:spPr bwMode="auto">
            <a:xfrm>
              <a:off x="3917950" y="5138738"/>
              <a:ext cx="150813" cy="193675"/>
            </a:xfrm>
            <a:custGeom>
              <a:avLst/>
              <a:gdLst>
                <a:gd name="T0" fmla="*/ 2 w 20"/>
                <a:gd name="T1" fmla="*/ 26 h 26"/>
                <a:gd name="T2" fmla="*/ 1 w 20"/>
                <a:gd name="T3" fmla="*/ 26 h 26"/>
                <a:gd name="T4" fmla="*/ 1 w 20"/>
                <a:gd name="T5" fmla="*/ 23 h 26"/>
                <a:gd name="T6" fmla="*/ 2 w 20"/>
                <a:gd name="T7" fmla="*/ 23 h 26"/>
                <a:gd name="T8" fmla="*/ 2 w 20"/>
                <a:gd name="T9" fmla="*/ 23 h 26"/>
                <a:gd name="T10" fmla="*/ 17 w 20"/>
                <a:gd name="T11" fmla="*/ 1 h 26"/>
                <a:gd name="T12" fmla="*/ 19 w 20"/>
                <a:gd name="T13" fmla="*/ 1 h 26"/>
                <a:gd name="T14" fmla="*/ 19 w 20"/>
                <a:gd name="T15" fmla="*/ 3 h 26"/>
                <a:gd name="T16" fmla="*/ 5 w 20"/>
                <a:gd name="T17" fmla="*/ 24 h 26"/>
                <a:gd name="T18" fmla="*/ 4 w 20"/>
                <a:gd name="T19" fmla="*/ 25 h 26"/>
                <a:gd name="T20" fmla="*/ 4 w 20"/>
                <a:gd name="T21" fmla="*/ 25 h 26"/>
                <a:gd name="T22" fmla="*/ 3 w 20"/>
                <a:gd name="T23" fmla="*/ 26 h 26"/>
                <a:gd name="T24" fmla="*/ 2 w 20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2" y="26"/>
                  </a:moveTo>
                  <a:cubicBezTo>
                    <a:pt x="2" y="26"/>
                    <a:pt x="1" y="26"/>
                    <a:pt x="1" y="26"/>
                  </a:cubicBezTo>
                  <a:cubicBezTo>
                    <a:pt x="0" y="25"/>
                    <a:pt x="1" y="24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6" y="14"/>
                    <a:pt x="10" y="8"/>
                    <a:pt x="17" y="1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0" y="1"/>
                    <a:pt x="20" y="2"/>
                    <a:pt x="19" y="3"/>
                  </a:cubicBezTo>
                  <a:cubicBezTo>
                    <a:pt x="12" y="10"/>
                    <a:pt x="9" y="16"/>
                    <a:pt x="5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3" y="26"/>
                    <a:pt x="3" y="26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82"/>
            <p:cNvSpPr/>
            <p:nvPr/>
          </p:nvSpPr>
          <p:spPr bwMode="auto">
            <a:xfrm>
              <a:off x="3925888" y="5213351"/>
              <a:ext cx="134938" cy="187325"/>
            </a:xfrm>
            <a:custGeom>
              <a:avLst/>
              <a:gdLst>
                <a:gd name="T0" fmla="*/ 2 w 18"/>
                <a:gd name="T1" fmla="*/ 25 h 25"/>
                <a:gd name="T2" fmla="*/ 1 w 18"/>
                <a:gd name="T3" fmla="*/ 24 h 25"/>
                <a:gd name="T4" fmla="*/ 0 w 18"/>
                <a:gd name="T5" fmla="*/ 22 h 25"/>
                <a:gd name="T6" fmla="*/ 15 w 18"/>
                <a:gd name="T7" fmla="*/ 0 h 25"/>
                <a:gd name="T8" fmla="*/ 17 w 18"/>
                <a:gd name="T9" fmla="*/ 0 h 25"/>
                <a:gd name="T10" fmla="*/ 18 w 18"/>
                <a:gd name="T11" fmla="*/ 2 h 25"/>
                <a:gd name="T12" fmla="*/ 3 w 18"/>
                <a:gd name="T13" fmla="*/ 24 h 25"/>
                <a:gd name="T14" fmla="*/ 2 w 18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2" y="25"/>
                  </a:move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5" y="15"/>
                    <a:pt x="10" y="7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2" y="9"/>
                    <a:pt x="7" y="16"/>
                    <a:pt x="3" y="24"/>
                  </a:cubicBezTo>
                  <a:cubicBezTo>
                    <a:pt x="3" y="24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83"/>
            <p:cNvSpPr/>
            <p:nvPr/>
          </p:nvSpPr>
          <p:spPr bwMode="auto">
            <a:xfrm>
              <a:off x="3933825" y="5303838"/>
              <a:ext cx="134938" cy="209550"/>
            </a:xfrm>
            <a:custGeom>
              <a:avLst/>
              <a:gdLst>
                <a:gd name="T0" fmla="*/ 2 w 18"/>
                <a:gd name="T1" fmla="*/ 28 h 28"/>
                <a:gd name="T2" fmla="*/ 1 w 18"/>
                <a:gd name="T3" fmla="*/ 28 h 28"/>
                <a:gd name="T4" fmla="*/ 0 w 18"/>
                <a:gd name="T5" fmla="*/ 26 h 28"/>
                <a:gd name="T6" fmla="*/ 1 w 18"/>
                <a:gd name="T7" fmla="*/ 24 h 28"/>
                <a:gd name="T8" fmla="*/ 15 w 18"/>
                <a:gd name="T9" fmla="*/ 1 h 28"/>
                <a:gd name="T10" fmla="*/ 17 w 18"/>
                <a:gd name="T11" fmla="*/ 1 h 28"/>
                <a:gd name="T12" fmla="*/ 17 w 18"/>
                <a:gd name="T13" fmla="*/ 3 h 28"/>
                <a:gd name="T14" fmla="*/ 3 w 18"/>
                <a:gd name="T15" fmla="*/ 25 h 28"/>
                <a:gd name="T16" fmla="*/ 3 w 18"/>
                <a:gd name="T17" fmla="*/ 25 h 28"/>
                <a:gd name="T18" fmla="*/ 3 w 18"/>
                <a:gd name="T19" fmla="*/ 27 h 28"/>
                <a:gd name="T20" fmla="*/ 2 w 18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2" y="28"/>
                  </a:moveTo>
                  <a:cubicBezTo>
                    <a:pt x="2" y="28"/>
                    <a:pt x="1" y="28"/>
                    <a:pt x="1" y="28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7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8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84"/>
            <p:cNvSpPr/>
            <p:nvPr/>
          </p:nvSpPr>
          <p:spPr bwMode="auto">
            <a:xfrm>
              <a:off x="3933825" y="5422901"/>
              <a:ext cx="149225" cy="217488"/>
            </a:xfrm>
            <a:custGeom>
              <a:avLst/>
              <a:gdLst>
                <a:gd name="T0" fmla="*/ 1 w 20"/>
                <a:gd name="T1" fmla="*/ 29 h 29"/>
                <a:gd name="T2" fmla="*/ 1 w 20"/>
                <a:gd name="T3" fmla="*/ 29 h 29"/>
                <a:gd name="T4" fmla="*/ 0 w 20"/>
                <a:gd name="T5" fmla="*/ 27 h 29"/>
                <a:gd name="T6" fmla="*/ 13 w 20"/>
                <a:gd name="T7" fmla="*/ 5 h 29"/>
                <a:gd name="T8" fmla="*/ 17 w 20"/>
                <a:gd name="T9" fmla="*/ 1 h 29"/>
                <a:gd name="T10" fmla="*/ 19 w 20"/>
                <a:gd name="T11" fmla="*/ 1 h 29"/>
                <a:gd name="T12" fmla="*/ 18 w 20"/>
                <a:gd name="T13" fmla="*/ 3 h 29"/>
                <a:gd name="T14" fmla="*/ 15 w 20"/>
                <a:gd name="T15" fmla="*/ 7 h 29"/>
                <a:gd name="T16" fmla="*/ 3 w 20"/>
                <a:gd name="T17" fmla="*/ 28 h 29"/>
                <a:gd name="T18" fmla="*/ 1 w 20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5" y="2"/>
                    <a:pt x="17" y="1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7" y="4"/>
                    <a:pt x="16" y="5"/>
                    <a:pt x="15" y="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85"/>
            <p:cNvSpPr/>
            <p:nvPr/>
          </p:nvSpPr>
          <p:spPr bwMode="auto">
            <a:xfrm>
              <a:off x="3941763" y="5541963"/>
              <a:ext cx="141288" cy="195263"/>
            </a:xfrm>
            <a:custGeom>
              <a:avLst/>
              <a:gdLst>
                <a:gd name="T0" fmla="*/ 1 w 19"/>
                <a:gd name="T1" fmla="*/ 26 h 26"/>
                <a:gd name="T2" fmla="*/ 1 w 19"/>
                <a:gd name="T3" fmla="*/ 26 h 26"/>
                <a:gd name="T4" fmla="*/ 0 w 19"/>
                <a:gd name="T5" fmla="*/ 24 h 26"/>
                <a:gd name="T6" fmla="*/ 9 w 19"/>
                <a:gd name="T7" fmla="*/ 10 h 26"/>
                <a:gd name="T8" fmla="*/ 16 w 19"/>
                <a:gd name="T9" fmla="*/ 0 h 26"/>
                <a:gd name="T10" fmla="*/ 18 w 19"/>
                <a:gd name="T11" fmla="*/ 0 h 26"/>
                <a:gd name="T12" fmla="*/ 19 w 19"/>
                <a:gd name="T13" fmla="*/ 2 h 26"/>
                <a:gd name="T14" fmla="*/ 12 w 19"/>
                <a:gd name="T15" fmla="*/ 12 h 26"/>
                <a:gd name="T16" fmla="*/ 3 w 19"/>
                <a:gd name="T17" fmla="*/ 25 h 26"/>
                <a:gd name="T18" fmla="*/ 1 w 1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6"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2" y="20"/>
                    <a:pt x="6" y="15"/>
                    <a:pt x="9" y="10"/>
                  </a:cubicBezTo>
                  <a:cubicBezTo>
                    <a:pt x="12" y="7"/>
                    <a:pt x="14" y="3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7" y="5"/>
                    <a:pt x="14" y="8"/>
                    <a:pt x="12" y="12"/>
                  </a:cubicBezTo>
                  <a:cubicBezTo>
                    <a:pt x="8" y="17"/>
                    <a:pt x="5" y="21"/>
                    <a:pt x="3" y="25"/>
                  </a:cubicBezTo>
                  <a:cubicBezTo>
                    <a:pt x="2" y="26"/>
                    <a:pt x="2" y="26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6"/>
            <p:cNvSpPr/>
            <p:nvPr/>
          </p:nvSpPr>
          <p:spPr bwMode="auto">
            <a:xfrm>
              <a:off x="3925888" y="5648326"/>
              <a:ext cx="142875" cy="193675"/>
            </a:xfrm>
            <a:custGeom>
              <a:avLst/>
              <a:gdLst>
                <a:gd name="T0" fmla="*/ 2 w 19"/>
                <a:gd name="T1" fmla="*/ 26 h 26"/>
                <a:gd name="T2" fmla="*/ 1 w 19"/>
                <a:gd name="T3" fmla="*/ 26 h 26"/>
                <a:gd name="T4" fmla="*/ 1 w 19"/>
                <a:gd name="T5" fmla="*/ 24 h 26"/>
                <a:gd name="T6" fmla="*/ 6 w 19"/>
                <a:gd name="T7" fmla="*/ 15 h 26"/>
                <a:gd name="T8" fmla="*/ 16 w 19"/>
                <a:gd name="T9" fmla="*/ 1 h 26"/>
                <a:gd name="T10" fmla="*/ 18 w 19"/>
                <a:gd name="T11" fmla="*/ 1 h 26"/>
                <a:gd name="T12" fmla="*/ 18 w 19"/>
                <a:gd name="T13" fmla="*/ 3 h 26"/>
                <a:gd name="T14" fmla="*/ 9 w 19"/>
                <a:gd name="T15" fmla="*/ 17 h 26"/>
                <a:gd name="T16" fmla="*/ 3 w 19"/>
                <a:gd name="T17" fmla="*/ 26 h 26"/>
                <a:gd name="T18" fmla="*/ 2 w 1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6">
                  <a:moveTo>
                    <a:pt x="2" y="26"/>
                  </a:moveTo>
                  <a:cubicBezTo>
                    <a:pt x="2" y="26"/>
                    <a:pt x="1" y="26"/>
                    <a:pt x="1" y="26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3" y="21"/>
                    <a:pt x="5" y="18"/>
                    <a:pt x="6" y="15"/>
                  </a:cubicBezTo>
                  <a:cubicBezTo>
                    <a:pt x="9" y="11"/>
                    <a:pt x="12" y="6"/>
                    <a:pt x="16" y="1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5" y="8"/>
                    <a:pt x="12" y="12"/>
                    <a:pt x="9" y="17"/>
                  </a:cubicBezTo>
                  <a:cubicBezTo>
                    <a:pt x="7" y="20"/>
                    <a:pt x="5" y="23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87"/>
            <p:cNvSpPr/>
            <p:nvPr/>
          </p:nvSpPr>
          <p:spPr bwMode="auto">
            <a:xfrm>
              <a:off x="3948113" y="5745163"/>
              <a:ext cx="127000" cy="134938"/>
            </a:xfrm>
            <a:custGeom>
              <a:avLst/>
              <a:gdLst>
                <a:gd name="T0" fmla="*/ 3 w 17"/>
                <a:gd name="T1" fmla="*/ 18 h 18"/>
                <a:gd name="T2" fmla="*/ 3 w 17"/>
                <a:gd name="T3" fmla="*/ 18 h 18"/>
                <a:gd name="T4" fmla="*/ 0 w 17"/>
                <a:gd name="T5" fmla="*/ 17 h 18"/>
                <a:gd name="T6" fmla="*/ 4 w 17"/>
                <a:gd name="T7" fmla="*/ 15 h 18"/>
                <a:gd name="T8" fmla="*/ 4 w 17"/>
                <a:gd name="T9" fmla="*/ 15 h 18"/>
                <a:gd name="T10" fmla="*/ 14 w 17"/>
                <a:gd name="T11" fmla="*/ 1 h 18"/>
                <a:gd name="T12" fmla="*/ 16 w 17"/>
                <a:gd name="T13" fmla="*/ 0 h 18"/>
                <a:gd name="T14" fmla="*/ 16 w 17"/>
                <a:gd name="T15" fmla="*/ 2 h 18"/>
                <a:gd name="T16" fmla="*/ 7 w 17"/>
                <a:gd name="T17" fmla="*/ 16 h 18"/>
                <a:gd name="T18" fmla="*/ 7 w 17"/>
                <a:gd name="T19" fmla="*/ 16 h 18"/>
                <a:gd name="T20" fmla="*/ 6 w 17"/>
                <a:gd name="T21" fmla="*/ 17 h 18"/>
                <a:gd name="T22" fmla="*/ 3 w 17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0" y="18"/>
                    <a:pt x="0" y="17"/>
                  </a:cubicBezTo>
                  <a:cubicBezTo>
                    <a:pt x="0" y="15"/>
                    <a:pt x="1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5" y="18"/>
                    <a:pt x="3" y="18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8"/>
            <p:cNvSpPr/>
            <p:nvPr/>
          </p:nvSpPr>
          <p:spPr bwMode="auto">
            <a:xfrm>
              <a:off x="4329113" y="4816476"/>
              <a:ext cx="157163" cy="239713"/>
            </a:xfrm>
            <a:custGeom>
              <a:avLst/>
              <a:gdLst>
                <a:gd name="T0" fmla="*/ 2 w 21"/>
                <a:gd name="T1" fmla="*/ 32 h 32"/>
                <a:gd name="T2" fmla="*/ 1 w 21"/>
                <a:gd name="T3" fmla="*/ 31 h 32"/>
                <a:gd name="T4" fmla="*/ 0 w 21"/>
                <a:gd name="T5" fmla="*/ 29 h 32"/>
                <a:gd name="T6" fmla="*/ 9 w 21"/>
                <a:gd name="T7" fmla="*/ 15 h 32"/>
                <a:gd name="T8" fmla="*/ 18 w 21"/>
                <a:gd name="T9" fmla="*/ 1 h 32"/>
                <a:gd name="T10" fmla="*/ 20 w 21"/>
                <a:gd name="T11" fmla="*/ 1 h 32"/>
                <a:gd name="T12" fmla="*/ 20 w 21"/>
                <a:gd name="T13" fmla="*/ 3 h 32"/>
                <a:gd name="T14" fmla="*/ 12 w 21"/>
                <a:gd name="T15" fmla="*/ 17 h 32"/>
                <a:gd name="T16" fmla="*/ 3 w 21"/>
                <a:gd name="T17" fmla="*/ 31 h 32"/>
                <a:gd name="T18" fmla="*/ 2 w 21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2">
                  <a:moveTo>
                    <a:pt x="2" y="32"/>
                  </a:moveTo>
                  <a:cubicBezTo>
                    <a:pt x="1" y="32"/>
                    <a:pt x="1" y="32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3" y="25"/>
                    <a:pt x="6" y="20"/>
                    <a:pt x="9" y="15"/>
                  </a:cubicBezTo>
                  <a:cubicBezTo>
                    <a:pt x="12" y="10"/>
                    <a:pt x="15" y="5"/>
                    <a:pt x="18" y="1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1" y="2"/>
                    <a:pt x="20" y="3"/>
                  </a:cubicBezTo>
                  <a:cubicBezTo>
                    <a:pt x="18" y="7"/>
                    <a:pt x="15" y="12"/>
                    <a:pt x="12" y="17"/>
                  </a:cubicBezTo>
                  <a:cubicBezTo>
                    <a:pt x="9" y="22"/>
                    <a:pt x="6" y="27"/>
                    <a:pt x="3" y="31"/>
                  </a:cubicBezTo>
                  <a:cubicBezTo>
                    <a:pt x="3" y="31"/>
                    <a:pt x="2" y="32"/>
                    <a:pt x="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9"/>
            <p:cNvSpPr/>
            <p:nvPr/>
          </p:nvSpPr>
          <p:spPr bwMode="auto">
            <a:xfrm>
              <a:off x="4337050" y="4981576"/>
              <a:ext cx="141288" cy="209550"/>
            </a:xfrm>
            <a:custGeom>
              <a:avLst/>
              <a:gdLst>
                <a:gd name="T0" fmla="*/ 2 w 19"/>
                <a:gd name="T1" fmla="*/ 28 h 28"/>
                <a:gd name="T2" fmla="*/ 1 w 19"/>
                <a:gd name="T3" fmla="*/ 28 h 28"/>
                <a:gd name="T4" fmla="*/ 0 w 19"/>
                <a:gd name="T5" fmla="*/ 26 h 28"/>
                <a:gd name="T6" fmla="*/ 16 w 19"/>
                <a:gd name="T7" fmla="*/ 1 h 28"/>
                <a:gd name="T8" fmla="*/ 18 w 19"/>
                <a:gd name="T9" fmla="*/ 1 h 28"/>
                <a:gd name="T10" fmla="*/ 18 w 19"/>
                <a:gd name="T11" fmla="*/ 3 h 28"/>
                <a:gd name="T12" fmla="*/ 5 w 19"/>
                <a:gd name="T13" fmla="*/ 24 h 28"/>
                <a:gd name="T14" fmla="*/ 5 w 19"/>
                <a:gd name="T15" fmla="*/ 24 h 28"/>
                <a:gd name="T16" fmla="*/ 5 w 19"/>
                <a:gd name="T17" fmla="*/ 27 h 28"/>
                <a:gd name="T18" fmla="*/ 2 w 19"/>
                <a:gd name="T19" fmla="*/ 28 h 28"/>
                <a:gd name="T20" fmla="*/ 2 w 19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8">
                  <a:moveTo>
                    <a:pt x="2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5" y="18"/>
                    <a:pt x="11" y="9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5"/>
                    <a:pt x="5" y="26"/>
                    <a:pt x="5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90"/>
            <p:cNvSpPr/>
            <p:nvPr/>
          </p:nvSpPr>
          <p:spPr bwMode="auto">
            <a:xfrm>
              <a:off x="4329113" y="5086351"/>
              <a:ext cx="157163" cy="187325"/>
            </a:xfrm>
            <a:custGeom>
              <a:avLst/>
              <a:gdLst>
                <a:gd name="T0" fmla="*/ 2 w 21"/>
                <a:gd name="T1" fmla="*/ 25 h 25"/>
                <a:gd name="T2" fmla="*/ 1 w 21"/>
                <a:gd name="T3" fmla="*/ 24 h 25"/>
                <a:gd name="T4" fmla="*/ 1 w 21"/>
                <a:gd name="T5" fmla="*/ 22 h 25"/>
                <a:gd name="T6" fmla="*/ 7 w 21"/>
                <a:gd name="T7" fmla="*/ 15 h 25"/>
                <a:gd name="T8" fmla="*/ 18 w 21"/>
                <a:gd name="T9" fmla="*/ 1 h 25"/>
                <a:gd name="T10" fmla="*/ 20 w 21"/>
                <a:gd name="T11" fmla="*/ 1 h 25"/>
                <a:gd name="T12" fmla="*/ 20 w 21"/>
                <a:gd name="T13" fmla="*/ 3 h 25"/>
                <a:gd name="T14" fmla="*/ 9 w 21"/>
                <a:gd name="T15" fmla="*/ 17 h 25"/>
                <a:gd name="T16" fmla="*/ 5 w 21"/>
                <a:gd name="T17" fmla="*/ 21 h 25"/>
                <a:gd name="T18" fmla="*/ 5 w 21"/>
                <a:gd name="T19" fmla="*/ 23 h 25"/>
                <a:gd name="T20" fmla="*/ 3 w 21"/>
                <a:gd name="T21" fmla="*/ 24 h 25"/>
                <a:gd name="T22" fmla="*/ 2 w 21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5">
                  <a:moveTo>
                    <a:pt x="2" y="25"/>
                  </a:moveTo>
                  <a:cubicBezTo>
                    <a:pt x="2" y="25"/>
                    <a:pt x="1" y="25"/>
                    <a:pt x="1" y="24"/>
                  </a:cubicBezTo>
                  <a:cubicBezTo>
                    <a:pt x="0" y="24"/>
                    <a:pt x="0" y="23"/>
                    <a:pt x="1" y="22"/>
                  </a:cubicBezTo>
                  <a:cubicBezTo>
                    <a:pt x="3" y="20"/>
                    <a:pt x="5" y="17"/>
                    <a:pt x="7" y="15"/>
                  </a:cubicBezTo>
                  <a:cubicBezTo>
                    <a:pt x="11" y="10"/>
                    <a:pt x="15" y="5"/>
                    <a:pt x="18" y="1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1" y="2"/>
                    <a:pt x="20" y="3"/>
                  </a:cubicBezTo>
                  <a:cubicBezTo>
                    <a:pt x="17" y="7"/>
                    <a:pt x="13" y="12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6" y="22"/>
                    <a:pt x="5" y="23"/>
                    <a:pt x="5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91"/>
            <p:cNvSpPr/>
            <p:nvPr/>
          </p:nvSpPr>
          <p:spPr bwMode="auto">
            <a:xfrm>
              <a:off x="4344988" y="5191126"/>
              <a:ext cx="127000" cy="187325"/>
            </a:xfrm>
            <a:custGeom>
              <a:avLst/>
              <a:gdLst>
                <a:gd name="T0" fmla="*/ 2 w 17"/>
                <a:gd name="T1" fmla="*/ 25 h 25"/>
                <a:gd name="T2" fmla="*/ 1 w 17"/>
                <a:gd name="T3" fmla="*/ 24 h 25"/>
                <a:gd name="T4" fmla="*/ 0 w 17"/>
                <a:gd name="T5" fmla="*/ 22 h 25"/>
                <a:gd name="T6" fmla="*/ 15 w 17"/>
                <a:gd name="T7" fmla="*/ 1 h 25"/>
                <a:gd name="T8" fmla="*/ 17 w 17"/>
                <a:gd name="T9" fmla="*/ 1 h 25"/>
                <a:gd name="T10" fmla="*/ 17 w 17"/>
                <a:gd name="T11" fmla="*/ 3 h 25"/>
                <a:gd name="T12" fmla="*/ 3 w 17"/>
                <a:gd name="T13" fmla="*/ 24 h 25"/>
                <a:gd name="T14" fmla="*/ 2 w 1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2" y="25"/>
                  </a:move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4" y="15"/>
                    <a:pt x="9" y="8"/>
                    <a:pt x="15" y="1"/>
                  </a:cubicBezTo>
                  <a:cubicBezTo>
                    <a:pt x="15" y="1"/>
                    <a:pt x="16" y="0"/>
                    <a:pt x="17" y="1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2" y="10"/>
                    <a:pt x="7" y="17"/>
                    <a:pt x="3" y="24"/>
                  </a:cubicBezTo>
                  <a:cubicBezTo>
                    <a:pt x="3" y="24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92"/>
            <p:cNvSpPr/>
            <p:nvPr/>
          </p:nvSpPr>
          <p:spPr bwMode="auto">
            <a:xfrm>
              <a:off x="4351338" y="5310188"/>
              <a:ext cx="142875" cy="203200"/>
            </a:xfrm>
            <a:custGeom>
              <a:avLst/>
              <a:gdLst>
                <a:gd name="T0" fmla="*/ 2 w 19"/>
                <a:gd name="T1" fmla="*/ 27 h 27"/>
                <a:gd name="T2" fmla="*/ 1 w 19"/>
                <a:gd name="T3" fmla="*/ 27 h 27"/>
                <a:gd name="T4" fmla="*/ 1 w 19"/>
                <a:gd name="T5" fmla="*/ 25 h 27"/>
                <a:gd name="T6" fmla="*/ 16 w 19"/>
                <a:gd name="T7" fmla="*/ 1 h 27"/>
                <a:gd name="T8" fmla="*/ 18 w 19"/>
                <a:gd name="T9" fmla="*/ 1 h 27"/>
                <a:gd name="T10" fmla="*/ 18 w 19"/>
                <a:gd name="T11" fmla="*/ 3 h 27"/>
                <a:gd name="T12" fmla="*/ 3 w 19"/>
                <a:gd name="T13" fmla="*/ 26 h 27"/>
                <a:gd name="T14" fmla="*/ 2 w 1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7">
                  <a:moveTo>
                    <a:pt x="2" y="27"/>
                  </a:moveTo>
                  <a:cubicBezTo>
                    <a:pt x="2" y="27"/>
                    <a:pt x="1" y="27"/>
                    <a:pt x="1" y="27"/>
                  </a:cubicBezTo>
                  <a:cubicBezTo>
                    <a:pt x="0" y="27"/>
                    <a:pt x="0" y="26"/>
                    <a:pt x="1" y="25"/>
                  </a:cubicBezTo>
                  <a:cubicBezTo>
                    <a:pt x="5" y="17"/>
                    <a:pt x="10" y="9"/>
                    <a:pt x="16" y="1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3" y="10"/>
                    <a:pt x="8" y="18"/>
                    <a:pt x="3" y="26"/>
                  </a:cubicBezTo>
                  <a:cubicBezTo>
                    <a:pt x="3" y="27"/>
                    <a:pt x="2" y="27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93"/>
            <p:cNvSpPr/>
            <p:nvPr/>
          </p:nvSpPr>
          <p:spPr bwMode="auto">
            <a:xfrm>
              <a:off x="4351338" y="5445126"/>
              <a:ext cx="120650" cy="173038"/>
            </a:xfrm>
            <a:custGeom>
              <a:avLst/>
              <a:gdLst>
                <a:gd name="T0" fmla="*/ 1 w 16"/>
                <a:gd name="T1" fmla="*/ 23 h 23"/>
                <a:gd name="T2" fmla="*/ 0 w 16"/>
                <a:gd name="T3" fmla="*/ 23 h 23"/>
                <a:gd name="T4" fmla="*/ 0 w 16"/>
                <a:gd name="T5" fmla="*/ 21 h 23"/>
                <a:gd name="T6" fmla="*/ 13 w 16"/>
                <a:gd name="T7" fmla="*/ 1 h 23"/>
                <a:gd name="T8" fmla="*/ 15 w 16"/>
                <a:gd name="T9" fmla="*/ 0 h 23"/>
                <a:gd name="T10" fmla="*/ 15 w 16"/>
                <a:gd name="T11" fmla="*/ 2 h 23"/>
                <a:gd name="T12" fmla="*/ 3 w 16"/>
                <a:gd name="T13" fmla="*/ 22 h 23"/>
                <a:gd name="T14" fmla="*/ 1 w 16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3">
                  <a:moveTo>
                    <a:pt x="1" y="23"/>
                  </a:moveTo>
                  <a:cubicBezTo>
                    <a:pt x="1" y="23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4" y="14"/>
                    <a:pt x="8" y="7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1"/>
                    <a:pt x="16" y="2"/>
                    <a:pt x="15" y="2"/>
                  </a:cubicBezTo>
                  <a:cubicBezTo>
                    <a:pt x="11" y="9"/>
                    <a:pt x="6" y="15"/>
                    <a:pt x="3" y="22"/>
                  </a:cubicBezTo>
                  <a:cubicBezTo>
                    <a:pt x="2" y="22"/>
                    <a:pt x="2" y="23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94"/>
            <p:cNvSpPr/>
            <p:nvPr/>
          </p:nvSpPr>
          <p:spPr bwMode="auto">
            <a:xfrm>
              <a:off x="4359275" y="5557838"/>
              <a:ext cx="112713" cy="157163"/>
            </a:xfrm>
            <a:custGeom>
              <a:avLst/>
              <a:gdLst>
                <a:gd name="T0" fmla="*/ 1 w 15"/>
                <a:gd name="T1" fmla="*/ 21 h 21"/>
                <a:gd name="T2" fmla="*/ 1 w 15"/>
                <a:gd name="T3" fmla="*/ 21 h 21"/>
                <a:gd name="T4" fmla="*/ 0 w 15"/>
                <a:gd name="T5" fmla="*/ 19 h 21"/>
                <a:gd name="T6" fmla="*/ 12 w 15"/>
                <a:gd name="T7" fmla="*/ 0 h 21"/>
                <a:gd name="T8" fmla="*/ 14 w 15"/>
                <a:gd name="T9" fmla="*/ 0 h 21"/>
                <a:gd name="T10" fmla="*/ 15 w 15"/>
                <a:gd name="T11" fmla="*/ 2 h 21"/>
                <a:gd name="T12" fmla="*/ 3 w 15"/>
                <a:gd name="T13" fmla="*/ 20 h 21"/>
                <a:gd name="T14" fmla="*/ 1 w 15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1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4" y="12"/>
                    <a:pt x="8" y="6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0" y="8"/>
                    <a:pt x="6" y="14"/>
                    <a:pt x="3" y="20"/>
                  </a:cubicBezTo>
                  <a:cubicBezTo>
                    <a:pt x="2" y="21"/>
                    <a:pt x="2" y="21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95"/>
            <p:cNvSpPr/>
            <p:nvPr/>
          </p:nvSpPr>
          <p:spPr bwMode="auto">
            <a:xfrm>
              <a:off x="4344988" y="5648326"/>
              <a:ext cx="133350" cy="179388"/>
            </a:xfrm>
            <a:custGeom>
              <a:avLst/>
              <a:gdLst>
                <a:gd name="T0" fmla="*/ 2 w 18"/>
                <a:gd name="T1" fmla="*/ 24 h 24"/>
                <a:gd name="T2" fmla="*/ 1 w 18"/>
                <a:gd name="T3" fmla="*/ 24 h 24"/>
                <a:gd name="T4" fmla="*/ 1 w 18"/>
                <a:gd name="T5" fmla="*/ 22 h 24"/>
                <a:gd name="T6" fmla="*/ 16 w 18"/>
                <a:gd name="T7" fmla="*/ 0 h 24"/>
                <a:gd name="T8" fmla="*/ 18 w 18"/>
                <a:gd name="T9" fmla="*/ 0 h 24"/>
                <a:gd name="T10" fmla="*/ 18 w 18"/>
                <a:gd name="T11" fmla="*/ 3 h 24"/>
                <a:gd name="T12" fmla="*/ 3 w 18"/>
                <a:gd name="T13" fmla="*/ 23 h 24"/>
                <a:gd name="T14" fmla="*/ 2 w 1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4">
                  <a:moveTo>
                    <a:pt x="2" y="24"/>
                  </a:moveTo>
                  <a:cubicBezTo>
                    <a:pt x="2" y="24"/>
                    <a:pt x="2" y="24"/>
                    <a:pt x="1" y="24"/>
                  </a:cubicBezTo>
                  <a:cubicBezTo>
                    <a:pt x="1" y="23"/>
                    <a:pt x="0" y="22"/>
                    <a:pt x="1" y="22"/>
                  </a:cubicBezTo>
                  <a:cubicBezTo>
                    <a:pt x="4" y="14"/>
                    <a:pt x="9" y="7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2" y="8"/>
                    <a:pt x="7" y="15"/>
                    <a:pt x="3" y="23"/>
                  </a:cubicBezTo>
                  <a:cubicBezTo>
                    <a:pt x="3" y="23"/>
                    <a:pt x="3" y="24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96"/>
            <p:cNvSpPr/>
            <p:nvPr/>
          </p:nvSpPr>
          <p:spPr bwMode="auto">
            <a:xfrm>
              <a:off x="4389438" y="5729288"/>
              <a:ext cx="96838" cy="128588"/>
            </a:xfrm>
            <a:custGeom>
              <a:avLst/>
              <a:gdLst>
                <a:gd name="T0" fmla="*/ 2 w 13"/>
                <a:gd name="T1" fmla="*/ 17 h 17"/>
                <a:gd name="T2" fmla="*/ 1 w 13"/>
                <a:gd name="T3" fmla="*/ 17 h 17"/>
                <a:gd name="T4" fmla="*/ 1 w 13"/>
                <a:gd name="T5" fmla="*/ 15 h 17"/>
                <a:gd name="T6" fmla="*/ 8 w 13"/>
                <a:gd name="T7" fmla="*/ 3 h 17"/>
                <a:gd name="T8" fmla="*/ 12 w 13"/>
                <a:gd name="T9" fmla="*/ 0 h 17"/>
                <a:gd name="T10" fmla="*/ 13 w 13"/>
                <a:gd name="T11" fmla="*/ 2 h 17"/>
                <a:gd name="T12" fmla="*/ 11 w 13"/>
                <a:gd name="T13" fmla="*/ 3 h 17"/>
                <a:gd name="T14" fmla="*/ 10 w 13"/>
                <a:gd name="T15" fmla="*/ 4 h 17"/>
                <a:gd name="T16" fmla="*/ 4 w 13"/>
                <a:gd name="T17" fmla="*/ 15 h 17"/>
                <a:gd name="T18" fmla="*/ 4 w 13"/>
                <a:gd name="T19" fmla="*/ 16 h 17"/>
                <a:gd name="T20" fmla="*/ 3 w 13"/>
                <a:gd name="T21" fmla="*/ 17 h 17"/>
                <a:gd name="T22" fmla="*/ 2 w 13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7">
                  <a:moveTo>
                    <a:pt x="2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6"/>
                    <a:pt x="0" y="15"/>
                    <a:pt x="1" y="15"/>
                  </a:cubicBezTo>
                  <a:cubicBezTo>
                    <a:pt x="4" y="11"/>
                    <a:pt x="6" y="7"/>
                    <a:pt x="8" y="3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9" y="8"/>
                    <a:pt x="7" y="12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97"/>
            <p:cNvSpPr/>
            <p:nvPr/>
          </p:nvSpPr>
          <p:spPr bwMode="auto">
            <a:xfrm>
              <a:off x="4770438" y="4487863"/>
              <a:ext cx="141288" cy="193675"/>
            </a:xfrm>
            <a:custGeom>
              <a:avLst/>
              <a:gdLst>
                <a:gd name="T0" fmla="*/ 1 w 19"/>
                <a:gd name="T1" fmla="*/ 26 h 26"/>
                <a:gd name="T2" fmla="*/ 0 w 19"/>
                <a:gd name="T3" fmla="*/ 26 h 26"/>
                <a:gd name="T4" fmla="*/ 0 w 19"/>
                <a:gd name="T5" fmla="*/ 24 h 26"/>
                <a:gd name="T6" fmla="*/ 16 w 19"/>
                <a:gd name="T7" fmla="*/ 1 h 26"/>
                <a:gd name="T8" fmla="*/ 18 w 19"/>
                <a:gd name="T9" fmla="*/ 0 h 26"/>
                <a:gd name="T10" fmla="*/ 19 w 19"/>
                <a:gd name="T11" fmla="*/ 2 h 26"/>
                <a:gd name="T12" fmla="*/ 3 w 19"/>
                <a:gd name="T13" fmla="*/ 25 h 26"/>
                <a:gd name="T14" fmla="*/ 1 w 1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1" y="26"/>
                  </a:moveTo>
                  <a:cubicBezTo>
                    <a:pt x="1" y="26"/>
                    <a:pt x="1" y="26"/>
                    <a:pt x="0" y="26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98"/>
            <p:cNvSpPr/>
            <p:nvPr/>
          </p:nvSpPr>
          <p:spPr bwMode="auto">
            <a:xfrm>
              <a:off x="4778375" y="4673601"/>
              <a:ext cx="133350" cy="150813"/>
            </a:xfrm>
            <a:custGeom>
              <a:avLst/>
              <a:gdLst>
                <a:gd name="T0" fmla="*/ 1 w 18"/>
                <a:gd name="T1" fmla="*/ 20 h 20"/>
                <a:gd name="T2" fmla="*/ 0 w 18"/>
                <a:gd name="T3" fmla="*/ 20 h 20"/>
                <a:gd name="T4" fmla="*/ 0 w 18"/>
                <a:gd name="T5" fmla="*/ 18 h 20"/>
                <a:gd name="T6" fmla="*/ 12 w 18"/>
                <a:gd name="T7" fmla="*/ 2 h 20"/>
                <a:gd name="T8" fmla="*/ 17 w 18"/>
                <a:gd name="T9" fmla="*/ 0 h 20"/>
                <a:gd name="T10" fmla="*/ 17 w 18"/>
                <a:gd name="T11" fmla="*/ 2 h 20"/>
                <a:gd name="T12" fmla="*/ 15 w 18"/>
                <a:gd name="T13" fmla="*/ 3 h 20"/>
                <a:gd name="T14" fmla="*/ 14 w 18"/>
                <a:gd name="T15" fmla="*/ 4 h 20"/>
                <a:gd name="T16" fmla="*/ 3 w 18"/>
                <a:gd name="T17" fmla="*/ 19 h 20"/>
                <a:gd name="T18" fmla="*/ 1 w 18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0">
                  <a:moveTo>
                    <a:pt x="1" y="20"/>
                  </a:moveTo>
                  <a:cubicBezTo>
                    <a:pt x="1" y="20"/>
                    <a:pt x="1" y="20"/>
                    <a:pt x="0" y="20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99"/>
            <p:cNvSpPr/>
            <p:nvPr/>
          </p:nvSpPr>
          <p:spPr bwMode="auto">
            <a:xfrm>
              <a:off x="4770438" y="4786313"/>
              <a:ext cx="141288" cy="231775"/>
            </a:xfrm>
            <a:custGeom>
              <a:avLst/>
              <a:gdLst>
                <a:gd name="T0" fmla="*/ 2 w 19"/>
                <a:gd name="T1" fmla="*/ 31 h 31"/>
                <a:gd name="T2" fmla="*/ 1 w 19"/>
                <a:gd name="T3" fmla="*/ 31 h 31"/>
                <a:gd name="T4" fmla="*/ 0 w 19"/>
                <a:gd name="T5" fmla="*/ 29 h 31"/>
                <a:gd name="T6" fmla="*/ 16 w 19"/>
                <a:gd name="T7" fmla="*/ 0 h 31"/>
                <a:gd name="T8" fmla="*/ 18 w 19"/>
                <a:gd name="T9" fmla="*/ 0 h 31"/>
                <a:gd name="T10" fmla="*/ 18 w 19"/>
                <a:gd name="T11" fmla="*/ 2 h 31"/>
                <a:gd name="T12" fmla="*/ 3 w 19"/>
                <a:gd name="T13" fmla="*/ 30 h 31"/>
                <a:gd name="T14" fmla="*/ 2 w 1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1">
                  <a:moveTo>
                    <a:pt x="2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4" y="19"/>
                    <a:pt x="10" y="9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1"/>
                    <a:pt x="19" y="2"/>
                    <a:pt x="18" y="2"/>
                  </a:cubicBezTo>
                  <a:cubicBezTo>
                    <a:pt x="12" y="11"/>
                    <a:pt x="7" y="20"/>
                    <a:pt x="3" y="30"/>
                  </a:cubicBezTo>
                  <a:cubicBezTo>
                    <a:pt x="3" y="31"/>
                    <a:pt x="2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00"/>
            <p:cNvSpPr/>
            <p:nvPr/>
          </p:nvSpPr>
          <p:spPr bwMode="auto">
            <a:xfrm>
              <a:off x="4770438" y="4899026"/>
              <a:ext cx="149225" cy="223838"/>
            </a:xfrm>
            <a:custGeom>
              <a:avLst/>
              <a:gdLst>
                <a:gd name="T0" fmla="*/ 2 w 20"/>
                <a:gd name="T1" fmla="*/ 30 h 30"/>
                <a:gd name="T2" fmla="*/ 0 w 20"/>
                <a:gd name="T3" fmla="*/ 30 h 30"/>
                <a:gd name="T4" fmla="*/ 0 w 20"/>
                <a:gd name="T5" fmla="*/ 28 h 30"/>
                <a:gd name="T6" fmla="*/ 17 w 20"/>
                <a:gd name="T7" fmla="*/ 1 h 30"/>
                <a:gd name="T8" fmla="*/ 19 w 20"/>
                <a:gd name="T9" fmla="*/ 1 h 30"/>
                <a:gd name="T10" fmla="*/ 20 w 20"/>
                <a:gd name="T11" fmla="*/ 3 h 30"/>
                <a:gd name="T12" fmla="*/ 5 w 20"/>
                <a:gd name="T13" fmla="*/ 27 h 30"/>
                <a:gd name="T14" fmla="*/ 5 w 20"/>
                <a:gd name="T15" fmla="*/ 27 h 30"/>
                <a:gd name="T16" fmla="*/ 4 w 20"/>
                <a:gd name="T17" fmla="*/ 29 h 30"/>
                <a:gd name="T18" fmla="*/ 2 w 20"/>
                <a:gd name="T19" fmla="*/ 30 h 30"/>
                <a:gd name="T20" fmla="*/ 2 w 20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30"/>
                  </a:moveTo>
                  <a:cubicBezTo>
                    <a:pt x="1" y="30"/>
                    <a:pt x="1" y="30"/>
                    <a:pt x="0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6" y="19"/>
                    <a:pt x="12" y="10"/>
                    <a:pt x="17" y="1"/>
                  </a:cubicBezTo>
                  <a:cubicBezTo>
                    <a:pt x="17" y="1"/>
                    <a:pt x="18" y="0"/>
                    <a:pt x="19" y="1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15" y="11"/>
                    <a:pt x="10" y="19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9"/>
                    <a:pt x="4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4762500" y="5056188"/>
              <a:ext cx="142875" cy="201613"/>
            </a:xfrm>
            <a:custGeom>
              <a:avLst/>
              <a:gdLst>
                <a:gd name="T0" fmla="*/ 3 w 19"/>
                <a:gd name="T1" fmla="*/ 27 h 27"/>
                <a:gd name="T2" fmla="*/ 2 w 19"/>
                <a:gd name="T3" fmla="*/ 26 h 27"/>
                <a:gd name="T4" fmla="*/ 1 w 19"/>
                <a:gd name="T5" fmla="*/ 23 h 27"/>
                <a:gd name="T6" fmla="*/ 16 w 19"/>
                <a:gd name="T7" fmla="*/ 1 h 27"/>
                <a:gd name="T8" fmla="*/ 18 w 19"/>
                <a:gd name="T9" fmla="*/ 1 h 27"/>
                <a:gd name="T10" fmla="*/ 19 w 19"/>
                <a:gd name="T11" fmla="*/ 3 h 27"/>
                <a:gd name="T12" fmla="*/ 4 w 19"/>
                <a:gd name="T13" fmla="*/ 24 h 27"/>
                <a:gd name="T14" fmla="*/ 4 w 19"/>
                <a:gd name="T15" fmla="*/ 26 h 27"/>
                <a:gd name="T16" fmla="*/ 3 w 1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3" y="27"/>
                  </a:moveTo>
                  <a:cubicBezTo>
                    <a:pt x="2" y="27"/>
                    <a:pt x="2" y="26"/>
                    <a:pt x="2" y="26"/>
                  </a:cubicBezTo>
                  <a:cubicBezTo>
                    <a:pt x="1" y="26"/>
                    <a:pt x="0" y="25"/>
                    <a:pt x="1" y="23"/>
                  </a:cubicBezTo>
                  <a:cubicBezTo>
                    <a:pt x="6" y="15"/>
                    <a:pt x="11" y="8"/>
                    <a:pt x="16" y="1"/>
                  </a:cubicBezTo>
                  <a:cubicBezTo>
                    <a:pt x="17" y="1"/>
                    <a:pt x="18" y="0"/>
                    <a:pt x="18" y="1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3" y="10"/>
                    <a:pt x="8" y="17"/>
                    <a:pt x="4" y="24"/>
                  </a:cubicBezTo>
                  <a:cubicBezTo>
                    <a:pt x="5" y="25"/>
                    <a:pt x="5" y="25"/>
                    <a:pt x="4" y="26"/>
                  </a:cubicBezTo>
                  <a:cubicBezTo>
                    <a:pt x="4" y="26"/>
                    <a:pt x="3" y="27"/>
                    <a:pt x="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02"/>
            <p:cNvSpPr/>
            <p:nvPr/>
          </p:nvSpPr>
          <p:spPr bwMode="auto">
            <a:xfrm>
              <a:off x="4770438" y="5183188"/>
              <a:ext cx="157163" cy="201613"/>
            </a:xfrm>
            <a:custGeom>
              <a:avLst/>
              <a:gdLst>
                <a:gd name="T0" fmla="*/ 2 w 21"/>
                <a:gd name="T1" fmla="*/ 27 h 27"/>
                <a:gd name="T2" fmla="*/ 1 w 21"/>
                <a:gd name="T3" fmla="*/ 26 h 27"/>
                <a:gd name="T4" fmla="*/ 1 w 21"/>
                <a:gd name="T5" fmla="*/ 24 h 27"/>
                <a:gd name="T6" fmla="*/ 18 w 21"/>
                <a:gd name="T7" fmla="*/ 1 h 27"/>
                <a:gd name="T8" fmla="*/ 20 w 21"/>
                <a:gd name="T9" fmla="*/ 1 h 27"/>
                <a:gd name="T10" fmla="*/ 21 w 21"/>
                <a:gd name="T11" fmla="*/ 3 h 27"/>
                <a:gd name="T12" fmla="*/ 4 w 21"/>
                <a:gd name="T13" fmla="*/ 25 h 27"/>
                <a:gd name="T14" fmla="*/ 4 w 21"/>
                <a:gd name="T15" fmla="*/ 25 h 27"/>
                <a:gd name="T16" fmla="*/ 3 w 21"/>
                <a:gd name="T17" fmla="*/ 27 h 27"/>
                <a:gd name="T18" fmla="*/ 2 w 21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7">
                  <a:moveTo>
                    <a:pt x="2" y="27"/>
                  </a:moveTo>
                  <a:cubicBezTo>
                    <a:pt x="2" y="27"/>
                    <a:pt x="1" y="27"/>
                    <a:pt x="1" y="26"/>
                  </a:cubicBezTo>
                  <a:cubicBezTo>
                    <a:pt x="1" y="26"/>
                    <a:pt x="0" y="25"/>
                    <a:pt x="1" y="24"/>
                  </a:cubicBezTo>
                  <a:cubicBezTo>
                    <a:pt x="6" y="16"/>
                    <a:pt x="12" y="8"/>
                    <a:pt x="18" y="1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1" y="2"/>
                    <a:pt x="21" y="3"/>
                  </a:cubicBezTo>
                  <a:cubicBezTo>
                    <a:pt x="14" y="10"/>
                    <a:pt x="9" y="17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103"/>
            <p:cNvSpPr/>
            <p:nvPr/>
          </p:nvSpPr>
          <p:spPr bwMode="auto">
            <a:xfrm>
              <a:off x="4756150" y="5310188"/>
              <a:ext cx="141288" cy="187325"/>
            </a:xfrm>
            <a:custGeom>
              <a:avLst/>
              <a:gdLst>
                <a:gd name="T0" fmla="*/ 2 w 19"/>
                <a:gd name="T1" fmla="*/ 25 h 25"/>
                <a:gd name="T2" fmla="*/ 1 w 19"/>
                <a:gd name="T3" fmla="*/ 25 h 25"/>
                <a:gd name="T4" fmla="*/ 0 w 19"/>
                <a:gd name="T5" fmla="*/ 23 h 25"/>
                <a:gd name="T6" fmla="*/ 16 w 19"/>
                <a:gd name="T7" fmla="*/ 1 h 25"/>
                <a:gd name="T8" fmla="*/ 19 w 19"/>
                <a:gd name="T9" fmla="*/ 0 h 25"/>
                <a:gd name="T10" fmla="*/ 19 w 19"/>
                <a:gd name="T11" fmla="*/ 2 h 25"/>
                <a:gd name="T12" fmla="*/ 5 w 19"/>
                <a:gd name="T13" fmla="*/ 21 h 25"/>
                <a:gd name="T14" fmla="*/ 5 w 19"/>
                <a:gd name="T15" fmla="*/ 22 h 25"/>
                <a:gd name="T16" fmla="*/ 3 w 19"/>
                <a:gd name="T17" fmla="*/ 24 h 25"/>
                <a:gd name="T18" fmla="*/ 2 w 1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5">
                  <a:moveTo>
                    <a:pt x="2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104"/>
            <p:cNvSpPr/>
            <p:nvPr/>
          </p:nvSpPr>
          <p:spPr bwMode="auto">
            <a:xfrm>
              <a:off x="4770438" y="5414963"/>
              <a:ext cx="127000" cy="173038"/>
            </a:xfrm>
            <a:custGeom>
              <a:avLst/>
              <a:gdLst>
                <a:gd name="T0" fmla="*/ 2 w 17"/>
                <a:gd name="T1" fmla="*/ 23 h 23"/>
                <a:gd name="T2" fmla="*/ 1 w 17"/>
                <a:gd name="T3" fmla="*/ 23 h 23"/>
                <a:gd name="T4" fmla="*/ 0 w 17"/>
                <a:gd name="T5" fmla="*/ 21 h 23"/>
                <a:gd name="T6" fmla="*/ 15 w 17"/>
                <a:gd name="T7" fmla="*/ 1 h 23"/>
                <a:gd name="T8" fmla="*/ 17 w 17"/>
                <a:gd name="T9" fmla="*/ 0 h 23"/>
                <a:gd name="T10" fmla="*/ 17 w 17"/>
                <a:gd name="T11" fmla="*/ 2 h 23"/>
                <a:gd name="T12" fmla="*/ 3 w 17"/>
                <a:gd name="T13" fmla="*/ 22 h 23"/>
                <a:gd name="T14" fmla="*/ 2 w 17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3">
                  <a:moveTo>
                    <a:pt x="2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105"/>
            <p:cNvSpPr/>
            <p:nvPr/>
          </p:nvSpPr>
          <p:spPr bwMode="auto">
            <a:xfrm>
              <a:off x="4778375" y="5505451"/>
              <a:ext cx="133350" cy="165100"/>
            </a:xfrm>
            <a:custGeom>
              <a:avLst/>
              <a:gdLst>
                <a:gd name="T0" fmla="*/ 1 w 18"/>
                <a:gd name="T1" fmla="*/ 22 h 22"/>
                <a:gd name="T2" fmla="*/ 1 w 18"/>
                <a:gd name="T3" fmla="*/ 21 h 22"/>
                <a:gd name="T4" fmla="*/ 0 w 18"/>
                <a:gd name="T5" fmla="*/ 19 h 22"/>
                <a:gd name="T6" fmla="*/ 15 w 18"/>
                <a:gd name="T7" fmla="*/ 0 h 22"/>
                <a:gd name="T8" fmla="*/ 17 w 18"/>
                <a:gd name="T9" fmla="*/ 0 h 22"/>
                <a:gd name="T10" fmla="*/ 18 w 18"/>
                <a:gd name="T11" fmla="*/ 2 h 22"/>
                <a:gd name="T12" fmla="*/ 3 w 18"/>
                <a:gd name="T13" fmla="*/ 21 h 22"/>
                <a:gd name="T14" fmla="*/ 1 w 18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" y="22"/>
                  </a:moveTo>
                  <a:cubicBezTo>
                    <a:pt x="1" y="22"/>
                    <a:pt x="1" y="22"/>
                    <a:pt x="1" y="21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5" y="13"/>
                    <a:pt x="10" y="6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2" y="8"/>
                    <a:pt x="7" y="15"/>
                    <a:pt x="3" y="21"/>
                  </a:cubicBezTo>
                  <a:cubicBezTo>
                    <a:pt x="2" y="22"/>
                    <a:pt x="2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06"/>
            <p:cNvSpPr/>
            <p:nvPr/>
          </p:nvSpPr>
          <p:spPr bwMode="auto">
            <a:xfrm>
              <a:off x="4778375" y="5580063"/>
              <a:ext cx="141288" cy="165100"/>
            </a:xfrm>
            <a:custGeom>
              <a:avLst/>
              <a:gdLst>
                <a:gd name="T0" fmla="*/ 2 w 19"/>
                <a:gd name="T1" fmla="*/ 22 h 22"/>
                <a:gd name="T2" fmla="*/ 1 w 19"/>
                <a:gd name="T3" fmla="*/ 22 h 22"/>
                <a:gd name="T4" fmla="*/ 1 w 19"/>
                <a:gd name="T5" fmla="*/ 20 h 22"/>
                <a:gd name="T6" fmla="*/ 16 w 19"/>
                <a:gd name="T7" fmla="*/ 0 h 22"/>
                <a:gd name="T8" fmla="*/ 18 w 19"/>
                <a:gd name="T9" fmla="*/ 0 h 22"/>
                <a:gd name="T10" fmla="*/ 18 w 19"/>
                <a:gd name="T11" fmla="*/ 2 h 22"/>
                <a:gd name="T12" fmla="*/ 3 w 19"/>
                <a:gd name="T13" fmla="*/ 22 h 22"/>
                <a:gd name="T14" fmla="*/ 2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2" y="22"/>
                  </a:move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0" y="21"/>
                    <a:pt x="1" y="2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9" y="1"/>
                    <a:pt x="18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107"/>
            <p:cNvSpPr/>
            <p:nvPr/>
          </p:nvSpPr>
          <p:spPr bwMode="auto">
            <a:xfrm>
              <a:off x="4770438" y="5676901"/>
              <a:ext cx="141288" cy="203200"/>
            </a:xfrm>
            <a:custGeom>
              <a:avLst/>
              <a:gdLst>
                <a:gd name="T0" fmla="*/ 1 w 19"/>
                <a:gd name="T1" fmla="*/ 27 h 27"/>
                <a:gd name="T2" fmla="*/ 1 w 19"/>
                <a:gd name="T3" fmla="*/ 27 h 27"/>
                <a:gd name="T4" fmla="*/ 0 w 19"/>
                <a:gd name="T5" fmla="*/ 25 h 27"/>
                <a:gd name="T6" fmla="*/ 1 w 19"/>
                <a:gd name="T7" fmla="*/ 23 h 27"/>
                <a:gd name="T8" fmla="*/ 16 w 19"/>
                <a:gd name="T9" fmla="*/ 1 h 27"/>
                <a:gd name="T10" fmla="*/ 19 w 19"/>
                <a:gd name="T11" fmla="*/ 1 h 27"/>
                <a:gd name="T12" fmla="*/ 19 w 19"/>
                <a:gd name="T13" fmla="*/ 3 h 27"/>
                <a:gd name="T14" fmla="*/ 3 w 19"/>
                <a:gd name="T15" fmla="*/ 26 h 27"/>
                <a:gd name="T16" fmla="*/ 1 w 1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4"/>
                    <a:pt x="0" y="24"/>
                    <a:pt x="1" y="23"/>
                  </a:cubicBezTo>
                  <a:cubicBezTo>
                    <a:pt x="5" y="15"/>
                    <a:pt x="10" y="8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19" y="1"/>
                    <a:pt x="19" y="2"/>
                    <a:pt x="19" y="3"/>
                  </a:cubicBezTo>
                  <a:cubicBezTo>
                    <a:pt x="13" y="10"/>
                    <a:pt x="7" y="18"/>
                    <a:pt x="3" y="26"/>
                  </a:cubicBezTo>
                  <a:cubicBezTo>
                    <a:pt x="2" y="26"/>
                    <a:pt x="2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108"/>
            <p:cNvSpPr/>
            <p:nvPr/>
          </p:nvSpPr>
          <p:spPr bwMode="auto">
            <a:xfrm>
              <a:off x="5189538" y="5018088"/>
              <a:ext cx="141288" cy="173038"/>
            </a:xfrm>
            <a:custGeom>
              <a:avLst/>
              <a:gdLst>
                <a:gd name="T0" fmla="*/ 2 w 19"/>
                <a:gd name="T1" fmla="*/ 23 h 23"/>
                <a:gd name="T2" fmla="*/ 1 w 19"/>
                <a:gd name="T3" fmla="*/ 23 h 23"/>
                <a:gd name="T4" fmla="*/ 1 w 19"/>
                <a:gd name="T5" fmla="*/ 21 h 23"/>
                <a:gd name="T6" fmla="*/ 16 w 19"/>
                <a:gd name="T7" fmla="*/ 0 h 23"/>
                <a:gd name="T8" fmla="*/ 19 w 19"/>
                <a:gd name="T9" fmla="*/ 0 h 23"/>
                <a:gd name="T10" fmla="*/ 19 w 19"/>
                <a:gd name="T11" fmla="*/ 2 h 23"/>
                <a:gd name="T12" fmla="*/ 3 w 19"/>
                <a:gd name="T13" fmla="*/ 23 h 23"/>
                <a:gd name="T14" fmla="*/ 2 w 19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3">
                  <a:moveTo>
                    <a:pt x="2" y="23"/>
                  </a:moveTo>
                  <a:cubicBezTo>
                    <a:pt x="2" y="23"/>
                    <a:pt x="1" y="23"/>
                    <a:pt x="1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109"/>
            <p:cNvSpPr/>
            <p:nvPr/>
          </p:nvSpPr>
          <p:spPr bwMode="auto">
            <a:xfrm>
              <a:off x="5203825" y="5122863"/>
              <a:ext cx="119063" cy="128588"/>
            </a:xfrm>
            <a:custGeom>
              <a:avLst/>
              <a:gdLst>
                <a:gd name="T0" fmla="*/ 2 w 16"/>
                <a:gd name="T1" fmla="*/ 17 h 17"/>
                <a:gd name="T2" fmla="*/ 0 w 16"/>
                <a:gd name="T3" fmla="*/ 17 h 17"/>
                <a:gd name="T4" fmla="*/ 1 w 16"/>
                <a:gd name="T5" fmla="*/ 15 h 17"/>
                <a:gd name="T6" fmla="*/ 13 w 16"/>
                <a:gd name="T7" fmla="*/ 1 h 17"/>
                <a:gd name="T8" fmla="*/ 16 w 16"/>
                <a:gd name="T9" fmla="*/ 1 h 17"/>
                <a:gd name="T10" fmla="*/ 16 w 16"/>
                <a:gd name="T11" fmla="*/ 3 h 17"/>
                <a:gd name="T12" fmla="*/ 6 w 16"/>
                <a:gd name="T13" fmla="*/ 14 h 17"/>
                <a:gd name="T14" fmla="*/ 6 w 16"/>
                <a:gd name="T15" fmla="*/ 14 h 17"/>
                <a:gd name="T16" fmla="*/ 5 w 16"/>
                <a:gd name="T17" fmla="*/ 16 h 17"/>
                <a:gd name="T18" fmla="*/ 2 w 16"/>
                <a:gd name="T19" fmla="*/ 17 h 17"/>
                <a:gd name="T20" fmla="*/ 2 w 16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2" y="17"/>
                  </a:moveTo>
                  <a:cubicBezTo>
                    <a:pt x="1" y="17"/>
                    <a:pt x="1" y="17"/>
                    <a:pt x="0" y="17"/>
                  </a:cubicBezTo>
                  <a:cubicBezTo>
                    <a:pt x="0" y="16"/>
                    <a:pt x="0" y="15"/>
                    <a:pt x="1" y="1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110"/>
            <p:cNvSpPr/>
            <p:nvPr/>
          </p:nvSpPr>
          <p:spPr bwMode="auto">
            <a:xfrm>
              <a:off x="5203825" y="5191126"/>
              <a:ext cx="141288" cy="149225"/>
            </a:xfrm>
            <a:custGeom>
              <a:avLst/>
              <a:gdLst>
                <a:gd name="T0" fmla="*/ 1 w 19"/>
                <a:gd name="T1" fmla="*/ 20 h 20"/>
                <a:gd name="T2" fmla="*/ 1 w 19"/>
                <a:gd name="T3" fmla="*/ 20 h 20"/>
                <a:gd name="T4" fmla="*/ 0 w 19"/>
                <a:gd name="T5" fmla="*/ 18 h 20"/>
                <a:gd name="T6" fmla="*/ 9 w 19"/>
                <a:gd name="T7" fmla="*/ 8 h 20"/>
                <a:gd name="T8" fmla="*/ 16 w 19"/>
                <a:gd name="T9" fmla="*/ 1 h 20"/>
                <a:gd name="T10" fmla="*/ 18 w 19"/>
                <a:gd name="T11" fmla="*/ 0 h 20"/>
                <a:gd name="T12" fmla="*/ 18 w 19"/>
                <a:gd name="T13" fmla="*/ 2 h 20"/>
                <a:gd name="T14" fmla="*/ 12 w 19"/>
                <a:gd name="T15" fmla="*/ 10 h 20"/>
                <a:gd name="T16" fmla="*/ 3 w 19"/>
                <a:gd name="T17" fmla="*/ 20 h 20"/>
                <a:gd name="T18" fmla="*/ 1 w 19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2" y="15"/>
                    <a:pt x="6" y="11"/>
                    <a:pt x="9" y="8"/>
                  </a:cubicBezTo>
                  <a:cubicBezTo>
                    <a:pt x="12" y="5"/>
                    <a:pt x="14" y="2"/>
                    <a:pt x="16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9" y="2"/>
                    <a:pt x="18" y="2"/>
                  </a:cubicBezTo>
                  <a:cubicBezTo>
                    <a:pt x="17" y="4"/>
                    <a:pt x="14" y="7"/>
                    <a:pt x="12" y="10"/>
                  </a:cubicBezTo>
                  <a:cubicBezTo>
                    <a:pt x="8" y="13"/>
                    <a:pt x="5" y="17"/>
                    <a:pt x="3" y="20"/>
                  </a:cubicBezTo>
                  <a:cubicBezTo>
                    <a:pt x="2" y="20"/>
                    <a:pt x="2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111"/>
            <p:cNvSpPr/>
            <p:nvPr/>
          </p:nvSpPr>
          <p:spPr bwMode="auto">
            <a:xfrm>
              <a:off x="5195888" y="5287963"/>
              <a:ext cx="134938" cy="173038"/>
            </a:xfrm>
            <a:custGeom>
              <a:avLst/>
              <a:gdLst>
                <a:gd name="T0" fmla="*/ 2 w 18"/>
                <a:gd name="T1" fmla="*/ 23 h 23"/>
                <a:gd name="T2" fmla="*/ 0 w 18"/>
                <a:gd name="T3" fmla="*/ 23 h 23"/>
                <a:gd name="T4" fmla="*/ 0 w 18"/>
                <a:gd name="T5" fmla="*/ 20 h 23"/>
                <a:gd name="T6" fmla="*/ 1 w 18"/>
                <a:gd name="T7" fmla="*/ 19 h 23"/>
                <a:gd name="T8" fmla="*/ 8 w 18"/>
                <a:gd name="T9" fmla="*/ 10 h 23"/>
                <a:gd name="T10" fmla="*/ 15 w 18"/>
                <a:gd name="T11" fmla="*/ 0 h 23"/>
                <a:gd name="T12" fmla="*/ 18 w 18"/>
                <a:gd name="T13" fmla="*/ 0 h 23"/>
                <a:gd name="T14" fmla="*/ 18 w 18"/>
                <a:gd name="T15" fmla="*/ 2 h 23"/>
                <a:gd name="T16" fmla="*/ 10 w 18"/>
                <a:gd name="T17" fmla="*/ 12 h 23"/>
                <a:gd name="T18" fmla="*/ 4 w 18"/>
                <a:gd name="T19" fmla="*/ 21 h 23"/>
                <a:gd name="T20" fmla="*/ 3 w 18"/>
                <a:gd name="T21" fmla="*/ 22 h 23"/>
                <a:gd name="T22" fmla="*/ 2 w 18"/>
                <a:gd name="T23" fmla="*/ 23 h 23"/>
                <a:gd name="T24" fmla="*/ 2 w 18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3">
                  <a:moveTo>
                    <a:pt x="2" y="23"/>
                  </a:moveTo>
                  <a:cubicBezTo>
                    <a:pt x="1" y="23"/>
                    <a:pt x="0" y="23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0"/>
                    <a:pt x="1" y="20"/>
                    <a:pt x="1" y="19"/>
                  </a:cubicBezTo>
                  <a:cubicBezTo>
                    <a:pt x="4" y="16"/>
                    <a:pt x="6" y="13"/>
                    <a:pt x="8" y="10"/>
                  </a:cubicBezTo>
                  <a:cubicBezTo>
                    <a:pt x="10" y="7"/>
                    <a:pt x="13" y="4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5" y="6"/>
                    <a:pt x="13" y="9"/>
                    <a:pt x="10" y="12"/>
                  </a:cubicBezTo>
                  <a:cubicBezTo>
                    <a:pt x="8" y="15"/>
                    <a:pt x="6" y="17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112"/>
            <p:cNvSpPr/>
            <p:nvPr/>
          </p:nvSpPr>
          <p:spPr bwMode="auto">
            <a:xfrm>
              <a:off x="5218113" y="5408613"/>
              <a:ext cx="112713" cy="133350"/>
            </a:xfrm>
            <a:custGeom>
              <a:avLst/>
              <a:gdLst>
                <a:gd name="T0" fmla="*/ 1 w 15"/>
                <a:gd name="T1" fmla="*/ 18 h 18"/>
                <a:gd name="T2" fmla="*/ 0 w 15"/>
                <a:gd name="T3" fmla="*/ 18 h 18"/>
                <a:gd name="T4" fmla="*/ 0 w 15"/>
                <a:gd name="T5" fmla="*/ 16 h 18"/>
                <a:gd name="T6" fmla="*/ 12 w 15"/>
                <a:gd name="T7" fmla="*/ 0 h 18"/>
                <a:gd name="T8" fmla="*/ 14 w 15"/>
                <a:gd name="T9" fmla="*/ 0 h 18"/>
                <a:gd name="T10" fmla="*/ 15 w 15"/>
                <a:gd name="T11" fmla="*/ 2 h 18"/>
                <a:gd name="T12" fmla="*/ 3 w 15"/>
                <a:gd name="T13" fmla="*/ 18 h 18"/>
                <a:gd name="T14" fmla="*/ 1 w 1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1" y="18"/>
                  </a:moveTo>
                  <a:cubicBezTo>
                    <a:pt x="1" y="18"/>
                    <a:pt x="1" y="18"/>
                    <a:pt x="0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5" y="11"/>
                    <a:pt x="9" y="6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1" y="7"/>
                    <a:pt x="7" y="13"/>
                    <a:pt x="3" y="18"/>
                  </a:cubicBezTo>
                  <a:cubicBezTo>
                    <a:pt x="2" y="18"/>
                    <a:pt x="2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113"/>
            <p:cNvSpPr/>
            <p:nvPr/>
          </p:nvSpPr>
          <p:spPr bwMode="auto">
            <a:xfrm>
              <a:off x="5211763" y="5497513"/>
              <a:ext cx="119063" cy="150813"/>
            </a:xfrm>
            <a:custGeom>
              <a:avLst/>
              <a:gdLst>
                <a:gd name="T0" fmla="*/ 2 w 16"/>
                <a:gd name="T1" fmla="*/ 20 h 20"/>
                <a:gd name="T2" fmla="*/ 1 w 16"/>
                <a:gd name="T3" fmla="*/ 20 h 20"/>
                <a:gd name="T4" fmla="*/ 1 w 16"/>
                <a:gd name="T5" fmla="*/ 18 h 20"/>
                <a:gd name="T6" fmla="*/ 13 w 16"/>
                <a:gd name="T7" fmla="*/ 0 h 20"/>
                <a:gd name="T8" fmla="*/ 15 w 16"/>
                <a:gd name="T9" fmla="*/ 0 h 20"/>
                <a:gd name="T10" fmla="*/ 15 w 16"/>
                <a:gd name="T11" fmla="*/ 2 h 20"/>
                <a:gd name="T12" fmla="*/ 3 w 16"/>
                <a:gd name="T13" fmla="*/ 20 h 20"/>
                <a:gd name="T14" fmla="*/ 2 w 1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2" y="20"/>
                  </a:moveTo>
                  <a:cubicBezTo>
                    <a:pt x="2" y="20"/>
                    <a:pt x="1" y="20"/>
                    <a:pt x="1" y="20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1"/>
                    <a:pt x="15" y="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114"/>
            <p:cNvSpPr/>
            <p:nvPr/>
          </p:nvSpPr>
          <p:spPr bwMode="auto">
            <a:xfrm>
              <a:off x="5195888" y="5610226"/>
              <a:ext cx="134938" cy="157163"/>
            </a:xfrm>
            <a:custGeom>
              <a:avLst/>
              <a:gdLst>
                <a:gd name="T0" fmla="*/ 1 w 18"/>
                <a:gd name="T1" fmla="*/ 21 h 21"/>
                <a:gd name="T2" fmla="*/ 0 w 18"/>
                <a:gd name="T3" fmla="*/ 21 h 21"/>
                <a:gd name="T4" fmla="*/ 0 w 18"/>
                <a:gd name="T5" fmla="*/ 19 h 21"/>
                <a:gd name="T6" fmla="*/ 15 w 18"/>
                <a:gd name="T7" fmla="*/ 0 h 21"/>
                <a:gd name="T8" fmla="*/ 17 w 18"/>
                <a:gd name="T9" fmla="*/ 0 h 21"/>
                <a:gd name="T10" fmla="*/ 17 w 18"/>
                <a:gd name="T11" fmla="*/ 2 h 21"/>
                <a:gd name="T12" fmla="*/ 5 w 18"/>
                <a:gd name="T13" fmla="*/ 18 h 21"/>
                <a:gd name="T14" fmla="*/ 4 w 18"/>
                <a:gd name="T15" fmla="*/ 20 h 21"/>
                <a:gd name="T16" fmla="*/ 2 w 18"/>
                <a:gd name="T17" fmla="*/ 21 h 21"/>
                <a:gd name="T18" fmla="*/ 1 w 18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1">
                  <a:moveTo>
                    <a:pt x="1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1"/>
                    <a:pt x="18" y="2"/>
                    <a:pt x="17" y="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19"/>
                    <a:pt x="4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115"/>
            <p:cNvSpPr/>
            <p:nvPr/>
          </p:nvSpPr>
          <p:spPr bwMode="auto">
            <a:xfrm>
              <a:off x="5211763" y="5700713"/>
              <a:ext cx="127000" cy="171450"/>
            </a:xfrm>
            <a:custGeom>
              <a:avLst/>
              <a:gdLst>
                <a:gd name="T0" fmla="*/ 3 w 17"/>
                <a:gd name="T1" fmla="*/ 23 h 23"/>
                <a:gd name="T2" fmla="*/ 1 w 17"/>
                <a:gd name="T3" fmla="*/ 22 h 23"/>
                <a:gd name="T4" fmla="*/ 1 w 17"/>
                <a:gd name="T5" fmla="*/ 19 h 23"/>
                <a:gd name="T6" fmla="*/ 14 w 17"/>
                <a:gd name="T7" fmla="*/ 1 h 23"/>
                <a:gd name="T8" fmla="*/ 16 w 17"/>
                <a:gd name="T9" fmla="*/ 1 h 23"/>
                <a:gd name="T10" fmla="*/ 17 w 17"/>
                <a:gd name="T11" fmla="*/ 3 h 23"/>
                <a:gd name="T12" fmla="*/ 4 w 17"/>
                <a:gd name="T13" fmla="*/ 20 h 23"/>
                <a:gd name="T14" fmla="*/ 4 w 17"/>
                <a:gd name="T15" fmla="*/ 22 h 23"/>
                <a:gd name="T16" fmla="*/ 3 w 17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3" y="23"/>
                  </a:moveTo>
                  <a:cubicBezTo>
                    <a:pt x="2" y="23"/>
                    <a:pt x="2" y="22"/>
                    <a:pt x="1" y="22"/>
                  </a:cubicBezTo>
                  <a:cubicBezTo>
                    <a:pt x="1" y="22"/>
                    <a:pt x="0" y="20"/>
                    <a:pt x="1" y="19"/>
                  </a:cubicBezTo>
                  <a:cubicBezTo>
                    <a:pt x="6" y="13"/>
                    <a:pt x="10" y="7"/>
                    <a:pt x="14" y="1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2" y="8"/>
                    <a:pt x="8" y="14"/>
                    <a:pt x="4" y="20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3"/>
                    <a:pt x="3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6" grpId="0"/>
      <p:bldP spid="37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44410" y="1694788"/>
            <a:ext cx="3780398" cy="2520280"/>
            <a:chOff x="2386419" y="1943564"/>
            <a:chExt cx="3040130" cy="2026765"/>
          </a:xfrm>
          <a:solidFill>
            <a:srgbClr val="6A4028"/>
          </a:solidFill>
        </p:grpSpPr>
        <p:sp>
          <p:nvSpPr>
            <p:cNvPr id="5" name="Freeform 123"/>
            <p:cNvSpPr>
              <a:spLocks noEditPoints="1"/>
            </p:cNvSpPr>
            <p:nvPr/>
          </p:nvSpPr>
          <p:spPr bwMode="auto">
            <a:xfrm>
              <a:off x="2497361" y="2127173"/>
              <a:ext cx="2801295" cy="1689560"/>
            </a:xfrm>
            <a:custGeom>
              <a:avLst/>
              <a:gdLst>
                <a:gd name="T0" fmla="*/ 1572 w 1818"/>
                <a:gd name="T1" fmla="*/ 30 h 957"/>
                <a:gd name="T2" fmla="*/ 991 w 1818"/>
                <a:gd name="T3" fmla="*/ 26 h 957"/>
                <a:gd name="T4" fmla="*/ 360 w 1818"/>
                <a:gd name="T5" fmla="*/ 22 h 957"/>
                <a:gd name="T6" fmla="*/ 96 w 1818"/>
                <a:gd name="T7" fmla="*/ 1 h 957"/>
                <a:gd name="T8" fmla="*/ 442 w 1818"/>
                <a:gd name="T9" fmla="*/ 2 h 957"/>
                <a:gd name="T10" fmla="*/ 1087 w 1818"/>
                <a:gd name="T11" fmla="*/ 6 h 957"/>
                <a:gd name="T12" fmla="*/ 1640 w 1818"/>
                <a:gd name="T13" fmla="*/ 10 h 957"/>
                <a:gd name="T14" fmla="*/ 1772 w 1818"/>
                <a:gd name="T15" fmla="*/ 80 h 957"/>
                <a:gd name="T16" fmla="*/ 1774 w 1818"/>
                <a:gd name="T17" fmla="*/ 52 h 957"/>
                <a:gd name="T18" fmla="*/ 1773 w 1818"/>
                <a:gd name="T19" fmla="*/ 37 h 957"/>
                <a:gd name="T20" fmla="*/ 1762 w 1818"/>
                <a:gd name="T21" fmla="*/ 32 h 957"/>
                <a:gd name="T22" fmla="*/ 1771 w 1818"/>
                <a:gd name="T23" fmla="*/ 10 h 957"/>
                <a:gd name="T24" fmla="*/ 1802 w 1818"/>
                <a:gd name="T25" fmla="*/ 15 h 957"/>
                <a:gd name="T26" fmla="*/ 1811 w 1818"/>
                <a:gd name="T27" fmla="*/ 30 h 957"/>
                <a:gd name="T28" fmla="*/ 1809 w 1818"/>
                <a:gd name="T29" fmla="*/ 56 h 957"/>
                <a:gd name="T30" fmla="*/ 1782 w 1818"/>
                <a:gd name="T31" fmla="*/ 919 h 957"/>
                <a:gd name="T32" fmla="*/ 1780 w 1818"/>
                <a:gd name="T33" fmla="*/ 721 h 957"/>
                <a:gd name="T34" fmla="*/ 1776 w 1818"/>
                <a:gd name="T35" fmla="*/ 395 h 957"/>
                <a:gd name="T36" fmla="*/ 1772 w 1818"/>
                <a:gd name="T37" fmla="*/ 129 h 957"/>
                <a:gd name="T38" fmla="*/ 1808 w 1818"/>
                <a:gd name="T39" fmla="*/ 117 h 957"/>
                <a:gd name="T40" fmla="*/ 1811 w 1818"/>
                <a:gd name="T41" fmla="*/ 381 h 957"/>
                <a:gd name="T42" fmla="*/ 1816 w 1818"/>
                <a:gd name="T43" fmla="*/ 708 h 957"/>
                <a:gd name="T44" fmla="*/ 1818 w 1818"/>
                <a:gd name="T45" fmla="*/ 906 h 957"/>
                <a:gd name="T46" fmla="*/ 1756 w 1818"/>
                <a:gd name="T47" fmla="*/ 934 h 957"/>
                <a:gd name="T48" fmla="*/ 1787 w 1818"/>
                <a:gd name="T49" fmla="*/ 936 h 957"/>
                <a:gd name="T50" fmla="*/ 1779 w 1818"/>
                <a:gd name="T51" fmla="*/ 942 h 957"/>
                <a:gd name="T52" fmla="*/ 1781 w 1818"/>
                <a:gd name="T53" fmla="*/ 931 h 957"/>
                <a:gd name="T54" fmla="*/ 1814 w 1818"/>
                <a:gd name="T55" fmla="*/ 930 h 957"/>
                <a:gd name="T56" fmla="*/ 1781 w 1818"/>
                <a:gd name="T57" fmla="*/ 955 h 957"/>
                <a:gd name="T58" fmla="*/ 1752 w 1818"/>
                <a:gd name="T59" fmla="*/ 955 h 957"/>
                <a:gd name="T60" fmla="*/ 1718 w 1818"/>
                <a:gd name="T61" fmla="*/ 954 h 957"/>
                <a:gd name="T62" fmla="*/ 225 w 1818"/>
                <a:gd name="T63" fmla="*/ 934 h 957"/>
                <a:gd name="T64" fmla="*/ 779 w 1818"/>
                <a:gd name="T65" fmla="*/ 934 h 957"/>
                <a:gd name="T66" fmla="*/ 1413 w 1818"/>
                <a:gd name="T67" fmla="*/ 934 h 957"/>
                <a:gd name="T68" fmla="*/ 1741 w 1818"/>
                <a:gd name="T69" fmla="*/ 934 h 957"/>
                <a:gd name="T70" fmla="*/ 1450 w 1818"/>
                <a:gd name="T71" fmla="*/ 954 h 957"/>
                <a:gd name="T72" fmla="*/ 830 w 1818"/>
                <a:gd name="T73" fmla="*/ 954 h 957"/>
                <a:gd name="T74" fmla="*/ 248 w 1818"/>
                <a:gd name="T75" fmla="*/ 954 h 957"/>
                <a:gd name="T76" fmla="*/ 7 w 1818"/>
                <a:gd name="T77" fmla="*/ 897 h 957"/>
                <a:gd name="T78" fmla="*/ 45 w 1818"/>
                <a:gd name="T79" fmla="*/ 910 h 957"/>
                <a:gd name="T80" fmla="*/ 48 w 1818"/>
                <a:gd name="T81" fmla="*/ 927 h 957"/>
                <a:gd name="T82" fmla="*/ 63 w 1818"/>
                <a:gd name="T83" fmla="*/ 933 h 957"/>
                <a:gd name="T84" fmla="*/ 67 w 1818"/>
                <a:gd name="T85" fmla="*/ 954 h 957"/>
                <a:gd name="T86" fmla="*/ 26 w 1818"/>
                <a:gd name="T87" fmla="*/ 951 h 957"/>
                <a:gd name="T88" fmla="*/ 10 w 1818"/>
                <a:gd name="T89" fmla="*/ 937 h 957"/>
                <a:gd name="T90" fmla="*/ 8 w 1818"/>
                <a:gd name="T91" fmla="*/ 913 h 957"/>
                <a:gd name="T92" fmla="*/ 43 w 1818"/>
                <a:gd name="T93" fmla="*/ 48 h 957"/>
                <a:gd name="T94" fmla="*/ 38 w 1818"/>
                <a:gd name="T95" fmla="*/ 224 h 957"/>
                <a:gd name="T96" fmla="*/ 37 w 1818"/>
                <a:gd name="T97" fmla="*/ 541 h 957"/>
                <a:gd name="T98" fmla="*/ 40 w 1818"/>
                <a:gd name="T99" fmla="*/ 816 h 957"/>
                <a:gd name="T100" fmla="*/ 6 w 1818"/>
                <a:gd name="T101" fmla="*/ 866 h 957"/>
                <a:gd name="T102" fmla="*/ 1 w 1818"/>
                <a:gd name="T103" fmla="*/ 625 h 957"/>
                <a:gd name="T104" fmla="*/ 1 w 1818"/>
                <a:gd name="T105" fmla="*/ 301 h 957"/>
                <a:gd name="T106" fmla="*/ 6 w 1818"/>
                <a:gd name="T107" fmla="*/ 78 h 957"/>
                <a:gd name="T108" fmla="*/ 62 w 1818"/>
                <a:gd name="T109" fmla="*/ 22 h 957"/>
                <a:gd name="T110" fmla="*/ 30 w 1818"/>
                <a:gd name="T111" fmla="*/ 21 h 957"/>
                <a:gd name="T112" fmla="*/ 49 w 1818"/>
                <a:gd name="T113" fmla="*/ 12 h 957"/>
                <a:gd name="T114" fmla="*/ 46 w 1818"/>
                <a:gd name="T115" fmla="*/ 34 h 957"/>
                <a:gd name="T116" fmla="*/ 11 w 1818"/>
                <a:gd name="T117" fmla="*/ 39 h 957"/>
                <a:gd name="T118" fmla="*/ 15 w 1818"/>
                <a:gd name="T119" fmla="*/ 18 h 957"/>
                <a:gd name="T120" fmla="*/ 55 w 1818"/>
                <a:gd name="T121" fmla="*/ 0 h 957"/>
                <a:gd name="T122" fmla="*/ 96 w 1818"/>
                <a:gd name="T123" fmla="*/ 1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8" h="957">
                  <a:moveTo>
                    <a:pt x="1762" y="10"/>
                  </a:moveTo>
                  <a:lnTo>
                    <a:pt x="1739" y="31"/>
                  </a:lnTo>
                  <a:lnTo>
                    <a:pt x="1739" y="31"/>
                  </a:lnTo>
                  <a:lnTo>
                    <a:pt x="1730" y="31"/>
                  </a:lnTo>
                  <a:lnTo>
                    <a:pt x="1713" y="31"/>
                  </a:lnTo>
                  <a:lnTo>
                    <a:pt x="1688" y="31"/>
                  </a:lnTo>
                  <a:lnTo>
                    <a:pt x="1656" y="31"/>
                  </a:lnTo>
                  <a:lnTo>
                    <a:pt x="1617" y="30"/>
                  </a:lnTo>
                  <a:lnTo>
                    <a:pt x="1572" y="30"/>
                  </a:lnTo>
                  <a:lnTo>
                    <a:pt x="1522" y="30"/>
                  </a:lnTo>
                  <a:lnTo>
                    <a:pt x="1467" y="30"/>
                  </a:lnTo>
                  <a:lnTo>
                    <a:pt x="1407" y="29"/>
                  </a:lnTo>
                  <a:lnTo>
                    <a:pt x="1345" y="29"/>
                  </a:lnTo>
                  <a:lnTo>
                    <a:pt x="1278" y="28"/>
                  </a:lnTo>
                  <a:lnTo>
                    <a:pt x="1210" y="28"/>
                  </a:lnTo>
                  <a:lnTo>
                    <a:pt x="1138" y="28"/>
                  </a:lnTo>
                  <a:lnTo>
                    <a:pt x="1064" y="26"/>
                  </a:lnTo>
                  <a:lnTo>
                    <a:pt x="991" y="26"/>
                  </a:lnTo>
                  <a:lnTo>
                    <a:pt x="916" y="25"/>
                  </a:lnTo>
                  <a:lnTo>
                    <a:pt x="842" y="25"/>
                  </a:lnTo>
                  <a:lnTo>
                    <a:pt x="767" y="24"/>
                  </a:lnTo>
                  <a:lnTo>
                    <a:pt x="693" y="24"/>
                  </a:lnTo>
                  <a:lnTo>
                    <a:pt x="622" y="24"/>
                  </a:lnTo>
                  <a:lnTo>
                    <a:pt x="551" y="23"/>
                  </a:lnTo>
                  <a:lnTo>
                    <a:pt x="485" y="23"/>
                  </a:lnTo>
                  <a:lnTo>
                    <a:pt x="421" y="23"/>
                  </a:lnTo>
                  <a:lnTo>
                    <a:pt x="360" y="22"/>
                  </a:lnTo>
                  <a:lnTo>
                    <a:pt x="304" y="22"/>
                  </a:lnTo>
                  <a:lnTo>
                    <a:pt x="253" y="22"/>
                  </a:lnTo>
                  <a:lnTo>
                    <a:pt x="207" y="22"/>
                  </a:lnTo>
                  <a:lnTo>
                    <a:pt x="167" y="22"/>
                  </a:lnTo>
                  <a:lnTo>
                    <a:pt x="133" y="21"/>
                  </a:lnTo>
                  <a:lnTo>
                    <a:pt x="105" y="21"/>
                  </a:lnTo>
                  <a:lnTo>
                    <a:pt x="86" y="21"/>
                  </a:lnTo>
                  <a:lnTo>
                    <a:pt x="74" y="22"/>
                  </a:lnTo>
                  <a:lnTo>
                    <a:pt x="96" y="1"/>
                  </a:lnTo>
                  <a:lnTo>
                    <a:pt x="109" y="1"/>
                  </a:lnTo>
                  <a:lnTo>
                    <a:pt x="128" y="0"/>
                  </a:lnTo>
                  <a:lnTo>
                    <a:pt x="154" y="1"/>
                  </a:lnTo>
                  <a:lnTo>
                    <a:pt x="189" y="1"/>
                  </a:lnTo>
                  <a:lnTo>
                    <a:pt x="229" y="1"/>
                  </a:lnTo>
                  <a:lnTo>
                    <a:pt x="276" y="1"/>
                  </a:lnTo>
                  <a:lnTo>
                    <a:pt x="326" y="1"/>
                  </a:lnTo>
                  <a:lnTo>
                    <a:pt x="383" y="1"/>
                  </a:lnTo>
                  <a:lnTo>
                    <a:pt x="442" y="2"/>
                  </a:lnTo>
                  <a:lnTo>
                    <a:pt x="507" y="2"/>
                  </a:lnTo>
                  <a:lnTo>
                    <a:pt x="574" y="2"/>
                  </a:lnTo>
                  <a:lnTo>
                    <a:pt x="644" y="4"/>
                  </a:lnTo>
                  <a:lnTo>
                    <a:pt x="716" y="4"/>
                  </a:lnTo>
                  <a:lnTo>
                    <a:pt x="789" y="5"/>
                  </a:lnTo>
                  <a:lnTo>
                    <a:pt x="863" y="5"/>
                  </a:lnTo>
                  <a:lnTo>
                    <a:pt x="939" y="5"/>
                  </a:lnTo>
                  <a:lnTo>
                    <a:pt x="1013" y="6"/>
                  </a:lnTo>
                  <a:lnTo>
                    <a:pt x="1087" y="6"/>
                  </a:lnTo>
                  <a:lnTo>
                    <a:pt x="1160" y="7"/>
                  </a:lnTo>
                  <a:lnTo>
                    <a:pt x="1231" y="7"/>
                  </a:lnTo>
                  <a:lnTo>
                    <a:pt x="1301" y="8"/>
                  </a:lnTo>
                  <a:lnTo>
                    <a:pt x="1367" y="8"/>
                  </a:lnTo>
                  <a:lnTo>
                    <a:pt x="1430" y="8"/>
                  </a:lnTo>
                  <a:lnTo>
                    <a:pt x="1490" y="9"/>
                  </a:lnTo>
                  <a:lnTo>
                    <a:pt x="1545" y="9"/>
                  </a:lnTo>
                  <a:lnTo>
                    <a:pt x="1595" y="9"/>
                  </a:lnTo>
                  <a:lnTo>
                    <a:pt x="1640" y="10"/>
                  </a:lnTo>
                  <a:lnTo>
                    <a:pt x="1677" y="10"/>
                  </a:lnTo>
                  <a:lnTo>
                    <a:pt x="1709" y="10"/>
                  </a:lnTo>
                  <a:lnTo>
                    <a:pt x="1734" y="10"/>
                  </a:lnTo>
                  <a:lnTo>
                    <a:pt x="1753" y="10"/>
                  </a:lnTo>
                  <a:lnTo>
                    <a:pt x="1762" y="10"/>
                  </a:lnTo>
                  <a:lnTo>
                    <a:pt x="1762" y="10"/>
                  </a:lnTo>
                  <a:lnTo>
                    <a:pt x="1762" y="10"/>
                  </a:lnTo>
                  <a:close/>
                  <a:moveTo>
                    <a:pt x="1808" y="68"/>
                  </a:moveTo>
                  <a:lnTo>
                    <a:pt x="1772" y="80"/>
                  </a:lnTo>
                  <a:lnTo>
                    <a:pt x="1772" y="80"/>
                  </a:lnTo>
                  <a:lnTo>
                    <a:pt x="1772" y="76"/>
                  </a:lnTo>
                  <a:lnTo>
                    <a:pt x="1772" y="72"/>
                  </a:lnTo>
                  <a:lnTo>
                    <a:pt x="1773" y="68"/>
                  </a:lnTo>
                  <a:lnTo>
                    <a:pt x="1773" y="64"/>
                  </a:lnTo>
                  <a:lnTo>
                    <a:pt x="1773" y="61"/>
                  </a:lnTo>
                  <a:lnTo>
                    <a:pt x="1774" y="57"/>
                  </a:lnTo>
                  <a:lnTo>
                    <a:pt x="1774" y="55"/>
                  </a:lnTo>
                  <a:lnTo>
                    <a:pt x="1774" y="52"/>
                  </a:lnTo>
                  <a:lnTo>
                    <a:pt x="1776" y="49"/>
                  </a:lnTo>
                  <a:lnTo>
                    <a:pt x="1776" y="47"/>
                  </a:lnTo>
                  <a:lnTo>
                    <a:pt x="1776" y="45"/>
                  </a:lnTo>
                  <a:lnTo>
                    <a:pt x="1776" y="42"/>
                  </a:lnTo>
                  <a:lnTo>
                    <a:pt x="1776" y="41"/>
                  </a:lnTo>
                  <a:lnTo>
                    <a:pt x="1774" y="40"/>
                  </a:lnTo>
                  <a:lnTo>
                    <a:pt x="1774" y="38"/>
                  </a:lnTo>
                  <a:lnTo>
                    <a:pt x="1774" y="37"/>
                  </a:lnTo>
                  <a:lnTo>
                    <a:pt x="1773" y="37"/>
                  </a:lnTo>
                  <a:lnTo>
                    <a:pt x="1773" y="36"/>
                  </a:lnTo>
                  <a:lnTo>
                    <a:pt x="1772" y="34"/>
                  </a:lnTo>
                  <a:lnTo>
                    <a:pt x="1771" y="34"/>
                  </a:lnTo>
                  <a:lnTo>
                    <a:pt x="1771" y="33"/>
                  </a:lnTo>
                  <a:lnTo>
                    <a:pt x="1770" y="33"/>
                  </a:lnTo>
                  <a:lnTo>
                    <a:pt x="1768" y="33"/>
                  </a:lnTo>
                  <a:lnTo>
                    <a:pt x="1766" y="32"/>
                  </a:lnTo>
                  <a:lnTo>
                    <a:pt x="1764" y="32"/>
                  </a:lnTo>
                  <a:lnTo>
                    <a:pt x="1762" y="32"/>
                  </a:lnTo>
                  <a:lnTo>
                    <a:pt x="1760" y="32"/>
                  </a:lnTo>
                  <a:lnTo>
                    <a:pt x="1756" y="31"/>
                  </a:lnTo>
                  <a:lnTo>
                    <a:pt x="1753" y="31"/>
                  </a:lnTo>
                  <a:lnTo>
                    <a:pt x="1748" y="31"/>
                  </a:lnTo>
                  <a:lnTo>
                    <a:pt x="1745" y="31"/>
                  </a:lnTo>
                  <a:lnTo>
                    <a:pt x="1739" y="31"/>
                  </a:lnTo>
                  <a:lnTo>
                    <a:pt x="1762" y="10"/>
                  </a:lnTo>
                  <a:lnTo>
                    <a:pt x="1766" y="10"/>
                  </a:lnTo>
                  <a:lnTo>
                    <a:pt x="1771" y="10"/>
                  </a:lnTo>
                  <a:lnTo>
                    <a:pt x="1776" y="10"/>
                  </a:lnTo>
                  <a:lnTo>
                    <a:pt x="1780" y="10"/>
                  </a:lnTo>
                  <a:lnTo>
                    <a:pt x="1784" y="12"/>
                  </a:lnTo>
                  <a:lnTo>
                    <a:pt x="1787" y="12"/>
                  </a:lnTo>
                  <a:lnTo>
                    <a:pt x="1790" y="12"/>
                  </a:lnTo>
                  <a:lnTo>
                    <a:pt x="1794" y="13"/>
                  </a:lnTo>
                  <a:lnTo>
                    <a:pt x="1797" y="13"/>
                  </a:lnTo>
                  <a:lnTo>
                    <a:pt x="1800" y="14"/>
                  </a:lnTo>
                  <a:lnTo>
                    <a:pt x="1802" y="15"/>
                  </a:lnTo>
                  <a:lnTo>
                    <a:pt x="1804" y="16"/>
                  </a:lnTo>
                  <a:lnTo>
                    <a:pt x="1805" y="17"/>
                  </a:lnTo>
                  <a:lnTo>
                    <a:pt x="1808" y="18"/>
                  </a:lnTo>
                  <a:lnTo>
                    <a:pt x="1809" y="21"/>
                  </a:lnTo>
                  <a:lnTo>
                    <a:pt x="1810" y="22"/>
                  </a:lnTo>
                  <a:lnTo>
                    <a:pt x="1810" y="24"/>
                  </a:lnTo>
                  <a:lnTo>
                    <a:pt x="1811" y="25"/>
                  </a:lnTo>
                  <a:lnTo>
                    <a:pt x="1811" y="28"/>
                  </a:lnTo>
                  <a:lnTo>
                    <a:pt x="1811" y="30"/>
                  </a:lnTo>
                  <a:lnTo>
                    <a:pt x="1811" y="32"/>
                  </a:lnTo>
                  <a:lnTo>
                    <a:pt x="1811" y="34"/>
                  </a:lnTo>
                  <a:lnTo>
                    <a:pt x="1811" y="37"/>
                  </a:lnTo>
                  <a:lnTo>
                    <a:pt x="1811" y="40"/>
                  </a:lnTo>
                  <a:lnTo>
                    <a:pt x="1810" y="42"/>
                  </a:lnTo>
                  <a:lnTo>
                    <a:pt x="1810" y="46"/>
                  </a:lnTo>
                  <a:lnTo>
                    <a:pt x="1810" y="49"/>
                  </a:lnTo>
                  <a:lnTo>
                    <a:pt x="1809" y="53"/>
                  </a:lnTo>
                  <a:lnTo>
                    <a:pt x="1809" y="56"/>
                  </a:lnTo>
                  <a:lnTo>
                    <a:pt x="1809" y="60"/>
                  </a:lnTo>
                  <a:lnTo>
                    <a:pt x="1808" y="64"/>
                  </a:lnTo>
                  <a:lnTo>
                    <a:pt x="1808" y="68"/>
                  </a:lnTo>
                  <a:lnTo>
                    <a:pt x="1808" y="68"/>
                  </a:lnTo>
                  <a:lnTo>
                    <a:pt x="1808" y="68"/>
                  </a:lnTo>
                  <a:close/>
                  <a:moveTo>
                    <a:pt x="1818" y="912"/>
                  </a:moveTo>
                  <a:lnTo>
                    <a:pt x="1782" y="925"/>
                  </a:lnTo>
                  <a:lnTo>
                    <a:pt x="1782" y="925"/>
                  </a:lnTo>
                  <a:lnTo>
                    <a:pt x="1782" y="919"/>
                  </a:lnTo>
                  <a:lnTo>
                    <a:pt x="1782" y="910"/>
                  </a:lnTo>
                  <a:lnTo>
                    <a:pt x="1782" y="896"/>
                  </a:lnTo>
                  <a:lnTo>
                    <a:pt x="1782" y="879"/>
                  </a:lnTo>
                  <a:lnTo>
                    <a:pt x="1782" y="859"/>
                  </a:lnTo>
                  <a:lnTo>
                    <a:pt x="1781" y="836"/>
                  </a:lnTo>
                  <a:lnTo>
                    <a:pt x="1781" y="811"/>
                  </a:lnTo>
                  <a:lnTo>
                    <a:pt x="1781" y="783"/>
                  </a:lnTo>
                  <a:lnTo>
                    <a:pt x="1781" y="753"/>
                  </a:lnTo>
                  <a:lnTo>
                    <a:pt x="1780" y="721"/>
                  </a:lnTo>
                  <a:lnTo>
                    <a:pt x="1780" y="688"/>
                  </a:lnTo>
                  <a:lnTo>
                    <a:pt x="1779" y="653"/>
                  </a:lnTo>
                  <a:lnTo>
                    <a:pt x="1779" y="617"/>
                  </a:lnTo>
                  <a:lnTo>
                    <a:pt x="1778" y="580"/>
                  </a:lnTo>
                  <a:lnTo>
                    <a:pt x="1778" y="544"/>
                  </a:lnTo>
                  <a:lnTo>
                    <a:pt x="1777" y="506"/>
                  </a:lnTo>
                  <a:lnTo>
                    <a:pt x="1777" y="468"/>
                  </a:lnTo>
                  <a:lnTo>
                    <a:pt x="1776" y="431"/>
                  </a:lnTo>
                  <a:lnTo>
                    <a:pt x="1776" y="395"/>
                  </a:lnTo>
                  <a:lnTo>
                    <a:pt x="1774" y="358"/>
                  </a:lnTo>
                  <a:lnTo>
                    <a:pt x="1774" y="324"/>
                  </a:lnTo>
                  <a:lnTo>
                    <a:pt x="1773" y="290"/>
                  </a:lnTo>
                  <a:lnTo>
                    <a:pt x="1773" y="258"/>
                  </a:lnTo>
                  <a:lnTo>
                    <a:pt x="1772" y="227"/>
                  </a:lnTo>
                  <a:lnTo>
                    <a:pt x="1772" y="199"/>
                  </a:lnTo>
                  <a:lnTo>
                    <a:pt x="1772" y="173"/>
                  </a:lnTo>
                  <a:lnTo>
                    <a:pt x="1772" y="150"/>
                  </a:lnTo>
                  <a:lnTo>
                    <a:pt x="1772" y="129"/>
                  </a:lnTo>
                  <a:lnTo>
                    <a:pt x="1772" y="111"/>
                  </a:lnTo>
                  <a:lnTo>
                    <a:pt x="1772" y="97"/>
                  </a:lnTo>
                  <a:lnTo>
                    <a:pt x="1772" y="87"/>
                  </a:lnTo>
                  <a:lnTo>
                    <a:pt x="1772" y="80"/>
                  </a:lnTo>
                  <a:lnTo>
                    <a:pt x="1808" y="68"/>
                  </a:lnTo>
                  <a:lnTo>
                    <a:pt x="1808" y="74"/>
                  </a:lnTo>
                  <a:lnTo>
                    <a:pt x="1808" y="85"/>
                  </a:lnTo>
                  <a:lnTo>
                    <a:pt x="1808" y="98"/>
                  </a:lnTo>
                  <a:lnTo>
                    <a:pt x="1808" y="117"/>
                  </a:lnTo>
                  <a:lnTo>
                    <a:pt x="1808" y="136"/>
                  </a:lnTo>
                  <a:lnTo>
                    <a:pt x="1808" y="160"/>
                  </a:lnTo>
                  <a:lnTo>
                    <a:pt x="1808" y="187"/>
                  </a:lnTo>
                  <a:lnTo>
                    <a:pt x="1809" y="214"/>
                  </a:lnTo>
                  <a:lnTo>
                    <a:pt x="1809" y="245"/>
                  </a:lnTo>
                  <a:lnTo>
                    <a:pt x="1810" y="277"/>
                  </a:lnTo>
                  <a:lnTo>
                    <a:pt x="1810" y="310"/>
                  </a:lnTo>
                  <a:lnTo>
                    <a:pt x="1810" y="346"/>
                  </a:lnTo>
                  <a:lnTo>
                    <a:pt x="1811" y="381"/>
                  </a:lnTo>
                  <a:lnTo>
                    <a:pt x="1811" y="419"/>
                  </a:lnTo>
                  <a:lnTo>
                    <a:pt x="1812" y="455"/>
                  </a:lnTo>
                  <a:lnTo>
                    <a:pt x="1813" y="493"/>
                  </a:lnTo>
                  <a:lnTo>
                    <a:pt x="1813" y="531"/>
                  </a:lnTo>
                  <a:lnTo>
                    <a:pt x="1814" y="568"/>
                  </a:lnTo>
                  <a:lnTo>
                    <a:pt x="1814" y="604"/>
                  </a:lnTo>
                  <a:lnTo>
                    <a:pt x="1816" y="640"/>
                  </a:lnTo>
                  <a:lnTo>
                    <a:pt x="1816" y="675"/>
                  </a:lnTo>
                  <a:lnTo>
                    <a:pt x="1816" y="708"/>
                  </a:lnTo>
                  <a:lnTo>
                    <a:pt x="1817" y="740"/>
                  </a:lnTo>
                  <a:lnTo>
                    <a:pt x="1817" y="770"/>
                  </a:lnTo>
                  <a:lnTo>
                    <a:pt x="1818" y="798"/>
                  </a:lnTo>
                  <a:lnTo>
                    <a:pt x="1818" y="824"/>
                  </a:lnTo>
                  <a:lnTo>
                    <a:pt x="1818" y="847"/>
                  </a:lnTo>
                  <a:lnTo>
                    <a:pt x="1818" y="866"/>
                  </a:lnTo>
                  <a:lnTo>
                    <a:pt x="1818" y="883"/>
                  </a:lnTo>
                  <a:lnTo>
                    <a:pt x="1818" y="897"/>
                  </a:lnTo>
                  <a:lnTo>
                    <a:pt x="1818" y="906"/>
                  </a:lnTo>
                  <a:lnTo>
                    <a:pt x="1818" y="912"/>
                  </a:lnTo>
                  <a:lnTo>
                    <a:pt x="1818" y="912"/>
                  </a:lnTo>
                  <a:lnTo>
                    <a:pt x="1818" y="912"/>
                  </a:lnTo>
                  <a:close/>
                  <a:moveTo>
                    <a:pt x="1718" y="954"/>
                  </a:moveTo>
                  <a:lnTo>
                    <a:pt x="1741" y="934"/>
                  </a:lnTo>
                  <a:lnTo>
                    <a:pt x="1741" y="934"/>
                  </a:lnTo>
                  <a:lnTo>
                    <a:pt x="1746" y="934"/>
                  </a:lnTo>
                  <a:lnTo>
                    <a:pt x="1752" y="934"/>
                  </a:lnTo>
                  <a:lnTo>
                    <a:pt x="1756" y="934"/>
                  </a:lnTo>
                  <a:lnTo>
                    <a:pt x="1761" y="934"/>
                  </a:lnTo>
                  <a:lnTo>
                    <a:pt x="1765" y="934"/>
                  </a:lnTo>
                  <a:lnTo>
                    <a:pt x="1769" y="935"/>
                  </a:lnTo>
                  <a:lnTo>
                    <a:pt x="1772" y="935"/>
                  </a:lnTo>
                  <a:lnTo>
                    <a:pt x="1776" y="935"/>
                  </a:lnTo>
                  <a:lnTo>
                    <a:pt x="1779" y="935"/>
                  </a:lnTo>
                  <a:lnTo>
                    <a:pt x="1782" y="936"/>
                  </a:lnTo>
                  <a:lnTo>
                    <a:pt x="1785" y="936"/>
                  </a:lnTo>
                  <a:lnTo>
                    <a:pt x="1787" y="936"/>
                  </a:lnTo>
                  <a:lnTo>
                    <a:pt x="1789" y="936"/>
                  </a:lnTo>
                  <a:lnTo>
                    <a:pt x="1790" y="936"/>
                  </a:lnTo>
                  <a:lnTo>
                    <a:pt x="1792" y="936"/>
                  </a:lnTo>
                  <a:lnTo>
                    <a:pt x="1792" y="936"/>
                  </a:lnTo>
                  <a:lnTo>
                    <a:pt x="1792" y="936"/>
                  </a:lnTo>
                  <a:lnTo>
                    <a:pt x="1789" y="936"/>
                  </a:lnTo>
                  <a:lnTo>
                    <a:pt x="1786" y="938"/>
                  </a:lnTo>
                  <a:lnTo>
                    <a:pt x="1782" y="939"/>
                  </a:lnTo>
                  <a:lnTo>
                    <a:pt x="1779" y="942"/>
                  </a:lnTo>
                  <a:lnTo>
                    <a:pt x="1778" y="943"/>
                  </a:lnTo>
                  <a:lnTo>
                    <a:pt x="1778" y="943"/>
                  </a:lnTo>
                  <a:lnTo>
                    <a:pt x="1778" y="943"/>
                  </a:lnTo>
                  <a:lnTo>
                    <a:pt x="1779" y="942"/>
                  </a:lnTo>
                  <a:lnTo>
                    <a:pt x="1779" y="941"/>
                  </a:lnTo>
                  <a:lnTo>
                    <a:pt x="1780" y="938"/>
                  </a:lnTo>
                  <a:lnTo>
                    <a:pt x="1780" y="936"/>
                  </a:lnTo>
                  <a:lnTo>
                    <a:pt x="1781" y="934"/>
                  </a:lnTo>
                  <a:lnTo>
                    <a:pt x="1781" y="931"/>
                  </a:lnTo>
                  <a:lnTo>
                    <a:pt x="1781" y="928"/>
                  </a:lnTo>
                  <a:lnTo>
                    <a:pt x="1782" y="925"/>
                  </a:lnTo>
                  <a:lnTo>
                    <a:pt x="1818" y="912"/>
                  </a:lnTo>
                  <a:lnTo>
                    <a:pt x="1818" y="917"/>
                  </a:lnTo>
                  <a:lnTo>
                    <a:pt x="1817" y="919"/>
                  </a:lnTo>
                  <a:lnTo>
                    <a:pt x="1817" y="922"/>
                  </a:lnTo>
                  <a:lnTo>
                    <a:pt x="1816" y="926"/>
                  </a:lnTo>
                  <a:lnTo>
                    <a:pt x="1816" y="928"/>
                  </a:lnTo>
                  <a:lnTo>
                    <a:pt x="1814" y="930"/>
                  </a:lnTo>
                  <a:lnTo>
                    <a:pt x="1813" y="933"/>
                  </a:lnTo>
                  <a:lnTo>
                    <a:pt x="1812" y="935"/>
                  </a:lnTo>
                  <a:lnTo>
                    <a:pt x="1811" y="938"/>
                  </a:lnTo>
                  <a:lnTo>
                    <a:pt x="1809" y="941"/>
                  </a:lnTo>
                  <a:lnTo>
                    <a:pt x="1804" y="944"/>
                  </a:lnTo>
                  <a:lnTo>
                    <a:pt x="1800" y="947"/>
                  </a:lnTo>
                  <a:lnTo>
                    <a:pt x="1793" y="951"/>
                  </a:lnTo>
                  <a:lnTo>
                    <a:pt x="1786" y="953"/>
                  </a:lnTo>
                  <a:lnTo>
                    <a:pt x="1781" y="955"/>
                  </a:lnTo>
                  <a:lnTo>
                    <a:pt x="1777" y="955"/>
                  </a:lnTo>
                  <a:lnTo>
                    <a:pt x="1773" y="957"/>
                  </a:lnTo>
                  <a:lnTo>
                    <a:pt x="1770" y="957"/>
                  </a:lnTo>
                  <a:lnTo>
                    <a:pt x="1766" y="957"/>
                  </a:lnTo>
                  <a:lnTo>
                    <a:pt x="1763" y="957"/>
                  </a:lnTo>
                  <a:lnTo>
                    <a:pt x="1761" y="957"/>
                  </a:lnTo>
                  <a:lnTo>
                    <a:pt x="1757" y="955"/>
                  </a:lnTo>
                  <a:lnTo>
                    <a:pt x="1754" y="955"/>
                  </a:lnTo>
                  <a:lnTo>
                    <a:pt x="1752" y="955"/>
                  </a:lnTo>
                  <a:lnTo>
                    <a:pt x="1748" y="955"/>
                  </a:lnTo>
                  <a:lnTo>
                    <a:pt x="1744" y="955"/>
                  </a:lnTo>
                  <a:lnTo>
                    <a:pt x="1740" y="954"/>
                  </a:lnTo>
                  <a:lnTo>
                    <a:pt x="1737" y="954"/>
                  </a:lnTo>
                  <a:lnTo>
                    <a:pt x="1732" y="954"/>
                  </a:lnTo>
                  <a:lnTo>
                    <a:pt x="1728" y="954"/>
                  </a:lnTo>
                  <a:lnTo>
                    <a:pt x="1724" y="954"/>
                  </a:lnTo>
                  <a:lnTo>
                    <a:pt x="1718" y="954"/>
                  </a:lnTo>
                  <a:lnTo>
                    <a:pt x="1718" y="954"/>
                  </a:lnTo>
                  <a:lnTo>
                    <a:pt x="1718" y="954"/>
                  </a:lnTo>
                  <a:close/>
                  <a:moveTo>
                    <a:pt x="74" y="954"/>
                  </a:moveTo>
                  <a:lnTo>
                    <a:pt x="97" y="934"/>
                  </a:lnTo>
                  <a:lnTo>
                    <a:pt x="97" y="934"/>
                  </a:lnTo>
                  <a:lnTo>
                    <a:pt x="108" y="934"/>
                  </a:lnTo>
                  <a:lnTo>
                    <a:pt x="127" y="934"/>
                  </a:lnTo>
                  <a:lnTo>
                    <a:pt x="153" y="934"/>
                  </a:lnTo>
                  <a:lnTo>
                    <a:pt x="186" y="934"/>
                  </a:lnTo>
                  <a:lnTo>
                    <a:pt x="225" y="934"/>
                  </a:lnTo>
                  <a:lnTo>
                    <a:pt x="271" y="934"/>
                  </a:lnTo>
                  <a:lnTo>
                    <a:pt x="321" y="934"/>
                  </a:lnTo>
                  <a:lnTo>
                    <a:pt x="376" y="934"/>
                  </a:lnTo>
                  <a:lnTo>
                    <a:pt x="436" y="934"/>
                  </a:lnTo>
                  <a:lnTo>
                    <a:pt x="500" y="934"/>
                  </a:lnTo>
                  <a:lnTo>
                    <a:pt x="566" y="934"/>
                  </a:lnTo>
                  <a:lnTo>
                    <a:pt x="635" y="934"/>
                  </a:lnTo>
                  <a:lnTo>
                    <a:pt x="705" y="934"/>
                  </a:lnTo>
                  <a:lnTo>
                    <a:pt x="779" y="934"/>
                  </a:lnTo>
                  <a:lnTo>
                    <a:pt x="852" y="934"/>
                  </a:lnTo>
                  <a:lnTo>
                    <a:pt x="926" y="934"/>
                  </a:lnTo>
                  <a:lnTo>
                    <a:pt x="999" y="934"/>
                  </a:lnTo>
                  <a:lnTo>
                    <a:pt x="1074" y="934"/>
                  </a:lnTo>
                  <a:lnTo>
                    <a:pt x="1146" y="934"/>
                  </a:lnTo>
                  <a:lnTo>
                    <a:pt x="1216" y="934"/>
                  </a:lnTo>
                  <a:lnTo>
                    <a:pt x="1284" y="934"/>
                  </a:lnTo>
                  <a:lnTo>
                    <a:pt x="1350" y="934"/>
                  </a:lnTo>
                  <a:lnTo>
                    <a:pt x="1413" y="934"/>
                  </a:lnTo>
                  <a:lnTo>
                    <a:pt x="1471" y="934"/>
                  </a:lnTo>
                  <a:lnTo>
                    <a:pt x="1525" y="934"/>
                  </a:lnTo>
                  <a:lnTo>
                    <a:pt x="1575" y="934"/>
                  </a:lnTo>
                  <a:lnTo>
                    <a:pt x="1619" y="934"/>
                  </a:lnTo>
                  <a:lnTo>
                    <a:pt x="1658" y="934"/>
                  </a:lnTo>
                  <a:lnTo>
                    <a:pt x="1690" y="934"/>
                  </a:lnTo>
                  <a:lnTo>
                    <a:pt x="1714" y="934"/>
                  </a:lnTo>
                  <a:lnTo>
                    <a:pt x="1732" y="934"/>
                  </a:lnTo>
                  <a:lnTo>
                    <a:pt x="1741" y="934"/>
                  </a:lnTo>
                  <a:lnTo>
                    <a:pt x="1718" y="954"/>
                  </a:lnTo>
                  <a:lnTo>
                    <a:pt x="1709" y="954"/>
                  </a:lnTo>
                  <a:lnTo>
                    <a:pt x="1692" y="954"/>
                  </a:lnTo>
                  <a:lnTo>
                    <a:pt x="1667" y="954"/>
                  </a:lnTo>
                  <a:lnTo>
                    <a:pt x="1636" y="954"/>
                  </a:lnTo>
                  <a:lnTo>
                    <a:pt x="1597" y="954"/>
                  </a:lnTo>
                  <a:lnTo>
                    <a:pt x="1553" y="954"/>
                  </a:lnTo>
                  <a:lnTo>
                    <a:pt x="1503" y="954"/>
                  </a:lnTo>
                  <a:lnTo>
                    <a:pt x="1450" y="954"/>
                  </a:lnTo>
                  <a:lnTo>
                    <a:pt x="1390" y="954"/>
                  </a:lnTo>
                  <a:lnTo>
                    <a:pt x="1329" y="954"/>
                  </a:lnTo>
                  <a:lnTo>
                    <a:pt x="1262" y="954"/>
                  </a:lnTo>
                  <a:lnTo>
                    <a:pt x="1194" y="954"/>
                  </a:lnTo>
                  <a:lnTo>
                    <a:pt x="1123" y="954"/>
                  </a:lnTo>
                  <a:lnTo>
                    <a:pt x="1051" y="954"/>
                  </a:lnTo>
                  <a:lnTo>
                    <a:pt x="978" y="954"/>
                  </a:lnTo>
                  <a:lnTo>
                    <a:pt x="903" y="954"/>
                  </a:lnTo>
                  <a:lnTo>
                    <a:pt x="830" y="954"/>
                  </a:lnTo>
                  <a:lnTo>
                    <a:pt x="756" y="954"/>
                  </a:lnTo>
                  <a:lnTo>
                    <a:pt x="684" y="954"/>
                  </a:lnTo>
                  <a:lnTo>
                    <a:pt x="613" y="954"/>
                  </a:lnTo>
                  <a:lnTo>
                    <a:pt x="543" y="954"/>
                  </a:lnTo>
                  <a:lnTo>
                    <a:pt x="477" y="954"/>
                  </a:lnTo>
                  <a:lnTo>
                    <a:pt x="414" y="954"/>
                  </a:lnTo>
                  <a:lnTo>
                    <a:pt x="354" y="954"/>
                  </a:lnTo>
                  <a:lnTo>
                    <a:pt x="300" y="954"/>
                  </a:lnTo>
                  <a:lnTo>
                    <a:pt x="248" y="954"/>
                  </a:lnTo>
                  <a:lnTo>
                    <a:pt x="204" y="954"/>
                  </a:lnTo>
                  <a:lnTo>
                    <a:pt x="164" y="954"/>
                  </a:lnTo>
                  <a:lnTo>
                    <a:pt x="130" y="954"/>
                  </a:lnTo>
                  <a:lnTo>
                    <a:pt x="104" y="954"/>
                  </a:lnTo>
                  <a:lnTo>
                    <a:pt x="86" y="954"/>
                  </a:lnTo>
                  <a:lnTo>
                    <a:pt x="74" y="954"/>
                  </a:lnTo>
                  <a:lnTo>
                    <a:pt x="74" y="954"/>
                  </a:lnTo>
                  <a:lnTo>
                    <a:pt x="74" y="954"/>
                  </a:lnTo>
                  <a:close/>
                  <a:moveTo>
                    <a:pt x="7" y="897"/>
                  </a:moveTo>
                  <a:lnTo>
                    <a:pt x="42" y="883"/>
                  </a:lnTo>
                  <a:lnTo>
                    <a:pt x="42" y="883"/>
                  </a:lnTo>
                  <a:lnTo>
                    <a:pt x="43" y="888"/>
                  </a:lnTo>
                  <a:lnTo>
                    <a:pt x="43" y="893"/>
                  </a:lnTo>
                  <a:lnTo>
                    <a:pt x="43" y="896"/>
                  </a:lnTo>
                  <a:lnTo>
                    <a:pt x="45" y="899"/>
                  </a:lnTo>
                  <a:lnTo>
                    <a:pt x="45" y="903"/>
                  </a:lnTo>
                  <a:lnTo>
                    <a:pt x="45" y="906"/>
                  </a:lnTo>
                  <a:lnTo>
                    <a:pt x="45" y="910"/>
                  </a:lnTo>
                  <a:lnTo>
                    <a:pt x="45" y="912"/>
                  </a:lnTo>
                  <a:lnTo>
                    <a:pt x="45" y="915"/>
                  </a:lnTo>
                  <a:lnTo>
                    <a:pt x="45" y="918"/>
                  </a:lnTo>
                  <a:lnTo>
                    <a:pt x="45" y="919"/>
                  </a:lnTo>
                  <a:lnTo>
                    <a:pt x="46" y="921"/>
                  </a:lnTo>
                  <a:lnTo>
                    <a:pt x="46" y="923"/>
                  </a:lnTo>
                  <a:lnTo>
                    <a:pt x="46" y="925"/>
                  </a:lnTo>
                  <a:lnTo>
                    <a:pt x="47" y="926"/>
                  </a:lnTo>
                  <a:lnTo>
                    <a:pt x="48" y="927"/>
                  </a:lnTo>
                  <a:lnTo>
                    <a:pt x="48" y="928"/>
                  </a:lnTo>
                  <a:lnTo>
                    <a:pt x="49" y="928"/>
                  </a:lnTo>
                  <a:lnTo>
                    <a:pt x="50" y="929"/>
                  </a:lnTo>
                  <a:lnTo>
                    <a:pt x="51" y="930"/>
                  </a:lnTo>
                  <a:lnTo>
                    <a:pt x="53" y="930"/>
                  </a:lnTo>
                  <a:lnTo>
                    <a:pt x="55" y="931"/>
                  </a:lnTo>
                  <a:lnTo>
                    <a:pt x="57" y="931"/>
                  </a:lnTo>
                  <a:lnTo>
                    <a:pt x="59" y="931"/>
                  </a:lnTo>
                  <a:lnTo>
                    <a:pt x="63" y="933"/>
                  </a:lnTo>
                  <a:lnTo>
                    <a:pt x="66" y="933"/>
                  </a:lnTo>
                  <a:lnTo>
                    <a:pt x="70" y="933"/>
                  </a:lnTo>
                  <a:lnTo>
                    <a:pt x="74" y="933"/>
                  </a:lnTo>
                  <a:lnTo>
                    <a:pt x="79" y="934"/>
                  </a:lnTo>
                  <a:lnTo>
                    <a:pt x="85" y="934"/>
                  </a:lnTo>
                  <a:lnTo>
                    <a:pt x="90" y="934"/>
                  </a:lnTo>
                  <a:lnTo>
                    <a:pt x="97" y="934"/>
                  </a:lnTo>
                  <a:lnTo>
                    <a:pt x="74" y="954"/>
                  </a:lnTo>
                  <a:lnTo>
                    <a:pt x="67" y="954"/>
                  </a:lnTo>
                  <a:lnTo>
                    <a:pt x="62" y="954"/>
                  </a:lnTo>
                  <a:lnTo>
                    <a:pt x="56" y="954"/>
                  </a:lnTo>
                  <a:lnTo>
                    <a:pt x="50" y="953"/>
                  </a:lnTo>
                  <a:lnTo>
                    <a:pt x="46" y="953"/>
                  </a:lnTo>
                  <a:lnTo>
                    <a:pt x="41" y="953"/>
                  </a:lnTo>
                  <a:lnTo>
                    <a:pt x="37" y="953"/>
                  </a:lnTo>
                  <a:lnTo>
                    <a:pt x="33" y="952"/>
                  </a:lnTo>
                  <a:lnTo>
                    <a:pt x="30" y="952"/>
                  </a:lnTo>
                  <a:lnTo>
                    <a:pt x="26" y="951"/>
                  </a:lnTo>
                  <a:lnTo>
                    <a:pt x="23" y="950"/>
                  </a:lnTo>
                  <a:lnTo>
                    <a:pt x="21" y="949"/>
                  </a:lnTo>
                  <a:lnTo>
                    <a:pt x="18" y="947"/>
                  </a:lnTo>
                  <a:lnTo>
                    <a:pt x="16" y="946"/>
                  </a:lnTo>
                  <a:lnTo>
                    <a:pt x="14" y="945"/>
                  </a:lnTo>
                  <a:lnTo>
                    <a:pt x="13" y="943"/>
                  </a:lnTo>
                  <a:lnTo>
                    <a:pt x="11" y="942"/>
                  </a:lnTo>
                  <a:lnTo>
                    <a:pt x="11" y="939"/>
                  </a:lnTo>
                  <a:lnTo>
                    <a:pt x="10" y="937"/>
                  </a:lnTo>
                  <a:lnTo>
                    <a:pt x="10" y="935"/>
                  </a:lnTo>
                  <a:lnTo>
                    <a:pt x="9" y="933"/>
                  </a:lnTo>
                  <a:lnTo>
                    <a:pt x="9" y="930"/>
                  </a:lnTo>
                  <a:lnTo>
                    <a:pt x="9" y="928"/>
                  </a:lnTo>
                  <a:lnTo>
                    <a:pt x="9" y="926"/>
                  </a:lnTo>
                  <a:lnTo>
                    <a:pt x="9" y="922"/>
                  </a:lnTo>
                  <a:lnTo>
                    <a:pt x="9" y="920"/>
                  </a:lnTo>
                  <a:lnTo>
                    <a:pt x="8" y="917"/>
                  </a:lnTo>
                  <a:lnTo>
                    <a:pt x="8" y="913"/>
                  </a:lnTo>
                  <a:lnTo>
                    <a:pt x="8" y="910"/>
                  </a:lnTo>
                  <a:lnTo>
                    <a:pt x="8" y="905"/>
                  </a:lnTo>
                  <a:lnTo>
                    <a:pt x="8" y="902"/>
                  </a:lnTo>
                  <a:lnTo>
                    <a:pt x="7" y="897"/>
                  </a:lnTo>
                  <a:lnTo>
                    <a:pt x="7" y="897"/>
                  </a:lnTo>
                  <a:lnTo>
                    <a:pt x="7" y="897"/>
                  </a:lnTo>
                  <a:close/>
                  <a:moveTo>
                    <a:pt x="8" y="60"/>
                  </a:moveTo>
                  <a:lnTo>
                    <a:pt x="43" y="48"/>
                  </a:lnTo>
                  <a:lnTo>
                    <a:pt x="43" y="48"/>
                  </a:lnTo>
                  <a:lnTo>
                    <a:pt x="42" y="55"/>
                  </a:lnTo>
                  <a:lnTo>
                    <a:pt x="41" y="65"/>
                  </a:lnTo>
                  <a:lnTo>
                    <a:pt x="41" y="79"/>
                  </a:lnTo>
                  <a:lnTo>
                    <a:pt x="40" y="97"/>
                  </a:lnTo>
                  <a:lnTo>
                    <a:pt x="39" y="117"/>
                  </a:lnTo>
                  <a:lnTo>
                    <a:pt x="39" y="141"/>
                  </a:lnTo>
                  <a:lnTo>
                    <a:pt x="38" y="166"/>
                  </a:lnTo>
                  <a:lnTo>
                    <a:pt x="38" y="195"/>
                  </a:lnTo>
                  <a:lnTo>
                    <a:pt x="38" y="224"/>
                  </a:lnTo>
                  <a:lnTo>
                    <a:pt x="37" y="255"/>
                  </a:lnTo>
                  <a:lnTo>
                    <a:pt x="37" y="288"/>
                  </a:lnTo>
                  <a:lnTo>
                    <a:pt x="37" y="323"/>
                  </a:lnTo>
                  <a:lnTo>
                    <a:pt x="37" y="358"/>
                  </a:lnTo>
                  <a:lnTo>
                    <a:pt x="37" y="395"/>
                  </a:lnTo>
                  <a:lnTo>
                    <a:pt x="37" y="431"/>
                  </a:lnTo>
                  <a:lnTo>
                    <a:pt x="37" y="468"/>
                  </a:lnTo>
                  <a:lnTo>
                    <a:pt x="37" y="505"/>
                  </a:lnTo>
                  <a:lnTo>
                    <a:pt x="37" y="541"/>
                  </a:lnTo>
                  <a:lnTo>
                    <a:pt x="37" y="577"/>
                  </a:lnTo>
                  <a:lnTo>
                    <a:pt x="38" y="612"/>
                  </a:lnTo>
                  <a:lnTo>
                    <a:pt x="38" y="647"/>
                  </a:lnTo>
                  <a:lnTo>
                    <a:pt x="38" y="680"/>
                  </a:lnTo>
                  <a:lnTo>
                    <a:pt x="38" y="711"/>
                  </a:lnTo>
                  <a:lnTo>
                    <a:pt x="39" y="740"/>
                  </a:lnTo>
                  <a:lnTo>
                    <a:pt x="39" y="768"/>
                  </a:lnTo>
                  <a:lnTo>
                    <a:pt x="40" y="793"/>
                  </a:lnTo>
                  <a:lnTo>
                    <a:pt x="40" y="816"/>
                  </a:lnTo>
                  <a:lnTo>
                    <a:pt x="41" y="836"/>
                  </a:lnTo>
                  <a:lnTo>
                    <a:pt x="41" y="854"/>
                  </a:lnTo>
                  <a:lnTo>
                    <a:pt x="41" y="867"/>
                  </a:lnTo>
                  <a:lnTo>
                    <a:pt x="42" y="878"/>
                  </a:lnTo>
                  <a:lnTo>
                    <a:pt x="42" y="883"/>
                  </a:lnTo>
                  <a:lnTo>
                    <a:pt x="7" y="897"/>
                  </a:lnTo>
                  <a:lnTo>
                    <a:pt x="7" y="890"/>
                  </a:lnTo>
                  <a:lnTo>
                    <a:pt x="6" y="880"/>
                  </a:lnTo>
                  <a:lnTo>
                    <a:pt x="6" y="866"/>
                  </a:lnTo>
                  <a:lnTo>
                    <a:pt x="5" y="849"/>
                  </a:lnTo>
                  <a:lnTo>
                    <a:pt x="5" y="830"/>
                  </a:lnTo>
                  <a:lnTo>
                    <a:pt x="3" y="807"/>
                  </a:lnTo>
                  <a:lnTo>
                    <a:pt x="3" y="782"/>
                  </a:lnTo>
                  <a:lnTo>
                    <a:pt x="3" y="753"/>
                  </a:lnTo>
                  <a:lnTo>
                    <a:pt x="2" y="723"/>
                  </a:lnTo>
                  <a:lnTo>
                    <a:pt x="2" y="692"/>
                  </a:lnTo>
                  <a:lnTo>
                    <a:pt x="2" y="659"/>
                  </a:lnTo>
                  <a:lnTo>
                    <a:pt x="1" y="625"/>
                  </a:lnTo>
                  <a:lnTo>
                    <a:pt x="1" y="589"/>
                  </a:lnTo>
                  <a:lnTo>
                    <a:pt x="1" y="554"/>
                  </a:lnTo>
                  <a:lnTo>
                    <a:pt x="1" y="517"/>
                  </a:lnTo>
                  <a:lnTo>
                    <a:pt x="1" y="481"/>
                  </a:lnTo>
                  <a:lnTo>
                    <a:pt x="1" y="444"/>
                  </a:lnTo>
                  <a:lnTo>
                    <a:pt x="0" y="407"/>
                  </a:lnTo>
                  <a:lnTo>
                    <a:pt x="1" y="371"/>
                  </a:lnTo>
                  <a:lnTo>
                    <a:pt x="1" y="335"/>
                  </a:lnTo>
                  <a:lnTo>
                    <a:pt x="1" y="301"/>
                  </a:lnTo>
                  <a:lnTo>
                    <a:pt x="1" y="268"/>
                  </a:lnTo>
                  <a:lnTo>
                    <a:pt x="1" y="237"/>
                  </a:lnTo>
                  <a:lnTo>
                    <a:pt x="2" y="206"/>
                  </a:lnTo>
                  <a:lnTo>
                    <a:pt x="2" y="179"/>
                  </a:lnTo>
                  <a:lnTo>
                    <a:pt x="2" y="153"/>
                  </a:lnTo>
                  <a:lnTo>
                    <a:pt x="3" y="129"/>
                  </a:lnTo>
                  <a:lnTo>
                    <a:pt x="5" y="109"/>
                  </a:lnTo>
                  <a:lnTo>
                    <a:pt x="5" y="92"/>
                  </a:lnTo>
                  <a:lnTo>
                    <a:pt x="6" y="78"/>
                  </a:lnTo>
                  <a:lnTo>
                    <a:pt x="7" y="6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close/>
                  <a:moveTo>
                    <a:pt x="96" y="1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69" y="22"/>
                  </a:lnTo>
                  <a:lnTo>
                    <a:pt x="62" y="22"/>
                  </a:lnTo>
                  <a:lnTo>
                    <a:pt x="56" y="22"/>
                  </a:lnTo>
                  <a:lnTo>
                    <a:pt x="51" y="22"/>
                  </a:lnTo>
                  <a:lnTo>
                    <a:pt x="47" y="21"/>
                  </a:lnTo>
                  <a:lnTo>
                    <a:pt x="42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42" y="16"/>
                  </a:lnTo>
                  <a:lnTo>
                    <a:pt x="47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7" y="28"/>
                  </a:lnTo>
                  <a:lnTo>
                    <a:pt x="47" y="31"/>
                  </a:lnTo>
                  <a:lnTo>
                    <a:pt x="46" y="34"/>
                  </a:lnTo>
                  <a:lnTo>
                    <a:pt x="46" y="39"/>
                  </a:lnTo>
                  <a:lnTo>
                    <a:pt x="45" y="44"/>
                  </a:lnTo>
                  <a:lnTo>
                    <a:pt x="43" y="48"/>
                  </a:lnTo>
                  <a:lnTo>
                    <a:pt x="8" y="60"/>
                  </a:lnTo>
                  <a:lnTo>
                    <a:pt x="9" y="55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11" y="42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1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1" y="2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43"/>
            <p:cNvSpPr>
              <a:spLocks noEditPoints="1"/>
            </p:cNvSpPr>
            <p:nvPr/>
          </p:nvSpPr>
          <p:spPr bwMode="auto">
            <a:xfrm>
              <a:off x="2386419" y="1943564"/>
              <a:ext cx="3040130" cy="2026765"/>
            </a:xfrm>
            <a:custGeom>
              <a:avLst/>
              <a:gdLst>
                <a:gd name="T0" fmla="*/ 35 w 1973"/>
                <a:gd name="T1" fmla="*/ 1085 h 1148"/>
                <a:gd name="T2" fmla="*/ 38 w 1973"/>
                <a:gd name="T3" fmla="*/ 1110 h 1148"/>
                <a:gd name="T4" fmla="*/ 49 w 1973"/>
                <a:gd name="T5" fmla="*/ 1120 h 1148"/>
                <a:gd name="T6" fmla="*/ 48 w 1973"/>
                <a:gd name="T7" fmla="*/ 1142 h 1148"/>
                <a:gd name="T8" fmla="*/ 16 w 1973"/>
                <a:gd name="T9" fmla="*/ 1138 h 1148"/>
                <a:gd name="T10" fmla="*/ 2 w 1973"/>
                <a:gd name="T11" fmla="*/ 1122 h 1148"/>
                <a:gd name="T12" fmla="*/ 0 w 1973"/>
                <a:gd name="T13" fmla="*/ 1093 h 1148"/>
                <a:gd name="T14" fmla="*/ 45 w 1973"/>
                <a:gd name="T15" fmla="*/ 159 h 1148"/>
                <a:gd name="T16" fmla="*/ 49 w 1973"/>
                <a:gd name="T17" fmla="*/ 327 h 1148"/>
                <a:gd name="T18" fmla="*/ 49 w 1973"/>
                <a:gd name="T19" fmla="*/ 659 h 1148"/>
                <a:gd name="T20" fmla="*/ 43 w 1973"/>
                <a:gd name="T21" fmla="*/ 962 h 1148"/>
                <a:gd name="T22" fmla="*/ 5 w 1973"/>
                <a:gd name="T23" fmla="*/ 1053 h 1148"/>
                <a:gd name="T24" fmla="*/ 11 w 1973"/>
                <a:gd name="T25" fmla="*/ 821 h 1148"/>
                <a:gd name="T26" fmla="*/ 14 w 1973"/>
                <a:gd name="T27" fmla="*/ 479 h 1148"/>
                <a:gd name="T28" fmla="*/ 11 w 1973"/>
                <a:gd name="T29" fmla="*/ 213 h 1148"/>
                <a:gd name="T30" fmla="*/ 110 w 1973"/>
                <a:gd name="T31" fmla="*/ 21 h 1148"/>
                <a:gd name="T32" fmla="*/ 59 w 1973"/>
                <a:gd name="T33" fmla="*/ 30 h 1148"/>
                <a:gd name="T34" fmla="*/ 41 w 1973"/>
                <a:gd name="T35" fmla="*/ 66 h 1148"/>
                <a:gd name="T36" fmla="*/ 41 w 1973"/>
                <a:gd name="T37" fmla="*/ 128 h 1148"/>
                <a:gd name="T38" fmla="*/ 6 w 1973"/>
                <a:gd name="T39" fmla="*/ 142 h 1148"/>
                <a:gd name="T40" fmla="*/ 5 w 1973"/>
                <a:gd name="T41" fmla="*/ 78 h 1148"/>
                <a:gd name="T42" fmla="*/ 38 w 1973"/>
                <a:gd name="T43" fmla="*/ 25 h 1148"/>
                <a:gd name="T44" fmla="*/ 133 w 1973"/>
                <a:gd name="T45" fmla="*/ 0 h 1148"/>
                <a:gd name="T46" fmla="*/ 1749 w 1973"/>
                <a:gd name="T47" fmla="*/ 43 h 1148"/>
                <a:gd name="T48" fmla="*/ 1274 w 1973"/>
                <a:gd name="T49" fmla="*/ 42 h 1148"/>
                <a:gd name="T50" fmla="*/ 628 w 1973"/>
                <a:gd name="T51" fmla="*/ 33 h 1148"/>
                <a:gd name="T52" fmla="*/ 165 w 1973"/>
                <a:gd name="T53" fmla="*/ 23 h 1148"/>
                <a:gd name="T54" fmla="*/ 349 w 1973"/>
                <a:gd name="T55" fmla="*/ 7 h 1148"/>
                <a:gd name="T56" fmla="*/ 936 w 1973"/>
                <a:gd name="T57" fmla="*/ 17 h 1148"/>
                <a:gd name="T58" fmla="*/ 1549 w 1973"/>
                <a:gd name="T59" fmla="*/ 23 h 1148"/>
                <a:gd name="T60" fmla="*/ 1828 w 1973"/>
                <a:gd name="T61" fmla="*/ 21 h 1148"/>
                <a:gd name="T62" fmla="*/ 1928 w 1973"/>
                <a:gd name="T63" fmla="*/ 103 h 1148"/>
                <a:gd name="T64" fmla="*/ 1905 w 1973"/>
                <a:gd name="T65" fmla="*/ 61 h 1148"/>
                <a:gd name="T66" fmla="*/ 1866 w 1973"/>
                <a:gd name="T67" fmla="*/ 40 h 1148"/>
                <a:gd name="T68" fmla="*/ 1812 w 1973"/>
                <a:gd name="T69" fmla="*/ 40 h 1148"/>
                <a:gd name="T70" fmla="*/ 1886 w 1973"/>
                <a:gd name="T71" fmla="*/ 19 h 1148"/>
                <a:gd name="T72" fmla="*/ 1934 w 1973"/>
                <a:gd name="T73" fmla="*/ 39 h 1148"/>
                <a:gd name="T74" fmla="*/ 1961 w 1973"/>
                <a:gd name="T75" fmla="*/ 82 h 1148"/>
                <a:gd name="T76" fmla="*/ 1965 w 1973"/>
                <a:gd name="T77" fmla="*/ 1024 h 1148"/>
                <a:gd name="T78" fmla="*/ 1926 w 1973"/>
                <a:gd name="T79" fmla="*/ 929 h 1148"/>
                <a:gd name="T80" fmla="*/ 1926 w 1973"/>
                <a:gd name="T81" fmla="*/ 619 h 1148"/>
                <a:gd name="T82" fmla="*/ 1928 w 1973"/>
                <a:gd name="T83" fmla="*/ 289 h 1148"/>
                <a:gd name="T84" fmla="*/ 1965 w 1973"/>
                <a:gd name="T85" fmla="*/ 137 h 1148"/>
                <a:gd name="T86" fmla="*/ 1963 w 1973"/>
                <a:gd name="T87" fmla="*/ 378 h 1148"/>
                <a:gd name="T88" fmla="*/ 1962 w 1973"/>
                <a:gd name="T89" fmla="*/ 722 h 1148"/>
                <a:gd name="T90" fmla="*/ 1964 w 1973"/>
                <a:gd name="T91" fmla="*/ 983 h 1148"/>
                <a:gd name="T92" fmla="*/ 1898 w 1973"/>
                <a:gd name="T93" fmla="*/ 1127 h 1148"/>
                <a:gd name="T94" fmla="*/ 1924 w 1973"/>
                <a:gd name="T95" fmla="*/ 1124 h 1148"/>
                <a:gd name="T96" fmla="*/ 1936 w 1973"/>
                <a:gd name="T97" fmla="*/ 1104 h 1148"/>
                <a:gd name="T98" fmla="*/ 1936 w 1973"/>
                <a:gd name="T99" fmla="*/ 1064 h 1148"/>
                <a:gd name="T100" fmla="*/ 1969 w 1973"/>
                <a:gd name="T101" fmla="*/ 1040 h 1148"/>
                <a:gd name="T102" fmla="*/ 1972 w 1973"/>
                <a:gd name="T103" fmla="*/ 1085 h 1148"/>
                <a:gd name="T104" fmla="*/ 1955 w 1973"/>
                <a:gd name="T105" fmla="*/ 1121 h 1148"/>
                <a:gd name="T106" fmla="*/ 1891 w 1973"/>
                <a:gd name="T107" fmla="*/ 1148 h 1148"/>
                <a:gd name="T108" fmla="*/ 117 w 1973"/>
                <a:gd name="T109" fmla="*/ 1120 h 1148"/>
                <a:gd name="T110" fmla="*/ 628 w 1973"/>
                <a:gd name="T111" fmla="*/ 1118 h 1148"/>
                <a:gd name="T112" fmla="*/ 1332 w 1973"/>
                <a:gd name="T113" fmla="*/ 1122 h 1148"/>
                <a:gd name="T114" fmla="*/ 1840 w 1973"/>
                <a:gd name="T115" fmla="*/ 1127 h 1148"/>
                <a:gd name="T116" fmla="*/ 1741 w 1973"/>
                <a:gd name="T117" fmla="*/ 1146 h 1148"/>
                <a:gd name="T118" fmla="*/ 1156 w 1973"/>
                <a:gd name="T119" fmla="*/ 1142 h 1148"/>
                <a:gd name="T120" fmla="*/ 462 w 1973"/>
                <a:gd name="T121" fmla="*/ 1138 h 1148"/>
                <a:gd name="T122" fmla="*/ 48 w 1973"/>
                <a:gd name="T123" fmla="*/ 1142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3" h="1148">
                  <a:moveTo>
                    <a:pt x="3" y="1070"/>
                  </a:moveTo>
                  <a:lnTo>
                    <a:pt x="39" y="1058"/>
                  </a:lnTo>
                  <a:lnTo>
                    <a:pt x="39" y="1058"/>
                  </a:lnTo>
                  <a:lnTo>
                    <a:pt x="38" y="1064"/>
                  </a:lnTo>
                  <a:lnTo>
                    <a:pt x="38" y="1069"/>
                  </a:lnTo>
                  <a:lnTo>
                    <a:pt x="37" y="1073"/>
                  </a:lnTo>
                  <a:lnTo>
                    <a:pt x="37" y="1077"/>
                  </a:lnTo>
                  <a:lnTo>
                    <a:pt x="35" y="1081"/>
                  </a:lnTo>
                  <a:lnTo>
                    <a:pt x="35" y="1085"/>
                  </a:lnTo>
                  <a:lnTo>
                    <a:pt x="35" y="1088"/>
                  </a:lnTo>
                  <a:lnTo>
                    <a:pt x="35" y="1091"/>
                  </a:lnTo>
                  <a:lnTo>
                    <a:pt x="35" y="1095"/>
                  </a:lnTo>
                  <a:lnTo>
                    <a:pt x="35" y="1097"/>
                  </a:lnTo>
                  <a:lnTo>
                    <a:pt x="35" y="1101"/>
                  </a:lnTo>
                  <a:lnTo>
                    <a:pt x="37" y="1103"/>
                  </a:lnTo>
                  <a:lnTo>
                    <a:pt x="37" y="1105"/>
                  </a:lnTo>
                  <a:lnTo>
                    <a:pt x="38" y="1107"/>
                  </a:lnTo>
                  <a:lnTo>
                    <a:pt x="38" y="1110"/>
                  </a:lnTo>
                  <a:lnTo>
                    <a:pt x="39" y="1111"/>
                  </a:lnTo>
                  <a:lnTo>
                    <a:pt x="40" y="1113"/>
                  </a:lnTo>
                  <a:lnTo>
                    <a:pt x="41" y="1114"/>
                  </a:lnTo>
                  <a:lnTo>
                    <a:pt x="42" y="1116"/>
                  </a:lnTo>
                  <a:lnTo>
                    <a:pt x="43" y="1117"/>
                  </a:lnTo>
                  <a:lnTo>
                    <a:pt x="45" y="1118"/>
                  </a:lnTo>
                  <a:lnTo>
                    <a:pt x="46" y="1119"/>
                  </a:lnTo>
                  <a:lnTo>
                    <a:pt x="47" y="1120"/>
                  </a:lnTo>
                  <a:lnTo>
                    <a:pt x="49" y="1120"/>
                  </a:lnTo>
                  <a:lnTo>
                    <a:pt x="50" y="1121"/>
                  </a:lnTo>
                  <a:lnTo>
                    <a:pt x="53" y="1121"/>
                  </a:lnTo>
                  <a:lnTo>
                    <a:pt x="55" y="1121"/>
                  </a:lnTo>
                  <a:lnTo>
                    <a:pt x="57" y="1121"/>
                  </a:lnTo>
                  <a:lnTo>
                    <a:pt x="59" y="1122"/>
                  </a:lnTo>
                  <a:lnTo>
                    <a:pt x="62" y="1122"/>
                  </a:lnTo>
                  <a:lnTo>
                    <a:pt x="64" y="1122"/>
                  </a:lnTo>
                  <a:lnTo>
                    <a:pt x="67" y="1121"/>
                  </a:lnTo>
                  <a:lnTo>
                    <a:pt x="48" y="1142"/>
                  </a:lnTo>
                  <a:lnTo>
                    <a:pt x="43" y="1142"/>
                  </a:lnTo>
                  <a:lnTo>
                    <a:pt x="40" y="1143"/>
                  </a:lnTo>
                  <a:lnTo>
                    <a:pt x="35" y="1142"/>
                  </a:lnTo>
                  <a:lnTo>
                    <a:pt x="32" y="1142"/>
                  </a:lnTo>
                  <a:lnTo>
                    <a:pt x="29" y="1142"/>
                  </a:lnTo>
                  <a:lnTo>
                    <a:pt x="25" y="1141"/>
                  </a:lnTo>
                  <a:lnTo>
                    <a:pt x="22" y="1141"/>
                  </a:lnTo>
                  <a:lnTo>
                    <a:pt x="19" y="1140"/>
                  </a:lnTo>
                  <a:lnTo>
                    <a:pt x="16" y="1138"/>
                  </a:lnTo>
                  <a:lnTo>
                    <a:pt x="14" y="1137"/>
                  </a:lnTo>
                  <a:lnTo>
                    <a:pt x="11" y="1136"/>
                  </a:lnTo>
                  <a:lnTo>
                    <a:pt x="9" y="1135"/>
                  </a:lnTo>
                  <a:lnTo>
                    <a:pt x="8" y="1133"/>
                  </a:lnTo>
                  <a:lnTo>
                    <a:pt x="6" y="1130"/>
                  </a:lnTo>
                  <a:lnTo>
                    <a:pt x="5" y="1129"/>
                  </a:lnTo>
                  <a:lnTo>
                    <a:pt x="3" y="1127"/>
                  </a:lnTo>
                  <a:lnTo>
                    <a:pt x="2" y="1125"/>
                  </a:lnTo>
                  <a:lnTo>
                    <a:pt x="2" y="1122"/>
                  </a:lnTo>
                  <a:lnTo>
                    <a:pt x="1" y="1119"/>
                  </a:lnTo>
                  <a:lnTo>
                    <a:pt x="0" y="1117"/>
                  </a:lnTo>
                  <a:lnTo>
                    <a:pt x="0" y="1113"/>
                  </a:lnTo>
                  <a:lnTo>
                    <a:pt x="0" y="1111"/>
                  </a:lnTo>
                  <a:lnTo>
                    <a:pt x="0" y="1107"/>
                  </a:lnTo>
                  <a:lnTo>
                    <a:pt x="0" y="1104"/>
                  </a:lnTo>
                  <a:lnTo>
                    <a:pt x="0" y="1101"/>
                  </a:lnTo>
                  <a:lnTo>
                    <a:pt x="0" y="1097"/>
                  </a:lnTo>
                  <a:lnTo>
                    <a:pt x="0" y="1093"/>
                  </a:lnTo>
                  <a:lnTo>
                    <a:pt x="1" y="1088"/>
                  </a:lnTo>
                  <a:lnTo>
                    <a:pt x="1" y="1085"/>
                  </a:lnTo>
                  <a:lnTo>
                    <a:pt x="2" y="1080"/>
                  </a:lnTo>
                  <a:lnTo>
                    <a:pt x="2" y="1075"/>
                  </a:lnTo>
                  <a:lnTo>
                    <a:pt x="3" y="1070"/>
                  </a:lnTo>
                  <a:lnTo>
                    <a:pt x="3" y="1070"/>
                  </a:lnTo>
                  <a:lnTo>
                    <a:pt x="3" y="1070"/>
                  </a:lnTo>
                  <a:close/>
                  <a:moveTo>
                    <a:pt x="9" y="173"/>
                  </a:moveTo>
                  <a:lnTo>
                    <a:pt x="45" y="159"/>
                  </a:lnTo>
                  <a:lnTo>
                    <a:pt x="45" y="159"/>
                  </a:lnTo>
                  <a:lnTo>
                    <a:pt x="46" y="169"/>
                  </a:lnTo>
                  <a:lnTo>
                    <a:pt x="47" y="183"/>
                  </a:lnTo>
                  <a:lnTo>
                    <a:pt x="48" y="199"/>
                  </a:lnTo>
                  <a:lnTo>
                    <a:pt x="48" y="220"/>
                  </a:lnTo>
                  <a:lnTo>
                    <a:pt x="48" y="243"/>
                  </a:lnTo>
                  <a:lnTo>
                    <a:pt x="49" y="269"/>
                  </a:lnTo>
                  <a:lnTo>
                    <a:pt x="49" y="297"/>
                  </a:lnTo>
                  <a:lnTo>
                    <a:pt x="49" y="327"/>
                  </a:lnTo>
                  <a:lnTo>
                    <a:pt x="50" y="360"/>
                  </a:lnTo>
                  <a:lnTo>
                    <a:pt x="50" y="395"/>
                  </a:lnTo>
                  <a:lnTo>
                    <a:pt x="50" y="430"/>
                  </a:lnTo>
                  <a:lnTo>
                    <a:pt x="50" y="467"/>
                  </a:lnTo>
                  <a:lnTo>
                    <a:pt x="50" y="505"/>
                  </a:lnTo>
                  <a:lnTo>
                    <a:pt x="49" y="542"/>
                  </a:lnTo>
                  <a:lnTo>
                    <a:pt x="49" y="581"/>
                  </a:lnTo>
                  <a:lnTo>
                    <a:pt x="49" y="620"/>
                  </a:lnTo>
                  <a:lnTo>
                    <a:pt x="49" y="659"/>
                  </a:lnTo>
                  <a:lnTo>
                    <a:pt x="48" y="698"/>
                  </a:lnTo>
                  <a:lnTo>
                    <a:pt x="48" y="736"/>
                  </a:lnTo>
                  <a:lnTo>
                    <a:pt x="48" y="772"/>
                  </a:lnTo>
                  <a:lnTo>
                    <a:pt x="47" y="809"/>
                  </a:lnTo>
                  <a:lnTo>
                    <a:pt x="47" y="843"/>
                  </a:lnTo>
                  <a:lnTo>
                    <a:pt x="46" y="876"/>
                  </a:lnTo>
                  <a:lnTo>
                    <a:pt x="45" y="907"/>
                  </a:lnTo>
                  <a:lnTo>
                    <a:pt x="45" y="936"/>
                  </a:lnTo>
                  <a:lnTo>
                    <a:pt x="43" y="962"/>
                  </a:lnTo>
                  <a:lnTo>
                    <a:pt x="43" y="986"/>
                  </a:lnTo>
                  <a:lnTo>
                    <a:pt x="42" y="1008"/>
                  </a:lnTo>
                  <a:lnTo>
                    <a:pt x="41" y="1026"/>
                  </a:lnTo>
                  <a:lnTo>
                    <a:pt x="41" y="1040"/>
                  </a:lnTo>
                  <a:lnTo>
                    <a:pt x="40" y="1051"/>
                  </a:lnTo>
                  <a:lnTo>
                    <a:pt x="39" y="1058"/>
                  </a:lnTo>
                  <a:lnTo>
                    <a:pt x="3" y="1070"/>
                  </a:lnTo>
                  <a:lnTo>
                    <a:pt x="5" y="1064"/>
                  </a:lnTo>
                  <a:lnTo>
                    <a:pt x="5" y="1053"/>
                  </a:lnTo>
                  <a:lnTo>
                    <a:pt x="6" y="1038"/>
                  </a:lnTo>
                  <a:lnTo>
                    <a:pt x="7" y="1021"/>
                  </a:lnTo>
                  <a:lnTo>
                    <a:pt x="7" y="999"/>
                  </a:lnTo>
                  <a:lnTo>
                    <a:pt x="8" y="975"/>
                  </a:lnTo>
                  <a:lnTo>
                    <a:pt x="9" y="948"/>
                  </a:lnTo>
                  <a:lnTo>
                    <a:pt x="9" y="920"/>
                  </a:lnTo>
                  <a:lnTo>
                    <a:pt x="10" y="889"/>
                  </a:lnTo>
                  <a:lnTo>
                    <a:pt x="10" y="856"/>
                  </a:lnTo>
                  <a:lnTo>
                    <a:pt x="11" y="821"/>
                  </a:lnTo>
                  <a:lnTo>
                    <a:pt x="11" y="785"/>
                  </a:lnTo>
                  <a:lnTo>
                    <a:pt x="13" y="748"/>
                  </a:lnTo>
                  <a:lnTo>
                    <a:pt x="13" y="710"/>
                  </a:lnTo>
                  <a:lnTo>
                    <a:pt x="13" y="672"/>
                  </a:lnTo>
                  <a:lnTo>
                    <a:pt x="14" y="633"/>
                  </a:lnTo>
                  <a:lnTo>
                    <a:pt x="14" y="594"/>
                  </a:lnTo>
                  <a:lnTo>
                    <a:pt x="14" y="555"/>
                  </a:lnTo>
                  <a:lnTo>
                    <a:pt x="14" y="517"/>
                  </a:lnTo>
                  <a:lnTo>
                    <a:pt x="14" y="479"/>
                  </a:lnTo>
                  <a:lnTo>
                    <a:pt x="14" y="443"/>
                  </a:lnTo>
                  <a:lnTo>
                    <a:pt x="14" y="407"/>
                  </a:lnTo>
                  <a:lnTo>
                    <a:pt x="14" y="373"/>
                  </a:lnTo>
                  <a:lnTo>
                    <a:pt x="14" y="341"/>
                  </a:lnTo>
                  <a:lnTo>
                    <a:pt x="14" y="310"/>
                  </a:lnTo>
                  <a:lnTo>
                    <a:pt x="14" y="281"/>
                  </a:lnTo>
                  <a:lnTo>
                    <a:pt x="13" y="256"/>
                  </a:lnTo>
                  <a:lnTo>
                    <a:pt x="13" y="232"/>
                  </a:lnTo>
                  <a:lnTo>
                    <a:pt x="11" y="213"/>
                  </a:lnTo>
                  <a:lnTo>
                    <a:pt x="11" y="196"/>
                  </a:lnTo>
                  <a:lnTo>
                    <a:pt x="10" y="18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close/>
                  <a:moveTo>
                    <a:pt x="145" y="1"/>
                  </a:moveTo>
                  <a:lnTo>
                    <a:pt x="121" y="22"/>
                  </a:lnTo>
                  <a:lnTo>
                    <a:pt x="121" y="22"/>
                  </a:lnTo>
                  <a:lnTo>
                    <a:pt x="110" y="21"/>
                  </a:lnTo>
                  <a:lnTo>
                    <a:pt x="101" y="21"/>
                  </a:lnTo>
                  <a:lnTo>
                    <a:pt x="91" y="22"/>
                  </a:lnTo>
                  <a:lnTo>
                    <a:pt x="83" y="23"/>
                  </a:lnTo>
                  <a:lnTo>
                    <a:pt x="77" y="24"/>
                  </a:lnTo>
                  <a:lnTo>
                    <a:pt x="71" y="25"/>
                  </a:lnTo>
                  <a:lnTo>
                    <a:pt x="67" y="26"/>
                  </a:lnTo>
                  <a:lnTo>
                    <a:pt x="64" y="27"/>
                  </a:lnTo>
                  <a:lnTo>
                    <a:pt x="62" y="29"/>
                  </a:lnTo>
                  <a:lnTo>
                    <a:pt x="59" y="30"/>
                  </a:lnTo>
                  <a:lnTo>
                    <a:pt x="57" y="32"/>
                  </a:lnTo>
                  <a:lnTo>
                    <a:pt x="55" y="34"/>
                  </a:lnTo>
                  <a:lnTo>
                    <a:pt x="53" y="38"/>
                  </a:lnTo>
                  <a:lnTo>
                    <a:pt x="49" y="41"/>
                  </a:lnTo>
                  <a:lnTo>
                    <a:pt x="47" y="46"/>
                  </a:lnTo>
                  <a:lnTo>
                    <a:pt x="45" y="50"/>
                  </a:lnTo>
                  <a:lnTo>
                    <a:pt x="43" y="55"/>
                  </a:lnTo>
                  <a:lnTo>
                    <a:pt x="42" y="61"/>
                  </a:lnTo>
                  <a:lnTo>
                    <a:pt x="41" y="66"/>
                  </a:lnTo>
                  <a:lnTo>
                    <a:pt x="40" y="72"/>
                  </a:lnTo>
                  <a:lnTo>
                    <a:pt x="39" y="79"/>
                  </a:lnTo>
                  <a:lnTo>
                    <a:pt x="39" y="85"/>
                  </a:lnTo>
                  <a:lnTo>
                    <a:pt x="39" y="91"/>
                  </a:lnTo>
                  <a:lnTo>
                    <a:pt x="39" y="98"/>
                  </a:lnTo>
                  <a:lnTo>
                    <a:pt x="39" y="106"/>
                  </a:lnTo>
                  <a:lnTo>
                    <a:pt x="40" y="113"/>
                  </a:lnTo>
                  <a:lnTo>
                    <a:pt x="40" y="120"/>
                  </a:lnTo>
                  <a:lnTo>
                    <a:pt x="41" y="128"/>
                  </a:lnTo>
                  <a:lnTo>
                    <a:pt x="42" y="135"/>
                  </a:lnTo>
                  <a:lnTo>
                    <a:pt x="43" y="143"/>
                  </a:lnTo>
                  <a:lnTo>
                    <a:pt x="45" y="151"/>
                  </a:lnTo>
                  <a:lnTo>
                    <a:pt x="45" y="159"/>
                  </a:lnTo>
                  <a:lnTo>
                    <a:pt x="9" y="173"/>
                  </a:lnTo>
                  <a:lnTo>
                    <a:pt x="8" y="165"/>
                  </a:lnTo>
                  <a:lnTo>
                    <a:pt x="7" y="157"/>
                  </a:lnTo>
                  <a:lnTo>
                    <a:pt x="7" y="149"/>
                  </a:lnTo>
                  <a:lnTo>
                    <a:pt x="6" y="142"/>
                  </a:lnTo>
                  <a:lnTo>
                    <a:pt x="5" y="134"/>
                  </a:lnTo>
                  <a:lnTo>
                    <a:pt x="5" y="126"/>
                  </a:lnTo>
                  <a:lnTo>
                    <a:pt x="3" y="119"/>
                  </a:lnTo>
                  <a:lnTo>
                    <a:pt x="3" y="112"/>
                  </a:lnTo>
                  <a:lnTo>
                    <a:pt x="3" y="104"/>
                  </a:lnTo>
                  <a:lnTo>
                    <a:pt x="3" y="97"/>
                  </a:lnTo>
                  <a:lnTo>
                    <a:pt x="3" y="90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6" y="71"/>
                  </a:lnTo>
                  <a:lnTo>
                    <a:pt x="8" y="65"/>
                  </a:lnTo>
                  <a:lnTo>
                    <a:pt x="10" y="59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2"/>
                  </a:lnTo>
                  <a:lnTo>
                    <a:pt x="25" y="37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7" y="19"/>
                  </a:lnTo>
                  <a:lnTo>
                    <a:pt x="56" y="14"/>
                  </a:lnTo>
                  <a:lnTo>
                    <a:pt x="67" y="10"/>
                  </a:lnTo>
                  <a:lnTo>
                    <a:pt x="78" y="7"/>
                  </a:lnTo>
                  <a:lnTo>
                    <a:pt x="88" y="5"/>
                  </a:lnTo>
                  <a:lnTo>
                    <a:pt x="98" y="2"/>
                  </a:lnTo>
                  <a:lnTo>
                    <a:pt x="110" y="1"/>
                  </a:lnTo>
                  <a:lnTo>
                    <a:pt x="121" y="1"/>
                  </a:lnTo>
                  <a:lnTo>
                    <a:pt x="133" y="0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  <a:moveTo>
                    <a:pt x="1828" y="21"/>
                  </a:moveTo>
                  <a:lnTo>
                    <a:pt x="1812" y="40"/>
                  </a:lnTo>
                  <a:lnTo>
                    <a:pt x="1812" y="40"/>
                  </a:lnTo>
                  <a:lnTo>
                    <a:pt x="1797" y="41"/>
                  </a:lnTo>
                  <a:lnTo>
                    <a:pt x="1777" y="42"/>
                  </a:lnTo>
                  <a:lnTo>
                    <a:pt x="1749" y="43"/>
                  </a:lnTo>
                  <a:lnTo>
                    <a:pt x="1716" y="43"/>
                  </a:lnTo>
                  <a:lnTo>
                    <a:pt x="1676" y="43"/>
                  </a:lnTo>
                  <a:lnTo>
                    <a:pt x="1631" y="43"/>
                  </a:lnTo>
                  <a:lnTo>
                    <a:pt x="1581" y="43"/>
                  </a:lnTo>
                  <a:lnTo>
                    <a:pt x="1527" y="43"/>
                  </a:lnTo>
                  <a:lnTo>
                    <a:pt x="1469" y="43"/>
                  </a:lnTo>
                  <a:lnTo>
                    <a:pt x="1406" y="43"/>
                  </a:lnTo>
                  <a:lnTo>
                    <a:pt x="1341" y="42"/>
                  </a:lnTo>
                  <a:lnTo>
                    <a:pt x="1274" y="42"/>
                  </a:lnTo>
                  <a:lnTo>
                    <a:pt x="1204" y="41"/>
                  </a:lnTo>
                  <a:lnTo>
                    <a:pt x="1132" y="40"/>
                  </a:lnTo>
                  <a:lnTo>
                    <a:pt x="1060" y="39"/>
                  </a:lnTo>
                  <a:lnTo>
                    <a:pt x="987" y="39"/>
                  </a:lnTo>
                  <a:lnTo>
                    <a:pt x="914" y="38"/>
                  </a:lnTo>
                  <a:lnTo>
                    <a:pt x="840" y="37"/>
                  </a:lnTo>
                  <a:lnTo>
                    <a:pt x="768" y="35"/>
                  </a:lnTo>
                  <a:lnTo>
                    <a:pt x="697" y="34"/>
                  </a:lnTo>
                  <a:lnTo>
                    <a:pt x="628" y="33"/>
                  </a:lnTo>
                  <a:lnTo>
                    <a:pt x="560" y="32"/>
                  </a:lnTo>
                  <a:lnTo>
                    <a:pt x="496" y="31"/>
                  </a:lnTo>
                  <a:lnTo>
                    <a:pt x="436" y="30"/>
                  </a:lnTo>
                  <a:lnTo>
                    <a:pt x="378" y="29"/>
                  </a:lnTo>
                  <a:lnTo>
                    <a:pt x="325" y="27"/>
                  </a:lnTo>
                  <a:lnTo>
                    <a:pt x="277" y="26"/>
                  </a:lnTo>
                  <a:lnTo>
                    <a:pt x="233" y="25"/>
                  </a:lnTo>
                  <a:lnTo>
                    <a:pt x="196" y="24"/>
                  </a:lnTo>
                  <a:lnTo>
                    <a:pt x="165" y="23"/>
                  </a:lnTo>
                  <a:lnTo>
                    <a:pt x="139" y="22"/>
                  </a:lnTo>
                  <a:lnTo>
                    <a:pt x="121" y="22"/>
                  </a:lnTo>
                  <a:lnTo>
                    <a:pt x="145" y="1"/>
                  </a:lnTo>
                  <a:lnTo>
                    <a:pt x="162" y="1"/>
                  </a:lnTo>
                  <a:lnTo>
                    <a:pt x="188" y="2"/>
                  </a:lnTo>
                  <a:lnTo>
                    <a:pt x="220" y="3"/>
                  </a:lnTo>
                  <a:lnTo>
                    <a:pt x="256" y="5"/>
                  </a:lnTo>
                  <a:lnTo>
                    <a:pt x="300" y="6"/>
                  </a:lnTo>
                  <a:lnTo>
                    <a:pt x="349" y="7"/>
                  </a:lnTo>
                  <a:lnTo>
                    <a:pt x="401" y="8"/>
                  </a:lnTo>
                  <a:lnTo>
                    <a:pt x="458" y="9"/>
                  </a:lnTo>
                  <a:lnTo>
                    <a:pt x="519" y="10"/>
                  </a:lnTo>
                  <a:lnTo>
                    <a:pt x="583" y="11"/>
                  </a:lnTo>
                  <a:lnTo>
                    <a:pt x="651" y="13"/>
                  </a:lnTo>
                  <a:lnTo>
                    <a:pt x="719" y="14"/>
                  </a:lnTo>
                  <a:lnTo>
                    <a:pt x="791" y="15"/>
                  </a:lnTo>
                  <a:lnTo>
                    <a:pt x="863" y="16"/>
                  </a:lnTo>
                  <a:lnTo>
                    <a:pt x="936" y="17"/>
                  </a:lnTo>
                  <a:lnTo>
                    <a:pt x="1010" y="18"/>
                  </a:lnTo>
                  <a:lnTo>
                    <a:pt x="1083" y="19"/>
                  </a:lnTo>
                  <a:lnTo>
                    <a:pt x="1155" y="19"/>
                  </a:lnTo>
                  <a:lnTo>
                    <a:pt x="1227" y="21"/>
                  </a:lnTo>
                  <a:lnTo>
                    <a:pt x="1296" y="22"/>
                  </a:lnTo>
                  <a:lnTo>
                    <a:pt x="1364" y="22"/>
                  </a:lnTo>
                  <a:lnTo>
                    <a:pt x="1429" y="23"/>
                  </a:lnTo>
                  <a:lnTo>
                    <a:pt x="1491" y="23"/>
                  </a:lnTo>
                  <a:lnTo>
                    <a:pt x="1549" y="23"/>
                  </a:lnTo>
                  <a:lnTo>
                    <a:pt x="1604" y="24"/>
                  </a:lnTo>
                  <a:lnTo>
                    <a:pt x="1653" y="24"/>
                  </a:lnTo>
                  <a:lnTo>
                    <a:pt x="1699" y="23"/>
                  </a:lnTo>
                  <a:lnTo>
                    <a:pt x="1738" y="23"/>
                  </a:lnTo>
                  <a:lnTo>
                    <a:pt x="1771" y="23"/>
                  </a:lnTo>
                  <a:lnTo>
                    <a:pt x="1798" y="22"/>
                  </a:lnTo>
                  <a:lnTo>
                    <a:pt x="1818" y="21"/>
                  </a:lnTo>
                  <a:lnTo>
                    <a:pt x="1828" y="21"/>
                  </a:lnTo>
                  <a:lnTo>
                    <a:pt x="1828" y="21"/>
                  </a:lnTo>
                  <a:lnTo>
                    <a:pt x="1828" y="21"/>
                  </a:lnTo>
                  <a:close/>
                  <a:moveTo>
                    <a:pt x="1965" y="125"/>
                  </a:moveTo>
                  <a:lnTo>
                    <a:pt x="1930" y="137"/>
                  </a:lnTo>
                  <a:lnTo>
                    <a:pt x="1930" y="137"/>
                  </a:lnTo>
                  <a:lnTo>
                    <a:pt x="1930" y="129"/>
                  </a:lnTo>
                  <a:lnTo>
                    <a:pt x="1930" y="122"/>
                  </a:lnTo>
                  <a:lnTo>
                    <a:pt x="1929" y="116"/>
                  </a:lnTo>
                  <a:lnTo>
                    <a:pt x="1928" y="109"/>
                  </a:lnTo>
                  <a:lnTo>
                    <a:pt x="1928" y="103"/>
                  </a:lnTo>
                  <a:lnTo>
                    <a:pt x="1925" y="97"/>
                  </a:lnTo>
                  <a:lnTo>
                    <a:pt x="1924" y="91"/>
                  </a:lnTo>
                  <a:lnTo>
                    <a:pt x="1922" y="86"/>
                  </a:lnTo>
                  <a:lnTo>
                    <a:pt x="1920" y="81"/>
                  </a:lnTo>
                  <a:lnTo>
                    <a:pt x="1917" y="75"/>
                  </a:lnTo>
                  <a:lnTo>
                    <a:pt x="1915" y="72"/>
                  </a:lnTo>
                  <a:lnTo>
                    <a:pt x="1912" y="67"/>
                  </a:lnTo>
                  <a:lnTo>
                    <a:pt x="1908" y="64"/>
                  </a:lnTo>
                  <a:lnTo>
                    <a:pt x="1905" y="61"/>
                  </a:lnTo>
                  <a:lnTo>
                    <a:pt x="1901" y="57"/>
                  </a:lnTo>
                  <a:lnTo>
                    <a:pt x="1898" y="54"/>
                  </a:lnTo>
                  <a:lnTo>
                    <a:pt x="1893" y="51"/>
                  </a:lnTo>
                  <a:lnTo>
                    <a:pt x="1890" y="49"/>
                  </a:lnTo>
                  <a:lnTo>
                    <a:pt x="1885" y="47"/>
                  </a:lnTo>
                  <a:lnTo>
                    <a:pt x="1881" y="45"/>
                  </a:lnTo>
                  <a:lnTo>
                    <a:pt x="1875" y="43"/>
                  </a:lnTo>
                  <a:lnTo>
                    <a:pt x="1870" y="41"/>
                  </a:lnTo>
                  <a:lnTo>
                    <a:pt x="1866" y="40"/>
                  </a:lnTo>
                  <a:lnTo>
                    <a:pt x="1860" y="40"/>
                  </a:lnTo>
                  <a:lnTo>
                    <a:pt x="1854" y="39"/>
                  </a:lnTo>
                  <a:lnTo>
                    <a:pt x="1849" y="38"/>
                  </a:lnTo>
                  <a:lnTo>
                    <a:pt x="1843" y="38"/>
                  </a:lnTo>
                  <a:lnTo>
                    <a:pt x="1837" y="38"/>
                  </a:lnTo>
                  <a:lnTo>
                    <a:pt x="1832" y="38"/>
                  </a:lnTo>
                  <a:lnTo>
                    <a:pt x="1825" y="39"/>
                  </a:lnTo>
                  <a:lnTo>
                    <a:pt x="1819" y="39"/>
                  </a:lnTo>
                  <a:lnTo>
                    <a:pt x="1812" y="40"/>
                  </a:lnTo>
                  <a:lnTo>
                    <a:pt x="1828" y="21"/>
                  </a:lnTo>
                  <a:lnTo>
                    <a:pt x="1836" y="19"/>
                  </a:lnTo>
                  <a:lnTo>
                    <a:pt x="1844" y="18"/>
                  </a:lnTo>
                  <a:lnTo>
                    <a:pt x="1852" y="18"/>
                  </a:lnTo>
                  <a:lnTo>
                    <a:pt x="1859" y="17"/>
                  </a:lnTo>
                  <a:lnTo>
                    <a:pt x="1866" y="17"/>
                  </a:lnTo>
                  <a:lnTo>
                    <a:pt x="1874" y="18"/>
                  </a:lnTo>
                  <a:lnTo>
                    <a:pt x="1881" y="18"/>
                  </a:lnTo>
                  <a:lnTo>
                    <a:pt x="1886" y="19"/>
                  </a:lnTo>
                  <a:lnTo>
                    <a:pt x="1893" y="21"/>
                  </a:lnTo>
                  <a:lnTo>
                    <a:pt x="1899" y="22"/>
                  </a:lnTo>
                  <a:lnTo>
                    <a:pt x="1905" y="24"/>
                  </a:lnTo>
                  <a:lnTo>
                    <a:pt x="1910" y="25"/>
                  </a:lnTo>
                  <a:lnTo>
                    <a:pt x="1916" y="27"/>
                  </a:lnTo>
                  <a:lnTo>
                    <a:pt x="1922" y="30"/>
                  </a:lnTo>
                  <a:lnTo>
                    <a:pt x="1926" y="33"/>
                  </a:lnTo>
                  <a:lnTo>
                    <a:pt x="1931" y="35"/>
                  </a:lnTo>
                  <a:lnTo>
                    <a:pt x="1934" y="39"/>
                  </a:lnTo>
                  <a:lnTo>
                    <a:pt x="1939" y="43"/>
                  </a:lnTo>
                  <a:lnTo>
                    <a:pt x="1942" y="47"/>
                  </a:lnTo>
                  <a:lnTo>
                    <a:pt x="1946" y="51"/>
                  </a:lnTo>
                  <a:lnTo>
                    <a:pt x="1949" y="56"/>
                  </a:lnTo>
                  <a:lnTo>
                    <a:pt x="1953" y="61"/>
                  </a:lnTo>
                  <a:lnTo>
                    <a:pt x="1955" y="65"/>
                  </a:lnTo>
                  <a:lnTo>
                    <a:pt x="1957" y="71"/>
                  </a:lnTo>
                  <a:lnTo>
                    <a:pt x="1960" y="77"/>
                  </a:lnTo>
                  <a:lnTo>
                    <a:pt x="1961" y="82"/>
                  </a:lnTo>
                  <a:lnTo>
                    <a:pt x="1963" y="89"/>
                  </a:lnTo>
                  <a:lnTo>
                    <a:pt x="1964" y="95"/>
                  </a:lnTo>
                  <a:lnTo>
                    <a:pt x="1964" y="102"/>
                  </a:lnTo>
                  <a:lnTo>
                    <a:pt x="1965" y="110"/>
                  </a:lnTo>
                  <a:lnTo>
                    <a:pt x="1965" y="117"/>
                  </a:lnTo>
                  <a:lnTo>
                    <a:pt x="1965" y="125"/>
                  </a:lnTo>
                  <a:lnTo>
                    <a:pt x="1965" y="125"/>
                  </a:lnTo>
                  <a:lnTo>
                    <a:pt x="1965" y="125"/>
                  </a:lnTo>
                  <a:close/>
                  <a:moveTo>
                    <a:pt x="1965" y="1024"/>
                  </a:moveTo>
                  <a:lnTo>
                    <a:pt x="1930" y="1038"/>
                  </a:lnTo>
                  <a:lnTo>
                    <a:pt x="1930" y="1038"/>
                  </a:lnTo>
                  <a:lnTo>
                    <a:pt x="1929" y="1033"/>
                  </a:lnTo>
                  <a:lnTo>
                    <a:pt x="1929" y="1024"/>
                  </a:lnTo>
                  <a:lnTo>
                    <a:pt x="1929" y="1011"/>
                  </a:lnTo>
                  <a:lnTo>
                    <a:pt x="1928" y="997"/>
                  </a:lnTo>
                  <a:lnTo>
                    <a:pt x="1928" y="977"/>
                  </a:lnTo>
                  <a:lnTo>
                    <a:pt x="1928" y="954"/>
                  </a:lnTo>
                  <a:lnTo>
                    <a:pt x="1926" y="929"/>
                  </a:lnTo>
                  <a:lnTo>
                    <a:pt x="1926" y="902"/>
                  </a:lnTo>
                  <a:lnTo>
                    <a:pt x="1926" y="872"/>
                  </a:lnTo>
                  <a:lnTo>
                    <a:pt x="1926" y="840"/>
                  </a:lnTo>
                  <a:lnTo>
                    <a:pt x="1926" y="805"/>
                  </a:lnTo>
                  <a:lnTo>
                    <a:pt x="1926" y="771"/>
                  </a:lnTo>
                  <a:lnTo>
                    <a:pt x="1926" y="735"/>
                  </a:lnTo>
                  <a:lnTo>
                    <a:pt x="1926" y="697"/>
                  </a:lnTo>
                  <a:lnTo>
                    <a:pt x="1926" y="658"/>
                  </a:lnTo>
                  <a:lnTo>
                    <a:pt x="1926" y="619"/>
                  </a:lnTo>
                  <a:lnTo>
                    <a:pt x="1926" y="580"/>
                  </a:lnTo>
                  <a:lnTo>
                    <a:pt x="1926" y="541"/>
                  </a:lnTo>
                  <a:lnTo>
                    <a:pt x="1926" y="502"/>
                  </a:lnTo>
                  <a:lnTo>
                    <a:pt x="1926" y="464"/>
                  </a:lnTo>
                  <a:lnTo>
                    <a:pt x="1926" y="427"/>
                  </a:lnTo>
                  <a:lnTo>
                    <a:pt x="1928" y="390"/>
                  </a:lnTo>
                  <a:lnTo>
                    <a:pt x="1928" y="355"/>
                  </a:lnTo>
                  <a:lnTo>
                    <a:pt x="1928" y="321"/>
                  </a:lnTo>
                  <a:lnTo>
                    <a:pt x="1928" y="289"/>
                  </a:lnTo>
                  <a:lnTo>
                    <a:pt x="1928" y="260"/>
                  </a:lnTo>
                  <a:lnTo>
                    <a:pt x="1929" y="232"/>
                  </a:lnTo>
                  <a:lnTo>
                    <a:pt x="1929" y="207"/>
                  </a:lnTo>
                  <a:lnTo>
                    <a:pt x="1929" y="184"/>
                  </a:lnTo>
                  <a:lnTo>
                    <a:pt x="1929" y="166"/>
                  </a:lnTo>
                  <a:lnTo>
                    <a:pt x="1930" y="150"/>
                  </a:lnTo>
                  <a:lnTo>
                    <a:pt x="1930" y="137"/>
                  </a:lnTo>
                  <a:lnTo>
                    <a:pt x="1965" y="125"/>
                  </a:lnTo>
                  <a:lnTo>
                    <a:pt x="1965" y="137"/>
                  </a:lnTo>
                  <a:lnTo>
                    <a:pt x="1965" y="153"/>
                  </a:lnTo>
                  <a:lnTo>
                    <a:pt x="1964" y="172"/>
                  </a:lnTo>
                  <a:lnTo>
                    <a:pt x="1964" y="194"/>
                  </a:lnTo>
                  <a:lnTo>
                    <a:pt x="1964" y="220"/>
                  </a:lnTo>
                  <a:lnTo>
                    <a:pt x="1964" y="247"/>
                  </a:lnTo>
                  <a:lnTo>
                    <a:pt x="1963" y="277"/>
                  </a:lnTo>
                  <a:lnTo>
                    <a:pt x="1963" y="309"/>
                  </a:lnTo>
                  <a:lnTo>
                    <a:pt x="1963" y="342"/>
                  </a:lnTo>
                  <a:lnTo>
                    <a:pt x="1963" y="378"/>
                  </a:lnTo>
                  <a:lnTo>
                    <a:pt x="1963" y="414"/>
                  </a:lnTo>
                  <a:lnTo>
                    <a:pt x="1963" y="452"/>
                  </a:lnTo>
                  <a:lnTo>
                    <a:pt x="1962" y="490"/>
                  </a:lnTo>
                  <a:lnTo>
                    <a:pt x="1962" y="529"/>
                  </a:lnTo>
                  <a:lnTo>
                    <a:pt x="1962" y="567"/>
                  </a:lnTo>
                  <a:lnTo>
                    <a:pt x="1962" y="606"/>
                  </a:lnTo>
                  <a:lnTo>
                    <a:pt x="1962" y="645"/>
                  </a:lnTo>
                  <a:lnTo>
                    <a:pt x="1962" y="684"/>
                  </a:lnTo>
                  <a:lnTo>
                    <a:pt x="1962" y="722"/>
                  </a:lnTo>
                  <a:lnTo>
                    <a:pt x="1962" y="759"/>
                  </a:lnTo>
                  <a:lnTo>
                    <a:pt x="1962" y="793"/>
                  </a:lnTo>
                  <a:lnTo>
                    <a:pt x="1962" y="827"/>
                  </a:lnTo>
                  <a:lnTo>
                    <a:pt x="1962" y="859"/>
                  </a:lnTo>
                  <a:lnTo>
                    <a:pt x="1963" y="889"/>
                  </a:lnTo>
                  <a:lnTo>
                    <a:pt x="1963" y="916"/>
                  </a:lnTo>
                  <a:lnTo>
                    <a:pt x="1963" y="942"/>
                  </a:lnTo>
                  <a:lnTo>
                    <a:pt x="1963" y="964"/>
                  </a:lnTo>
                  <a:lnTo>
                    <a:pt x="1964" y="983"/>
                  </a:lnTo>
                  <a:lnTo>
                    <a:pt x="1964" y="999"/>
                  </a:lnTo>
                  <a:lnTo>
                    <a:pt x="1964" y="1011"/>
                  </a:lnTo>
                  <a:lnTo>
                    <a:pt x="1965" y="1019"/>
                  </a:lnTo>
                  <a:lnTo>
                    <a:pt x="1965" y="1024"/>
                  </a:lnTo>
                  <a:lnTo>
                    <a:pt x="1965" y="1024"/>
                  </a:lnTo>
                  <a:lnTo>
                    <a:pt x="1965" y="1024"/>
                  </a:lnTo>
                  <a:close/>
                  <a:moveTo>
                    <a:pt x="1876" y="1148"/>
                  </a:moveTo>
                  <a:lnTo>
                    <a:pt x="1898" y="1127"/>
                  </a:lnTo>
                  <a:lnTo>
                    <a:pt x="1898" y="1127"/>
                  </a:lnTo>
                  <a:lnTo>
                    <a:pt x="1904" y="1127"/>
                  </a:lnTo>
                  <a:lnTo>
                    <a:pt x="1909" y="1127"/>
                  </a:lnTo>
                  <a:lnTo>
                    <a:pt x="1914" y="1126"/>
                  </a:lnTo>
                  <a:lnTo>
                    <a:pt x="1917" y="1126"/>
                  </a:lnTo>
                  <a:lnTo>
                    <a:pt x="1921" y="1125"/>
                  </a:lnTo>
                  <a:lnTo>
                    <a:pt x="1922" y="1125"/>
                  </a:lnTo>
                  <a:lnTo>
                    <a:pt x="1923" y="1125"/>
                  </a:lnTo>
                  <a:lnTo>
                    <a:pt x="1924" y="1124"/>
                  </a:lnTo>
                  <a:lnTo>
                    <a:pt x="1924" y="1124"/>
                  </a:lnTo>
                  <a:lnTo>
                    <a:pt x="1925" y="1124"/>
                  </a:lnTo>
                  <a:lnTo>
                    <a:pt x="1926" y="1122"/>
                  </a:lnTo>
                  <a:lnTo>
                    <a:pt x="1928" y="1120"/>
                  </a:lnTo>
                  <a:lnTo>
                    <a:pt x="1929" y="1119"/>
                  </a:lnTo>
                  <a:lnTo>
                    <a:pt x="1931" y="1117"/>
                  </a:lnTo>
                  <a:lnTo>
                    <a:pt x="1932" y="1113"/>
                  </a:lnTo>
                  <a:lnTo>
                    <a:pt x="1933" y="1111"/>
                  </a:lnTo>
                  <a:lnTo>
                    <a:pt x="1934" y="1107"/>
                  </a:lnTo>
                  <a:lnTo>
                    <a:pt x="1936" y="1104"/>
                  </a:lnTo>
                  <a:lnTo>
                    <a:pt x="1937" y="1099"/>
                  </a:lnTo>
                  <a:lnTo>
                    <a:pt x="1937" y="1096"/>
                  </a:lnTo>
                  <a:lnTo>
                    <a:pt x="1937" y="1091"/>
                  </a:lnTo>
                  <a:lnTo>
                    <a:pt x="1937" y="1088"/>
                  </a:lnTo>
                  <a:lnTo>
                    <a:pt x="1937" y="1083"/>
                  </a:lnTo>
                  <a:lnTo>
                    <a:pt x="1937" y="1079"/>
                  </a:lnTo>
                  <a:lnTo>
                    <a:pt x="1937" y="1073"/>
                  </a:lnTo>
                  <a:lnTo>
                    <a:pt x="1936" y="1069"/>
                  </a:lnTo>
                  <a:lnTo>
                    <a:pt x="1936" y="1064"/>
                  </a:lnTo>
                  <a:lnTo>
                    <a:pt x="1934" y="1059"/>
                  </a:lnTo>
                  <a:lnTo>
                    <a:pt x="1933" y="1054"/>
                  </a:lnTo>
                  <a:lnTo>
                    <a:pt x="1932" y="1049"/>
                  </a:lnTo>
                  <a:lnTo>
                    <a:pt x="1931" y="1043"/>
                  </a:lnTo>
                  <a:lnTo>
                    <a:pt x="1930" y="1038"/>
                  </a:lnTo>
                  <a:lnTo>
                    <a:pt x="1965" y="1024"/>
                  </a:lnTo>
                  <a:lnTo>
                    <a:pt x="1966" y="1030"/>
                  </a:lnTo>
                  <a:lnTo>
                    <a:pt x="1968" y="1034"/>
                  </a:lnTo>
                  <a:lnTo>
                    <a:pt x="1969" y="1040"/>
                  </a:lnTo>
                  <a:lnTo>
                    <a:pt x="1970" y="1045"/>
                  </a:lnTo>
                  <a:lnTo>
                    <a:pt x="1971" y="1050"/>
                  </a:lnTo>
                  <a:lnTo>
                    <a:pt x="1972" y="1055"/>
                  </a:lnTo>
                  <a:lnTo>
                    <a:pt x="1972" y="1061"/>
                  </a:lnTo>
                  <a:lnTo>
                    <a:pt x="1972" y="1065"/>
                  </a:lnTo>
                  <a:lnTo>
                    <a:pt x="1973" y="1070"/>
                  </a:lnTo>
                  <a:lnTo>
                    <a:pt x="1973" y="1074"/>
                  </a:lnTo>
                  <a:lnTo>
                    <a:pt x="1973" y="1080"/>
                  </a:lnTo>
                  <a:lnTo>
                    <a:pt x="1972" y="1085"/>
                  </a:lnTo>
                  <a:lnTo>
                    <a:pt x="1972" y="1088"/>
                  </a:lnTo>
                  <a:lnTo>
                    <a:pt x="1971" y="1093"/>
                  </a:lnTo>
                  <a:lnTo>
                    <a:pt x="1970" y="1097"/>
                  </a:lnTo>
                  <a:lnTo>
                    <a:pt x="1969" y="1102"/>
                  </a:lnTo>
                  <a:lnTo>
                    <a:pt x="1966" y="1105"/>
                  </a:lnTo>
                  <a:lnTo>
                    <a:pt x="1964" y="1110"/>
                  </a:lnTo>
                  <a:lnTo>
                    <a:pt x="1962" y="1113"/>
                  </a:lnTo>
                  <a:lnTo>
                    <a:pt x="1958" y="1118"/>
                  </a:lnTo>
                  <a:lnTo>
                    <a:pt x="1955" y="1121"/>
                  </a:lnTo>
                  <a:lnTo>
                    <a:pt x="1949" y="1126"/>
                  </a:lnTo>
                  <a:lnTo>
                    <a:pt x="1944" y="1130"/>
                  </a:lnTo>
                  <a:lnTo>
                    <a:pt x="1937" y="1134"/>
                  </a:lnTo>
                  <a:lnTo>
                    <a:pt x="1930" y="1138"/>
                  </a:lnTo>
                  <a:lnTo>
                    <a:pt x="1922" y="1141"/>
                  </a:lnTo>
                  <a:lnTo>
                    <a:pt x="1914" y="1143"/>
                  </a:lnTo>
                  <a:lnTo>
                    <a:pt x="1906" y="1145"/>
                  </a:lnTo>
                  <a:lnTo>
                    <a:pt x="1899" y="1146"/>
                  </a:lnTo>
                  <a:lnTo>
                    <a:pt x="1891" y="1148"/>
                  </a:lnTo>
                  <a:lnTo>
                    <a:pt x="1884" y="1148"/>
                  </a:lnTo>
                  <a:lnTo>
                    <a:pt x="1876" y="1148"/>
                  </a:lnTo>
                  <a:lnTo>
                    <a:pt x="1876" y="1148"/>
                  </a:lnTo>
                  <a:lnTo>
                    <a:pt x="1876" y="1148"/>
                  </a:lnTo>
                  <a:close/>
                  <a:moveTo>
                    <a:pt x="48" y="1142"/>
                  </a:moveTo>
                  <a:lnTo>
                    <a:pt x="67" y="1121"/>
                  </a:lnTo>
                  <a:lnTo>
                    <a:pt x="67" y="1121"/>
                  </a:lnTo>
                  <a:lnTo>
                    <a:pt x="88" y="1121"/>
                  </a:lnTo>
                  <a:lnTo>
                    <a:pt x="117" y="1120"/>
                  </a:lnTo>
                  <a:lnTo>
                    <a:pt x="152" y="1119"/>
                  </a:lnTo>
                  <a:lnTo>
                    <a:pt x="193" y="1119"/>
                  </a:lnTo>
                  <a:lnTo>
                    <a:pt x="241" y="1118"/>
                  </a:lnTo>
                  <a:lnTo>
                    <a:pt x="295" y="1118"/>
                  </a:lnTo>
                  <a:lnTo>
                    <a:pt x="353" y="1118"/>
                  </a:lnTo>
                  <a:lnTo>
                    <a:pt x="417" y="1118"/>
                  </a:lnTo>
                  <a:lnTo>
                    <a:pt x="484" y="1118"/>
                  </a:lnTo>
                  <a:lnTo>
                    <a:pt x="555" y="1118"/>
                  </a:lnTo>
                  <a:lnTo>
                    <a:pt x="628" y="1118"/>
                  </a:lnTo>
                  <a:lnTo>
                    <a:pt x="703" y="1119"/>
                  </a:lnTo>
                  <a:lnTo>
                    <a:pt x="781" y="1119"/>
                  </a:lnTo>
                  <a:lnTo>
                    <a:pt x="860" y="1119"/>
                  </a:lnTo>
                  <a:lnTo>
                    <a:pt x="940" y="1120"/>
                  </a:lnTo>
                  <a:lnTo>
                    <a:pt x="1020" y="1120"/>
                  </a:lnTo>
                  <a:lnTo>
                    <a:pt x="1100" y="1121"/>
                  </a:lnTo>
                  <a:lnTo>
                    <a:pt x="1179" y="1121"/>
                  </a:lnTo>
                  <a:lnTo>
                    <a:pt x="1256" y="1122"/>
                  </a:lnTo>
                  <a:lnTo>
                    <a:pt x="1332" y="1122"/>
                  </a:lnTo>
                  <a:lnTo>
                    <a:pt x="1405" y="1124"/>
                  </a:lnTo>
                  <a:lnTo>
                    <a:pt x="1475" y="1124"/>
                  </a:lnTo>
                  <a:lnTo>
                    <a:pt x="1542" y="1125"/>
                  </a:lnTo>
                  <a:lnTo>
                    <a:pt x="1605" y="1125"/>
                  </a:lnTo>
                  <a:lnTo>
                    <a:pt x="1662" y="1126"/>
                  </a:lnTo>
                  <a:lnTo>
                    <a:pt x="1716" y="1126"/>
                  </a:lnTo>
                  <a:lnTo>
                    <a:pt x="1763" y="1126"/>
                  </a:lnTo>
                  <a:lnTo>
                    <a:pt x="1805" y="1127"/>
                  </a:lnTo>
                  <a:lnTo>
                    <a:pt x="1840" y="1127"/>
                  </a:lnTo>
                  <a:lnTo>
                    <a:pt x="1867" y="1127"/>
                  </a:lnTo>
                  <a:lnTo>
                    <a:pt x="1886" y="1127"/>
                  </a:lnTo>
                  <a:lnTo>
                    <a:pt x="1898" y="1127"/>
                  </a:lnTo>
                  <a:lnTo>
                    <a:pt x="1876" y="1148"/>
                  </a:lnTo>
                  <a:lnTo>
                    <a:pt x="1865" y="1148"/>
                  </a:lnTo>
                  <a:lnTo>
                    <a:pt x="1844" y="1148"/>
                  </a:lnTo>
                  <a:lnTo>
                    <a:pt x="1817" y="1148"/>
                  </a:lnTo>
                  <a:lnTo>
                    <a:pt x="1782" y="1148"/>
                  </a:lnTo>
                  <a:lnTo>
                    <a:pt x="1741" y="1146"/>
                  </a:lnTo>
                  <a:lnTo>
                    <a:pt x="1693" y="1146"/>
                  </a:lnTo>
                  <a:lnTo>
                    <a:pt x="1641" y="1146"/>
                  </a:lnTo>
                  <a:lnTo>
                    <a:pt x="1582" y="1145"/>
                  </a:lnTo>
                  <a:lnTo>
                    <a:pt x="1519" y="1145"/>
                  </a:lnTo>
                  <a:lnTo>
                    <a:pt x="1453" y="1144"/>
                  </a:lnTo>
                  <a:lnTo>
                    <a:pt x="1382" y="1144"/>
                  </a:lnTo>
                  <a:lnTo>
                    <a:pt x="1309" y="1143"/>
                  </a:lnTo>
                  <a:lnTo>
                    <a:pt x="1234" y="1143"/>
                  </a:lnTo>
                  <a:lnTo>
                    <a:pt x="1156" y="1142"/>
                  </a:lnTo>
                  <a:lnTo>
                    <a:pt x="1077" y="1142"/>
                  </a:lnTo>
                  <a:lnTo>
                    <a:pt x="997" y="1141"/>
                  </a:lnTo>
                  <a:lnTo>
                    <a:pt x="918" y="1141"/>
                  </a:lnTo>
                  <a:lnTo>
                    <a:pt x="838" y="1140"/>
                  </a:lnTo>
                  <a:lnTo>
                    <a:pt x="759" y="1140"/>
                  </a:lnTo>
                  <a:lnTo>
                    <a:pt x="681" y="1138"/>
                  </a:lnTo>
                  <a:lnTo>
                    <a:pt x="606" y="1138"/>
                  </a:lnTo>
                  <a:lnTo>
                    <a:pt x="532" y="1138"/>
                  </a:lnTo>
                  <a:lnTo>
                    <a:pt x="462" y="1138"/>
                  </a:lnTo>
                  <a:lnTo>
                    <a:pt x="394" y="1138"/>
                  </a:lnTo>
                  <a:lnTo>
                    <a:pt x="332" y="1138"/>
                  </a:lnTo>
                  <a:lnTo>
                    <a:pt x="273" y="1138"/>
                  </a:lnTo>
                  <a:lnTo>
                    <a:pt x="220" y="1138"/>
                  </a:lnTo>
                  <a:lnTo>
                    <a:pt x="172" y="1140"/>
                  </a:lnTo>
                  <a:lnTo>
                    <a:pt x="130" y="1140"/>
                  </a:lnTo>
                  <a:lnTo>
                    <a:pt x="95" y="1141"/>
                  </a:lnTo>
                  <a:lnTo>
                    <a:pt x="67" y="1141"/>
                  </a:lnTo>
                  <a:lnTo>
                    <a:pt x="48" y="1142"/>
                  </a:lnTo>
                  <a:lnTo>
                    <a:pt x="48" y="1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133353" y="1971624"/>
            <a:ext cx="3411457" cy="20039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07995" y="1694217"/>
            <a:ext cx="3780398" cy="2520280"/>
            <a:chOff x="2386419" y="1943564"/>
            <a:chExt cx="3040130" cy="2026765"/>
          </a:xfrm>
          <a:solidFill>
            <a:srgbClr val="6A4028"/>
          </a:solidFill>
        </p:grpSpPr>
        <p:sp>
          <p:nvSpPr>
            <p:cNvPr id="9" name="Freeform 123"/>
            <p:cNvSpPr>
              <a:spLocks noEditPoints="1"/>
            </p:cNvSpPr>
            <p:nvPr/>
          </p:nvSpPr>
          <p:spPr bwMode="auto">
            <a:xfrm>
              <a:off x="2497361" y="2127173"/>
              <a:ext cx="2801295" cy="1689560"/>
            </a:xfrm>
            <a:custGeom>
              <a:avLst/>
              <a:gdLst>
                <a:gd name="T0" fmla="*/ 1572 w 1818"/>
                <a:gd name="T1" fmla="*/ 30 h 957"/>
                <a:gd name="T2" fmla="*/ 991 w 1818"/>
                <a:gd name="T3" fmla="*/ 26 h 957"/>
                <a:gd name="T4" fmla="*/ 360 w 1818"/>
                <a:gd name="T5" fmla="*/ 22 h 957"/>
                <a:gd name="T6" fmla="*/ 96 w 1818"/>
                <a:gd name="T7" fmla="*/ 1 h 957"/>
                <a:gd name="T8" fmla="*/ 442 w 1818"/>
                <a:gd name="T9" fmla="*/ 2 h 957"/>
                <a:gd name="T10" fmla="*/ 1087 w 1818"/>
                <a:gd name="T11" fmla="*/ 6 h 957"/>
                <a:gd name="T12" fmla="*/ 1640 w 1818"/>
                <a:gd name="T13" fmla="*/ 10 h 957"/>
                <a:gd name="T14" fmla="*/ 1772 w 1818"/>
                <a:gd name="T15" fmla="*/ 80 h 957"/>
                <a:gd name="T16" fmla="*/ 1774 w 1818"/>
                <a:gd name="T17" fmla="*/ 52 h 957"/>
                <a:gd name="T18" fmla="*/ 1773 w 1818"/>
                <a:gd name="T19" fmla="*/ 37 h 957"/>
                <a:gd name="T20" fmla="*/ 1762 w 1818"/>
                <a:gd name="T21" fmla="*/ 32 h 957"/>
                <a:gd name="T22" fmla="*/ 1771 w 1818"/>
                <a:gd name="T23" fmla="*/ 10 h 957"/>
                <a:gd name="T24" fmla="*/ 1802 w 1818"/>
                <a:gd name="T25" fmla="*/ 15 h 957"/>
                <a:gd name="T26" fmla="*/ 1811 w 1818"/>
                <a:gd name="T27" fmla="*/ 30 h 957"/>
                <a:gd name="T28" fmla="*/ 1809 w 1818"/>
                <a:gd name="T29" fmla="*/ 56 h 957"/>
                <a:gd name="T30" fmla="*/ 1782 w 1818"/>
                <a:gd name="T31" fmla="*/ 919 h 957"/>
                <a:gd name="T32" fmla="*/ 1780 w 1818"/>
                <a:gd name="T33" fmla="*/ 721 h 957"/>
                <a:gd name="T34" fmla="*/ 1776 w 1818"/>
                <a:gd name="T35" fmla="*/ 395 h 957"/>
                <a:gd name="T36" fmla="*/ 1772 w 1818"/>
                <a:gd name="T37" fmla="*/ 129 h 957"/>
                <a:gd name="T38" fmla="*/ 1808 w 1818"/>
                <a:gd name="T39" fmla="*/ 117 h 957"/>
                <a:gd name="T40" fmla="*/ 1811 w 1818"/>
                <a:gd name="T41" fmla="*/ 381 h 957"/>
                <a:gd name="T42" fmla="*/ 1816 w 1818"/>
                <a:gd name="T43" fmla="*/ 708 h 957"/>
                <a:gd name="T44" fmla="*/ 1818 w 1818"/>
                <a:gd name="T45" fmla="*/ 906 h 957"/>
                <a:gd name="T46" fmla="*/ 1756 w 1818"/>
                <a:gd name="T47" fmla="*/ 934 h 957"/>
                <a:gd name="T48" fmla="*/ 1787 w 1818"/>
                <a:gd name="T49" fmla="*/ 936 h 957"/>
                <a:gd name="T50" fmla="*/ 1779 w 1818"/>
                <a:gd name="T51" fmla="*/ 942 h 957"/>
                <a:gd name="T52" fmla="*/ 1781 w 1818"/>
                <a:gd name="T53" fmla="*/ 931 h 957"/>
                <a:gd name="T54" fmla="*/ 1814 w 1818"/>
                <a:gd name="T55" fmla="*/ 930 h 957"/>
                <a:gd name="T56" fmla="*/ 1781 w 1818"/>
                <a:gd name="T57" fmla="*/ 955 h 957"/>
                <a:gd name="T58" fmla="*/ 1752 w 1818"/>
                <a:gd name="T59" fmla="*/ 955 h 957"/>
                <a:gd name="T60" fmla="*/ 1718 w 1818"/>
                <a:gd name="T61" fmla="*/ 954 h 957"/>
                <a:gd name="T62" fmla="*/ 225 w 1818"/>
                <a:gd name="T63" fmla="*/ 934 h 957"/>
                <a:gd name="T64" fmla="*/ 779 w 1818"/>
                <a:gd name="T65" fmla="*/ 934 h 957"/>
                <a:gd name="T66" fmla="*/ 1413 w 1818"/>
                <a:gd name="T67" fmla="*/ 934 h 957"/>
                <a:gd name="T68" fmla="*/ 1741 w 1818"/>
                <a:gd name="T69" fmla="*/ 934 h 957"/>
                <a:gd name="T70" fmla="*/ 1450 w 1818"/>
                <a:gd name="T71" fmla="*/ 954 h 957"/>
                <a:gd name="T72" fmla="*/ 830 w 1818"/>
                <a:gd name="T73" fmla="*/ 954 h 957"/>
                <a:gd name="T74" fmla="*/ 248 w 1818"/>
                <a:gd name="T75" fmla="*/ 954 h 957"/>
                <a:gd name="T76" fmla="*/ 7 w 1818"/>
                <a:gd name="T77" fmla="*/ 897 h 957"/>
                <a:gd name="T78" fmla="*/ 45 w 1818"/>
                <a:gd name="T79" fmla="*/ 910 h 957"/>
                <a:gd name="T80" fmla="*/ 48 w 1818"/>
                <a:gd name="T81" fmla="*/ 927 h 957"/>
                <a:gd name="T82" fmla="*/ 63 w 1818"/>
                <a:gd name="T83" fmla="*/ 933 h 957"/>
                <a:gd name="T84" fmla="*/ 67 w 1818"/>
                <a:gd name="T85" fmla="*/ 954 h 957"/>
                <a:gd name="T86" fmla="*/ 26 w 1818"/>
                <a:gd name="T87" fmla="*/ 951 h 957"/>
                <a:gd name="T88" fmla="*/ 10 w 1818"/>
                <a:gd name="T89" fmla="*/ 937 h 957"/>
                <a:gd name="T90" fmla="*/ 8 w 1818"/>
                <a:gd name="T91" fmla="*/ 913 h 957"/>
                <a:gd name="T92" fmla="*/ 43 w 1818"/>
                <a:gd name="T93" fmla="*/ 48 h 957"/>
                <a:gd name="T94" fmla="*/ 38 w 1818"/>
                <a:gd name="T95" fmla="*/ 224 h 957"/>
                <a:gd name="T96" fmla="*/ 37 w 1818"/>
                <a:gd name="T97" fmla="*/ 541 h 957"/>
                <a:gd name="T98" fmla="*/ 40 w 1818"/>
                <a:gd name="T99" fmla="*/ 816 h 957"/>
                <a:gd name="T100" fmla="*/ 6 w 1818"/>
                <a:gd name="T101" fmla="*/ 866 h 957"/>
                <a:gd name="T102" fmla="*/ 1 w 1818"/>
                <a:gd name="T103" fmla="*/ 625 h 957"/>
                <a:gd name="T104" fmla="*/ 1 w 1818"/>
                <a:gd name="T105" fmla="*/ 301 h 957"/>
                <a:gd name="T106" fmla="*/ 6 w 1818"/>
                <a:gd name="T107" fmla="*/ 78 h 957"/>
                <a:gd name="T108" fmla="*/ 62 w 1818"/>
                <a:gd name="T109" fmla="*/ 22 h 957"/>
                <a:gd name="T110" fmla="*/ 30 w 1818"/>
                <a:gd name="T111" fmla="*/ 21 h 957"/>
                <a:gd name="T112" fmla="*/ 49 w 1818"/>
                <a:gd name="T113" fmla="*/ 12 h 957"/>
                <a:gd name="T114" fmla="*/ 46 w 1818"/>
                <a:gd name="T115" fmla="*/ 34 h 957"/>
                <a:gd name="T116" fmla="*/ 11 w 1818"/>
                <a:gd name="T117" fmla="*/ 39 h 957"/>
                <a:gd name="T118" fmla="*/ 15 w 1818"/>
                <a:gd name="T119" fmla="*/ 18 h 957"/>
                <a:gd name="T120" fmla="*/ 55 w 1818"/>
                <a:gd name="T121" fmla="*/ 0 h 957"/>
                <a:gd name="T122" fmla="*/ 96 w 1818"/>
                <a:gd name="T123" fmla="*/ 1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8" h="957">
                  <a:moveTo>
                    <a:pt x="1762" y="10"/>
                  </a:moveTo>
                  <a:lnTo>
                    <a:pt x="1739" y="31"/>
                  </a:lnTo>
                  <a:lnTo>
                    <a:pt x="1739" y="31"/>
                  </a:lnTo>
                  <a:lnTo>
                    <a:pt x="1730" y="31"/>
                  </a:lnTo>
                  <a:lnTo>
                    <a:pt x="1713" y="31"/>
                  </a:lnTo>
                  <a:lnTo>
                    <a:pt x="1688" y="31"/>
                  </a:lnTo>
                  <a:lnTo>
                    <a:pt x="1656" y="31"/>
                  </a:lnTo>
                  <a:lnTo>
                    <a:pt x="1617" y="30"/>
                  </a:lnTo>
                  <a:lnTo>
                    <a:pt x="1572" y="30"/>
                  </a:lnTo>
                  <a:lnTo>
                    <a:pt x="1522" y="30"/>
                  </a:lnTo>
                  <a:lnTo>
                    <a:pt x="1467" y="30"/>
                  </a:lnTo>
                  <a:lnTo>
                    <a:pt x="1407" y="29"/>
                  </a:lnTo>
                  <a:lnTo>
                    <a:pt x="1345" y="29"/>
                  </a:lnTo>
                  <a:lnTo>
                    <a:pt x="1278" y="28"/>
                  </a:lnTo>
                  <a:lnTo>
                    <a:pt x="1210" y="28"/>
                  </a:lnTo>
                  <a:lnTo>
                    <a:pt x="1138" y="28"/>
                  </a:lnTo>
                  <a:lnTo>
                    <a:pt x="1064" y="26"/>
                  </a:lnTo>
                  <a:lnTo>
                    <a:pt x="991" y="26"/>
                  </a:lnTo>
                  <a:lnTo>
                    <a:pt x="916" y="25"/>
                  </a:lnTo>
                  <a:lnTo>
                    <a:pt x="842" y="25"/>
                  </a:lnTo>
                  <a:lnTo>
                    <a:pt x="767" y="24"/>
                  </a:lnTo>
                  <a:lnTo>
                    <a:pt x="693" y="24"/>
                  </a:lnTo>
                  <a:lnTo>
                    <a:pt x="622" y="24"/>
                  </a:lnTo>
                  <a:lnTo>
                    <a:pt x="551" y="23"/>
                  </a:lnTo>
                  <a:lnTo>
                    <a:pt x="485" y="23"/>
                  </a:lnTo>
                  <a:lnTo>
                    <a:pt x="421" y="23"/>
                  </a:lnTo>
                  <a:lnTo>
                    <a:pt x="360" y="22"/>
                  </a:lnTo>
                  <a:lnTo>
                    <a:pt x="304" y="22"/>
                  </a:lnTo>
                  <a:lnTo>
                    <a:pt x="253" y="22"/>
                  </a:lnTo>
                  <a:lnTo>
                    <a:pt x="207" y="22"/>
                  </a:lnTo>
                  <a:lnTo>
                    <a:pt x="167" y="22"/>
                  </a:lnTo>
                  <a:lnTo>
                    <a:pt x="133" y="21"/>
                  </a:lnTo>
                  <a:lnTo>
                    <a:pt x="105" y="21"/>
                  </a:lnTo>
                  <a:lnTo>
                    <a:pt x="86" y="21"/>
                  </a:lnTo>
                  <a:lnTo>
                    <a:pt x="74" y="22"/>
                  </a:lnTo>
                  <a:lnTo>
                    <a:pt x="96" y="1"/>
                  </a:lnTo>
                  <a:lnTo>
                    <a:pt x="109" y="1"/>
                  </a:lnTo>
                  <a:lnTo>
                    <a:pt x="128" y="0"/>
                  </a:lnTo>
                  <a:lnTo>
                    <a:pt x="154" y="1"/>
                  </a:lnTo>
                  <a:lnTo>
                    <a:pt x="189" y="1"/>
                  </a:lnTo>
                  <a:lnTo>
                    <a:pt x="229" y="1"/>
                  </a:lnTo>
                  <a:lnTo>
                    <a:pt x="276" y="1"/>
                  </a:lnTo>
                  <a:lnTo>
                    <a:pt x="326" y="1"/>
                  </a:lnTo>
                  <a:lnTo>
                    <a:pt x="383" y="1"/>
                  </a:lnTo>
                  <a:lnTo>
                    <a:pt x="442" y="2"/>
                  </a:lnTo>
                  <a:lnTo>
                    <a:pt x="507" y="2"/>
                  </a:lnTo>
                  <a:lnTo>
                    <a:pt x="574" y="2"/>
                  </a:lnTo>
                  <a:lnTo>
                    <a:pt x="644" y="4"/>
                  </a:lnTo>
                  <a:lnTo>
                    <a:pt x="716" y="4"/>
                  </a:lnTo>
                  <a:lnTo>
                    <a:pt x="789" y="5"/>
                  </a:lnTo>
                  <a:lnTo>
                    <a:pt x="863" y="5"/>
                  </a:lnTo>
                  <a:lnTo>
                    <a:pt x="939" y="5"/>
                  </a:lnTo>
                  <a:lnTo>
                    <a:pt x="1013" y="6"/>
                  </a:lnTo>
                  <a:lnTo>
                    <a:pt x="1087" y="6"/>
                  </a:lnTo>
                  <a:lnTo>
                    <a:pt x="1160" y="7"/>
                  </a:lnTo>
                  <a:lnTo>
                    <a:pt x="1231" y="7"/>
                  </a:lnTo>
                  <a:lnTo>
                    <a:pt x="1301" y="8"/>
                  </a:lnTo>
                  <a:lnTo>
                    <a:pt x="1367" y="8"/>
                  </a:lnTo>
                  <a:lnTo>
                    <a:pt x="1430" y="8"/>
                  </a:lnTo>
                  <a:lnTo>
                    <a:pt x="1490" y="9"/>
                  </a:lnTo>
                  <a:lnTo>
                    <a:pt x="1545" y="9"/>
                  </a:lnTo>
                  <a:lnTo>
                    <a:pt x="1595" y="9"/>
                  </a:lnTo>
                  <a:lnTo>
                    <a:pt x="1640" y="10"/>
                  </a:lnTo>
                  <a:lnTo>
                    <a:pt x="1677" y="10"/>
                  </a:lnTo>
                  <a:lnTo>
                    <a:pt x="1709" y="10"/>
                  </a:lnTo>
                  <a:lnTo>
                    <a:pt x="1734" y="10"/>
                  </a:lnTo>
                  <a:lnTo>
                    <a:pt x="1753" y="10"/>
                  </a:lnTo>
                  <a:lnTo>
                    <a:pt x="1762" y="10"/>
                  </a:lnTo>
                  <a:lnTo>
                    <a:pt x="1762" y="10"/>
                  </a:lnTo>
                  <a:lnTo>
                    <a:pt x="1762" y="10"/>
                  </a:lnTo>
                  <a:close/>
                  <a:moveTo>
                    <a:pt x="1808" y="68"/>
                  </a:moveTo>
                  <a:lnTo>
                    <a:pt x="1772" y="80"/>
                  </a:lnTo>
                  <a:lnTo>
                    <a:pt x="1772" y="80"/>
                  </a:lnTo>
                  <a:lnTo>
                    <a:pt x="1772" y="76"/>
                  </a:lnTo>
                  <a:lnTo>
                    <a:pt x="1772" y="72"/>
                  </a:lnTo>
                  <a:lnTo>
                    <a:pt x="1773" y="68"/>
                  </a:lnTo>
                  <a:lnTo>
                    <a:pt x="1773" y="64"/>
                  </a:lnTo>
                  <a:lnTo>
                    <a:pt x="1773" y="61"/>
                  </a:lnTo>
                  <a:lnTo>
                    <a:pt x="1774" y="57"/>
                  </a:lnTo>
                  <a:lnTo>
                    <a:pt x="1774" y="55"/>
                  </a:lnTo>
                  <a:lnTo>
                    <a:pt x="1774" y="52"/>
                  </a:lnTo>
                  <a:lnTo>
                    <a:pt x="1776" y="49"/>
                  </a:lnTo>
                  <a:lnTo>
                    <a:pt x="1776" y="47"/>
                  </a:lnTo>
                  <a:lnTo>
                    <a:pt x="1776" y="45"/>
                  </a:lnTo>
                  <a:lnTo>
                    <a:pt x="1776" y="42"/>
                  </a:lnTo>
                  <a:lnTo>
                    <a:pt x="1776" y="41"/>
                  </a:lnTo>
                  <a:lnTo>
                    <a:pt x="1774" y="40"/>
                  </a:lnTo>
                  <a:lnTo>
                    <a:pt x="1774" y="38"/>
                  </a:lnTo>
                  <a:lnTo>
                    <a:pt x="1774" y="37"/>
                  </a:lnTo>
                  <a:lnTo>
                    <a:pt x="1773" y="37"/>
                  </a:lnTo>
                  <a:lnTo>
                    <a:pt x="1773" y="36"/>
                  </a:lnTo>
                  <a:lnTo>
                    <a:pt x="1772" y="34"/>
                  </a:lnTo>
                  <a:lnTo>
                    <a:pt x="1771" y="34"/>
                  </a:lnTo>
                  <a:lnTo>
                    <a:pt x="1771" y="33"/>
                  </a:lnTo>
                  <a:lnTo>
                    <a:pt x="1770" y="33"/>
                  </a:lnTo>
                  <a:lnTo>
                    <a:pt x="1768" y="33"/>
                  </a:lnTo>
                  <a:lnTo>
                    <a:pt x="1766" y="32"/>
                  </a:lnTo>
                  <a:lnTo>
                    <a:pt x="1764" y="32"/>
                  </a:lnTo>
                  <a:lnTo>
                    <a:pt x="1762" y="32"/>
                  </a:lnTo>
                  <a:lnTo>
                    <a:pt x="1760" y="32"/>
                  </a:lnTo>
                  <a:lnTo>
                    <a:pt x="1756" y="31"/>
                  </a:lnTo>
                  <a:lnTo>
                    <a:pt x="1753" y="31"/>
                  </a:lnTo>
                  <a:lnTo>
                    <a:pt x="1748" y="31"/>
                  </a:lnTo>
                  <a:lnTo>
                    <a:pt x="1745" y="31"/>
                  </a:lnTo>
                  <a:lnTo>
                    <a:pt x="1739" y="31"/>
                  </a:lnTo>
                  <a:lnTo>
                    <a:pt x="1762" y="10"/>
                  </a:lnTo>
                  <a:lnTo>
                    <a:pt x="1766" y="10"/>
                  </a:lnTo>
                  <a:lnTo>
                    <a:pt x="1771" y="10"/>
                  </a:lnTo>
                  <a:lnTo>
                    <a:pt x="1776" y="10"/>
                  </a:lnTo>
                  <a:lnTo>
                    <a:pt x="1780" y="10"/>
                  </a:lnTo>
                  <a:lnTo>
                    <a:pt x="1784" y="12"/>
                  </a:lnTo>
                  <a:lnTo>
                    <a:pt x="1787" y="12"/>
                  </a:lnTo>
                  <a:lnTo>
                    <a:pt x="1790" y="12"/>
                  </a:lnTo>
                  <a:lnTo>
                    <a:pt x="1794" y="13"/>
                  </a:lnTo>
                  <a:lnTo>
                    <a:pt x="1797" y="13"/>
                  </a:lnTo>
                  <a:lnTo>
                    <a:pt x="1800" y="14"/>
                  </a:lnTo>
                  <a:lnTo>
                    <a:pt x="1802" y="15"/>
                  </a:lnTo>
                  <a:lnTo>
                    <a:pt x="1804" y="16"/>
                  </a:lnTo>
                  <a:lnTo>
                    <a:pt x="1805" y="17"/>
                  </a:lnTo>
                  <a:lnTo>
                    <a:pt x="1808" y="18"/>
                  </a:lnTo>
                  <a:lnTo>
                    <a:pt x="1809" y="21"/>
                  </a:lnTo>
                  <a:lnTo>
                    <a:pt x="1810" y="22"/>
                  </a:lnTo>
                  <a:lnTo>
                    <a:pt x="1810" y="24"/>
                  </a:lnTo>
                  <a:lnTo>
                    <a:pt x="1811" y="25"/>
                  </a:lnTo>
                  <a:lnTo>
                    <a:pt x="1811" y="28"/>
                  </a:lnTo>
                  <a:lnTo>
                    <a:pt x="1811" y="30"/>
                  </a:lnTo>
                  <a:lnTo>
                    <a:pt x="1811" y="32"/>
                  </a:lnTo>
                  <a:lnTo>
                    <a:pt x="1811" y="34"/>
                  </a:lnTo>
                  <a:lnTo>
                    <a:pt x="1811" y="37"/>
                  </a:lnTo>
                  <a:lnTo>
                    <a:pt x="1811" y="40"/>
                  </a:lnTo>
                  <a:lnTo>
                    <a:pt x="1810" y="42"/>
                  </a:lnTo>
                  <a:lnTo>
                    <a:pt x="1810" y="46"/>
                  </a:lnTo>
                  <a:lnTo>
                    <a:pt x="1810" y="49"/>
                  </a:lnTo>
                  <a:lnTo>
                    <a:pt x="1809" y="53"/>
                  </a:lnTo>
                  <a:lnTo>
                    <a:pt x="1809" y="56"/>
                  </a:lnTo>
                  <a:lnTo>
                    <a:pt x="1809" y="60"/>
                  </a:lnTo>
                  <a:lnTo>
                    <a:pt x="1808" y="64"/>
                  </a:lnTo>
                  <a:lnTo>
                    <a:pt x="1808" y="68"/>
                  </a:lnTo>
                  <a:lnTo>
                    <a:pt x="1808" y="68"/>
                  </a:lnTo>
                  <a:lnTo>
                    <a:pt x="1808" y="68"/>
                  </a:lnTo>
                  <a:close/>
                  <a:moveTo>
                    <a:pt x="1818" y="912"/>
                  </a:moveTo>
                  <a:lnTo>
                    <a:pt x="1782" y="925"/>
                  </a:lnTo>
                  <a:lnTo>
                    <a:pt x="1782" y="925"/>
                  </a:lnTo>
                  <a:lnTo>
                    <a:pt x="1782" y="919"/>
                  </a:lnTo>
                  <a:lnTo>
                    <a:pt x="1782" y="910"/>
                  </a:lnTo>
                  <a:lnTo>
                    <a:pt x="1782" y="896"/>
                  </a:lnTo>
                  <a:lnTo>
                    <a:pt x="1782" y="879"/>
                  </a:lnTo>
                  <a:lnTo>
                    <a:pt x="1782" y="859"/>
                  </a:lnTo>
                  <a:lnTo>
                    <a:pt x="1781" y="836"/>
                  </a:lnTo>
                  <a:lnTo>
                    <a:pt x="1781" y="811"/>
                  </a:lnTo>
                  <a:lnTo>
                    <a:pt x="1781" y="783"/>
                  </a:lnTo>
                  <a:lnTo>
                    <a:pt x="1781" y="753"/>
                  </a:lnTo>
                  <a:lnTo>
                    <a:pt x="1780" y="721"/>
                  </a:lnTo>
                  <a:lnTo>
                    <a:pt x="1780" y="688"/>
                  </a:lnTo>
                  <a:lnTo>
                    <a:pt x="1779" y="653"/>
                  </a:lnTo>
                  <a:lnTo>
                    <a:pt x="1779" y="617"/>
                  </a:lnTo>
                  <a:lnTo>
                    <a:pt x="1778" y="580"/>
                  </a:lnTo>
                  <a:lnTo>
                    <a:pt x="1778" y="544"/>
                  </a:lnTo>
                  <a:lnTo>
                    <a:pt x="1777" y="506"/>
                  </a:lnTo>
                  <a:lnTo>
                    <a:pt x="1777" y="468"/>
                  </a:lnTo>
                  <a:lnTo>
                    <a:pt x="1776" y="431"/>
                  </a:lnTo>
                  <a:lnTo>
                    <a:pt x="1776" y="395"/>
                  </a:lnTo>
                  <a:lnTo>
                    <a:pt x="1774" y="358"/>
                  </a:lnTo>
                  <a:lnTo>
                    <a:pt x="1774" y="324"/>
                  </a:lnTo>
                  <a:lnTo>
                    <a:pt x="1773" y="290"/>
                  </a:lnTo>
                  <a:lnTo>
                    <a:pt x="1773" y="258"/>
                  </a:lnTo>
                  <a:lnTo>
                    <a:pt x="1772" y="227"/>
                  </a:lnTo>
                  <a:lnTo>
                    <a:pt x="1772" y="199"/>
                  </a:lnTo>
                  <a:lnTo>
                    <a:pt x="1772" y="173"/>
                  </a:lnTo>
                  <a:lnTo>
                    <a:pt x="1772" y="150"/>
                  </a:lnTo>
                  <a:lnTo>
                    <a:pt x="1772" y="129"/>
                  </a:lnTo>
                  <a:lnTo>
                    <a:pt x="1772" y="111"/>
                  </a:lnTo>
                  <a:lnTo>
                    <a:pt x="1772" y="97"/>
                  </a:lnTo>
                  <a:lnTo>
                    <a:pt x="1772" y="87"/>
                  </a:lnTo>
                  <a:lnTo>
                    <a:pt x="1772" y="80"/>
                  </a:lnTo>
                  <a:lnTo>
                    <a:pt x="1808" y="68"/>
                  </a:lnTo>
                  <a:lnTo>
                    <a:pt x="1808" y="74"/>
                  </a:lnTo>
                  <a:lnTo>
                    <a:pt x="1808" y="85"/>
                  </a:lnTo>
                  <a:lnTo>
                    <a:pt x="1808" y="98"/>
                  </a:lnTo>
                  <a:lnTo>
                    <a:pt x="1808" y="117"/>
                  </a:lnTo>
                  <a:lnTo>
                    <a:pt x="1808" y="136"/>
                  </a:lnTo>
                  <a:lnTo>
                    <a:pt x="1808" y="160"/>
                  </a:lnTo>
                  <a:lnTo>
                    <a:pt x="1808" y="187"/>
                  </a:lnTo>
                  <a:lnTo>
                    <a:pt x="1809" y="214"/>
                  </a:lnTo>
                  <a:lnTo>
                    <a:pt x="1809" y="245"/>
                  </a:lnTo>
                  <a:lnTo>
                    <a:pt x="1810" y="277"/>
                  </a:lnTo>
                  <a:lnTo>
                    <a:pt x="1810" y="310"/>
                  </a:lnTo>
                  <a:lnTo>
                    <a:pt x="1810" y="346"/>
                  </a:lnTo>
                  <a:lnTo>
                    <a:pt x="1811" y="381"/>
                  </a:lnTo>
                  <a:lnTo>
                    <a:pt x="1811" y="419"/>
                  </a:lnTo>
                  <a:lnTo>
                    <a:pt x="1812" y="455"/>
                  </a:lnTo>
                  <a:lnTo>
                    <a:pt x="1813" y="493"/>
                  </a:lnTo>
                  <a:lnTo>
                    <a:pt x="1813" y="531"/>
                  </a:lnTo>
                  <a:lnTo>
                    <a:pt x="1814" y="568"/>
                  </a:lnTo>
                  <a:lnTo>
                    <a:pt x="1814" y="604"/>
                  </a:lnTo>
                  <a:lnTo>
                    <a:pt x="1816" y="640"/>
                  </a:lnTo>
                  <a:lnTo>
                    <a:pt x="1816" y="675"/>
                  </a:lnTo>
                  <a:lnTo>
                    <a:pt x="1816" y="708"/>
                  </a:lnTo>
                  <a:lnTo>
                    <a:pt x="1817" y="740"/>
                  </a:lnTo>
                  <a:lnTo>
                    <a:pt x="1817" y="770"/>
                  </a:lnTo>
                  <a:lnTo>
                    <a:pt x="1818" y="798"/>
                  </a:lnTo>
                  <a:lnTo>
                    <a:pt x="1818" y="824"/>
                  </a:lnTo>
                  <a:lnTo>
                    <a:pt x="1818" y="847"/>
                  </a:lnTo>
                  <a:lnTo>
                    <a:pt x="1818" y="866"/>
                  </a:lnTo>
                  <a:lnTo>
                    <a:pt x="1818" y="883"/>
                  </a:lnTo>
                  <a:lnTo>
                    <a:pt x="1818" y="897"/>
                  </a:lnTo>
                  <a:lnTo>
                    <a:pt x="1818" y="906"/>
                  </a:lnTo>
                  <a:lnTo>
                    <a:pt x="1818" y="912"/>
                  </a:lnTo>
                  <a:lnTo>
                    <a:pt x="1818" y="912"/>
                  </a:lnTo>
                  <a:lnTo>
                    <a:pt x="1818" y="912"/>
                  </a:lnTo>
                  <a:close/>
                  <a:moveTo>
                    <a:pt x="1718" y="954"/>
                  </a:moveTo>
                  <a:lnTo>
                    <a:pt x="1741" y="934"/>
                  </a:lnTo>
                  <a:lnTo>
                    <a:pt x="1741" y="934"/>
                  </a:lnTo>
                  <a:lnTo>
                    <a:pt x="1746" y="934"/>
                  </a:lnTo>
                  <a:lnTo>
                    <a:pt x="1752" y="934"/>
                  </a:lnTo>
                  <a:lnTo>
                    <a:pt x="1756" y="934"/>
                  </a:lnTo>
                  <a:lnTo>
                    <a:pt x="1761" y="934"/>
                  </a:lnTo>
                  <a:lnTo>
                    <a:pt x="1765" y="934"/>
                  </a:lnTo>
                  <a:lnTo>
                    <a:pt x="1769" y="935"/>
                  </a:lnTo>
                  <a:lnTo>
                    <a:pt x="1772" y="935"/>
                  </a:lnTo>
                  <a:lnTo>
                    <a:pt x="1776" y="935"/>
                  </a:lnTo>
                  <a:lnTo>
                    <a:pt x="1779" y="935"/>
                  </a:lnTo>
                  <a:lnTo>
                    <a:pt x="1782" y="936"/>
                  </a:lnTo>
                  <a:lnTo>
                    <a:pt x="1785" y="936"/>
                  </a:lnTo>
                  <a:lnTo>
                    <a:pt x="1787" y="936"/>
                  </a:lnTo>
                  <a:lnTo>
                    <a:pt x="1789" y="936"/>
                  </a:lnTo>
                  <a:lnTo>
                    <a:pt x="1790" y="936"/>
                  </a:lnTo>
                  <a:lnTo>
                    <a:pt x="1792" y="936"/>
                  </a:lnTo>
                  <a:lnTo>
                    <a:pt x="1792" y="936"/>
                  </a:lnTo>
                  <a:lnTo>
                    <a:pt x="1792" y="936"/>
                  </a:lnTo>
                  <a:lnTo>
                    <a:pt x="1789" y="936"/>
                  </a:lnTo>
                  <a:lnTo>
                    <a:pt x="1786" y="938"/>
                  </a:lnTo>
                  <a:lnTo>
                    <a:pt x="1782" y="939"/>
                  </a:lnTo>
                  <a:lnTo>
                    <a:pt x="1779" y="942"/>
                  </a:lnTo>
                  <a:lnTo>
                    <a:pt x="1778" y="943"/>
                  </a:lnTo>
                  <a:lnTo>
                    <a:pt x="1778" y="943"/>
                  </a:lnTo>
                  <a:lnTo>
                    <a:pt x="1778" y="943"/>
                  </a:lnTo>
                  <a:lnTo>
                    <a:pt x="1779" y="942"/>
                  </a:lnTo>
                  <a:lnTo>
                    <a:pt x="1779" y="941"/>
                  </a:lnTo>
                  <a:lnTo>
                    <a:pt x="1780" y="938"/>
                  </a:lnTo>
                  <a:lnTo>
                    <a:pt x="1780" y="936"/>
                  </a:lnTo>
                  <a:lnTo>
                    <a:pt x="1781" y="934"/>
                  </a:lnTo>
                  <a:lnTo>
                    <a:pt x="1781" y="931"/>
                  </a:lnTo>
                  <a:lnTo>
                    <a:pt x="1781" y="928"/>
                  </a:lnTo>
                  <a:lnTo>
                    <a:pt x="1782" y="925"/>
                  </a:lnTo>
                  <a:lnTo>
                    <a:pt x="1818" y="912"/>
                  </a:lnTo>
                  <a:lnTo>
                    <a:pt x="1818" y="917"/>
                  </a:lnTo>
                  <a:lnTo>
                    <a:pt x="1817" y="919"/>
                  </a:lnTo>
                  <a:lnTo>
                    <a:pt x="1817" y="922"/>
                  </a:lnTo>
                  <a:lnTo>
                    <a:pt x="1816" y="926"/>
                  </a:lnTo>
                  <a:lnTo>
                    <a:pt x="1816" y="928"/>
                  </a:lnTo>
                  <a:lnTo>
                    <a:pt x="1814" y="930"/>
                  </a:lnTo>
                  <a:lnTo>
                    <a:pt x="1813" y="933"/>
                  </a:lnTo>
                  <a:lnTo>
                    <a:pt x="1812" y="935"/>
                  </a:lnTo>
                  <a:lnTo>
                    <a:pt x="1811" y="938"/>
                  </a:lnTo>
                  <a:lnTo>
                    <a:pt x="1809" y="941"/>
                  </a:lnTo>
                  <a:lnTo>
                    <a:pt x="1804" y="944"/>
                  </a:lnTo>
                  <a:lnTo>
                    <a:pt x="1800" y="947"/>
                  </a:lnTo>
                  <a:lnTo>
                    <a:pt x="1793" y="951"/>
                  </a:lnTo>
                  <a:lnTo>
                    <a:pt x="1786" y="953"/>
                  </a:lnTo>
                  <a:lnTo>
                    <a:pt x="1781" y="955"/>
                  </a:lnTo>
                  <a:lnTo>
                    <a:pt x="1777" y="955"/>
                  </a:lnTo>
                  <a:lnTo>
                    <a:pt x="1773" y="957"/>
                  </a:lnTo>
                  <a:lnTo>
                    <a:pt x="1770" y="957"/>
                  </a:lnTo>
                  <a:lnTo>
                    <a:pt x="1766" y="957"/>
                  </a:lnTo>
                  <a:lnTo>
                    <a:pt x="1763" y="957"/>
                  </a:lnTo>
                  <a:lnTo>
                    <a:pt x="1761" y="957"/>
                  </a:lnTo>
                  <a:lnTo>
                    <a:pt x="1757" y="955"/>
                  </a:lnTo>
                  <a:lnTo>
                    <a:pt x="1754" y="955"/>
                  </a:lnTo>
                  <a:lnTo>
                    <a:pt x="1752" y="955"/>
                  </a:lnTo>
                  <a:lnTo>
                    <a:pt x="1748" y="955"/>
                  </a:lnTo>
                  <a:lnTo>
                    <a:pt x="1744" y="955"/>
                  </a:lnTo>
                  <a:lnTo>
                    <a:pt x="1740" y="954"/>
                  </a:lnTo>
                  <a:lnTo>
                    <a:pt x="1737" y="954"/>
                  </a:lnTo>
                  <a:lnTo>
                    <a:pt x="1732" y="954"/>
                  </a:lnTo>
                  <a:lnTo>
                    <a:pt x="1728" y="954"/>
                  </a:lnTo>
                  <a:lnTo>
                    <a:pt x="1724" y="954"/>
                  </a:lnTo>
                  <a:lnTo>
                    <a:pt x="1718" y="954"/>
                  </a:lnTo>
                  <a:lnTo>
                    <a:pt x="1718" y="954"/>
                  </a:lnTo>
                  <a:lnTo>
                    <a:pt x="1718" y="954"/>
                  </a:lnTo>
                  <a:close/>
                  <a:moveTo>
                    <a:pt x="74" y="954"/>
                  </a:moveTo>
                  <a:lnTo>
                    <a:pt x="97" y="934"/>
                  </a:lnTo>
                  <a:lnTo>
                    <a:pt x="97" y="934"/>
                  </a:lnTo>
                  <a:lnTo>
                    <a:pt x="108" y="934"/>
                  </a:lnTo>
                  <a:lnTo>
                    <a:pt x="127" y="934"/>
                  </a:lnTo>
                  <a:lnTo>
                    <a:pt x="153" y="934"/>
                  </a:lnTo>
                  <a:lnTo>
                    <a:pt x="186" y="934"/>
                  </a:lnTo>
                  <a:lnTo>
                    <a:pt x="225" y="934"/>
                  </a:lnTo>
                  <a:lnTo>
                    <a:pt x="271" y="934"/>
                  </a:lnTo>
                  <a:lnTo>
                    <a:pt x="321" y="934"/>
                  </a:lnTo>
                  <a:lnTo>
                    <a:pt x="376" y="934"/>
                  </a:lnTo>
                  <a:lnTo>
                    <a:pt x="436" y="934"/>
                  </a:lnTo>
                  <a:lnTo>
                    <a:pt x="500" y="934"/>
                  </a:lnTo>
                  <a:lnTo>
                    <a:pt x="566" y="934"/>
                  </a:lnTo>
                  <a:lnTo>
                    <a:pt x="635" y="934"/>
                  </a:lnTo>
                  <a:lnTo>
                    <a:pt x="705" y="934"/>
                  </a:lnTo>
                  <a:lnTo>
                    <a:pt x="779" y="934"/>
                  </a:lnTo>
                  <a:lnTo>
                    <a:pt x="852" y="934"/>
                  </a:lnTo>
                  <a:lnTo>
                    <a:pt x="926" y="934"/>
                  </a:lnTo>
                  <a:lnTo>
                    <a:pt x="999" y="934"/>
                  </a:lnTo>
                  <a:lnTo>
                    <a:pt x="1074" y="934"/>
                  </a:lnTo>
                  <a:lnTo>
                    <a:pt x="1146" y="934"/>
                  </a:lnTo>
                  <a:lnTo>
                    <a:pt x="1216" y="934"/>
                  </a:lnTo>
                  <a:lnTo>
                    <a:pt x="1284" y="934"/>
                  </a:lnTo>
                  <a:lnTo>
                    <a:pt x="1350" y="934"/>
                  </a:lnTo>
                  <a:lnTo>
                    <a:pt x="1413" y="934"/>
                  </a:lnTo>
                  <a:lnTo>
                    <a:pt x="1471" y="934"/>
                  </a:lnTo>
                  <a:lnTo>
                    <a:pt x="1525" y="934"/>
                  </a:lnTo>
                  <a:lnTo>
                    <a:pt x="1575" y="934"/>
                  </a:lnTo>
                  <a:lnTo>
                    <a:pt x="1619" y="934"/>
                  </a:lnTo>
                  <a:lnTo>
                    <a:pt x="1658" y="934"/>
                  </a:lnTo>
                  <a:lnTo>
                    <a:pt x="1690" y="934"/>
                  </a:lnTo>
                  <a:lnTo>
                    <a:pt x="1714" y="934"/>
                  </a:lnTo>
                  <a:lnTo>
                    <a:pt x="1732" y="934"/>
                  </a:lnTo>
                  <a:lnTo>
                    <a:pt x="1741" y="934"/>
                  </a:lnTo>
                  <a:lnTo>
                    <a:pt x="1718" y="954"/>
                  </a:lnTo>
                  <a:lnTo>
                    <a:pt x="1709" y="954"/>
                  </a:lnTo>
                  <a:lnTo>
                    <a:pt x="1692" y="954"/>
                  </a:lnTo>
                  <a:lnTo>
                    <a:pt x="1667" y="954"/>
                  </a:lnTo>
                  <a:lnTo>
                    <a:pt x="1636" y="954"/>
                  </a:lnTo>
                  <a:lnTo>
                    <a:pt x="1597" y="954"/>
                  </a:lnTo>
                  <a:lnTo>
                    <a:pt x="1553" y="954"/>
                  </a:lnTo>
                  <a:lnTo>
                    <a:pt x="1503" y="954"/>
                  </a:lnTo>
                  <a:lnTo>
                    <a:pt x="1450" y="954"/>
                  </a:lnTo>
                  <a:lnTo>
                    <a:pt x="1390" y="954"/>
                  </a:lnTo>
                  <a:lnTo>
                    <a:pt x="1329" y="954"/>
                  </a:lnTo>
                  <a:lnTo>
                    <a:pt x="1262" y="954"/>
                  </a:lnTo>
                  <a:lnTo>
                    <a:pt x="1194" y="954"/>
                  </a:lnTo>
                  <a:lnTo>
                    <a:pt x="1123" y="954"/>
                  </a:lnTo>
                  <a:lnTo>
                    <a:pt x="1051" y="954"/>
                  </a:lnTo>
                  <a:lnTo>
                    <a:pt x="978" y="954"/>
                  </a:lnTo>
                  <a:lnTo>
                    <a:pt x="903" y="954"/>
                  </a:lnTo>
                  <a:lnTo>
                    <a:pt x="830" y="954"/>
                  </a:lnTo>
                  <a:lnTo>
                    <a:pt x="756" y="954"/>
                  </a:lnTo>
                  <a:lnTo>
                    <a:pt x="684" y="954"/>
                  </a:lnTo>
                  <a:lnTo>
                    <a:pt x="613" y="954"/>
                  </a:lnTo>
                  <a:lnTo>
                    <a:pt x="543" y="954"/>
                  </a:lnTo>
                  <a:lnTo>
                    <a:pt x="477" y="954"/>
                  </a:lnTo>
                  <a:lnTo>
                    <a:pt x="414" y="954"/>
                  </a:lnTo>
                  <a:lnTo>
                    <a:pt x="354" y="954"/>
                  </a:lnTo>
                  <a:lnTo>
                    <a:pt x="300" y="954"/>
                  </a:lnTo>
                  <a:lnTo>
                    <a:pt x="248" y="954"/>
                  </a:lnTo>
                  <a:lnTo>
                    <a:pt x="204" y="954"/>
                  </a:lnTo>
                  <a:lnTo>
                    <a:pt x="164" y="954"/>
                  </a:lnTo>
                  <a:lnTo>
                    <a:pt x="130" y="954"/>
                  </a:lnTo>
                  <a:lnTo>
                    <a:pt x="104" y="954"/>
                  </a:lnTo>
                  <a:lnTo>
                    <a:pt x="86" y="954"/>
                  </a:lnTo>
                  <a:lnTo>
                    <a:pt x="74" y="954"/>
                  </a:lnTo>
                  <a:lnTo>
                    <a:pt x="74" y="954"/>
                  </a:lnTo>
                  <a:lnTo>
                    <a:pt x="74" y="954"/>
                  </a:lnTo>
                  <a:close/>
                  <a:moveTo>
                    <a:pt x="7" y="897"/>
                  </a:moveTo>
                  <a:lnTo>
                    <a:pt x="42" y="883"/>
                  </a:lnTo>
                  <a:lnTo>
                    <a:pt x="42" y="883"/>
                  </a:lnTo>
                  <a:lnTo>
                    <a:pt x="43" y="888"/>
                  </a:lnTo>
                  <a:lnTo>
                    <a:pt x="43" y="893"/>
                  </a:lnTo>
                  <a:lnTo>
                    <a:pt x="43" y="896"/>
                  </a:lnTo>
                  <a:lnTo>
                    <a:pt x="45" y="899"/>
                  </a:lnTo>
                  <a:lnTo>
                    <a:pt x="45" y="903"/>
                  </a:lnTo>
                  <a:lnTo>
                    <a:pt x="45" y="906"/>
                  </a:lnTo>
                  <a:lnTo>
                    <a:pt x="45" y="910"/>
                  </a:lnTo>
                  <a:lnTo>
                    <a:pt x="45" y="912"/>
                  </a:lnTo>
                  <a:lnTo>
                    <a:pt x="45" y="915"/>
                  </a:lnTo>
                  <a:lnTo>
                    <a:pt x="45" y="918"/>
                  </a:lnTo>
                  <a:lnTo>
                    <a:pt x="45" y="919"/>
                  </a:lnTo>
                  <a:lnTo>
                    <a:pt x="46" y="921"/>
                  </a:lnTo>
                  <a:lnTo>
                    <a:pt x="46" y="923"/>
                  </a:lnTo>
                  <a:lnTo>
                    <a:pt x="46" y="925"/>
                  </a:lnTo>
                  <a:lnTo>
                    <a:pt x="47" y="926"/>
                  </a:lnTo>
                  <a:lnTo>
                    <a:pt x="48" y="927"/>
                  </a:lnTo>
                  <a:lnTo>
                    <a:pt x="48" y="928"/>
                  </a:lnTo>
                  <a:lnTo>
                    <a:pt x="49" y="928"/>
                  </a:lnTo>
                  <a:lnTo>
                    <a:pt x="50" y="929"/>
                  </a:lnTo>
                  <a:lnTo>
                    <a:pt x="51" y="930"/>
                  </a:lnTo>
                  <a:lnTo>
                    <a:pt x="53" y="930"/>
                  </a:lnTo>
                  <a:lnTo>
                    <a:pt x="55" y="931"/>
                  </a:lnTo>
                  <a:lnTo>
                    <a:pt x="57" y="931"/>
                  </a:lnTo>
                  <a:lnTo>
                    <a:pt x="59" y="931"/>
                  </a:lnTo>
                  <a:lnTo>
                    <a:pt x="63" y="933"/>
                  </a:lnTo>
                  <a:lnTo>
                    <a:pt x="66" y="933"/>
                  </a:lnTo>
                  <a:lnTo>
                    <a:pt x="70" y="933"/>
                  </a:lnTo>
                  <a:lnTo>
                    <a:pt x="74" y="933"/>
                  </a:lnTo>
                  <a:lnTo>
                    <a:pt x="79" y="934"/>
                  </a:lnTo>
                  <a:lnTo>
                    <a:pt x="85" y="934"/>
                  </a:lnTo>
                  <a:lnTo>
                    <a:pt x="90" y="934"/>
                  </a:lnTo>
                  <a:lnTo>
                    <a:pt x="97" y="934"/>
                  </a:lnTo>
                  <a:lnTo>
                    <a:pt x="74" y="954"/>
                  </a:lnTo>
                  <a:lnTo>
                    <a:pt x="67" y="954"/>
                  </a:lnTo>
                  <a:lnTo>
                    <a:pt x="62" y="954"/>
                  </a:lnTo>
                  <a:lnTo>
                    <a:pt x="56" y="954"/>
                  </a:lnTo>
                  <a:lnTo>
                    <a:pt x="50" y="953"/>
                  </a:lnTo>
                  <a:lnTo>
                    <a:pt x="46" y="953"/>
                  </a:lnTo>
                  <a:lnTo>
                    <a:pt x="41" y="953"/>
                  </a:lnTo>
                  <a:lnTo>
                    <a:pt x="37" y="953"/>
                  </a:lnTo>
                  <a:lnTo>
                    <a:pt x="33" y="952"/>
                  </a:lnTo>
                  <a:lnTo>
                    <a:pt x="30" y="952"/>
                  </a:lnTo>
                  <a:lnTo>
                    <a:pt x="26" y="951"/>
                  </a:lnTo>
                  <a:lnTo>
                    <a:pt x="23" y="950"/>
                  </a:lnTo>
                  <a:lnTo>
                    <a:pt x="21" y="949"/>
                  </a:lnTo>
                  <a:lnTo>
                    <a:pt x="18" y="947"/>
                  </a:lnTo>
                  <a:lnTo>
                    <a:pt x="16" y="946"/>
                  </a:lnTo>
                  <a:lnTo>
                    <a:pt x="14" y="945"/>
                  </a:lnTo>
                  <a:lnTo>
                    <a:pt x="13" y="943"/>
                  </a:lnTo>
                  <a:lnTo>
                    <a:pt x="11" y="942"/>
                  </a:lnTo>
                  <a:lnTo>
                    <a:pt x="11" y="939"/>
                  </a:lnTo>
                  <a:lnTo>
                    <a:pt x="10" y="937"/>
                  </a:lnTo>
                  <a:lnTo>
                    <a:pt x="10" y="935"/>
                  </a:lnTo>
                  <a:lnTo>
                    <a:pt x="9" y="933"/>
                  </a:lnTo>
                  <a:lnTo>
                    <a:pt x="9" y="930"/>
                  </a:lnTo>
                  <a:lnTo>
                    <a:pt x="9" y="928"/>
                  </a:lnTo>
                  <a:lnTo>
                    <a:pt x="9" y="926"/>
                  </a:lnTo>
                  <a:lnTo>
                    <a:pt x="9" y="922"/>
                  </a:lnTo>
                  <a:lnTo>
                    <a:pt x="9" y="920"/>
                  </a:lnTo>
                  <a:lnTo>
                    <a:pt x="8" y="917"/>
                  </a:lnTo>
                  <a:lnTo>
                    <a:pt x="8" y="913"/>
                  </a:lnTo>
                  <a:lnTo>
                    <a:pt x="8" y="910"/>
                  </a:lnTo>
                  <a:lnTo>
                    <a:pt x="8" y="905"/>
                  </a:lnTo>
                  <a:lnTo>
                    <a:pt x="8" y="902"/>
                  </a:lnTo>
                  <a:lnTo>
                    <a:pt x="7" y="897"/>
                  </a:lnTo>
                  <a:lnTo>
                    <a:pt x="7" y="897"/>
                  </a:lnTo>
                  <a:lnTo>
                    <a:pt x="7" y="897"/>
                  </a:lnTo>
                  <a:close/>
                  <a:moveTo>
                    <a:pt x="8" y="60"/>
                  </a:moveTo>
                  <a:lnTo>
                    <a:pt x="43" y="48"/>
                  </a:lnTo>
                  <a:lnTo>
                    <a:pt x="43" y="48"/>
                  </a:lnTo>
                  <a:lnTo>
                    <a:pt x="42" y="55"/>
                  </a:lnTo>
                  <a:lnTo>
                    <a:pt x="41" y="65"/>
                  </a:lnTo>
                  <a:lnTo>
                    <a:pt x="41" y="79"/>
                  </a:lnTo>
                  <a:lnTo>
                    <a:pt x="40" y="97"/>
                  </a:lnTo>
                  <a:lnTo>
                    <a:pt x="39" y="117"/>
                  </a:lnTo>
                  <a:lnTo>
                    <a:pt x="39" y="141"/>
                  </a:lnTo>
                  <a:lnTo>
                    <a:pt x="38" y="166"/>
                  </a:lnTo>
                  <a:lnTo>
                    <a:pt x="38" y="195"/>
                  </a:lnTo>
                  <a:lnTo>
                    <a:pt x="38" y="224"/>
                  </a:lnTo>
                  <a:lnTo>
                    <a:pt x="37" y="255"/>
                  </a:lnTo>
                  <a:lnTo>
                    <a:pt x="37" y="288"/>
                  </a:lnTo>
                  <a:lnTo>
                    <a:pt x="37" y="323"/>
                  </a:lnTo>
                  <a:lnTo>
                    <a:pt x="37" y="358"/>
                  </a:lnTo>
                  <a:lnTo>
                    <a:pt x="37" y="395"/>
                  </a:lnTo>
                  <a:lnTo>
                    <a:pt x="37" y="431"/>
                  </a:lnTo>
                  <a:lnTo>
                    <a:pt x="37" y="468"/>
                  </a:lnTo>
                  <a:lnTo>
                    <a:pt x="37" y="505"/>
                  </a:lnTo>
                  <a:lnTo>
                    <a:pt x="37" y="541"/>
                  </a:lnTo>
                  <a:lnTo>
                    <a:pt x="37" y="577"/>
                  </a:lnTo>
                  <a:lnTo>
                    <a:pt x="38" y="612"/>
                  </a:lnTo>
                  <a:lnTo>
                    <a:pt x="38" y="647"/>
                  </a:lnTo>
                  <a:lnTo>
                    <a:pt x="38" y="680"/>
                  </a:lnTo>
                  <a:lnTo>
                    <a:pt x="38" y="711"/>
                  </a:lnTo>
                  <a:lnTo>
                    <a:pt x="39" y="740"/>
                  </a:lnTo>
                  <a:lnTo>
                    <a:pt x="39" y="768"/>
                  </a:lnTo>
                  <a:lnTo>
                    <a:pt x="40" y="793"/>
                  </a:lnTo>
                  <a:lnTo>
                    <a:pt x="40" y="816"/>
                  </a:lnTo>
                  <a:lnTo>
                    <a:pt x="41" y="836"/>
                  </a:lnTo>
                  <a:lnTo>
                    <a:pt x="41" y="854"/>
                  </a:lnTo>
                  <a:lnTo>
                    <a:pt x="41" y="867"/>
                  </a:lnTo>
                  <a:lnTo>
                    <a:pt x="42" y="878"/>
                  </a:lnTo>
                  <a:lnTo>
                    <a:pt x="42" y="883"/>
                  </a:lnTo>
                  <a:lnTo>
                    <a:pt x="7" y="897"/>
                  </a:lnTo>
                  <a:lnTo>
                    <a:pt x="7" y="890"/>
                  </a:lnTo>
                  <a:lnTo>
                    <a:pt x="6" y="880"/>
                  </a:lnTo>
                  <a:lnTo>
                    <a:pt x="6" y="866"/>
                  </a:lnTo>
                  <a:lnTo>
                    <a:pt x="5" y="849"/>
                  </a:lnTo>
                  <a:lnTo>
                    <a:pt x="5" y="830"/>
                  </a:lnTo>
                  <a:lnTo>
                    <a:pt x="3" y="807"/>
                  </a:lnTo>
                  <a:lnTo>
                    <a:pt x="3" y="782"/>
                  </a:lnTo>
                  <a:lnTo>
                    <a:pt x="3" y="753"/>
                  </a:lnTo>
                  <a:lnTo>
                    <a:pt x="2" y="723"/>
                  </a:lnTo>
                  <a:lnTo>
                    <a:pt x="2" y="692"/>
                  </a:lnTo>
                  <a:lnTo>
                    <a:pt x="2" y="659"/>
                  </a:lnTo>
                  <a:lnTo>
                    <a:pt x="1" y="625"/>
                  </a:lnTo>
                  <a:lnTo>
                    <a:pt x="1" y="589"/>
                  </a:lnTo>
                  <a:lnTo>
                    <a:pt x="1" y="554"/>
                  </a:lnTo>
                  <a:lnTo>
                    <a:pt x="1" y="517"/>
                  </a:lnTo>
                  <a:lnTo>
                    <a:pt x="1" y="481"/>
                  </a:lnTo>
                  <a:lnTo>
                    <a:pt x="1" y="444"/>
                  </a:lnTo>
                  <a:lnTo>
                    <a:pt x="0" y="407"/>
                  </a:lnTo>
                  <a:lnTo>
                    <a:pt x="1" y="371"/>
                  </a:lnTo>
                  <a:lnTo>
                    <a:pt x="1" y="335"/>
                  </a:lnTo>
                  <a:lnTo>
                    <a:pt x="1" y="301"/>
                  </a:lnTo>
                  <a:lnTo>
                    <a:pt x="1" y="268"/>
                  </a:lnTo>
                  <a:lnTo>
                    <a:pt x="1" y="237"/>
                  </a:lnTo>
                  <a:lnTo>
                    <a:pt x="2" y="206"/>
                  </a:lnTo>
                  <a:lnTo>
                    <a:pt x="2" y="179"/>
                  </a:lnTo>
                  <a:lnTo>
                    <a:pt x="2" y="153"/>
                  </a:lnTo>
                  <a:lnTo>
                    <a:pt x="3" y="129"/>
                  </a:lnTo>
                  <a:lnTo>
                    <a:pt x="5" y="109"/>
                  </a:lnTo>
                  <a:lnTo>
                    <a:pt x="5" y="92"/>
                  </a:lnTo>
                  <a:lnTo>
                    <a:pt x="6" y="78"/>
                  </a:lnTo>
                  <a:lnTo>
                    <a:pt x="7" y="6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close/>
                  <a:moveTo>
                    <a:pt x="96" y="1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69" y="22"/>
                  </a:lnTo>
                  <a:lnTo>
                    <a:pt x="62" y="22"/>
                  </a:lnTo>
                  <a:lnTo>
                    <a:pt x="56" y="22"/>
                  </a:lnTo>
                  <a:lnTo>
                    <a:pt x="51" y="22"/>
                  </a:lnTo>
                  <a:lnTo>
                    <a:pt x="47" y="21"/>
                  </a:lnTo>
                  <a:lnTo>
                    <a:pt x="42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42" y="16"/>
                  </a:lnTo>
                  <a:lnTo>
                    <a:pt x="47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7" y="28"/>
                  </a:lnTo>
                  <a:lnTo>
                    <a:pt x="47" y="31"/>
                  </a:lnTo>
                  <a:lnTo>
                    <a:pt x="46" y="34"/>
                  </a:lnTo>
                  <a:lnTo>
                    <a:pt x="46" y="39"/>
                  </a:lnTo>
                  <a:lnTo>
                    <a:pt x="45" y="44"/>
                  </a:lnTo>
                  <a:lnTo>
                    <a:pt x="43" y="48"/>
                  </a:lnTo>
                  <a:lnTo>
                    <a:pt x="8" y="60"/>
                  </a:lnTo>
                  <a:lnTo>
                    <a:pt x="9" y="55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11" y="42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1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1" y="2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43"/>
            <p:cNvSpPr>
              <a:spLocks noEditPoints="1"/>
            </p:cNvSpPr>
            <p:nvPr/>
          </p:nvSpPr>
          <p:spPr bwMode="auto">
            <a:xfrm>
              <a:off x="2386419" y="1943564"/>
              <a:ext cx="3040130" cy="2026765"/>
            </a:xfrm>
            <a:custGeom>
              <a:avLst/>
              <a:gdLst>
                <a:gd name="T0" fmla="*/ 35 w 1973"/>
                <a:gd name="T1" fmla="*/ 1085 h 1148"/>
                <a:gd name="T2" fmla="*/ 38 w 1973"/>
                <a:gd name="T3" fmla="*/ 1110 h 1148"/>
                <a:gd name="T4" fmla="*/ 49 w 1973"/>
                <a:gd name="T5" fmla="*/ 1120 h 1148"/>
                <a:gd name="T6" fmla="*/ 48 w 1973"/>
                <a:gd name="T7" fmla="*/ 1142 h 1148"/>
                <a:gd name="T8" fmla="*/ 16 w 1973"/>
                <a:gd name="T9" fmla="*/ 1138 h 1148"/>
                <a:gd name="T10" fmla="*/ 2 w 1973"/>
                <a:gd name="T11" fmla="*/ 1122 h 1148"/>
                <a:gd name="T12" fmla="*/ 0 w 1973"/>
                <a:gd name="T13" fmla="*/ 1093 h 1148"/>
                <a:gd name="T14" fmla="*/ 45 w 1973"/>
                <a:gd name="T15" fmla="*/ 159 h 1148"/>
                <a:gd name="T16" fmla="*/ 49 w 1973"/>
                <a:gd name="T17" fmla="*/ 327 h 1148"/>
                <a:gd name="T18" fmla="*/ 49 w 1973"/>
                <a:gd name="T19" fmla="*/ 659 h 1148"/>
                <a:gd name="T20" fmla="*/ 43 w 1973"/>
                <a:gd name="T21" fmla="*/ 962 h 1148"/>
                <a:gd name="T22" fmla="*/ 5 w 1973"/>
                <a:gd name="T23" fmla="*/ 1053 h 1148"/>
                <a:gd name="T24" fmla="*/ 11 w 1973"/>
                <a:gd name="T25" fmla="*/ 821 h 1148"/>
                <a:gd name="T26" fmla="*/ 14 w 1973"/>
                <a:gd name="T27" fmla="*/ 479 h 1148"/>
                <a:gd name="T28" fmla="*/ 11 w 1973"/>
                <a:gd name="T29" fmla="*/ 213 h 1148"/>
                <a:gd name="T30" fmla="*/ 110 w 1973"/>
                <a:gd name="T31" fmla="*/ 21 h 1148"/>
                <a:gd name="T32" fmla="*/ 59 w 1973"/>
                <a:gd name="T33" fmla="*/ 30 h 1148"/>
                <a:gd name="T34" fmla="*/ 41 w 1973"/>
                <a:gd name="T35" fmla="*/ 66 h 1148"/>
                <a:gd name="T36" fmla="*/ 41 w 1973"/>
                <a:gd name="T37" fmla="*/ 128 h 1148"/>
                <a:gd name="T38" fmla="*/ 6 w 1973"/>
                <a:gd name="T39" fmla="*/ 142 h 1148"/>
                <a:gd name="T40" fmla="*/ 5 w 1973"/>
                <a:gd name="T41" fmla="*/ 78 h 1148"/>
                <a:gd name="T42" fmla="*/ 38 w 1973"/>
                <a:gd name="T43" fmla="*/ 25 h 1148"/>
                <a:gd name="T44" fmla="*/ 133 w 1973"/>
                <a:gd name="T45" fmla="*/ 0 h 1148"/>
                <a:gd name="T46" fmla="*/ 1749 w 1973"/>
                <a:gd name="T47" fmla="*/ 43 h 1148"/>
                <a:gd name="T48" fmla="*/ 1274 w 1973"/>
                <a:gd name="T49" fmla="*/ 42 h 1148"/>
                <a:gd name="T50" fmla="*/ 628 w 1973"/>
                <a:gd name="T51" fmla="*/ 33 h 1148"/>
                <a:gd name="T52" fmla="*/ 165 w 1973"/>
                <a:gd name="T53" fmla="*/ 23 h 1148"/>
                <a:gd name="T54" fmla="*/ 349 w 1973"/>
                <a:gd name="T55" fmla="*/ 7 h 1148"/>
                <a:gd name="T56" fmla="*/ 936 w 1973"/>
                <a:gd name="T57" fmla="*/ 17 h 1148"/>
                <a:gd name="T58" fmla="*/ 1549 w 1973"/>
                <a:gd name="T59" fmla="*/ 23 h 1148"/>
                <a:gd name="T60" fmla="*/ 1828 w 1973"/>
                <a:gd name="T61" fmla="*/ 21 h 1148"/>
                <a:gd name="T62" fmla="*/ 1928 w 1973"/>
                <a:gd name="T63" fmla="*/ 103 h 1148"/>
                <a:gd name="T64" fmla="*/ 1905 w 1973"/>
                <a:gd name="T65" fmla="*/ 61 h 1148"/>
                <a:gd name="T66" fmla="*/ 1866 w 1973"/>
                <a:gd name="T67" fmla="*/ 40 h 1148"/>
                <a:gd name="T68" fmla="*/ 1812 w 1973"/>
                <a:gd name="T69" fmla="*/ 40 h 1148"/>
                <a:gd name="T70" fmla="*/ 1886 w 1973"/>
                <a:gd name="T71" fmla="*/ 19 h 1148"/>
                <a:gd name="T72" fmla="*/ 1934 w 1973"/>
                <a:gd name="T73" fmla="*/ 39 h 1148"/>
                <a:gd name="T74" fmla="*/ 1961 w 1973"/>
                <a:gd name="T75" fmla="*/ 82 h 1148"/>
                <a:gd name="T76" fmla="*/ 1965 w 1973"/>
                <a:gd name="T77" fmla="*/ 1024 h 1148"/>
                <a:gd name="T78" fmla="*/ 1926 w 1973"/>
                <a:gd name="T79" fmla="*/ 929 h 1148"/>
                <a:gd name="T80" fmla="*/ 1926 w 1973"/>
                <a:gd name="T81" fmla="*/ 619 h 1148"/>
                <a:gd name="T82" fmla="*/ 1928 w 1973"/>
                <a:gd name="T83" fmla="*/ 289 h 1148"/>
                <a:gd name="T84" fmla="*/ 1965 w 1973"/>
                <a:gd name="T85" fmla="*/ 137 h 1148"/>
                <a:gd name="T86" fmla="*/ 1963 w 1973"/>
                <a:gd name="T87" fmla="*/ 378 h 1148"/>
                <a:gd name="T88" fmla="*/ 1962 w 1973"/>
                <a:gd name="T89" fmla="*/ 722 h 1148"/>
                <a:gd name="T90" fmla="*/ 1964 w 1973"/>
                <a:gd name="T91" fmla="*/ 983 h 1148"/>
                <a:gd name="T92" fmla="*/ 1898 w 1973"/>
                <a:gd name="T93" fmla="*/ 1127 h 1148"/>
                <a:gd name="T94" fmla="*/ 1924 w 1973"/>
                <a:gd name="T95" fmla="*/ 1124 h 1148"/>
                <a:gd name="T96" fmla="*/ 1936 w 1973"/>
                <a:gd name="T97" fmla="*/ 1104 h 1148"/>
                <a:gd name="T98" fmla="*/ 1936 w 1973"/>
                <a:gd name="T99" fmla="*/ 1064 h 1148"/>
                <a:gd name="T100" fmla="*/ 1969 w 1973"/>
                <a:gd name="T101" fmla="*/ 1040 h 1148"/>
                <a:gd name="T102" fmla="*/ 1972 w 1973"/>
                <a:gd name="T103" fmla="*/ 1085 h 1148"/>
                <a:gd name="T104" fmla="*/ 1955 w 1973"/>
                <a:gd name="T105" fmla="*/ 1121 h 1148"/>
                <a:gd name="T106" fmla="*/ 1891 w 1973"/>
                <a:gd name="T107" fmla="*/ 1148 h 1148"/>
                <a:gd name="T108" fmla="*/ 117 w 1973"/>
                <a:gd name="T109" fmla="*/ 1120 h 1148"/>
                <a:gd name="T110" fmla="*/ 628 w 1973"/>
                <a:gd name="T111" fmla="*/ 1118 h 1148"/>
                <a:gd name="T112" fmla="*/ 1332 w 1973"/>
                <a:gd name="T113" fmla="*/ 1122 h 1148"/>
                <a:gd name="T114" fmla="*/ 1840 w 1973"/>
                <a:gd name="T115" fmla="*/ 1127 h 1148"/>
                <a:gd name="T116" fmla="*/ 1741 w 1973"/>
                <a:gd name="T117" fmla="*/ 1146 h 1148"/>
                <a:gd name="T118" fmla="*/ 1156 w 1973"/>
                <a:gd name="T119" fmla="*/ 1142 h 1148"/>
                <a:gd name="T120" fmla="*/ 462 w 1973"/>
                <a:gd name="T121" fmla="*/ 1138 h 1148"/>
                <a:gd name="T122" fmla="*/ 48 w 1973"/>
                <a:gd name="T123" fmla="*/ 1142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3" h="1148">
                  <a:moveTo>
                    <a:pt x="3" y="1070"/>
                  </a:moveTo>
                  <a:lnTo>
                    <a:pt x="39" y="1058"/>
                  </a:lnTo>
                  <a:lnTo>
                    <a:pt x="39" y="1058"/>
                  </a:lnTo>
                  <a:lnTo>
                    <a:pt x="38" y="1064"/>
                  </a:lnTo>
                  <a:lnTo>
                    <a:pt x="38" y="1069"/>
                  </a:lnTo>
                  <a:lnTo>
                    <a:pt x="37" y="1073"/>
                  </a:lnTo>
                  <a:lnTo>
                    <a:pt x="37" y="1077"/>
                  </a:lnTo>
                  <a:lnTo>
                    <a:pt x="35" y="1081"/>
                  </a:lnTo>
                  <a:lnTo>
                    <a:pt x="35" y="1085"/>
                  </a:lnTo>
                  <a:lnTo>
                    <a:pt x="35" y="1088"/>
                  </a:lnTo>
                  <a:lnTo>
                    <a:pt x="35" y="1091"/>
                  </a:lnTo>
                  <a:lnTo>
                    <a:pt x="35" y="1095"/>
                  </a:lnTo>
                  <a:lnTo>
                    <a:pt x="35" y="1097"/>
                  </a:lnTo>
                  <a:lnTo>
                    <a:pt x="35" y="1101"/>
                  </a:lnTo>
                  <a:lnTo>
                    <a:pt x="37" y="1103"/>
                  </a:lnTo>
                  <a:lnTo>
                    <a:pt x="37" y="1105"/>
                  </a:lnTo>
                  <a:lnTo>
                    <a:pt x="38" y="1107"/>
                  </a:lnTo>
                  <a:lnTo>
                    <a:pt x="38" y="1110"/>
                  </a:lnTo>
                  <a:lnTo>
                    <a:pt x="39" y="1111"/>
                  </a:lnTo>
                  <a:lnTo>
                    <a:pt x="40" y="1113"/>
                  </a:lnTo>
                  <a:lnTo>
                    <a:pt x="41" y="1114"/>
                  </a:lnTo>
                  <a:lnTo>
                    <a:pt x="42" y="1116"/>
                  </a:lnTo>
                  <a:lnTo>
                    <a:pt x="43" y="1117"/>
                  </a:lnTo>
                  <a:lnTo>
                    <a:pt x="45" y="1118"/>
                  </a:lnTo>
                  <a:lnTo>
                    <a:pt x="46" y="1119"/>
                  </a:lnTo>
                  <a:lnTo>
                    <a:pt x="47" y="1120"/>
                  </a:lnTo>
                  <a:lnTo>
                    <a:pt x="49" y="1120"/>
                  </a:lnTo>
                  <a:lnTo>
                    <a:pt x="50" y="1121"/>
                  </a:lnTo>
                  <a:lnTo>
                    <a:pt x="53" y="1121"/>
                  </a:lnTo>
                  <a:lnTo>
                    <a:pt x="55" y="1121"/>
                  </a:lnTo>
                  <a:lnTo>
                    <a:pt x="57" y="1121"/>
                  </a:lnTo>
                  <a:lnTo>
                    <a:pt x="59" y="1122"/>
                  </a:lnTo>
                  <a:lnTo>
                    <a:pt x="62" y="1122"/>
                  </a:lnTo>
                  <a:lnTo>
                    <a:pt x="64" y="1122"/>
                  </a:lnTo>
                  <a:lnTo>
                    <a:pt x="67" y="1121"/>
                  </a:lnTo>
                  <a:lnTo>
                    <a:pt x="48" y="1142"/>
                  </a:lnTo>
                  <a:lnTo>
                    <a:pt x="43" y="1142"/>
                  </a:lnTo>
                  <a:lnTo>
                    <a:pt x="40" y="1143"/>
                  </a:lnTo>
                  <a:lnTo>
                    <a:pt x="35" y="1142"/>
                  </a:lnTo>
                  <a:lnTo>
                    <a:pt x="32" y="1142"/>
                  </a:lnTo>
                  <a:lnTo>
                    <a:pt x="29" y="1142"/>
                  </a:lnTo>
                  <a:lnTo>
                    <a:pt x="25" y="1141"/>
                  </a:lnTo>
                  <a:lnTo>
                    <a:pt x="22" y="1141"/>
                  </a:lnTo>
                  <a:lnTo>
                    <a:pt x="19" y="1140"/>
                  </a:lnTo>
                  <a:lnTo>
                    <a:pt x="16" y="1138"/>
                  </a:lnTo>
                  <a:lnTo>
                    <a:pt x="14" y="1137"/>
                  </a:lnTo>
                  <a:lnTo>
                    <a:pt x="11" y="1136"/>
                  </a:lnTo>
                  <a:lnTo>
                    <a:pt x="9" y="1135"/>
                  </a:lnTo>
                  <a:lnTo>
                    <a:pt x="8" y="1133"/>
                  </a:lnTo>
                  <a:lnTo>
                    <a:pt x="6" y="1130"/>
                  </a:lnTo>
                  <a:lnTo>
                    <a:pt x="5" y="1129"/>
                  </a:lnTo>
                  <a:lnTo>
                    <a:pt x="3" y="1127"/>
                  </a:lnTo>
                  <a:lnTo>
                    <a:pt x="2" y="1125"/>
                  </a:lnTo>
                  <a:lnTo>
                    <a:pt x="2" y="1122"/>
                  </a:lnTo>
                  <a:lnTo>
                    <a:pt x="1" y="1119"/>
                  </a:lnTo>
                  <a:lnTo>
                    <a:pt x="0" y="1117"/>
                  </a:lnTo>
                  <a:lnTo>
                    <a:pt x="0" y="1113"/>
                  </a:lnTo>
                  <a:lnTo>
                    <a:pt x="0" y="1111"/>
                  </a:lnTo>
                  <a:lnTo>
                    <a:pt x="0" y="1107"/>
                  </a:lnTo>
                  <a:lnTo>
                    <a:pt x="0" y="1104"/>
                  </a:lnTo>
                  <a:lnTo>
                    <a:pt x="0" y="1101"/>
                  </a:lnTo>
                  <a:lnTo>
                    <a:pt x="0" y="1097"/>
                  </a:lnTo>
                  <a:lnTo>
                    <a:pt x="0" y="1093"/>
                  </a:lnTo>
                  <a:lnTo>
                    <a:pt x="1" y="1088"/>
                  </a:lnTo>
                  <a:lnTo>
                    <a:pt x="1" y="1085"/>
                  </a:lnTo>
                  <a:lnTo>
                    <a:pt x="2" y="1080"/>
                  </a:lnTo>
                  <a:lnTo>
                    <a:pt x="2" y="1075"/>
                  </a:lnTo>
                  <a:lnTo>
                    <a:pt x="3" y="1070"/>
                  </a:lnTo>
                  <a:lnTo>
                    <a:pt x="3" y="1070"/>
                  </a:lnTo>
                  <a:lnTo>
                    <a:pt x="3" y="1070"/>
                  </a:lnTo>
                  <a:close/>
                  <a:moveTo>
                    <a:pt x="9" y="173"/>
                  </a:moveTo>
                  <a:lnTo>
                    <a:pt x="45" y="159"/>
                  </a:lnTo>
                  <a:lnTo>
                    <a:pt x="45" y="159"/>
                  </a:lnTo>
                  <a:lnTo>
                    <a:pt x="46" y="169"/>
                  </a:lnTo>
                  <a:lnTo>
                    <a:pt x="47" y="183"/>
                  </a:lnTo>
                  <a:lnTo>
                    <a:pt x="48" y="199"/>
                  </a:lnTo>
                  <a:lnTo>
                    <a:pt x="48" y="220"/>
                  </a:lnTo>
                  <a:lnTo>
                    <a:pt x="48" y="243"/>
                  </a:lnTo>
                  <a:lnTo>
                    <a:pt x="49" y="269"/>
                  </a:lnTo>
                  <a:lnTo>
                    <a:pt x="49" y="297"/>
                  </a:lnTo>
                  <a:lnTo>
                    <a:pt x="49" y="327"/>
                  </a:lnTo>
                  <a:lnTo>
                    <a:pt x="50" y="360"/>
                  </a:lnTo>
                  <a:lnTo>
                    <a:pt x="50" y="395"/>
                  </a:lnTo>
                  <a:lnTo>
                    <a:pt x="50" y="430"/>
                  </a:lnTo>
                  <a:lnTo>
                    <a:pt x="50" y="467"/>
                  </a:lnTo>
                  <a:lnTo>
                    <a:pt x="50" y="505"/>
                  </a:lnTo>
                  <a:lnTo>
                    <a:pt x="49" y="542"/>
                  </a:lnTo>
                  <a:lnTo>
                    <a:pt x="49" y="581"/>
                  </a:lnTo>
                  <a:lnTo>
                    <a:pt x="49" y="620"/>
                  </a:lnTo>
                  <a:lnTo>
                    <a:pt x="49" y="659"/>
                  </a:lnTo>
                  <a:lnTo>
                    <a:pt x="48" y="698"/>
                  </a:lnTo>
                  <a:lnTo>
                    <a:pt x="48" y="736"/>
                  </a:lnTo>
                  <a:lnTo>
                    <a:pt x="48" y="772"/>
                  </a:lnTo>
                  <a:lnTo>
                    <a:pt x="47" y="809"/>
                  </a:lnTo>
                  <a:lnTo>
                    <a:pt x="47" y="843"/>
                  </a:lnTo>
                  <a:lnTo>
                    <a:pt x="46" y="876"/>
                  </a:lnTo>
                  <a:lnTo>
                    <a:pt x="45" y="907"/>
                  </a:lnTo>
                  <a:lnTo>
                    <a:pt x="45" y="936"/>
                  </a:lnTo>
                  <a:lnTo>
                    <a:pt x="43" y="962"/>
                  </a:lnTo>
                  <a:lnTo>
                    <a:pt x="43" y="986"/>
                  </a:lnTo>
                  <a:lnTo>
                    <a:pt x="42" y="1008"/>
                  </a:lnTo>
                  <a:lnTo>
                    <a:pt x="41" y="1026"/>
                  </a:lnTo>
                  <a:lnTo>
                    <a:pt x="41" y="1040"/>
                  </a:lnTo>
                  <a:lnTo>
                    <a:pt x="40" y="1051"/>
                  </a:lnTo>
                  <a:lnTo>
                    <a:pt x="39" y="1058"/>
                  </a:lnTo>
                  <a:lnTo>
                    <a:pt x="3" y="1070"/>
                  </a:lnTo>
                  <a:lnTo>
                    <a:pt x="5" y="1064"/>
                  </a:lnTo>
                  <a:lnTo>
                    <a:pt x="5" y="1053"/>
                  </a:lnTo>
                  <a:lnTo>
                    <a:pt x="6" y="1038"/>
                  </a:lnTo>
                  <a:lnTo>
                    <a:pt x="7" y="1021"/>
                  </a:lnTo>
                  <a:lnTo>
                    <a:pt x="7" y="999"/>
                  </a:lnTo>
                  <a:lnTo>
                    <a:pt x="8" y="975"/>
                  </a:lnTo>
                  <a:lnTo>
                    <a:pt x="9" y="948"/>
                  </a:lnTo>
                  <a:lnTo>
                    <a:pt x="9" y="920"/>
                  </a:lnTo>
                  <a:lnTo>
                    <a:pt x="10" y="889"/>
                  </a:lnTo>
                  <a:lnTo>
                    <a:pt x="10" y="856"/>
                  </a:lnTo>
                  <a:lnTo>
                    <a:pt x="11" y="821"/>
                  </a:lnTo>
                  <a:lnTo>
                    <a:pt x="11" y="785"/>
                  </a:lnTo>
                  <a:lnTo>
                    <a:pt x="13" y="748"/>
                  </a:lnTo>
                  <a:lnTo>
                    <a:pt x="13" y="710"/>
                  </a:lnTo>
                  <a:lnTo>
                    <a:pt x="13" y="672"/>
                  </a:lnTo>
                  <a:lnTo>
                    <a:pt x="14" y="633"/>
                  </a:lnTo>
                  <a:lnTo>
                    <a:pt x="14" y="594"/>
                  </a:lnTo>
                  <a:lnTo>
                    <a:pt x="14" y="555"/>
                  </a:lnTo>
                  <a:lnTo>
                    <a:pt x="14" y="517"/>
                  </a:lnTo>
                  <a:lnTo>
                    <a:pt x="14" y="479"/>
                  </a:lnTo>
                  <a:lnTo>
                    <a:pt x="14" y="443"/>
                  </a:lnTo>
                  <a:lnTo>
                    <a:pt x="14" y="407"/>
                  </a:lnTo>
                  <a:lnTo>
                    <a:pt x="14" y="373"/>
                  </a:lnTo>
                  <a:lnTo>
                    <a:pt x="14" y="341"/>
                  </a:lnTo>
                  <a:lnTo>
                    <a:pt x="14" y="310"/>
                  </a:lnTo>
                  <a:lnTo>
                    <a:pt x="14" y="281"/>
                  </a:lnTo>
                  <a:lnTo>
                    <a:pt x="13" y="256"/>
                  </a:lnTo>
                  <a:lnTo>
                    <a:pt x="13" y="232"/>
                  </a:lnTo>
                  <a:lnTo>
                    <a:pt x="11" y="213"/>
                  </a:lnTo>
                  <a:lnTo>
                    <a:pt x="11" y="196"/>
                  </a:lnTo>
                  <a:lnTo>
                    <a:pt x="10" y="18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close/>
                  <a:moveTo>
                    <a:pt x="145" y="1"/>
                  </a:moveTo>
                  <a:lnTo>
                    <a:pt x="121" y="22"/>
                  </a:lnTo>
                  <a:lnTo>
                    <a:pt x="121" y="22"/>
                  </a:lnTo>
                  <a:lnTo>
                    <a:pt x="110" y="21"/>
                  </a:lnTo>
                  <a:lnTo>
                    <a:pt x="101" y="21"/>
                  </a:lnTo>
                  <a:lnTo>
                    <a:pt x="91" y="22"/>
                  </a:lnTo>
                  <a:lnTo>
                    <a:pt x="83" y="23"/>
                  </a:lnTo>
                  <a:lnTo>
                    <a:pt x="77" y="24"/>
                  </a:lnTo>
                  <a:lnTo>
                    <a:pt x="71" y="25"/>
                  </a:lnTo>
                  <a:lnTo>
                    <a:pt x="67" y="26"/>
                  </a:lnTo>
                  <a:lnTo>
                    <a:pt x="64" y="27"/>
                  </a:lnTo>
                  <a:lnTo>
                    <a:pt x="62" y="29"/>
                  </a:lnTo>
                  <a:lnTo>
                    <a:pt x="59" y="30"/>
                  </a:lnTo>
                  <a:lnTo>
                    <a:pt x="57" y="32"/>
                  </a:lnTo>
                  <a:lnTo>
                    <a:pt x="55" y="34"/>
                  </a:lnTo>
                  <a:lnTo>
                    <a:pt x="53" y="38"/>
                  </a:lnTo>
                  <a:lnTo>
                    <a:pt x="49" y="41"/>
                  </a:lnTo>
                  <a:lnTo>
                    <a:pt x="47" y="46"/>
                  </a:lnTo>
                  <a:lnTo>
                    <a:pt x="45" y="50"/>
                  </a:lnTo>
                  <a:lnTo>
                    <a:pt x="43" y="55"/>
                  </a:lnTo>
                  <a:lnTo>
                    <a:pt x="42" y="61"/>
                  </a:lnTo>
                  <a:lnTo>
                    <a:pt x="41" y="66"/>
                  </a:lnTo>
                  <a:lnTo>
                    <a:pt x="40" y="72"/>
                  </a:lnTo>
                  <a:lnTo>
                    <a:pt x="39" y="79"/>
                  </a:lnTo>
                  <a:lnTo>
                    <a:pt x="39" y="85"/>
                  </a:lnTo>
                  <a:lnTo>
                    <a:pt x="39" y="91"/>
                  </a:lnTo>
                  <a:lnTo>
                    <a:pt x="39" y="98"/>
                  </a:lnTo>
                  <a:lnTo>
                    <a:pt x="39" y="106"/>
                  </a:lnTo>
                  <a:lnTo>
                    <a:pt x="40" y="113"/>
                  </a:lnTo>
                  <a:lnTo>
                    <a:pt x="40" y="120"/>
                  </a:lnTo>
                  <a:lnTo>
                    <a:pt x="41" y="128"/>
                  </a:lnTo>
                  <a:lnTo>
                    <a:pt x="42" y="135"/>
                  </a:lnTo>
                  <a:lnTo>
                    <a:pt x="43" y="143"/>
                  </a:lnTo>
                  <a:lnTo>
                    <a:pt x="45" y="151"/>
                  </a:lnTo>
                  <a:lnTo>
                    <a:pt x="45" y="159"/>
                  </a:lnTo>
                  <a:lnTo>
                    <a:pt x="9" y="173"/>
                  </a:lnTo>
                  <a:lnTo>
                    <a:pt x="8" y="165"/>
                  </a:lnTo>
                  <a:lnTo>
                    <a:pt x="7" y="157"/>
                  </a:lnTo>
                  <a:lnTo>
                    <a:pt x="7" y="149"/>
                  </a:lnTo>
                  <a:lnTo>
                    <a:pt x="6" y="142"/>
                  </a:lnTo>
                  <a:lnTo>
                    <a:pt x="5" y="134"/>
                  </a:lnTo>
                  <a:lnTo>
                    <a:pt x="5" y="126"/>
                  </a:lnTo>
                  <a:lnTo>
                    <a:pt x="3" y="119"/>
                  </a:lnTo>
                  <a:lnTo>
                    <a:pt x="3" y="112"/>
                  </a:lnTo>
                  <a:lnTo>
                    <a:pt x="3" y="104"/>
                  </a:lnTo>
                  <a:lnTo>
                    <a:pt x="3" y="97"/>
                  </a:lnTo>
                  <a:lnTo>
                    <a:pt x="3" y="90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6" y="71"/>
                  </a:lnTo>
                  <a:lnTo>
                    <a:pt x="8" y="65"/>
                  </a:lnTo>
                  <a:lnTo>
                    <a:pt x="10" y="59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2"/>
                  </a:lnTo>
                  <a:lnTo>
                    <a:pt x="25" y="37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7" y="19"/>
                  </a:lnTo>
                  <a:lnTo>
                    <a:pt x="56" y="14"/>
                  </a:lnTo>
                  <a:lnTo>
                    <a:pt x="67" y="10"/>
                  </a:lnTo>
                  <a:lnTo>
                    <a:pt x="78" y="7"/>
                  </a:lnTo>
                  <a:lnTo>
                    <a:pt x="88" y="5"/>
                  </a:lnTo>
                  <a:lnTo>
                    <a:pt x="98" y="2"/>
                  </a:lnTo>
                  <a:lnTo>
                    <a:pt x="110" y="1"/>
                  </a:lnTo>
                  <a:lnTo>
                    <a:pt x="121" y="1"/>
                  </a:lnTo>
                  <a:lnTo>
                    <a:pt x="133" y="0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  <a:moveTo>
                    <a:pt x="1828" y="21"/>
                  </a:moveTo>
                  <a:lnTo>
                    <a:pt x="1812" y="40"/>
                  </a:lnTo>
                  <a:lnTo>
                    <a:pt x="1812" y="40"/>
                  </a:lnTo>
                  <a:lnTo>
                    <a:pt x="1797" y="41"/>
                  </a:lnTo>
                  <a:lnTo>
                    <a:pt x="1777" y="42"/>
                  </a:lnTo>
                  <a:lnTo>
                    <a:pt x="1749" y="43"/>
                  </a:lnTo>
                  <a:lnTo>
                    <a:pt x="1716" y="43"/>
                  </a:lnTo>
                  <a:lnTo>
                    <a:pt x="1676" y="43"/>
                  </a:lnTo>
                  <a:lnTo>
                    <a:pt x="1631" y="43"/>
                  </a:lnTo>
                  <a:lnTo>
                    <a:pt x="1581" y="43"/>
                  </a:lnTo>
                  <a:lnTo>
                    <a:pt x="1527" y="43"/>
                  </a:lnTo>
                  <a:lnTo>
                    <a:pt x="1469" y="43"/>
                  </a:lnTo>
                  <a:lnTo>
                    <a:pt x="1406" y="43"/>
                  </a:lnTo>
                  <a:lnTo>
                    <a:pt x="1341" y="42"/>
                  </a:lnTo>
                  <a:lnTo>
                    <a:pt x="1274" y="42"/>
                  </a:lnTo>
                  <a:lnTo>
                    <a:pt x="1204" y="41"/>
                  </a:lnTo>
                  <a:lnTo>
                    <a:pt x="1132" y="40"/>
                  </a:lnTo>
                  <a:lnTo>
                    <a:pt x="1060" y="39"/>
                  </a:lnTo>
                  <a:lnTo>
                    <a:pt x="987" y="39"/>
                  </a:lnTo>
                  <a:lnTo>
                    <a:pt x="914" y="38"/>
                  </a:lnTo>
                  <a:lnTo>
                    <a:pt x="840" y="37"/>
                  </a:lnTo>
                  <a:lnTo>
                    <a:pt x="768" y="35"/>
                  </a:lnTo>
                  <a:lnTo>
                    <a:pt x="697" y="34"/>
                  </a:lnTo>
                  <a:lnTo>
                    <a:pt x="628" y="33"/>
                  </a:lnTo>
                  <a:lnTo>
                    <a:pt x="560" y="32"/>
                  </a:lnTo>
                  <a:lnTo>
                    <a:pt x="496" y="31"/>
                  </a:lnTo>
                  <a:lnTo>
                    <a:pt x="436" y="30"/>
                  </a:lnTo>
                  <a:lnTo>
                    <a:pt x="378" y="29"/>
                  </a:lnTo>
                  <a:lnTo>
                    <a:pt x="325" y="27"/>
                  </a:lnTo>
                  <a:lnTo>
                    <a:pt x="277" y="26"/>
                  </a:lnTo>
                  <a:lnTo>
                    <a:pt x="233" y="25"/>
                  </a:lnTo>
                  <a:lnTo>
                    <a:pt x="196" y="24"/>
                  </a:lnTo>
                  <a:lnTo>
                    <a:pt x="165" y="23"/>
                  </a:lnTo>
                  <a:lnTo>
                    <a:pt x="139" y="22"/>
                  </a:lnTo>
                  <a:lnTo>
                    <a:pt x="121" y="22"/>
                  </a:lnTo>
                  <a:lnTo>
                    <a:pt x="145" y="1"/>
                  </a:lnTo>
                  <a:lnTo>
                    <a:pt x="162" y="1"/>
                  </a:lnTo>
                  <a:lnTo>
                    <a:pt x="188" y="2"/>
                  </a:lnTo>
                  <a:lnTo>
                    <a:pt x="220" y="3"/>
                  </a:lnTo>
                  <a:lnTo>
                    <a:pt x="256" y="5"/>
                  </a:lnTo>
                  <a:lnTo>
                    <a:pt x="300" y="6"/>
                  </a:lnTo>
                  <a:lnTo>
                    <a:pt x="349" y="7"/>
                  </a:lnTo>
                  <a:lnTo>
                    <a:pt x="401" y="8"/>
                  </a:lnTo>
                  <a:lnTo>
                    <a:pt x="458" y="9"/>
                  </a:lnTo>
                  <a:lnTo>
                    <a:pt x="519" y="10"/>
                  </a:lnTo>
                  <a:lnTo>
                    <a:pt x="583" y="11"/>
                  </a:lnTo>
                  <a:lnTo>
                    <a:pt x="651" y="13"/>
                  </a:lnTo>
                  <a:lnTo>
                    <a:pt x="719" y="14"/>
                  </a:lnTo>
                  <a:lnTo>
                    <a:pt x="791" y="15"/>
                  </a:lnTo>
                  <a:lnTo>
                    <a:pt x="863" y="16"/>
                  </a:lnTo>
                  <a:lnTo>
                    <a:pt x="936" y="17"/>
                  </a:lnTo>
                  <a:lnTo>
                    <a:pt x="1010" y="18"/>
                  </a:lnTo>
                  <a:lnTo>
                    <a:pt x="1083" y="19"/>
                  </a:lnTo>
                  <a:lnTo>
                    <a:pt x="1155" y="19"/>
                  </a:lnTo>
                  <a:lnTo>
                    <a:pt x="1227" y="21"/>
                  </a:lnTo>
                  <a:lnTo>
                    <a:pt x="1296" y="22"/>
                  </a:lnTo>
                  <a:lnTo>
                    <a:pt x="1364" y="22"/>
                  </a:lnTo>
                  <a:lnTo>
                    <a:pt x="1429" y="23"/>
                  </a:lnTo>
                  <a:lnTo>
                    <a:pt x="1491" y="23"/>
                  </a:lnTo>
                  <a:lnTo>
                    <a:pt x="1549" y="23"/>
                  </a:lnTo>
                  <a:lnTo>
                    <a:pt x="1604" y="24"/>
                  </a:lnTo>
                  <a:lnTo>
                    <a:pt x="1653" y="24"/>
                  </a:lnTo>
                  <a:lnTo>
                    <a:pt x="1699" y="23"/>
                  </a:lnTo>
                  <a:lnTo>
                    <a:pt x="1738" y="23"/>
                  </a:lnTo>
                  <a:lnTo>
                    <a:pt x="1771" y="23"/>
                  </a:lnTo>
                  <a:lnTo>
                    <a:pt x="1798" y="22"/>
                  </a:lnTo>
                  <a:lnTo>
                    <a:pt x="1818" y="21"/>
                  </a:lnTo>
                  <a:lnTo>
                    <a:pt x="1828" y="21"/>
                  </a:lnTo>
                  <a:lnTo>
                    <a:pt x="1828" y="21"/>
                  </a:lnTo>
                  <a:lnTo>
                    <a:pt x="1828" y="21"/>
                  </a:lnTo>
                  <a:close/>
                  <a:moveTo>
                    <a:pt x="1965" y="125"/>
                  </a:moveTo>
                  <a:lnTo>
                    <a:pt x="1930" y="137"/>
                  </a:lnTo>
                  <a:lnTo>
                    <a:pt x="1930" y="137"/>
                  </a:lnTo>
                  <a:lnTo>
                    <a:pt x="1930" y="129"/>
                  </a:lnTo>
                  <a:lnTo>
                    <a:pt x="1930" y="122"/>
                  </a:lnTo>
                  <a:lnTo>
                    <a:pt x="1929" y="116"/>
                  </a:lnTo>
                  <a:lnTo>
                    <a:pt x="1928" y="109"/>
                  </a:lnTo>
                  <a:lnTo>
                    <a:pt x="1928" y="103"/>
                  </a:lnTo>
                  <a:lnTo>
                    <a:pt x="1925" y="97"/>
                  </a:lnTo>
                  <a:lnTo>
                    <a:pt x="1924" y="91"/>
                  </a:lnTo>
                  <a:lnTo>
                    <a:pt x="1922" y="86"/>
                  </a:lnTo>
                  <a:lnTo>
                    <a:pt x="1920" y="81"/>
                  </a:lnTo>
                  <a:lnTo>
                    <a:pt x="1917" y="75"/>
                  </a:lnTo>
                  <a:lnTo>
                    <a:pt x="1915" y="72"/>
                  </a:lnTo>
                  <a:lnTo>
                    <a:pt x="1912" y="67"/>
                  </a:lnTo>
                  <a:lnTo>
                    <a:pt x="1908" y="64"/>
                  </a:lnTo>
                  <a:lnTo>
                    <a:pt x="1905" y="61"/>
                  </a:lnTo>
                  <a:lnTo>
                    <a:pt x="1901" y="57"/>
                  </a:lnTo>
                  <a:lnTo>
                    <a:pt x="1898" y="54"/>
                  </a:lnTo>
                  <a:lnTo>
                    <a:pt x="1893" y="51"/>
                  </a:lnTo>
                  <a:lnTo>
                    <a:pt x="1890" y="49"/>
                  </a:lnTo>
                  <a:lnTo>
                    <a:pt x="1885" y="47"/>
                  </a:lnTo>
                  <a:lnTo>
                    <a:pt x="1881" y="45"/>
                  </a:lnTo>
                  <a:lnTo>
                    <a:pt x="1875" y="43"/>
                  </a:lnTo>
                  <a:lnTo>
                    <a:pt x="1870" y="41"/>
                  </a:lnTo>
                  <a:lnTo>
                    <a:pt x="1866" y="40"/>
                  </a:lnTo>
                  <a:lnTo>
                    <a:pt x="1860" y="40"/>
                  </a:lnTo>
                  <a:lnTo>
                    <a:pt x="1854" y="39"/>
                  </a:lnTo>
                  <a:lnTo>
                    <a:pt x="1849" y="38"/>
                  </a:lnTo>
                  <a:lnTo>
                    <a:pt x="1843" y="38"/>
                  </a:lnTo>
                  <a:lnTo>
                    <a:pt x="1837" y="38"/>
                  </a:lnTo>
                  <a:lnTo>
                    <a:pt x="1832" y="38"/>
                  </a:lnTo>
                  <a:lnTo>
                    <a:pt x="1825" y="39"/>
                  </a:lnTo>
                  <a:lnTo>
                    <a:pt x="1819" y="39"/>
                  </a:lnTo>
                  <a:lnTo>
                    <a:pt x="1812" y="40"/>
                  </a:lnTo>
                  <a:lnTo>
                    <a:pt x="1828" y="21"/>
                  </a:lnTo>
                  <a:lnTo>
                    <a:pt x="1836" y="19"/>
                  </a:lnTo>
                  <a:lnTo>
                    <a:pt x="1844" y="18"/>
                  </a:lnTo>
                  <a:lnTo>
                    <a:pt x="1852" y="18"/>
                  </a:lnTo>
                  <a:lnTo>
                    <a:pt x="1859" y="17"/>
                  </a:lnTo>
                  <a:lnTo>
                    <a:pt x="1866" y="17"/>
                  </a:lnTo>
                  <a:lnTo>
                    <a:pt x="1874" y="18"/>
                  </a:lnTo>
                  <a:lnTo>
                    <a:pt x="1881" y="18"/>
                  </a:lnTo>
                  <a:lnTo>
                    <a:pt x="1886" y="19"/>
                  </a:lnTo>
                  <a:lnTo>
                    <a:pt x="1893" y="21"/>
                  </a:lnTo>
                  <a:lnTo>
                    <a:pt x="1899" y="22"/>
                  </a:lnTo>
                  <a:lnTo>
                    <a:pt x="1905" y="24"/>
                  </a:lnTo>
                  <a:lnTo>
                    <a:pt x="1910" y="25"/>
                  </a:lnTo>
                  <a:lnTo>
                    <a:pt x="1916" y="27"/>
                  </a:lnTo>
                  <a:lnTo>
                    <a:pt x="1922" y="30"/>
                  </a:lnTo>
                  <a:lnTo>
                    <a:pt x="1926" y="33"/>
                  </a:lnTo>
                  <a:lnTo>
                    <a:pt x="1931" y="35"/>
                  </a:lnTo>
                  <a:lnTo>
                    <a:pt x="1934" y="39"/>
                  </a:lnTo>
                  <a:lnTo>
                    <a:pt x="1939" y="43"/>
                  </a:lnTo>
                  <a:lnTo>
                    <a:pt x="1942" y="47"/>
                  </a:lnTo>
                  <a:lnTo>
                    <a:pt x="1946" y="51"/>
                  </a:lnTo>
                  <a:lnTo>
                    <a:pt x="1949" y="56"/>
                  </a:lnTo>
                  <a:lnTo>
                    <a:pt x="1953" y="61"/>
                  </a:lnTo>
                  <a:lnTo>
                    <a:pt x="1955" y="65"/>
                  </a:lnTo>
                  <a:lnTo>
                    <a:pt x="1957" y="71"/>
                  </a:lnTo>
                  <a:lnTo>
                    <a:pt x="1960" y="77"/>
                  </a:lnTo>
                  <a:lnTo>
                    <a:pt x="1961" y="82"/>
                  </a:lnTo>
                  <a:lnTo>
                    <a:pt x="1963" y="89"/>
                  </a:lnTo>
                  <a:lnTo>
                    <a:pt x="1964" y="95"/>
                  </a:lnTo>
                  <a:lnTo>
                    <a:pt x="1964" y="102"/>
                  </a:lnTo>
                  <a:lnTo>
                    <a:pt x="1965" y="110"/>
                  </a:lnTo>
                  <a:lnTo>
                    <a:pt x="1965" y="117"/>
                  </a:lnTo>
                  <a:lnTo>
                    <a:pt x="1965" y="125"/>
                  </a:lnTo>
                  <a:lnTo>
                    <a:pt x="1965" y="125"/>
                  </a:lnTo>
                  <a:lnTo>
                    <a:pt x="1965" y="125"/>
                  </a:lnTo>
                  <a:close/>
                  <a:moveTo>
                    <a:pt x="1965" y="1024"/>
                  </a:moveTo>
                  <a:lnTo>
                    <a:pt x="1930" y="1038"/>
                  </a:lnTo>
                  <a:lnTo>
                    <a:pt x="1930" y="1038"/>
                  </a:lnTo>
                  <a:lnTo>
                    <a:pt x="1929" y="1033"/>
                  </a:lnTo>
                  <a:lnTo>
                    <a:pt x="1929" y="1024"/>
                  </a:lnTo>
                  <a:lnTo>
                    <a:pt x="1929" y="1011"/>
                  </a:lnTo>
                  <a:lnTo>
                    <a:pt x="1928" y="997"/>
                  </a:lnTo>
                  <a:lnTo>
                    <a:pt x="1928" y="977"/>
                  </a:lnTo>
                  <a:lnTo>
                    <a:pt x="1928" y="954"/>
                  </a:lnTo>
                  <a:lnTo>
                    <a:pt x="1926" y="929"/>
                  </a:lnTo>
                  <a:lnTo>
                    <a:pt x="1926" y="902"/>
                  </a:lnTo>
                  <a:lnTo>
                    <a:pt x="1926" y="872"/>
                  </a:lnTo>
                  <a:lnTo>
                    <a:pt x="1926" y="840"/>
                  </a:lnTo>
                  <a:lnTo>
                    <a:pt x="1926" y="805"/>
                  </a:lnTo>
                  <a:lnTo>
                    <a:pt x="1926" y="771"/>
                  </a:lnTo>
                  <a:lnTo>
                    <a:pt x="1926" y="735"/>
                  </a:lnTo>
                  <a:lnTo>
                    <a:pt x="1926" y="697"/>
                  </a:lnTo>
                  <a:lnTo>
                    <a:pt x="1926" y="658"/>
                  </a:lnTo>
                  <a:lnTo>
                    <a:pt x="1926" y="619"/>
                  </a:lnTo>
                  <a:lnTo>
                    <a:pt x="1926" y="580"/>
                  </a:lnTo>
                  <a:lnTo>
                    <a:pt x="1926" y="541"/>
                  </a:lnTo>
                  <a:lnTo>
                    <a:pt x="1926" y="502"/>
                  </a:lnTo>
                  <a:lnTo>
                    <a:pt x="1926" y="464"/>
                  </a:lnTo>
                  <a:lnTo>
                    <a:pt x="1926" y="427"/>
                  </a:lnTo>
                  <a:lnTo>
                    <a:pt x="1928" y="390"/>
                  </a:lnTo>
                  <a:lnTo>
                    <a:pt x="1928" y="355"/>
                  </a:lnTo>
                  <a:lnTo>
                    <a:pt x="1928" y="321"/>
                  </a:lnTo>
                  <a:lnTo>
                    <a:pt x="1928" y="289"/>
                  </a:lnTo>
                  <a:lnTo>
                    <a:pt x="1928" y="260"/>
                  </a:lnTo>
                  <a:lnTo>
                    <a:pt x="1929" y="232"/>
                  </a:lnTo>
                  <a:lnTo>
                    <a:pt x="1929" y="207"/>
                  </a:lnTo>
                  <a:lnTo>
                    <a:pt x="1929" y="184"/>
                  </a:lnTo>
                  <a:lnTo>
                    <a:pt x="1929" y="166"/>
                  </a:lnTo>
                  <a:lnTo>
                    <a:pt x="1930" y="150"/>
                  </a:lnTo>
                  <a:lnTo>
                    <a:pt x="1930" y="137"/>
                  </a:lnTo>
                  <a:lnTo>
                    <a:pt x="1965" y="125"/>
                  </a:lnTo>
                  <a:lnTo>
                    <a:pt x="1965" y="137"/>
                  </a:lnTo>
                  <a:lnTo>
                    <a:pt x="1965" y="153"/>
                  </a:lnTo>
                  <a:lnTo>
                    <a:pt x="1964" y="172"/>
                  </a:lnTo>
                  <a:lnTo>
                    <a:pt x="1964" y="194"/>
                  </a:lnTo>
                  <a:lnTo>
                    <a:pt x="1964" y="220"/>
                  </a:lnTo>
                  <a:lnTo>
                    <a:pt x="1964" y="247"/>
                  </a:lnTo>
                  <a:lnTo>
                    <a:pt x="1963" y="277"/>
                  </a:lnTo>
                  <a:lnTo>
                    <a:pt x="1963" y="309"/>
                  </a:lnTo>
                  <a:lnTo>
                    <a:pt x="1963" y="342"/>
                  </a:lnTo>
                  <a:lnTo>
                    <a:pt x="1963" y="378"/>
                  </a:lnTo>
                  <a:lnTo>
                    <a:pt x="1963" y="414"/>
                  </a:lnTo>
                  <a:lnTo>
                    <a:pt x="1963" y="452"/>
                  </a:lnTo>
                  <a:lnTo>
                    <a:pt x="1962" y="490"/>
                  </a:lnTo>
                  <a:lnTo>
                    <a:pt x="1962" y="529"/>
                  </a:lnTo>
                  <a:lnTo>
                    <a:pt x="1962" y="567"/>
                  </a:lnTo>
                  <a:lnTo>
                    <a:pt x="1962" y="606"/>
                  </a:lnTo>
                  <a:lnTo>
                    <a:pt x="1962" y="645"/>
                  </a:lnTo>
                  <a:lnTo>
                    <a:pt x="1962" y="684"/>
                  </a:lnTo>
                  <a:lnTo>
                    <a:pt x="1962" y="722"/>
                  </a:lnTo>
                  <a:lnTo>
                    <a:pt x="1962" y="759"/>
                  </a:lnTo>
                  <a:lnTo>
                    <a:pt x="1962" y="793"/>
                  </a:lnTo>
                  <a:lnTo>
                    <a:pt x="1962" y="827"/>
                  </a:lnTo>
                  <a:lnTo>
                    <a:pt x="1962" y="859"/>
                  </a:lnTo>
                  <a:lnTo>
                    <a:pt x="1963" y="889"/>
                  </a:lnTo>
                  <a:lnTo>
                    <a:pt x="1963" y="916"/>
                  </a:lnTo>
                  <a:lnTo>
                    <a:pt x="1963" y="942"/>
                  </a:lnTo>
                  <a:lnTo>
                    <a:pt x="1963" y="964"/>
                  </a:lnTo>
                  <a:lnTo>
                    <a:pt x="1964" y="983"/>
                  </a:lnTo>
                  <a:lnTo>
                    <a:pt x="1964" y="999"/>
                  </a:lnTo>
                  <a:lnTo>
                    <a:pt x="1964" y="1011"/>
                  </a:lnTo>
                  <a:lnTo>
                    <a:pt x="1965" y="1019"/>
                  </a:lnTo>
                  <a:lnTo>
                    <a:pt x="1965" y="1024"/>
                  </a:lnTo>
                  <a:lnTo>
                    <a:pt x="1965" y="1024"/>
                  </a:lnTo>
                  <a:lnTo>
                    <a:pt x="1965" y="1024"/>
                  </a:lnTo>
                  <a:close/>
                  <a:moveTo>
                    <a:pt x="1876" y="1148"/>
                  </a:moveTo>
                  <a:lnTo>
                    <a:pt x="1898" y="1127"/>
                  </a:lnTo>
                  <a:lnTo>
                    <a:pt x="1898" y="1127"/>
                  </a:lnTo>
                  <a:lnTo>
                    <a:pt x="1904" y="1127"/>
                  </a:lnTo>
                  <a:lnTo>
                    <a:pt x="1909" y="1127"/>
                  </a:lnTo>
                  <a:lnTo>
                    <a:pt x="1914" y="1126"/>
                  </a:lnTo>
                  <a:lnTo>
                    <a:pt x="1917" y="1126"/>
                  </a:lnTo>
                  <a:lnTo>
                    <a:pt x="1921" y="1125"/>
                  </a:lnTo>
                  <a:lnTo>
                    <a:pt x="1922" y="1125"/>
                  </a:lnTo>
                  <a:lnTo>
                    <a:pt x="1923" y="1125"/>
                  </a:lnTo>
                  <a:lnTo>
                    <a:pt x="1924" y="1124"/>
                  </a:lnTo>
                  <a:lnTo>
                    <a:pt x="1924" y="1124"/>
                  </a:lnTo>
                  <a:lnTo>
                    <a:pt x="1925" y="1124"/>
                  </a:lnTo>
                  <a:lnTo>
                    <a:pt x="1926" y="1122"/>
                  </a:lnTo>
                  <a:lnTo>
                    <a:pt x="1928" y="1120"/>
                  </a:lnTo>
                  <a:lnTo>
                    <a:pt x="1929" y="1119"/>
                  </a:lnTo>
                  <a:lnTo>
                    <a:pt x="1931" y="1117"/>
                  </a:lnTo>
                  <a:lnTo>
                    <a:pt x="1932" y="1113"/>
                  </a:lnTo>
                  <a:lnTo>
                    <a:pt x="1933" y="1111"/>
                  </a:lnTo>
                  <a:lnTo>
                    <a:pt x="1934" y="1107"/>
                  </a:lnTo>
                  <a:lnTo>
                    <a:pt x="1936" y="1104"/>
                  </a:lnTo>
                  <a:lnTo>
                    <a:pt x="1937" y="1099"/>
                  </a:lnTo>
                  <a:lnTo>
                    <a:pt x="1937" y="1096"/>
                  </a:lnTo>
                  <a:lnTo>
                    <a:pt x="1937" y="1091"/>
                  </a:lnTo>
                  <a:lnTo>
                    <a:pt x="1937" y="1088"/>
                  </a:lnTo>
                  <a:lnTo>
                    <a:pt x="1937" y="1083"/>
                  </a:lnTo>
                  <a:lnTo>
                    <a:pt x="1937" y="1079"/>
                  </a:lnTo>
                  <a:lnTo>
                    <a:pt x="1937" y="1073"/>
                  </a:lnTo>
                  <a:lnTo>
                    <a:pt x="1936" y="1069"/>
                  </a:lnTo>
                  <a:lnTo>
                    <a:pt x="1936" y="1064"/>
                  </a:lnTo>
                  <a:lnTo>
                    <a:pt x="1934" y="1059"/>
                  </a:lnTo>
                  <a:lnTo>
                    <a:pt x="1933" y="1054"/>
                  </a:lnTo>
                  <a:lnTo>
                    <a:pt x="1932" y="1049"/>
                  </a:lnTo>
                  <a:lnTo>
                    <a:pt x="1931" y="1043"/>
                  </a:lnTo>
                  <a:lnTo>
                    <a:pt x="1930" y="1038"/>
                  </a:lnTo>
                  <a:lnTo>
                    <a:pt x="1965" y="1024"/>
                  </a:lnTo>
                  <a:lnTo>
                    <a:pt x="1966" y="1030"/>
                  </a:lnTo>
                  <a:lnTo>
                    <a:pt x="1968" y="1034"/>
                  </a:lnTo>
                  <a:lnTo>
                    <a:pt x="1969" y="1040"/>
                  </a:lnTo>
                  <a:lnTo>
                    <a:pt x="1970" y="1045"/>
                  </a:lnTo>
                  <a:lnTo>
                    <a:pt x="1971" y="1050"/>
                  </a:lnTo>
                  <a:lnTo>
                    <a:pt x="1972" y="1055"/>
                  </a:lnTo>
                  <a:lnTo>
                    <a:pt x="1972" y="1061"/>
                  </a:lnTo>
                  <a:lnTo>
                    <a:pt x="1972" y="1065"/>
                  </a:lnTo>
                  <a:lnTo>
                    <a:pt x="1973" y="1070"/>
                  </a:lnTo>
                  <a:lnTo>
                    <a:pt x="1973" y="1074"/>
                  </a:lnTo>
                  <a:lnTo>
                    <a:pt x="1973" y="1080"/>
                  </a:lnTo>
                  <a:lnTo>
                    <a:pt x="1972" y="1085"/>
                  </a:lnTo>
                  <a:lnTo>
                    <a:pt x="1972" y="1088"/>
                  </a:lnTo>
                  <a:lnTo>
                    <a:pt x="1971" y="1093"/>
                  </a:lnTo>
                  <a:lnTo>
                    <a:pt x="1970" y="1097"/>
                  </a:lnTo>
                  <a:lnTo>
                    <a:pt x="1969" y="1102"/>
                  </a:lnTo>
                  <a:lnTo>
                    <a:pt x="1966" y="1105"/>
                  </a:lnTo>
                  <a:lnTo>
                    <a:pt x="1964" y="1110"/>
                  </a:lnTo>
                  <a:lnTo>
                    <a:pt x="1962" y="1113"/>
                  </a:lnTo>
                  <a:lnTo>
                    <a:pt x="1958" y="1118"/>
                  </a:lnTo>
                  <a:lnTo>
                    <a:pt x="1955" y="1121"/>
                  </a:lnTo>
                  <a:lnTo>
                    <a:pt x="1949" y="1126"/>
                  </a:lnTo>
                  <a:lnTo>
                    <a:pt x="1944" y="1130"/>
                  </a:lnTo>
                  <a:lnTo>
                    <a:pt x="1937" y="1134"/>
                  </a:lnTo>
                  <a:lnTo>
                    <a:pt x="1930" y="1138"/>
                  </a:lnTo>
                  <a:lnTo>
                    <a:pt x="1922" y="1141"/>
                  </a:lnTo>
                  <a:lnTo>
                    <a:pt x="1914" y="1143"/>
                  </a:lnTo>
                  <a:lnTo>
                    <a:pt x="1906" y="1145"/>
                  </a:lnTo>
                  <a:lnTo>
                    <a:pt x="1899" y="1146"/>
                  </a:lnTo>
                  <a:lnTo>
                    <a:pt x="1891" y="1148"/>
                  </a:lnTo>
                  <a:lnTo>
                    <a:pt x="1884" y="1148"/>
                  </a:lnTo>
                  <a:lnTo>
                    <a:pt x="1876" y="1148"/>
                  </a:lnTo>
                  <a:lnTo>
                    <a:pt x="1876" y="1148"/>
                  </a:lnTo>
                  <a:lnTo>
                    <a:pt x="1876" y="1148"/>
                  </a:lnTo>
                  <a:close/>
                  <a:moveTo>
                    <a:pt x="48" y="1142"/>
                  </a:moveTo>
                  <a:lnTo>
                    <a:pt x="67" y="1121"/>
                  </a:lnTo>
                  <a:lnTo>
                    <a:pt x="67" y="1121"/>
                  </a:lnTo>
                  <a:lnTo>
                    <a:pt x="88" y="1121"/>
                  </a:lnTo>
                  <a:lnTo>
                    <a:pt x="117" y="1120"/>
                  </a:lnTo>
                  <a:lnTo>
                    <a:pt x="152" y="1119"/>
                  </a:lnTo>
                  <a:lnTo>
                    <a:pt x="193" y="1119"/>
                  </a:lnTo>
                  <a:lnTo>
                    <a:pt x="241" y="1118"/>
                  </a:lnTo>
                  <a:lnTo>
                    <a:pt x="295" y="1118"/>
                  </a:lnTo>
                  <a:lnTo>
                    <a:pt x="353" y="1118"/>
                  </a:lnTo>
                  <a:lnTo>
                    <a:pt x="417" y="1118"/>
                  </a:lnTo>
                  <a:lnTo>
                    <a:pt x="484" y="1118"/>
                  </a:lnTo>
                  <a:lnTo>
                    <a:pt x="555" y="1118"/>
                  </a:lnTo>
                  <a:lnTo>
                    <a:pt x="628" y="1118"/>
                  </a:lnTo>
                  <a:lnTo>
                    <a:pt x="703" y="1119"/>
                  </a:lnTo>
                  <a:lnTo>
                    <a:pt x="781" y="1119"/>
                  </a:lnTo>
                  <a:lnTo>
                    <a:pt x="860" y="1119"/>
                  </a:lnTo>
                  <a:lnTo>
                    <a:pt x="940" y="1120"/>
                  </a:lnTo>
                  <a:lnTo>
                    <a:pt x="1020" y="1120"/>
                  </a:lnTo>
                  <a:lnTo>
                    <a:pt x="1100" y="1121"/>
                  </a:lnTo>
                  <a:lnTo>
                    <a:pt x="1179" y="1121"/>
                  </a:lnTo>
                  <a:lnTo>
                    <a:pt x="1256" y="1122"/>
                  </a:lnTo>
                  <a:lnTo>
                    <a:pt x="1332" y="1122"/>
                  </a:lnTo>
                  <a:lnTo>
                    <a:pt x="1405" y="1124"/>
                  </a:lnTo>
                  <a:lnTo>
                    <a:pt x="1475" y="1124"/>
                  </a:lnTo>
                  <a:lnTo>
                    <a:pt x="1542" y="1125"/>
                  </a:lnTo>
                  <a:lnTo>
                    <a:pt x="1605" y="1125"/>
                  </a:lnTo>
                  <a:lnTo>
                    <a:pt x="1662" y="1126"/>
                  </a:lnTo>
                  <a:lnTo>
                    <a:pt x="1716" y="1126"/>
                  </a:lnTo>
                  <a:lnTo>
                    <a:pt x="1763" y="1126"/>
                  </a:lnTo>
                  <a:lnTo>
                    <a:pt x="1805" y="1127"/>
                  </a:lnTo>
                  <a:lnTo>
                    <a:pt x="1840" y="1127"/>
                  </a:lnTo>
                  <a:lnTo>
                    <a:pt x="1867" y="1127"/>
                  </a:lnTo>
                  <a:lnTo>
                    <a:pt x="1886" y="1127"/>
                  </a:lnTo>
                  <a:lnTo>
                    <a:pt x="1898" y="1127"/>
                  </a:lnTo>
                  <a:lnTo>
                    <a:pt x="1876" y="1148"/>
                  </a:lnTo>
                  <a:lnTo>
                    <a:pt x="1865" y="1148"/>
                  </a:lnTo>
                  <a:lnTo>
                    <a:pt x="1844" y="1148"/>
                  </a:lnTo>
                  <a:lnTo>
                    <a:pt x="1817" y="1148"/>
                  </a:lnTo>
                  <a:lnTo>
                    <a:pt x="1782" y="1148"/>
                  </a:lnTo>
                  <a:lnTo>
                    <a:pt x="1741" y="1146"/>
                  </a:lnTo>
                  <a:lnTo>
                    <a:pt x="1693" y="1146"/>
                  </a:lnTo>
                  <a:lnTo>
                    <a:pt x="1641" y="1146"/>
                  </a:lnTo>
                  <a:lnTo>
                    <a:pt x="1582" y="1145"/>
                  </a:lnTo>
                  <a:lnTo>
                    <a:pt x="1519" y="1145"/>
                  </a:lnTo>
                  <a:lnTo>
                    <a:pt x="1453" y="1144"/>
                  </a:lnTo>
                  <a:lnTo>
                    <a:pt x="1382" y="1144"/>
                  </a:lnTo>
                  <a:lnTo>
                    <a:pt x="1309" y="1143"/>
                  </a:lnTo>
                  <a:lnTo>
                    <a:pt x="1234" y="1143"/>
                  </a:lnTo>
                  <a:lnTo>
                    <a:pt x="1156" y="1142"/>
                  </a:lnTo>
                  <a:lnTo>
                    <a:pt x="1077" y="1142"/>
                  </a:lnTo>
                  <a:lnTo>
                    <a:pt x="997" y="1141"/>
                  </a:lnTo>
                  <a:lnTo>
                    <a:pt x="918" y="1141"/>
                  </a:lnTo>
                  <a:lnTo>
                    <a:pt x="838" y="1140"/>
                  </a:lnTo>
                  <a:lnTo>
                    <a:pt x="759" y="1140"/>
                  </a:lnTo>
                  <a:lnTo>
                    <a:pt x="681" y="1138"/>
                  </a:lnTo>
                  <a:lnTo>
                    <a:pt x="606" y="1138"/>
                  </a:lnTo>
                  <a:lnTo>
                    <a:pt x="532" y="1138"/>
                  </a:lnTo>
                  <a:lnTo>
                    <a:pt x="462" y="1138"/>
                  </a:lnTo>
                  <a:lnTo>
                    <a:pt x="394" y="1138"/>
                  </a:lnTo>
                  <a:lnTo>
                    <a:pt x="332" y="1138"/>
                  </a:lnTo>
                  <a:lnTo>
                    <a:pt x="273" y="1138"/>
                  </a:lnTo>
                  <a:lnTo>
                    <a:pt x="220" y="1138"/>
                  </a:lnTo>
                  <a:lnTo>
                    <a:pt x="172" y="1140"/>
                  </a:lnTo>
                  <a:lnTo>
                    <a:pt x="130" y="1140"/>
                  </a:lnTo>
                  <a:lnTo>
                    <a:pt x="95" y="1141"/>
                  </a:lnTo>
                  <a:lnTo>
                    <a:pt x="67" y="1141"/>
                  </a:lnTo>
                  <a:lnTo>
                    <a:pt x="48" y="1142"/>
                  </a:lnTo>
                  <a:lnTo>
                    <a:pt x="48" y="1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696938" y="1971053"/>
            <a:ext cx="3411457" cy="20039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87064" y="5079164"/>
            <a:ext cx="8301329" cy="1061829"/>
          </a:xfrm>
          <a:prstGeom prst="rect">
            <a:avLst/>
          </a:prstGeom>
          <a:ln>
            <a:solidFill>
              <a:srgbClr val="6A4028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82351" y="4654984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8" name="TextBox 35"/>
          <p:cNvSpPr txBox="1"/>
          <p:nvPr/>
        </p:nvSpPr>
        <p:spPr>
          <a:xfrm>
            <a:off x="2052667" y="2252940"/>
            <a:ext cx="2106858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049105" y="2232227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01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1876405" y="2298232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81" name="TextBox 35"/>
          <p:cNvSpPr txBox="1"/>
          <p:nvPr/>
        </p:nvSpPr>
        <p:spPr>
          <a:xfrm>
            <a:off x="8677402" y="2315462"/>
            <a:ext cx="2088232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673840" y="229474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04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8501140" y="2360754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84" name="TextBox 35"/>
          <p:cNvSpPr txBox="1"/>
          <p:nvPr/>
        </p:nvSpPr>
        <p:spPr>
          <a:xfrm>
            <a:off x="2052667" y="3661860"/>
            <a:ext cx="2106858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49105" y="3641147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02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cxnSp>
        <p:nvCxnSpPr>
          <p:cNvPr id="86" name="直接连接符 85"/>
          <p:cNvCxnSpPr/>
          <p:nvPr/>
        </p:nvCxnSpPr>
        <p:spPr>
          <a:xfrm>
            <a:off x="1876405" y="3707152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87" name="TextBox 35"/>
          <p:cNvSpPr txBox="1"/>
          <p:nvPr/>
        </p:nvSpPr>
        <p:spPr>
          <a:xfrm>
            <a:off x="8677402" y="3724382"/>
            <a:ext cx="2088232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673840" y="370366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05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8501140" y="3769674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90" name="TextBox 35"/>
          <p:cNvSpPr txBox="1"/>
          <p:nvPr/>
        </p:nvSpPr>
        <p:spPr>
          <a:xfrm>
            <a:off x="2052667" y="4972024"/>
            <a:ext cx="2106858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049105" y="495131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03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1876405" y="5017316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sp>
        <p:nvSpPr>
          <p:cNvPr id="93" name="TextBox 35"/>
          <p:cNvSpPr txBox="1"/>
          <p:nvPr/>
        </p:nvSpPr>
        <p:spPr>
          <a:xfrm>
            <a:off x="8677402" y="5034546"/>
            <a:ext cx="2088232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673840" y="501383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06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8501140" y="5079838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rgbClr val="6A4028"/>
            </a:solidFill>
            <a:round/>
          </a:ln>
        </p:spPr>
      </p:cxnSp>
      <p:grpSp>
        <p:nvGrpSpPr>
          <p:cNvPr id="96" name="组合 95"/>
          <p:cNvGrpSpPr/>
          <p:nvPr/>
        </p:nvGrpSpPr>
        <p:grpSpPr>
          <a:xfrm>
            <a:off x="5855252" y="2192026"/>
            <a:ext cx="1404938" cy="3448050"/>
            <a:chOff x="10572751" y="1397001"/>
            <a:chExt cx="1404938" cy="3448050"/>
          </a:xfrm>
          <a:solidFill>
            <a:srgbClr val="6A4028"/>
          </a:solidFill>
        </p:grpSpPr>
        <p:sp>
          <p:nvSpPr>
            <p:cNvPr id="97" name="Freeform 47"/>
            <p:cNvSpPr/>
            <p:nvPr/>
          </p:nvSpPr>
          <p:spPr bwMode="auto">
            <a:xfrm>
              <a:off x="11022013" y="3722688"/>
              <a:ext cx="101600" cy="77788"/>
            </a:xfrm>
            <a:custGeom>
              <a:avLst/>
              <a:gdLst>
                <a:gd name="T0" fmla="*/ 19 w 21"/>
                <a:gd name="T1" fmla="*/ 1 h 16"/>
                <a:gd name="T2" fmla="*/ 14 w 21"/>
                <a:gd name="T3" fmla="*/ 1 h 16"/>
                <a:gd name="T4" fmla="*/ 11 w 21"/>
                <a:gd name="T5" fmla="*/ 8 h 16"/>
                <a:gd name="T6" fmla="*/ 4 w 21"/>
                <a:gd name="T7" fmla="*/ 11 h 16"/>
                <a:gd name="T8" fmla="*/ 3 w 21"/>
                <a:gd name="T9" fmla="*/ 15 h 16"/>
                <a:gd name="T10" fmla="*/ 15 w 21"/>
                <a:gd name="T11" fmla="*/ 13 h 16"/>
                <a:gd name="T12" fmla="*/ 19 w 21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19" y="1"/>
                  </a:moveTo>
                  <a:cubicBezTo>
                    <a:pt x="18" y="0"/>
                    <a:pt x="15" y="0"/>
                    <a:pt x="14" y="1"/>
                  </a:cubicBezTo>
                  <a:cubicBezTo>
                    <a:pt x="13" y="4"/>
                    <a:pt x="13" y="6"/>
                    <a:pt x="11" y="8"/>
                  </a:cubicBezTo>
                  <a:cubicBezTo>
                    <a:pt x="9" y="10"/>
                    <a:pt x="7" y="11"/>
                    <a:pt x="4" y="11"/>
                  </a:cubicBezTo>
                  <a:cubicBezTo>
                    <a:pt x="1" y="10"/>
                    <a:pt x="0" y="14"/>
                    <a:pt x="3" y="15"/>
                  </a:cubicBezTo>
                  <a:cubicBezTo>
                    <a:pt x="7" y="16"/>
                    <a:pt x="11" y="15"/>
                    <a:pt x="15" y="13"/>
                  </a:cubicBezTo>
                  <a:cubicBezTo>
                    <a:pt x="17" y="10"/>
                    <a:pt x="21" y="5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48"/>
            <p:cNvSpPr/>
            <p:nvPr/>
          </p:nvSpPr>
          <p:spPr bwMode="auto">
            <a:xfrm>
              <a:off x="11428413" y="3689351"/>
              <a:ext cx="115888" cy="52388"/>
            </a:xfrm>
            <a:custGeom>
              <a:avLst/>
              <a:gdLst>
                <a:gd name="T0" fmla="*/ 22 w 24"/>
                <a:gd name="T1" fmla="*/ 3 h 11"/>
                <a:gd name="T2" fmla="*/ 14 w 24"/>
                <a:gd name="T3" fmla="*/ 5 h 11"/>
                <a:gd name="T4" fmla="*/ 5 w 24"/>
                <a:gd name="T5" fmla="*/ 2 h 11"/>
                <a:gd name="T6" fmla="*/ 1 w 24"/>
                <a:gd name="T7" fmla="*/ 5 h 11"/>
                <a:gd name="T8" fmla="*/ 13 w 24"/>
                <a:gd name="T9" fmla="*/ 11 h 11"/>
                <a:gd name="T10" fmla="*/ 24 w 24"/>
                <a:gd name="T11" fmla="*/ 5 h 11"/>
                <a:gd name="T12" fmla="*/ 22 w 2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1">
                  <a:moveTo>
                    <a:pt x="22" y="3"/>
                  </a:moveTo>
                  <a:cubicBezTo>
                    <a:pt x="19" y="2"/>
                    <a:pt x="17" y="5"/>
                    <a:pt x="14" y="5"/>
                  </a:cubicBezTo>
                  <a:cubicBezTo>
                    <a:pt x="10" y="5"/>
                    <a:pt x="8" y="4"/>
                    <a:pt x="5" y="2"/>
                  </a:cubicBezTo>
                  <a:cubicBezTo>
                    <a:pt x="3" y="0"/>
                    <a:pt x="0" y="2"/>
                    <a:pt x="1" y="5"/>
                  </a:cubicBezTo>
                  <a:cubicBezTo>
                    <a:pt x="4" y="9"/>
                    <a:pt x="9" y="11"/>
                    <a:pt x="13" y="11"/>
                  </a:cubicBezTo>
                  <a:cubicBezTo>
                    <a:pt x="17" y="11"/>
                    <a:pt x="24" y="10"/>
                    <a:pt x="24" y="5"/>
                  </a:cubicBezTo>
                  <a:cubicBezTo>
                    <a:pt x="24" y="4"/>
                    <a:pt x="23" y="3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49"/>
            <p:cNvSpPr>
              <a:spLocks noEditPoints="1"/>
            </p:cNvSpPr>
            <p:nvPr/>
          </p:nvSpPr>
          <p:spPr bwMode="auto">
            <a:xfrm>
              <a:off x="10572751" y="1397001"/>
              <a:ext cx="1404938" cy="3448050"/>
            </a:xfrm>
            <a:custGeom>
              <a:avLst/>
              <a:gdLst>
                <a:gd name="T0" fmla="*/ 216 w 291"/>
                <a:gd name="T1" fmla="*/ 281 h 713"/>
                <a:gd name="T2" fmla="*/ 231 w 291"/>
                <a:gd name="T3" fmla="*/ 219 h 713"/>
                <a:gd name="T4" fmla="*/ 276 w 291"/>
                <a:gd name="T5" fmla="*/ 67 h 713"/>
                <a:gd name="T6" fmla="*/ 157 w 291"/>
                <a:gd name="T7" fmla="*/ 8 h 713"/>
                <a:gd name="T8" fmla="*/ 245 w 291"/>
                <a:gd name="T9" fmla="*/ 67 h 713"/>
                <a:gd name="T10" fmla="*/ 231 w 291"/>
                <a:gd name="T11" fmla="*/ 206 h 713"/>
                <a:gd name="T12" fmla="*/ 216 w 291"/>
                <a:gd name="T13" fmla="*/ 115 h 713"/>
                <a:gd name="T14" fmla="*/ 77 w 291"/>
                <a:gd name="T15" fmla="*/ 129 h 713"/>
                <a:gd name="T16" fmla="*/ 58 w 291"/>
                <a:gd name="T17" fmla="*/ 126 h 713"/>
                <a:gd name="T18" fmla="*/ 70 w 291"/>
                <a:gd name="T19" fmla="*/ 234 h 713"/>
                <a:gd name="T20" fmla="*/ 25 w 291"/>
                <a:gd name="T21" fmla="*/ 152 h 713"/>
                <a:gd name="T22" fmla="*/ 60 w 291"/>
                <a:gd name="T23" fmla="*/ 40 h 713"/>
                <a:gd name="T24" fmla="*/ 25 w 291"/>
                <a:gd name="T25" fmla="*/ 157 h 713"/>
                <a:gd name="T26" fmla="*/ 136 w 291"/>
                <a:gd name="T27" fmla="*/ 254 h 713"/>
                <a:gd name="T28" fmla="*/ 34 w 291"/>
                <a:gd name="T29" fmla="*/ 349 h 713"/>
                <a:gd name="T30" fmla="*/ 31 w 291"/>
                <a:gd name="T31" fmla="*/ 470 h 713"/>
                <a:gd name="T32" fmla="*/ 43 w 291"/>
                <a:gd name="T33" fmla="*/ 434 h 713"/>
                <a:gd name="T34" fmla="*/ 73 w 291"/>
                <a:gd name="T35" fmla="*/ 395 h 713"/>
                <a:gd name="T36" fmla="*/ 92 w 291"/>
                <a:gd name="T37" fmla="*/ 584 h 713"/>
                <a:gd name="T38" fmla="*/ 127 w 291"/>
                <a:gd name="T39" fmla="*/ 667 h 713"/>
                <a:gd name="T40" fmla="*/ 165 w 291"/>
                <a:gd name="T41" fmla="*/ 578 h 713"/>
                <a:gd name="T42" fmla="*/ 171 w 291"/>
                <a:gd name="T43" fmla="*/ 695 h 713"/>
                <a:gd name="T44" fmla="*/ 166 w 291"/>
                <a:gd name="T45" fmla="*/ 696 h 713"/>
                <a:gd name="T46" fmla="*/ 213 w 291"/>
                <a:gd name="T47" fmla="*/ 670 h 713"/>
                <a:gd name="T48" fmla="*/ 209 w 291"/>
                <a:gd name="T49" fmla="*/ 428 h 713"/>
                <a:gd name="T50" fmla="*/ 241 w 291"/>
                <a:gd name="T51" fmla="*/ 432 h 713"/>
                <a:gd name="T52" fmla="*/ 268 w 291"/>
                <a:gd name="T53" fmla="*/ 464 h 713"/>
                <a:gd name="T54" fmla="*/ 166 w 291"/>
                <a:gd name="T55" fmla="*/ 265 h 713"/>
                <a:gd name="T56" fmla="*/ 140 w 291"/>
                <a:gd name="T57" fmla="*/ 254 h 713"/>
                <a:gd name="T58" fmla="*/ 59 w 291"/>
                <a:gd name="T59" fmla="*/ 147 h 713"/>
                <a:gd name="T60" fmla="*/ 74 w 291"/>
                <a:gd name="T61" fmla="*/ 136 h 713"/>
                <a:gd name="T62" fmla="*/ 224 w 291"/>
                <a:gd name="T63" fmla="*/ 146 h 713"/>
                <a:gd name="T64" fmla="*/ 232 w 291"/>
                <a:gd name="T65" fmla="*/ 141 h 713"/>
                <a:gd name="T66" fmla="*/ 135 w 291"/>
                <a:gd name="T67" fmla="*/ 277 h 713"/>
                <a:gd name="T68" fmla="*/ 204 w 291"/>
                <a:gd name="T69" fmla="*/ 451 h 713"/>
                <a:gd name="T70" fmla="*/ 134 w 291"/>
                <a:gd name="T71" fmla="*/ 277 h 713"/>
                <a:gd name="T72" fmla="*/ 36 w 291"/>
                <a:gd name="T73" fmla="*/ 434 h 713"/>
                <a:gd name="T74" fmla="*/ 44 w 291"/>
                <a:gd name="T75" fmla="*/ 447 h 713"/>
                <a:gd name="T76" fmla="*/ 37 w 291"/>
                <a:gd name="T77" fmla="*/ 468 h 713"/>
                <a:gd name="T78" fmla="*/ 30 w 291"/>
                <a:gd name="T79" fmla="*/ 452 h 713"/>
                <a:gd name="T80" fmla="*/ 18 w 291"/>
                <a:gd name="T81" fmla="*/ 451 h 713"/>
                <a:gd name="T82" fmla="*/ 36 w 291"/>
                <a:gd name="T83" fmla="*/ 434 h 713"/>
                <a:gd name="T84" fmla="*/ 93 w 291"/>
                <a:gd name="T85" fmla="*/ 286 h 713"/>
                <a:gd name="T86" fmla="*/ 97 w 291"/>
                <a:gd name="T87" fmla="*/ 298 h 713"/>
                <a:gd name="T88" fmla="*/ 85 w 291"/>
                <a:gd name="T89" fmla="*/ 419 h 713"/>
                <a:gd name="T90" fmla="*/ 133 w 291"/>
                <a:gd name="T91" fmla="*/ 697 h 713"/>
                <a:gd name="T92" fmla="*/ 129 w 291"/>
                <a:gd name="T93" fmla="*/ 678 h 713"/>
                <a:gd name="T94" fmla="*/ 216 w 291"/>
                <a:gd name="T95" fmla="*/ 690 h 713"/>
                <a:gd name="T96" fmla="*/ 195 w 291"/>
                <a:gd name="T97" fmla="*/ 663 h 713"/>
                <a:gd name="T98" fmla="*/ 171 w 291"/>
                <a:gd name="T99" fmla="*/ 579 h 713"/>
                <a:gd name="T100" fmla="*/ 136 w 291"/>
                <a:gd name="T101" fmla="*/ 522 h 713"/>
                <a:gd name="T102" fmla="*/ 217 w 291"/>
                <a:gd name="T103" fmla="*/ 390 h 713"/>
                <a:gd name="T104" fmla="*/ 205 w 291"/>
                <a:gd name="T105" fmla="*/ 312 h 713"/>
                <a:gd name="T106" fmla="*/ 210 w 291"/>
                <a:gd name="T107" fmla="*/ 304 h 713"/>
                <a:gd name="T108" fmla="*/ 262 w 291"/>
                <a:gd name="T109" fmla="*/ 445 h 713"/>
                <a:gd name="T110" fmla="*/ 252 w 291"/>
                <a:gd name="T111" fmla="*/ 446 h 713"/>
                <a:gd name="T112" fmla="*/ 244 w 291"/>
                <a:gd name="T113" fmla="*/ 442 h 713"/>
                <a:gd name="T114" fmla="*/ 257 w 291"/>
                <a:gd name="T115" fmla="*/ 35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1" h="713">
                  <a:moveTo>
                    <a:pt x="266" y="434"/>
                  </a:moveTo>
                  <a:cubicBezTo>
                    <a:pt x="266" y="434"/>
                    <a:pt x="266" y="434"/>
                    <a:pt x="266" y="433"/>
                  </a:cubicBezTo>
                  <a:cubicBezTo>
                    <a:pt x="266" y="433"/>
                    <a:pt x="266" y="433"/>
                    <a:pt x="266" y="432"/>
                  </a:cubicBezTo>
                  <a:cubicBezTo>
                    <a:pt x="270" y="403"/>
                    <a:pt x="268" y="376"/>
                    <a:pt x="260" y="349"/>
                  </a:cubicBezTo>
                  <a:cubicBezTo>
                    <a:pt x="263" y="348"/>
                    <a:pt x="263" y="346"/>
                    <a:pt x="263" y="343"/>
                  </a:cubicBezTo>
                  <a:cubicBezTo>
                    <a:pt x="264" y="329"/>
                    <a:pt x="252" y="312"/>
                    <a:pt x="244" y="302"/>
                  </a:cubicBezTo>
                  <a:cubicBezTo>
                    <a:pt x="237" y="293"/>
                    <a:pt x="227" y="286"/>
                    <a:pt x="216" y="281"/>
                  </a:cubicBezTo>
                  <a:cubicBezTo>
                    <a:pt x="217" y="271"/>
                    <a:pt x="211" y="263"/>
                    <a:pt x="203" y="259"/>
                  </a:cubicBezTo>
                  <a:cubicBezTo>
                    <a:pt x="191" y="252"/>
                    <a:pt x="177" y="256"/>
                    <a:pt x="165" y="261"/>
                  </a:cubicBezTo>
                  <a:cubicBezTo>
                    <a:pt x="164" y="260"/>
                    <a:pt x="164" y="259"/>
                    <a:pt x="163" y="258"/>
                  </a:cubicBezTo>
                  <a:cubicBezTo>
                    <a:pt x="163" y="257"/>
                    <a:pt x="162" y="255"/>
                    <a:pt x="162" y="253"/>
                  </a:cubicBezTo>
                  <a:cubicBezTo>
                    <a:pt x="186" y="250"/>
                    <a:pt x="208" y="240"/>
                    <a:pt x="223" y="221"/>
                  </a:cubicBezTo>
                  <a:cubicBezTo>
                    <a:pt x="225" y="218"/>
                    <a:pt x="227" y="214"/>
                    <a:pt x="229" y="211"/>
                  </a:cubicBezTo>
                  <a:cubicBezTo>
                    <a:pt x="230" y="214"/>
                    <a:pt x="231" y="216"/>
                    <a:pt x="231" y="219"/>
                  </a:cubicBezTo>
                  <a:cubicBezTo>
                    <a:pt x="232" y="221"/>
                    <a:pt x="235" y="222"/>
                    <a:pt x="237" y="220"/>
                  </a:cubicBezTo>
                  <a:cubicBezTo>
                    <a:pt x="251" y="205"/>
                    <a:pt x="260" y="185"/>
                    <a:pt x="260" y="164"/>
                  </a:cubicBezTo>
                  <a:cubicBezTo>
                    <a:pt x="261" y="165"/>
                    <a:pt x="263" y="166"/>
                    <a:pt x="266" y="168"/>
                  </a:cubicBezTo>
                  <a:cubicBezTo>
                    <a:pt x="268" y="169"/>
                    <a:pt x="270" y="167"/>
                    <a:pt x="270" y="165"/>
                  </a:cubicBezTo>
                  <a:cubicBezTo>
                    <a:pt x="273" y="132"/>
                    <a:pt x="269" y="96"/>
                    <a:pt x="251" y="68"/>
                  </a:cubicBezTo>
                  <a:cubicBezTo>
                    <a:pt x="258" y="69"/>
                    <a:pt x="265" y="71"/>
                    <a:pt x="273" y="72"/>
                  </a:cubicBezTo>
                  <a:cubicBezTo>
                    <a:pt x="276" y="73"/>
                    <a:pt x="277" y="69"/>
                    <a:pt x="276" y="67"/>
                  </a:cubicBezTo>
                  <a:cubicBezTo>
                    <a:pt x="260" y="48"/>
                    <a:pt x="240" y="33"/>
                    <a:pt x="217" y="24"/>
                  </a:cubicBezTo>
                  <a:cubicBezTo>
                    <a:pt x="202" y="18"/>
                    <a:pt x="176" y="9"/>
                    <a:pt x="159" y="16"/>
                  </a:cubicBezTo>
                  <a:cubicBezTo>
                    <a:pt x="161" y="13"/>
                    <a:pt x="163" y="10"/>
                    <a:pt x="165" y="7"/>
                  </a:cubicBezTo>
                  <a:cubicBezTo>
                    <a:pt x="167" y="5"/>
                    <a:pt x="166" y="2"/>
                    <a:pt x="163" y="2"/>
                  </a:cubicBezTo>
                  <a:cubicBezTo>
                    <a:pt x="132" y="0"/>
                    <a:pt x="98" y="4"/>
                    <a:pt x="79" y="32"/>
                  </a:cubicBezTo>
                  <a:cubicBezTo>
                    <a:pt x="78" y="33"/>
                    <a:pt x="81" y="36"/>
                    <a:pt x="82" y="34"/>
                  </a:cubicBezTo>
                  <a:cubicBezTo>
                    <a:pt x="102" y="12"/>
                    <a:pt x="129" y="7"/>
                    <a:pt x="157" y="8"/>
                  </a:cubicBezTo>
                  <a:cubicBezTo>
                    <a:pt x="155" y="11"/>
                    <a:pt x="154" y="15"/>
                    <a:pt x="152" y="19"/>
                  </a:cubicBezTo>
                  <a:cubicBezTo>
                    <a:pt x="151" y="20"/>
                    <a:pt x="152" y="21"/>
                    <a:pt x="153" y="21"/>
                  </a:cubicBezTo>
                  <a:cubicBezTo>
                    <a:pt x="153" y="23"/>
                    <a:pt x="154" y="24"/>
                    <a:pt x="156" y="23"/>
                  </a:cubicBezTo>
                  <a:cubicBezTo>
                    <a:pt x="174" y="13"/>
                    <a:pt x="207" y="26"/>
                    <a:pt x="224" y="34"/>
                  </a:cubicBezTo>
                  <a:cubicBezTo>
                    <a:pt x="240" y="42"/>
                    <a:pt x="254" y="52"/>
                    <a:pt x="266" y="65"/>
                  </a:cubicBezTo>
                  <a:cubicBezTo>
                    <a:pt x="259" y="64"/>
                    <a:pt x="253" y="63"/>
                    <a:pt x="246" y="62"/>
                  </a:cubicBezTo>
                  <a:cubicBezTo>
                    <a:pt x="243" y="62"/>
                    <a:pt x="242" y="66"/>
                    <a:pt x="245" y="67"/>
                  </a:cubicBezTo>
                  <a:cubicBezTo>
                    <a:pt x="245" y="67"/>
                    <a:pt x="246" y="67"/>
                    <a:pt x="246" y="67"/>
                  </a:cubicBezTo>
                  <a:cubicBezTo>
                    <a:pt x="259" y="98"/>
                    <a:pt x="267" y="127"/>
                    <a:pt x="265" y="161"/>
                  </a:cubicBezTo>
                  <a:cubicBezTo>
                    <a:pt x="263" y="160"/>
                    <a:pt x="261" y="159"/>
                    <a:pt x="260" y="157"/>
                  </a:cubicBezTo>
                  <a:cubicBezTo>
                    <a:pt x="260" y="157"/>
                    <a:pt x="259" y="157"/>
                    <a:pt x="259" y="157"/>
                  </a:cubicBezTo>
                  <a:cubicBezTo>
                    <a:pt x="258" y="155"/>
                    <a:pt x="256" y="155"/>
                    <a:pt x="255" y="157"/>
                  </a:cubicBezTo>
                  <a:cubicBezTo>
                    <a:pt x="254" y="177"/>
                    <a:pt x="248" y="196"/>
                    <a:pt x="235" y="212"/>
                  </a:cubicBezTo>
                  <a:cubicBezTo>
                    <a:pt x="234" y="210"/>
                    <a:pt x="233" y="208"/>
                    <a:pt x="231" y="206"/>
                  </a:cubicBezTo>
                  <a:cubicBezTo>
                    <a:pt x="240" y="188"/>
                    <a:pt x="242" y="166"/>
                    <a:pt x="239" y="145"/>
                  </a:cubicBezTo>
                  <a:cubicBezTo>
                    <a:pt x="249" y="146"/>
                    <a:pt x="259" y="138"/>
                    <a:pt x="257" y="127"/>
                  </a:cubicBezTo>
                  <a:cubicBezTo>
                    <a:pt x="256" y="122"/>
                    <a:pt x="253" y="117"/>
                    <a:pt x="247" y="116"/>
                  </a:cubicBezTo>
                  <a:cubicBezTo>
                    <a:pt x="244" y="115"/>
                    <a:pt x="239" y="115"/>
                    <a:pt x="236" y="117"/>
                  </a:cubicBezTo>
                  <a:cubicBezTo>
                    <a:pt x="236" y="117"/>
                    <a:pt x="235" y="116"/>
                    <a:pt x="234" y="116"/>
                  </a:cubicBezTo>
                  <a:cubicBezTo>
                    <a:pt x="229" y="117"/>
                    <a:pt x="224" y="116"/>
                    <a:pt x="220" y="113"/>
                  </a:cubicBezTo>
                  <a:cubicBezTo>
                    <a:pt x="218" y="112"/>
                    <a:pt x="216" y="113"/>
                    <a:pt x="216" y="115"/>
                  </a:cubicBezTo>
                  <a:cubicBezTo>
                    <a:pt x="215" y="125"/>
                    <a:pt x="216" y="134"/>
                    <a:pt x="218" y="144"/>
                  </a:cubicBezTo>
                  <a:cubicBezTo>
                    <a:pt x="197" y="141"/>
                    <a:pt x="179" y="130"/>
                    <a:pt x="167" y="113"/>
                  </a:cubicBezTo>
                  <a:cubicBezTo>
                    <a:pt x="165" y="111"/>
                    <a:pt x="162" y="111"/>
                    <a:pt x="162" y="114"/>
                  </a:cubicBezTo>
                  <a:cubicBezTo>
                    <a:pt x="162" y="121"/>
                    <a:pt x="163" y="126"/>
                    <a:pt x="164" y="133"/>
                  </a:cubicBezTo>
                  <a:cubicBezTo>
                    <a:pt x="134" y="124"/>
                    <a:pt x="109" y="105"/>
                    <a:pt x="93" y="78"/>
                  </a:cubicBezTo>
                  <a:cubicBezTo>
                    <a:pt x="91" y="76"/>
                    <a:pt x="87" y="76"/>
                    <a:pt x="87" y="79"/>
                  </a:cubicBezTo>
                  <a:cubicBezTo>
                    <a:pt x="89" y="97"/>
                    <a:pt x="86" y="114"/>
                    <a:pt x="77" y="129"/>
                  </a:cubicBezTo>
                  <a:cubicBezTo>
                    <a:pt x="77" y="127"/>
                    <a:pt x="76" y="124"/>
                    <a:pt x="75" y="121"/>
                  </a:cubicBezTo>
                  <a:cubicBezTo>
                    <a:pt x="74" y="119"/>
                    <a:pt x="71" y="119"/>
                    <a:pt x="70" y="121"/>
                  </a:cubicBezTo>
                  <a:cubicBezTo>
                    <a:pt x="70" y="122"/>
                    <a:pt x="70" y="122"/>
                    <a:pt x="70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8"/>
                    <a:pt x="67" y="129"/>
                    <a:pt x="61" y="126"/>
                  </a:cubicBezTo>
                  <a:cubicBezTo>
                    <a:pt x="61" y="125"/>
                    <a:pt x="59" y="124"/>
                    <a:pt x="58" y="126"/>
                  </a:cubicBezTo>
                  <a:cubicBezTo>
                    <a:pt x="58" y="126"/>
                    <a:pt x="58" y="126"/>
                    <a:pt x="58" y="127"/>
                  </a:cubicBezTo>
                  <a:cubicBezTo>
                    <a:pt x="54" y="125"/>
                    <a:pt x="48" y="126"/>
                    <a:pt x="44" y="128"/>
                  </a:cubicBezTo>
                  <a:cubicBezTo>
                    <a:pt x="39" y="132"/>
                    <a:pt x="36" y="138"/>
                    <a:pt x="37" y="144"/>
                  </a:cubicBezTo>
                  <a:cubicBezTo>
                    <a:pt x="39" y="154"/>
                    <a:pt x="51" y="159"/>
                    <a:pt x="58" y="154"/>
                  </a:cubicBezTo>
                  <a:cubicBezTo>
                    <a:pt x="57" y="181"/>
                    <a:pt x="59" y="211"/>
                    <a:pt x="78" y="232"/>
                  </a:cubicBezTo>
                  <a:cubicBezTo>
                    <a:pt x="77" y="235"/>
                    <a:pt x="77" y="238"/>
                    <a:pt x="77" y="241"/>
                  </a:cubicBezTo>
                  <a:cubicBezTo>
                    <a:pt x="74" y="239"/>
                    <a:pt x="72" y="237"/>
                    <a:pt x="70" y="234"/>
                  </a:cubicBezTo>
                  <a:cubicBezTo>
                    <a:pt x="68" y="230"/>
                    <a:pt x="67" y="226"/>
                    <a:pt x="65" y="222"/>
                  </a:cubicBezTo>
                  <a:cubicBezTo>
                    <a:pt x="64" y="221"/>
                    <a:pt x="62" y="221"/>
                    <a:pt x="62" y="223"/>
                  </a:cubicBezTo>
                  <a:cubicBezTo>
                    <a:pt x="62" y="224"/>
                    <a:pt x="62" y="224"/>
                    <a:pt x="62" y="225"/>
                  </a:cubicBezTo>
                  <a:cubicBezTo>
                    <a:pt x="60" y="226"/>
                    <a:pt x="58" y="227"/>
                    <a:pt x="57" y="228"/>
                  </a:cubicBezTo>
                  <a:cubicBezTo>
                    <a:pt x="40" y="205"/>
                    <a:pt x="33" y="182"/>
                    <a:pt x="28" y="153"/>
                  </a:cubicBezTo>
                  <a:cubicBezTo>
                    <a:pt x="28" y="152"/>
                    <a:pt x="27" y="152"/>
                    <a:pt x="26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0" y="155"/>
                    <a:pt x="17" y="157"/>
                    <a:pt x="15" y="160"/>
                  </a:cubicBezTo>
                  <a:cubicBezTo>
                    <a:pt x="7" y="119"/>
                    <a:pt x="10" y="74"/>
                    <a:pt x="55" y="56"/>
                  </a:cubicBezTo>
                  <a:cubicBezTo>
                    <a:pt x="58" y="55"/>
                    <a:pt x="57" y="52"/>
                    <a:pt x="55" y="52"/>
                  </a:cubicBezTo>
                  <a:cubicBezTo>
                    <a:pt x="55" y="51"/>
                    <a:pt x="54" y="50"/>
                    <a:pt x="53" y="50"/>
                  </a:cubicBezTo>
                  <a:cubicBezTo>
                    <a:pt x="48" y="50"/>
                    <a:pt x="44" y="50"/>
                    <a:pt x="40" y="49"/>
                  </a:cubicBezTo>
                  <a:cubicBezTo>
                    <a:pt x="42" y="47"/>
                    <a:pt x="44" y="45"/>
                    <a:pt x="47" y="43"/>
                  </a:cubicBezTo>
                  <a:cubicBezTo>
                    <a:pt x="52" y="42"/>
                    <a:pt x="56" y="42"/>
                    <a:pt x="60" y="40"/>
                  </a:cubicBezTo>
                  <a:cubicBezTo>
                    <a:pt x="62" y="40"/>
                    <a:pt x="62" y="37"/>
                    <a:pt x="60" y="37"/>
                  </a:cubicBezTo>
                  <a:cubicBezTo>
                    <a:pt x="50" y="33"/>
                    <a:pt x="38" y="42"/>
                    <a:pt x="32" y="50"/>
                  </a:cubicBezTo>
                  <a:cubicBezTo>
                    <a:pt x="31" y="51"/>
                    <a:pt x="32" y="53"/>
                    <a:pt x="34" y="53"/>
                  </a:cubicBezTo>
                  <a:cubicBezTo>
                    <a:pt x="37" y="54"/>
                    <a:pt x="40" y="54"/>
                    <a:pt x="44" y="54"/>
                  </a:cubicBezTo>
                  <a:cubicBezTo>
                    <a:pt x="1" y="70"/>
                    <a:pt x="2" y="132"/>
                    <a:pt x="10" y="169"/>
                  </a:cubicBezTo>
                  <a:cubicBezTo>
                    <a:pt x="11" y="171"/>
                    <a:pt x="15" y="172"/>
                    <a:pt x="16" y="169"/>
                  </a:cubicBezTo>
                  <a:cubicBezTo>
                    <a:pt x="18" y="164"/>
                    <a:pt x="21" y="160"/>
                    <a:pt x="25" y="157"/>
                  </a:cubicBezTo>
                  <a:cubicBezTo>
                    <a:pt x="24" y="185"/>
                    <a:pt x="38" y="215"/>
                    <a:pt x="56" y="235"/>
                  </a:cubicBezTo>
                  <a:cubicBezTo>
                    <a:pt x="58" y="237"/>
                    <a:pt x="60" y="236"/>
                    <a:pt x="61" y="234"/>
                  </a:cubicBezTo>
                  <a:cubicBezTo>
                    <a:pt x="61" y="233"/>
                    <a:pt x="62" y="232"/>
                    <a:pt x="63" y="231"/>
                  </a:cubicBezTo>
                  <a:cubicBezTo>
                    <a:pt x="65" y="238"/>
                    <a:pt x="72" y="244"/>
                    <a:pt x="77" y="248"/>
                  </a:cubicBezTo>
                  <a:cubicBezTo>
                    <a:pt x="79" y="249"/>
                    <a:pt x="81" y="248"/>
                    <a:pt x="81" y="246"/>
                  </a:cubicBezTo>
                  <a:cubicBezTo>
                    <a:pt x="81" y="242"/>
                    <a:pt x="81" y="238"/>
                    <a:pt x="80" y="235"/>
                  </a:cubicBezTo>
                  <a:cubicBezTo>
                    <a:pt x="95" y="249"/>
                    <a:pt x="116" y="253"/>
                    <a:pt x="136" y="254"/>
                  </a:cubicBezTo>
                  <a:cubicBezTo>
                    <a:pt x="136" y="255"/>
                    <a:pt x="136" y="255"/>
                    <a:pt x="135" y="255"/>
                  </a:cubicBezTo>
                  <a:cubicBezTo>
                    <a:pt x="135" y="257"/>
                    <a:pt x="134" y="259"/>
                    <a:pt x="134" y="261"/>
                  </a:cubicBezTo>
                  <a:cubicBezTo>
                    <a:pt x="133" y="260"/>
                    <a:pt x="133" y="260"/>
                    <a:pt x="132" y="260"/>
                  </a:cubicBezTo>
                  <a:cubicBezTo>
                    <a:pt x="114" y="258"/>
                    <a:pt x="87" y="258"/>
                    <a:pt x="83" y="281"/>
                  </a:cubicBezTo>
                  <a:cubicBezTo>
                    <a:pt x="72" y="285"/>
                    <a:pt x="62" y="290"/>
                    <a:pt x="54" y="298"/>
                  </a:cubicBezTo>
                  <a:cubicBezTo>
                    <a:pt x="45" y="306"/>
                    <a:pt x="23" y="327"/>
                    <a:pt x="27" y="341"/>
                  </a:cubicBezTo>
                  <a:cubicBezTo>
                    <a:pt x="28" y="344"/>
                    <a:pt x="31" y="347"/>
                    <a:pt x="34" y="349"/>
                  </a:cubicBezTo>
                  <a:cubicBezTo>
                    <a:pt x="24" y="374"/>
                    <a:pt x="18" y="402"/>
                    <a:pt x="20" y="429"/>
                  </a:cubicBezTo>
                  <a:cubicBezTo>
                    <a:pt x="20" y="430"/>
                    <a:pt x="21" y="431"/>
                    <a:pt x="22" y="431"/>
                  </a:cubicBezTo>
                  <a:cubicBezTo>
                    <a:pt x="14" y="434"/>
                    <a:pt x="0" y="445"/>
                    <a:pt x="5" y="455"/>
                  </a:cubicBezTo>
                  <a:cubicBezTo>
                    <a:pt x="8" y="459"/>
                    <a:pt x="12" y="460"/>
                    <a:pt x="17" y="458"/>
                  </a:cubicBezTo>
                  <a:cubicBezTo>
                    <a:pt x="16" y="460"/>
                    <a:pt x="15" y="462"/>
                    <a:pt x="15" y="465"/>
                  </a:cubicBezTo>
                  <a:cubicBezTo>
                    <a:pt x="14" y="469"/>
                    <a:pt x="15" y="474"/>
                    <a:pt x="19" y="476"/>
                  </a:cubicBezTo>
                  <a:cubicBezTo>
                    <a:pt x="24" y="479"/>
                    <a:pt x="28" y="475"/>
                    <a:pt x="31" y="470"/>
                  </a:cubicBezTo>
                  <a:cubicBezTo>
                    <a:pt x="33" y="473"/>
                    <a:pt x="36" y="476"/>
                    <a:pt x="40" y="474"/>
                  </a:cubicBezTo>
                  <a:cubicBezTo>
                    <a:pt x="44" y="472"/>
                    <a:pt x="47" y="466"/>
                    <a:pt x="47" y="461"/>
                  </a:cubicBezTo>
                  <a:cubicBezTo>
                    <a:pt x="47" y="461"/>
                    <a:pt x="47" y="460"/>
                    <a:pt x="47" y="460"/>
                  </a:cubicBezTo>
                  <a:cubicBezTo>
                    <a:pt x="50" y="460"/>
                    <a:pt x="54" y="459"/>
                    <a:pt x="56" y="456"/>
                  </a:cubicBezTo>
                  <a:cubicBezTo>
                    <a:pt x="60" y="452"/>
                    <a:pt x="59" y="446"/>
                    <a:pt x="56" y="442"/>
                  </a:cubicBezTo>
                  <a:cubicBezTo>
                    <a:pt x="53" y="438"/>
                    <a:pt x="47" y="435"/>
                    <a:pt x="42" y="434"/>
                  </a:cubicBezTo>
                  <a:cubicBezTo>
                    <a:pt x="42" y="434"/>
                    <a:pt x="43" y="434"/>
                    <a:pt x="43" y="434"/>
                  </a:cubicBezTo>
                  <a:cubicBezTo>
                    <a:pt x="46" y="407"/>
                    <a:pt x="54" y="381"/>
                    <a:pt x="64" y="357"/>
                  </a:cubicBezTo>
                  <a:cubicBezTo>
                    <a:pt x="64" y="356"/>
                    <a:pt x="64" y="356"/>
                    <a:pt x="64" y="356"/>
                  </a:cubicBezTo>
                  <a:cubicBezTo>
                    <a:pt x="69" y="356"/>
                    <a:pt x="71" y="355"/>
                    <a:pt x="74" y="351"/>
                  </a:cubicBezTo>
                  <a:cubicBezTo>
                    <a:pt x="76" y="347"/>
                    <a:pt x="76" y="341"/>
                    <a:pt x="78" y="337"/>
                  </a:cubicBezTo>
                  <a:cubicBezTo>
                    <a:pt x="80" y="331"/>
                    <a:pt x="83" y="326"/>
                    <a:pt x="86" y="320"/>
                  </a:cubicBezTo>
                  <a:cubicBezTo>
                    <a:pt x="84" y="332"/>
                    <a:pt x="82" y="343"/>
                    <a:pt x="80" y="355"/>
                  </a:cubicBezTo>
                  <a:cubicBezTo>
                    <a:pt x="77" y="368"/>
                    <a:pt x="75" y="382"/>
                    <a:pt x="73" y="395"/>
                  </a:cubicBezTo>
                  <a:cubicBezTo>
                    <a:pt x="72" y="402"/>
                    <a:pt x="70" y="411"/>
                    <a:pt x="72" y="418"/>
                  </a:cubicBezTo>
                  <a:cubicBezTo>
                    <a:pt x="74" y="425"/>
                    <a:pt x="80" y="429"/>
                    <a:pt x="86" y="426"/>
                  </a:cubicBezTo>
                  <a:cubicBezTo>
                    <a:pt x="86" y="427"/>
                    <a:pt x="86" y="428"/>
                    <a:pt x="85" y="429"/>
                  </a:cubicBezTo>
                  <a:cubicBezTo>
                    <a:pt x="79" y="476"/>
                    <a:pt x="72" y="525"/>
                    <a:pt x="73" y="573"/>
                  </a:cubicBezTo>
                  <a:cubicBezTo>
                    <a:pt x="73" y="573"/>
                    <a:pt x="73" y="573"/>
                    <a:pt x="73" y="573"/>
                  </a:cubicBezTo>
                  <a:cubicBezTo>
                    <a:pt x="73" y="574"/>
                    <a:pt x="73" y="574"/>
                    <a:pt x="74" y="575"/>
                  </a:cubicBezTo>
                  <a:cubicBezTo>
                    <a:pt x="79" y="579"/>
                    <a:pt x="85" y="582"/>
                    <a:pt x="92" y="584"/>
                  </a:cubicBezTo>
                  <a:cubicBezTo>
                    <a:pt x="93" y="613"/>
                    <a:pt x="95" y="641"/>
                    <a:pt x="95" y="671"/>
                  </a:cubicBezTo>
                  <a:cubicBezTo>
                    <a:pt x="90" y="676"/>
                    <a:pt x="87" y="684"/>
                    <a:pt x="87" y="693"/>
                  </a:cubicBezTo>
                  <a:cubicBezTo>
                    <a:pt x="87" y="693"/>
                    <a:pt x="86" y="693"/>
                    <a:pt x="86" y="693"/>
                  </a:cubicBezTo>
                  <a:cubicBezTo>
                    <a:pt x="77" y="713"/>
                    <a:pt x="111" y="712"/>
                    <a:pt x="121" y="710"/>
                  </a:cubicBezTo>
                  <a:cubicBezTo>
                    <a:pt x="128" y="709"/>
                    <a:pt x="139" y="706"/>
                    <a:pt x="142" y="699"/>
                  </a:cubicBezTo>
                  <a:cubicBezTo>
                    <a:pt x="144" y="694"/>
                    <a:pt x="142" y="690"/>
                    <a:pt x="139" y="688"/>
                  </a:cubicBezTo>
                  <a:cubicBezTo>
                    <a:pt x="140" y="680"/>
                    <a:pt x="134" y="672"/>
                    <a:pt x="127" y="667"/>
                  </a:cubicBezTo>
                  <a:cubicBezTo>
                    <a:pt x="128" y="667"/>
                    <a:pt x="129" y="666"/>
                    <a:pt x="129" y="665"/>
                  </a:cubicBezTo>
                  <a:cubicBezTo>
                    <a:pt x="129" y="637"/>
                    <a:pt x="129" y="609"/>
                    <a:pt x="124" y="582"/>
                  </a:cubicBezTo>
                  <a:cubicBezTo>
                    <a:pt x="128" y="580"/>
                    <a:pt x="131" y="578"/>
                    <a:pt x="134" y="575"/>
                  </a:cubicBezTo>
                  <a:cubicBezTo>
                    <a:pt x="136" y="576"/>
                    <a:pt x="140" y="576"/>
                    <a:pt x="140" y="573"/>
                  </a:cubicBezTo>
                  <a:cubicBezTo>
                    <a:pt x="140" y="556"/>
                    <a:pt x="142" y="539"/>
                    <a:pt x="141" y="523"/>
                  </a:cubicBezTo>
                  <a:cubicBezTo>
                    <a:pt x="146" y="523"/>
                    <a:pt x="151" y="523"/>
                    <a:pt x="155" y="522"/>
                  </a:cubicBezTo>
                  <a:cubicBezTo>
                    <a:pt x="159" y="541"/>
                    <a:pt x="162" y="559"/>
                    <a:pt x="165" y="578"/>
                  </a:cubicBezTo>
                  <a:cubicBezTo>
                    <a:pt x="166" y="580"/>
                    <a:pt x="167" y="580"/>
                    <a:pt x="168" y="580"/>
                  </a:cubicBezTo>
                  <a:cubicBezTo>
                    <a:pt x="168" y="580"/>
                    <a:pt x="168" y="581"/>
                    <a:pt x="168" y="581"/>
                  </a:cubicBezTo>
                  <a:cubicBezTo>
                    <a:pt x="172" y="584"/>
                    <a:pt x="176" y="587"/>
                    <a:pt x="181" y="588"/>
                  </a:cubicBezTo>
                  <a:cubicBezTo>
                    <a:pt x="181" y="613"/>
                    <a:pt x="182" y="639"/>
                    <a:pt x="185" y="664"/>
                  </a:cubicBezTo>
                  <a:cubicBezTo>
                    <a:pt x="174" y="669"/>
                    <a:pt x="167" y="680"/>
                    <a:pt x="167" y="692"/>
                  </a:cubicBezTo>
                  <a:cubicBezTo>
                    <a:pt x="167" y="694"/>
                    <a:pt x="169" y="695"/>
                    <a:pt x="170" y="694"/>
                  </a:cubicBezTo>
                  <a:cubicBezTo>
                    <a:pt x="170" y="694"/>
                    <a:pt x="170" y="694"/>
                    <a:pt x="171" y="695"/>
                  </a:cubicBezTo>
                  <a:cubicBezTo>
                    <a:pt x="183" y="700"/>
                    <a:pt x="207" y="708"/>
                    <a:pt x="218" y="694"/>
                  </a:cubicBezTo>
                  <a:cubicBezTo>
                    <a:pt x="218" y="694"/>
                    <a:pt x="218" y="694"/>
                    <a:pt x="218" y="695"/>
                  </a:cubicBezTo>
                  <a:cubicBezTo>
                    <a:pt x="210" y="707"/>
                    <a:pt x="196" y="709"/>
                    <a:pt x="182" y="706"/>
                  </a:cubicBezTo>
                  <a:cubicBezTo>
                    <a:pt x="177" y="705"/>
                    <a:pt x="176" y="704"/>
                    <a:pt x="173" y="701"/>
                  </a:cubicBezTo>
                  <a:cubicBezTo>
                    <a:pt x="173" y="701"/>
                    <a:pt x="171" y="697"/>
                    <a:pt x="170" y="696"/>
                  </a:cubicBezTo>
                  <a:cubicBezTo>
                    <a:pt x="168" y="695"/>
                    <a:pt x="169" y="694"/>
                    <a:pt x="166" y="694"/>
                  </a:cubicBezTo>
                  <a:cubicBezTo>
                    <a:pt x="165" y="694"/>
                    <a:pt x="165" y="696"/>
                    <a:pt x="166" y="696"/>
                  </a:cubicBezTo>
                  <a:cubicBezTo>
                    <a:pt x="167" y="697"/>
                    <a:pt x="167" y="703"/>
                    <a:pt x="168" y="704"/>
                  </a:cubicBezTo>
                  <a:cubicBezTo>
                    <a:pt x="169" y="706"/>
                    <a:pt x="171" y="707"/>
                    <a:pt x="172" y="709"/>
                  </a:cubicBezTo>
                  <a:cubicBezTo>
                    <a:pt x="178" y="712"/>
                    <a:pt x="187" y="712"/>
                    <a:pt x="193" y="712"/>
                  </a:cubicBezTo>
                  <a:cubicBezTo>
                    <a:pt x="205" y="712"/>
                    <a:pt x="222" y="709"/>
                    <a:pt x="223" y="694"/>
                  </a:cubicBezTo>
                  <a:cubicBezTo>
                    <a:pt x="223" y="694"/>
                    <a:pt x="223" y="693"/>
                    <a:pt x="223" y="693"/>
                  </a:cubicBezTo>
                  <a:cubicBezTo>
                    <a:pt x="223" y="693"/>
                    <a:pt x="223" y="693"/>
                    <a:pt x="223" y="692"/>
                  </a:cubicBezTo>
                  <a:cubicBezTo>
                    <a:pt x="223" y="684"/>
                    <a:pt x="219" y="676"/>
                    <a:pt x="213" y="670"/>
                  </a:cubicBezTo>
                  <a:cubicBezTo>
                    <a:pt x="213" y="669"/>
                    <a:pt x="213" y="669"/>
                    <a:pt x="213" y="668"/>
                  </a:cubicBezTo>
                  <a:cubicBezTo>
                    <a:pt x="214" y="641"/>
                    <a:pt x="213" y="613"/>
                    <a:pt x="210" y="586"/>
                  </a:cubicBezTo>
                  <a:cubicBezTo>
                    <a:pt x="216" y="584"/>
                    <a:pt x="222" y="582"/>
                    <a:pt x="225" y="578"/>
                  </a:cubicBezTo>
                  <a:cubicBezTo>
                    <a:pt x="226" y="578"/>
                    <a:pt x="226" y="578"/>
                    <a:pt x="226" y="577"/>
                  </a:cubicBezTo>
                  <a:cubicBezTo>
                    <a:pt x="227" y="577"/>
                    <a:pt x="228" y="576"/>
                    <a:pt x="228" y="574"/>
                  </a:cubicBezTo>
                  <a:cubicBezTo>
                    <a:pt x="222" y="526"/>
                    <a:pt x="215" y="478"/>
                    <a:pt x="209" y="430"/>
                  </a:cubicBezTo>
                  <a:cubicBezTo>
                    <a:pt x="209" y="430"/>
                    <a:pt x="209" y="429"/>
                    <a:pt x="209" y="428"/>
                  </a:cubicBezTo>
                  <a:cubicBezTo>
                    <a:pt x="239" y="432"/>
                    <a:pt x="219" y="356"/>
                    <a:pt x="217" y="341"/>
                  </a:cubicBezTo>
                  <a:cubicBezTo>
                    <a:pt x="216" y="337"/>
                    <a:pt x="215" y="334"/>
                    <a:pt x="215" y="330"/>
                  </a:cubicBezTo>
                  <a:cubicBezTo>
                    <a:pt x="219" y="341"/>
                    <a:pt x="217" y="355"/>
                    <a:pt x="233" y="354"/>
                  </a:cubicBezTo>
                  <a:cubicBezTo>
                    <a:pt x="233" y="354"/>
                    <a:pt x="233" y="354"/>
                    <a:pt x="233" y="354"/>
                  </a:cubicBezTo>
                  <a:cubicBezTo>
                    <a:pt x="233" y="355"/>
                    <a:pt x="233" y="355"/>
                    <a:pt x="233" y="355"/>
                  </a:cubicBezTo>
                  <a:cubicBezTo>
                    <a:pt x="240" y="381"/>
                    <a:pt x="241" y="405"/>
                    <a:pt x="241" y="432"/>
                  </a:cubicBezTo>
                  <a:cubicBezTo>
                    <a:pt x="241" y="432"/>
                    <a:pt x="241" y="432"/>
                    <a:pt x="241" y="432"/>
                  </a:cubicBezTo>
                  <a:cubicBezTo>
                    <a:pt x="235" y="438"/>
                    <a:pt x="231" y="445"/>
                    <a:pt x="230" y="453"/>
                  </a:cubicBezTo>
                  <a:cubicBezTo>
                    <a:pt x="230" y="454"/>
                    <a:pt x="230" y="455"/>
                    <a:pt x="232" y="456"/>
                  </a:cubicBezTo>
                  <a:cubicBezTo>
                    <a:pt x="235" y="457"/>
                    <a:pt x="238" y="457"/>
                    <a:pt x="240" y="455"/>
                  </a:cubicBezTo>
                  <a:cubicBezTo>
                    <a:pt x="239" y="464"/>
                    <a:pt x="239" y="473"/>
                    <a:pt x="247" y="474"/>
                  </a:cubicBezTo>
                  <a:cubicBezTo>
                    <a:pt x="250" y="475"/>
                    <a:pt x="253" y="473"/>
                    <a:pt x="254" y="470"/>
                  </a:cubicBezTo>
                  <a:cubicBezTo>
                    <a:pt x="256" y="473"/>
                    <a:pt x="259" y="475"/>
                    <a:pt x="262" y="474"/>
                  </a:cubicBezTo>
                  <a:cubicBezTo>
                    <a:pt x="267" y="473"/>
                    <a:pt x="268" y="469"/>
                    <a:pt x="268" y="464"/>
                  </a:cubicBezTo>
                  <a:cubicBezTo>
                    <a:pt x="272" y="466"/>
                    <a:pt x="276" y="466"/>
                    <a:pt x="280" y="464"/>
                  </a:cubicBezTo>
                  <a:cubicBezTo>
                    <a:pt x="291" y="455"/>
                    <a:pt x="271" y="440"/>
                    <a:pt x="266" y="434"/>
                  </a:cubicBezTo>
                  <a:close/>
                  <a:moveTo>
                    <a:pt x="209" y="278"/>
                  </a:moveTo>
                  <a:cubicBezTo>
                    <a:pt x="208" y="278"/>
                    <a:pt x="206" y="277"/>
                    <a:pt x="204" y="277"/>
                  </a:cubicBezTo>
                  <a:cubicBezTo>
                    <a:pt x="204" y="276"/>
                    <a:pt x="203" y="277"/>
                    <a:pt x="202" y="277"/>
                  </a:cubicBezTo>
                  <a:cubicBezTo>
                    <a:pt x="194" y="265"/>
                    <a:pt x="177" y="275"/>
                    <a:pt x="167" y="267"/>
                  </a:cubicBezTo>
                  <a:cubicBezTo>
                    <a:pt x="167" y="267"/>
                    <a:pt x="167" y="266"/>
                    <a:pt x="166" y="265"/>
                  </a:cubicBezTo>
                  <a:cubicBezTo>
                    <a:pt x="181" y="262"/>
                    <a:pt x="207" y="258"/>
                    <a:pt x="209" y="278"/>
                  </a:cubicBezTo>
                  <a:close/>
                  <a:moveTo>
                    <a:pt x="162" y="270"/>
                  </a:moveTo>
                  <a:cubicBezTo>
                    <a:pt x="162" y="270"/>
                    <a:pt x="162" y="270"/>
                    <a:pt x="161" y="270"/>
                  </a:cubicBezTo>
                  <a:cubicBezTo>
                    <a:pt x="155" y="276"/>
                    <a:pt x="146" y="277"/>
                    <a:pt x="138" y="274"/>
                  </a:cubicBezTo>
                  <a:cubicBezTo>
                    <a:pt x="138" y="273"/>
                    <a:pt x="138" y="271"/>
                    <a:pt x="138" y="269"/>
                  </a:cubicBezTo>
                  <a:cubicBezTo>
                    <a:pt x="139" y="269"/>
                    <a:pt x="140" y="268"/>
                    <a:pt x="140" y="267"/>
                  </a:cubicBezTo>
                  <a:cubicBezTo>
                    <a:pt x="139" y="262"/>
                    <a:pt x="139" y="258"/>
                    <a:pt x="140" y="254"/>
                  </a:cubicBezTo>
                  <a:cubicBezTo>
                    <a:pt x="146" y="254"/>
                    <a:pt x="151" y="254"/>
                    <a:pt x="157" y="253"/>
                  </a:cubicBezTo>
                  <a:cubicBezTo>
                    <a:pt x="157" y="253"/>
                    <a:pt x="158" y="253"/>
                    <a:pt x="158" y="253"/>
                  </a:cubicBezTo>
                  <a:cubicBezTo>
                    <a:pt x="158" y="259"/>
                    <a:pt x="159" y="265"/>
                    <a:pt x="162" y="270"/>
                  </a:cubicBezTo>
                  <a:close/>
                  <a:moveTo>
                    <a:pt x="83" y="227"/>
                  </a:moveTo>
                  <a:cubicBezTo>
                    <a:pt x="64" y="207"/>
                    <a:pt x="63" y="178"/>
                    <a:pt x="61" y="151"/>
                  </a:cubicBezTo>
                  <a:cubicBezTo>
                    <a:pt x="61" y="151"/>
                    <a:pt x="62" y="150"/>
                    <a:pt x="62" y="149"/>
                  </a:cubicBezTo>
                  <a:cubicBezTo>
                    <a:pt x="63" y="147"/>
                    <a:pt x="61" y="145"/>
                    <a:pt x="59" y="147"/>
                  </a:cubicBezTo>
                  <a:cubicBezTo>
                    <a:pt x="54" y="152"/>
                    <a:pt x="45" y="149"/>
                    <a:pt x="44" y="142"/>
                  </a:cubicBezTo>
                  <a:cubicBezTo>
                    <a:pt x="44" y="138"/>
                    <a:pt x="45" y="135"/>
                    <a:pt x="48" y="133"/>
                  </a:cubicBezTo>
                  <a:cubicBezTo>
                    <a:pt x="52" y="132"/>
                    <a:pt x="55" y="132"/>
                    <a:pt x="58" y="132"/>
                  </a:cubicBezTo>
                  <a:cubicBezTo>
                    <a:pt x="58" y="136"/>
                    <a:pt x="59" y="139"/>
                    <a:pt x="62" y="142"/>
                  </a:cubicBezTo>
                  <a:cubicBezTo>
                    <a:pt x="63" y="143"/>
                    <a:pt x="65" y="144"/>
                    <a:pt x="66" y="142"/>
                  </a:cubicBezTo>
                  <a:cubicBezTo>
                    <a:pt x="69" y="139"/>
                    <a:pt x="71" y="135"/>
                    <a:pt x="73" y="131"/>
                  </a:cubicBezTo>
                  <a:cubicBezTo>
                    <a:pt x="73" y="133"/>
                    <a:pt x="74" y="135"/>
                    <a:pt x="74" y="136"/>
                  </a:cubicBezTo>
                  <a:cubicBezTo>
                    <a:pt x="75" y="139"/>
                    <a:pt x="78" y="139"/>
                    <a:pt x="79" y="137"/>
                  </a:cubicBezTo>
                  <a:cubicBezTo>
                    <a:pt x="88" y="122"/>
                    <a:pt x="93" y="107"/>
                    <a:pt x="94" y="90"/>
                  </a:cubicBezTo>
                  <a:cubicBezTo>
                    <a:pt x="111" y="115"/>
                    <a:pt x="137" y="132"/>
                    <a:pt x="167" y="139"/>
                  </a:cubicBezTo>
                  <a:cubicBezTo>
                    <a:pt x="169" y="139"/>
                    <a:pt x="171" y="138"/>
                    <a:pt x="170" y="136"/>
                  </a:cubicBezTo>
                  <a:cubicBezTo>
                    <a:pt x="169" y="131"/>
                    <a:pt x="169" y="127"/>
                    <a:pt x="168" y="123"/>
                  </a:cubicBezTo>
                  <a:cubicBezTo>
                    <a:pt x="182" y="138"/>
                    <a:pt x="200" y="148"/>
                    <a:pt x="221" y="150"/>
                  </a:cubicBezTo>
                  <a:cubicBezTo>
                    <a:pt x="223" y="150"/>
                    <a:pt x="224" y="148"/>
                    <a:pt x="224" y="146"/>
                  </a:cubicBezTo>
                  <a:cubicBezTo>
                    <a:pt x="221" y="137"/>
                    <a:pt x="220" y="128"/>
                    <a:pt x="221" y="119"/>
                  </a:cubicBezTo>
                  <a:cubicBezTo>
                    <a:pt x="225" y="121"/>
                    <a:pt x="229" y="122"/>
                    <a:pt x="234" y="122"/>
                  </a:cubicBezTo>
                  <a:cubicBezTo>
                    <a:pt x="234" y="123"/>
                    <a:pt x="236" y="123"/>
                    <a:pt x="237" y="123"/>
                  </a:cubicBezTo>
                  <a:cubicBezTo>
                    <a:pt x="240" y="122"/>
                    <a:pt x="242" y="121"/>
                    <a:pt x="245" y="121"/>
                  </a:cubicBezTo>
                  <a:cubicBezTo>
                    <a:pt x="249" y="122"/>
                    <a:pt x="251" y="126"/>
                    <a:pt x="251" y="129"/>
                  </a:cubicBezTo>
                  <a:cubicBezTo>
                    <a:pt x="251" y="138"/>
                    <a:pt x="242" y="140"/>
                    <a:pt x="235" y="139"/>
                  </a:cubicBezTo>
                  <a:cubicBezTo>
                    <a:pt x="234" y="139"/>
                    <a:pt x="233" y="140"/>
                    <a:pt x="232" y="141"/>
                  </a:cubicBezTo>
                  <a:cubicBezTo>
                    <a:pt x="232" y="142"/>
                    <a:pt x="231" y="143"/>
                    <a:pt x="231" y="144"/>
                  </a:cubicBezTo>
                  <a:cubicBezTo>
                    <a:pt x="234" y="167"/>
                    <a:pt x="233" y="191"/>
                    <a:pt x="221" y="211"/>
                  </a:cubicBezTo>
                  <a:cubicBezTo>
                    <a:pt x="207" y="235"/>
                    <a:pt x="181" y="245"/>
                    <a:pt x="155" y="247"/>
                  </a:cubicBezTo>
                  <a:cubicBezTo>
                    <a:pt x="130" y="249"/>
                    <a:pt x="100" y="247"/>
                    <a:pt x="83" y="227"/>
                  </a:cubicBezTo>
                  <a:close/>
                  <a:moveTo>
                    <a:pt x="134" y="277"/>
                  </a:moveTo>
                  <a:cubicBezTo>
                    <a:pt x="134" y="277"/>
                    <a:pt x="134" y="277"/>
                    <a:pt x="134" y="277"/>
                  </a:cubicBezTo>
                  <a:cubicBezTo>
                    <a:pt x="135" y="277"/>
                    <a:pt x="135" y="277"/>
                    <a:pt x="135" y="277"/>
                  </a:cubicBezTo>
                  <a:cubicBezTo>
                    <a:pt x="145" y="283"/>
                    <a:pt x="157" y="282"/>
                    <a:pt x="165" y="274"/>
                  </a:cubicBezTo>
                  <a:cubicBezTo>
                    <a:pt x="166" y="273"/>
                    <a:pt x="166" y="272"/>
                    <a:pt x="166" y="272"/>
                  </a:cubicBezTo>
                  <a:cubicBezTo>
                    <a:pt x="170" y="275"/>
                    <a:pt x="175" y="276"/>
                    <a:pt x="180" y="276"/>
                  </a:cubicBezTo>
                  <a:cubicBezTo>
                    <a:pt x="180" y="279"/>
                    <a:pt x="181" y="282"/>
                    <a:pt x="182" y="285"/>
                  </a:cubicBezTo>
                  <a:cubicBezTo>
                    <a:pt x="183" y="289"/>
                    <a:pt x="184" y="293"/>
                    <a:pt x="185" y="297"/>
                  </a:cubicBezTo>
                  <a:cubicBezTo>
                    <a:pt x="188" y="344"/>
                    <a:pt x="196" y="390"/>
                    <a:pt x="202" y="437"/>
                  </a:cubicBezTo>
                  <a:cubicBezTo>
                    <a:pt x="203" y="441"/>
                    <a:pt x="204" y="446"/>
                    <a:pt x="204" y="451"/>
                  </a:cubicBezTo>
                  <a:cubicBezTo>
                    <a:pt x="169" y="462"/>
                    <a:pt x="125" y="472"/>
                    <a:pt x="89" y="459"/>
                  </a:cubicBezTo>
                  <a:cubicBezTo>
                    <a:pt x="90" y="450"/>
                    <a:pt x="91" y="441"/>
                    <a:pt x="92" y="432"/>
                  </a:cubicBezTo>
                  <a:cubicBezTo>
                    <a:pt x="98" y="385"/>
                    <a:pt x="109" y="339"/>
                    <a:pt x="113" y="293"/>
                  </a:cubicBezTo>
                  <a:cubicBezTo>
                    <a:pt x="113" y="292"/>
                    <a:pt x="113" y="292"/>
                    <a:pt x="113" y="292"/>
                  </a:cubicBezTo>
                  <a:cubicBezTo>
                    <a:pt x="114" y="288"/>
                    <a:pt x="115" y="283"/>
                    <a:pt x="115" y="278"/>
                  </a:cubicBezTo>
                  <a:cubicBezTo>
                    <a:pt x="115" y="278"/>
                    <a:pt x="115" y="277"/>
                    <a:pt x="115" y="277"/>
                  </a:cubicBezTo>
                  <a:cubicBezTo>
                    <a:pt x="121" y="276"/>
                    <a:pt x="129" y="277"/>
                    <a:pt x="134" y="277"/>
                  </a:cubicBezTo>
                  <a:close/>
                  <a:moveTo>
                    <a:pt x="132" y="266"/>
                  </a:moveTo>
                  <a:cubicBezTo>
                    <a:pt x="132" y="266"/>
                    <a:pt x="133" y="266"/>
                    <a:pt x="133" y="266"/>
                  </a:cubicBezTo>
                  <a:cubicBezTo>
                    <a:pt x="132" y="268"/>
                    <a:pt x="132" y="271"/>
                    <a:pt x="133" y="273"/>
                  </a:cubicBezTo>
                  <a:cubicBezTo>
                    <a:pt x="122" y="272"/>
                    <a:pt x="104" y="268"/>
                    <a:pt x="97" y="278"/>
                  </a:cubicBezTo>
                  <a:cubicBezTo>
                    <a:pt x="93" y="278"/>
                    <a:pt x="90" y="279"/>
                    <a:pt x="87" y="280"/>
                  </a:cubicBezTo>
                  <a:cubicBezTo>
                    <a:pt x="95" y="263"/>
                    <a:pt x="116" y="264"/>
                    <a:pt x="132" y="266"/>
                  </a:cubicBezTo>
                  <a:close/>
                  <a:moveTo>
                    <a:pt x="36" y="434"/>
                  </a:moveTo>
                  <a:cubicBezTo>
                    <a:pt x="36" y="435"/>
                    <a:pt x="37" y="436"/>
                    <a:pt x="38" y="437"/>
                  </a:cubicBezTo>
                  <a:cubicBezTo>
                    <a:pt x="38" y="437"/>
                    <a:pt x="38" y="438"/>
                    <a:pt x="39" y="438"/>
                  </a:cubicBezTo>
                  <a:cubicBezTo>
                    <a:pt x="41" y="440"/>
                    <a:pt x="43" y="440"/>
                    <a:pt x="46" y="441"/>
                  </a:cubicBezTo>
                  <a:cubicBezTo>
                    <a:pt x="49" y="443"/>
                    <a:pt x="52" y="445"/>
                    <a:pt x="53" y="449"/>
                  </a:cubicBezTo>
                  <a:cubicBezTo>
                    <a:pt x="53" y="453"/>
                    <a:pt x="49" y="455"/>
                    <a:pt x="46" y="453"/>
                  </a:cubicBezTo>
                  <a:cubicBezTo>
                    <a:pt x="46" y="451"/>
                    <a:pt x="45" y="450"/>
                    <a:pt x="44" y="449"/>
                  </a:cubicBezTo>
                  <a:cubicBezTo>
                    <a:pt x="44" y="448"/>
                    <a:pt x="44" y="448"/>
                    <a:pt x="44" y="447"/>
                  </a:cubicBezTo>
                  <a:cubicBezTo>
                    <a:pt x="45" y="444"/>
                    <a:pt x="42" y="443"/>
                    <a:pt x="40" y="445"/>
                  </a:cubicBezTo>
                  <a:cubicBezTo>
                    <a:pt x="40" y="446"/>
                    <a:pt x="40" y="447"/>
                    <a:pt x="39" y="447"/>
                  </a:cubicBezTo>
                  <a:cubicBezTo>
                    <a:pt x="39" y="448"/>
                    <a:pt x="39" y="448"/>
                    <a:pt x="39" y="449"/>
                  </a:cubicBezTo>
                  <a:cubicBezTo>
                    <a:pt x="39" y="449"/>
                    <a:pt x="39" y="449"/>
                    <a:pt x="39" y="449"/>
                  </a:cubicBezTo>
                  <a:cubicBezTo>
                    <a:pt x="39" y="452"/>
                    <a:pt x="39" y="455"/>
                    <a:pt x="41" y="457"/>
                  </a:cubicBezTo>
                  <a:cubicBezTo>
                    <a:pt x="42" y="460"/>
                    <a:pt x="41" y="463"/>
                    <a:pt x="40" y="466"/>
                  </a:cubicBezTo>
                  <a:cubicBezTo>
                    <a:pt x="39" y="467"/>
                    <a:pt x="38" y="469"/>
                    <a:pt x="37" y="468"/>
                  </a:cubicBezTo>
                  <a:cubicBezTo>
                    <a:pt x="36" y="468"/>
                    <a:pt x="35" y="464"/>
                    <a:pt x="35" y="463"/>
                  </a:cubicBezTo>
                  <a:cubicBezTo>
                    <a:pt x="34" y="462"/>
                    <a:pt x="34" y="462"/>
                    <a:pt x="34" y="461"/>
                  </a:cubicBezTo>
                  <a:cubicBezTo>
                    <a:pt x="35" y="458"/>
                    <a:pt x="35" y="455"/>
                    <a:pt x="34" y="453"/>
                  </a:cubicBezTo>
                  <a:cubicBezTo>
                    <a:pt x="34" y="452"/>
                    <a:pt x="34" y="451"/>
                    <a:pt x="35" y="450"/>
                  </a:cubicBezTo>
                  <a:cubicBezTo>
                    <a:pt x="35" y="448"/>
                    <a:pt x="33" y="447"/>
                    <a:pt x="32" y="449"/>
                  </a:cubicBezTo>
                  <a:cubicBezTo>
                    <a:pt x="32" y="450"/>
                    <a:pt x="31" y="450"/>
                    <a:pt x="31" y="451"/>
                  </a:cubicBezTo>
                  <a:cubicBezTo>
                    <a:pt x="31" y="451"/>
                    <a:pt x="30" y="452"/>
                    <a:pt x="30" y="452"/>
                  </a:cubicBezTo>
                  <a:cubicBezTo>
                    <a:pt x="29" y="456"/>
                    <a:pt x="29" y="459"/>
                    <a:pt x="28" y="462"/>
                  </a:cubicBezTo>
                  <a:cubicBezTo>
                    <a:pt x="27" y="465"/>
                    <a:pt x="23" y="473"/>
                    <a:pt x="20" y="468"/>
                  </a:cubicBezTo>
                  <a:cubicBezTo>
                    <a:pt x="19" y="466"/>
                    <a:pt x="21" y="460"/>
                    <a:pt x="22" y="458"/>
                  </a:cubicBezTo>
                  <a:cubicBezTo>
                    <a:pt x="23" y="454"/>
                    <a:pt x="25" y="451"/>
                    <a:pt x="27" y="447"/>
                  </a:cubicBezTo>
                  <a:cubicBezTo>
                    <a:pt x="28" y="446"/>
                    <a:pt x="26" y="445"/>
                    <a:pt x="25" y="446"/>
                  </a:cubicBezTo>
                  <a:cubicBezTo>
                    <a:pt x="25" y="445"/>
                    <a:pt x="24" y="444"/>
                    <a:pt x="23" y="445"/>
                  </a:cubicBezTo>
                  <a:cubicBezTo>
                    <a:pt x="21" y="447"/>
                    <a:pt x="20" y="449"/>
                    <a:pt x="18" y="451"/>
                  </a:cubicBezTo>
                  <a:cubicBezTo>
                    <a:pt x="15" y="453"/>
                    <a:pt x="9" y="454"/>
                    <a:pt x="11" y="449"/>
                  </a:cubicBezTo>
                  <a:cubicBezTo>
                    <a:pt x="12" y="442"/>
                    <a:pt x="18" y="437"/>
                    <a:pt x="24" y="434"/>
                  </a:cubicBezTo>
                  <a:cubicBezTo>
                    <a:pt x="25" y="433"/>
                    <a:pt x="25" y="431"/>
                    <a:pt x="23" y="431"/>
                  </a:cubicBezTo>
                  <a:cubicBezTo>
                    <a:pt x="24" y="430"/>
                    <a:pt x="24" y="430"/>
                    <a:pt x="25" y="429"/>
                  </a:cubicBezTo>
                  <a:cubicBezTo>
                    <a:pt x="27" y="402"/>
                    <a:pt x="31" y="376"/>
                    <a:pt x="37" y="350"/>
                  </a:cubicBezTo>
                  <a:cubicBezTo>
                    <a:pt x="44" y="354"/>
                    <a:pt x="54" y="355"/>
                    <a:pt x="60" y="356"/>
                  </a:cubicBezTo>
                  <a:cubicBezTo>
                    <a:pt x="47" y="380"/>
                    <a:pt x="39" y="406"/>
                    <a:pt x="36" y="434"/>
                  </a:cubicBezTo>
                  <a:close/>
                  <a:moveTo>
                    <a:pt x="85" y="313"/>
                  </a:moveTo>
                  <a:cubicBezTo>
                    <a:pt x="77" y="322"/>
                    <a:pt x="75" y="331"/>
                    <a:pt x="70" y="340"/>
                  </a:cubicBezTo>
                  <a:cubicBezTo>
                    <a:pt x="70" y="345"/>
                    <a:pt x="69" y="347"/>
                    <a:pt x="64" y="347"/>
                  </a:cubicBezTo>
                  <a:cubicBezTo>
                    <a:pt x="61" y="350"/>
                    <a:pt x="56" y="351"/>
                    <a:pt x="51" y="348"/>
                  </a:cubicBezTo>
                  <a:cubicBezTo>
                    <a:pt x="38" y="345"/>
                    <a:pt x="33" y="340"/>
                    <a:pt x="39" y="325"/>
                  </a:cubicBezTo>
                  <a:cubicBezTo>
                    <a:pt x="47" y="307"/>
                    <a:pt x="68" y="294"/>
                    <a:pt x="87" y="286"/>
                  </a:cubicBezTo>
                  <a:cubicBezTo>
                    <a:pt x="89" y="286"/>
                    <a:pt x="91" y="286"/>
                    <a:pt x="93" y="286"/>
                  </a:cubicBezTo>
                  <a:cubicBezTo>
                    <a:pt x="91" y="294"/>
                    <a:pt x="89" y="304"/>
                    <a:pt x="88" y="313"/>
                  </a:cubicBezTo>
                  <a:cubicBezTo>
                    <a:pt x="87" y="312"/>
                    <a:pt x="86" y="312"/>
                    <a:pt x="85" y="313"/>
                  </a:cubicBezTo>
                  <a:close/>
                  <a:moveTo>
                    <a:pt x="85" y="419"/>
                  </a:moveTo>
                  <a:cubicBezTo>
                    <a:pt x="75" y="427"/>
                    <a:pt x="79" y="397"/>
                    <a:pt x="79" y="397"/>
                  </a:cubicBezTo>
                  <a:cubicBezTo>
                    <a:pt x="80" y="389"/>
                    <a:pt x="81" y="382"/>
                    <a:pt x="82" y="375"/>
                  </a:cubicBezTo>
                  <a:cubicBezTo>
                    <a:pt x="84" y="362"/>
                    <a:pt x="87" y="348"/>
                    <a:pt x="90" y="335"/>
                  </a:cubicBezTo>
                  <a:cubicBezTo>
                    <a:pt x="92" y="323"/>
                    <a:pt x="95" y="310"/>
                    <a:pt x="97" y="298"/>
                  </a:cubicBezTo>
                  <a:cubicBezTo>
                    <a:pt x="99" y="290"/>
                    <a:pt x="100" y="281"/>
                    <a:pt x="108" y="278"/>
                  </a:cubicBezTo>
                  <a:cubicBezTo>
                    <a:pt x="109" y="277"/>
                    <a:pt x="110" y="277"/>
                    <a:pt x="111" y="277"/>
                  </a:cubicBezTo>
                  <a:cubicBezTo>
                    <a:pt x="111" y="277"/>
                    <a:pt x="110" y="278"/>
                    <a:pt x="110" y="278"/>
                  </a:cubicBezTo>
                  <a:cubicBezTo>
                    <a:pt x="110" y="285"/>
                    <a:pt x="108" y="292"/>
                    <a:pt x="107" y="299"/>
                  </a:cubicBezTo>
                  <a:cubicBezTo>
                    <a:pt x="106" y="300"/>
                    <a:pt x="107" y="301"/>
                    <a:pt x="108" y="301"/>
                  </a:cubicBezTo>
                  <a:cubicBezTo>
                    <a:pt x="97" y="339"/>
                    <a:pt x="92" y="379"/>
                    <a:pt x="87" y="419"/>
                  </a:cubicBezTo>
                  <a:cubicBezTo>
                    <a:pt x="86" y="419"/>
                    <a:pt x="86" y="419"/>
                    <a:pt x="85" y="419"/>
                  </a:cubicBezTo>
                  <a:close/>
                  <a:moveTo>
                    <a:pt x="94" y="584"/>
                  </a:moveTo>
                  <a:cubicBezTo>
                    <a:pt x="103" y="586"/>
                    <a:pt x="112" y="586"/>
                    <a:pt x="121" y="583"/>
                  </a:cubicBezTo>
                  <a:cubicBezTo>
                    <a:pt x="121" y="610"/>
                    <a:pt x="123" y="637"/>
                    <a:pt x="123" y="665"/>
                  </a:cubicBezTo>
                  <a:cubicBezTo>
                    <a:pt x="121" y="664"/>
                    <a:pt x="120" y="663"/>
                    <a:pt x="118" y="663"/>
                  </a:cubicBezTo>
                  <a:cubicBezTo>
                    <a:pt x="112" y="662"/>
                    <a:pt x="106" y="663"/>
                    <a:pt x="101" y="666"/>
                  </a:cubicBezTo>
                  <a:cubicBezTo>
                    <a:pt x="102" y="639"/>
                    <a:pt x="101" y="611"/>
                    <a:pt x="94" y="584"/>
                  </a:cubicBezTo>
                  <a:close/>
                  <a:moveTo>
                    <a:pt x="133" y="697"/>
                  </a:moveTo>
                  <a:cubicBezTo>
                    <a:pt x="134" y="697"/>
                    <a:pt x="134" y="696"/>
                    <a:pt x="134" y="696"/>
                  </a:cubicBezTo>
                  <a:cubicBezTo>
                    <a:pt x="133" y="699"/>
                    <a:pt x="129" y="702"/>
                    <a:pt x="127" y="703"/>
                  </a:cubicBezTo>
                  <a:cubicBezTo>
                    <a:pt x="122" y="704"/>
                    <a:pt x="118" y="705"/>
                    <a:pt x="114" y="705"/>
                  </a:cubicBezTo>
                  <a:cubicBezTo>
                    <a:pt x="107" y="706"/>
                    <a:pt x="89" y="707"/>
                    <a:pt x="89" y="696"/>
                  </a:cubicBezTo>
                  <a:cubicBezTo>
                    <a:pt x="89" y="696"/>
                    <a:pt x="90" y="696"/>
                    <a:pt x="90" y="696"/>
                  </a:cubicBezTo>
                  <a:cubicBezTo>
                    <a:pt x="104" y="701"/>
                    <a:pt x="119" y="702"/>
                    <a:pt x="133" y="697"/>
                  </a:cubicBezTo>
                  <a:close/>
                  <a:moveTo>
                    <a:pt x="129" y="678"/>
                  </a:moveTo>
                  <a:cubicBezTo>
                    <a:pt x="132" y="682"/>
                    <a:pt x="132" y="687"/>
                    <a:pt x="132" y="691"/>
                  </a:cubicBezTo>
                  <a:cubicBezTo>
                    <a:pt x="132" y="691"/>
                    <a:pt x="132" y="691"/>
                    <a:pt x="132" y="691"/>
                  </a:cubicBezTo>
                  <a:cubicBezTo>
                    <a:pt x="118" y="695"/>
                    <a:pt x="105" y="695"/>
                    <a:pt x="91" y="692"/>
                  </a:cubicBezTo>
                  <a:cubicBezTo>
                    <a:pt x="92" y="680"/>
                    <a:pt x="102" y="668"/>
                    <a:pt x="115" y="669"/>
                  </a:cubicBezTo>
                  <a:cubicBezTo>
                    <a:pt x="121" y="670"/>
                    <a:pt x="126" y="673"/>
                    <a:pt x="129" y="678"/>
                  </a:cubicBezTo>
                  <a:close/>
                  <a:moveTo>
                    <a:pt x="217" y="689"/>
                  </a:moveTo>
                  <a:cubicBezTo>
                    <a:pt x="217" y="689"/>
                    <a:pt x="216" y="690"/>
                    <a:pt x="216" y="690"/>
                  </a:cubicBezTo>
                  <a:cubicBezTo>
                    <a:pt x="209" y="693"/>
                    <a:pt x="204" y="696"/>
                    <a:pt x="196" y="696"/>
                  </a:cubicBezTo>
                  <a:cubicBezTo>
                    <a:pt x="188" y="697"/>
                    <a:pt x="180" y="695"/>
                    <a:pt x="172" y="693"/>
                  </a:cubicBezTo>
                  <a:cubicBezTo>
                    <a:pt x="172" y="693"/>
                    <a:pt x="172" y="693"/>
                    <a:pt x="172" y="692"/>
                  </a:cubicBezTo>
                  <a:cubicBezTo>
                    <a:pt x="172" y="681"/>
                    <a:pt x="182" y="669"/>
                    <a:pt x="195" y="669"/>
                  </a:cubicBezTo>
                  <a:cubicBezTo>
                    <a:pt x="206" y="669"/>
                    <a:pt x="215" y="679"/>
                    <a:pt x="217" y="689"/>
                  </a:cubicBezTo>
                  <a:close/>
                  <a:moveTo>
                    <a:pt x="207" y="666"/>
                  </a:moveTo>
                  <a:cubicBezTo>
                    <a:pt x="203" y="664"/>
                    <a:pt x="199" y="663"/>
                    <a:pt x="195" y="663"/>
                  </a:cubicBezTo>
                  <a:cubicBezTo>
                    <a:pt x="193" y="663"/>
                    <a:pt x="192" y="663"/>
                    <a:pt x="191" y="663"/>
                  </a:cubicBezTo>
                  <a:cubicBezTo>
                    <a:pt x="190" y="638"/>
                    <a:pt x="189" y="613"/>
                    <a:pt x="186" y="589"/>
                  </a:cubicBezTo>
                  <a:cubicBezTo>
                    <a:pt x="192" y="589"/>
                    <a:pt x="199" y="589"/>
                    <a:pt x="206" y="587"/>
                  </a:cubicBezTo>
                  <a:cubicBezTo>
                    <a:pt x="205" y="613"/>
                    <a:pt x="205" y="640"/>
                    <a:pt x="207" y="666"/>
                  </a:cubicBezTo>
                  <a:close/>
                  <a:moveTo>
                    <a:pt x="220" y="574"/>
                  </a:moveTo>
                  <a:cubicBezTo>
                    <a:pt x="212" y="577"/>
                    <a:pt x="204" y="580"/>
                    <a:pt x="195" y="581"/>
                  </a:cubicBezTo>
                  <a:cubicBezTo>
                    <a:pt x="187" y="581"/>
                    <a:pt x="179" y="578"/>
                    <a:pt x="171" y="579"/>
                  </a:cubicBezTo>
                  <a:cubicBezTo>
                    <a:pt x="171" y="578"/>
                    <a:pt x="171" y="578"/>
                    <a:pt x="171" y="577"/>
                  </a:cubicBezTo>
                  <a:cubicBezTo>
                    <a:pt x="171" y="559"/>
                    <a:pt x="166" y="538"/>
                    <a:pt x="159" y="521"/>
                  </a:cubicBezTo>
                  <a:cubicBezTo>
                    <a:pt x="166" y="519"/>
                    <a:pt x="173" y="516"/>
                    <a:pt x="179" y="511"/>
                  </a:cubicBezTo>
                  <a:cubicBezTo>
                    <a:pt x="182" y="508"/>
                    <a:pt x="178" y="503"/>
                    <a:pt x="174" y="505"/>
                  </a:cubicBezTo>
                  <a:cubicBezTo>
                    <a:pt x="156" y="517"/>
                    <a:pt x="137" y="518"/>
                    <a:pt x="118" y="509"/>
                  </a:cubicBezTo>
                  <a:cubicBezTo>
                    <a:pt x="114" y="507"/>
                    <a:pt x="112" y="511"/>
                    <a:pt x="115" y="513"/>
                  </a:cubicBezTo>
                  <a:cubicBezTo>
                    <a:pt x="121" y="518"/>
                    <a:pt x="129" y="521"/>
                    <a:pt x="136" y="522"/>
                  </a:cubicBezTo>
                  <a:cubicBezTo>
                    <a:pt x="134" y="538"/>
                    <a:pt x="134" y="554"/>
                    <a:pt x="134" y="570"/>
                  </a:cubicBezTo>
                  <a:cubicBezTo>
                    <a:pt x="133" y="570"/>
                    <a:pt x="132" y="570"/>
                    <a:pt x="131" y="570"/>
                  </a:cubicBezTo>
                  <a:cubicBezTo>
                    <a:pt x="113" y="578"/>
                    <a:pt x="96" y="582"/>
                    <a:pt x="78" y="572"/>
                  </a:cubicBezTo>
                  <a:cubicBezTo>
                    <a:pt x="83" y="536"/>
                    <a:pt x="85" y="500"/>
                    <a:pt x="89" y="464"/>
                  </a:cubicBezTo>
                  <a:cubicBezTo>
                    <a:pt x="124" y="479"/>
                    <a:pt x="170" y="470"/>
                    <a:pt x="205" y="458"/>
                  </a:cubicBezTo>
                  <a:cubicBezTo>
                    <a:pt x="210" y="496"/>
                    <a:pt x="215" y="535"/>
                    <a:pt x="220" y="574"/>
                  </a:cubicBezTo>
                  <a:close/>
                  <a:moveTo>
                    <a:pt x="217" y="390"/>
                  </a:moveTo>
                  <a:cubicBezTo>
                    <a:pt x="217" y="396"/>
                    <a:pt x="223" y="425"/>
                    <a:pt x="208" y="422"/>
                  </a:cubicBezTo>
                  <a:cubicBezTo>
                    <a:pt x="202" y="379"/>
                    <a:pt x="198" y="335"/>
                    <a:pt x="189" y="292"/>
                  </a:cubicBezTo>
                  <a:cubicBezTo>
                    <a:pt x="189" y="291"/>
                    <a:pt x="189" y="290"/>
                    <a:pt x="188" y="290"/>
                  </a:cubicBezTo>
                  <a:cubicBezTo>
                    <a:pt x="188" y="288"/>
                    <a:pt x="187" y="286"/>
                    <a:pt x="187" y="285"/>
                  </a:cubicBezTo>
                  <a:cubicBezTo>
                    <a:pt x="187" y="282"/>
                    <a:pt x="187" y="279"/>
                    <a:pt x="186" y="276"/>
                  </a:cubicBezTo>
                  <a:cubicBezTo>
                    <a:pt x="193" y="277"/>
                    <a:pt x="196" y="279"/>
                    <a:pt x="200" y="288"/>
                  </a:cubicBezTo>
                  <a:cubicBezTo>
                    <a:pt x="203" y="295"/>
                    <a:pt x="204" y="305"/>
                    <a:pt x="205" y="312"/>
                  </a:cubicBezTo>
                  <a:cubicBezTo>
                    <a:pt x="208" y="328"/>
                    <a:pt x="211" y="344"/>
                    <a:pt x="213" y="361"/>
                  </a:cubicBezTo>
                  <a:cubicBezTo>
                    <a:pt x="215" y="371"/>
                    <a:pt x="216" y="381"/>
                    <a:pt x="217" y="390"/>
                  </a:cubicBezTo>
                  <a:close/>
                  <a:moveTo>
                    <a:pt x="225" y="341"/>
                  </a:moveTo>
                  <a:cubicBezTo>
                    <a:pt x="224" y="340"/>
                    <a:pt x="224" y="333"/>
                    <a:pt x="223" y="331"/>
                  </a:cubicBezTo>
                  <a:cubicBezTo>
                    <a:pt x="221" y="326"/>
                    <a:pt x="219" y="323"/>
                    <a:pt x="215" y="320"/>
                  </a:cubicBezTo>
                  <a:cubicBezTo>
                    <a:pt x="214" y="320"/>
                    <a:pt x="214" y="319"/>
                    <a:pt x="213" y="319"/>
                  </a:cubicBezTo>
                  <a:cubicBezTo>
                    <a:pt x="212" y="314"/>
                    <a:pt x="211" y="309"/>
                    <a:pt x="210" y="304"/>
                  </a:cubicBezTo>
                  <a:cubicBezTo>
                    <a:pt x="209" y="298"/>
                    <a:pt x="208" y="289"/>
                    <a:pt x="205" y="282"/>
                  </a:cubicBezTo>
                  <a:cubicBezTo>
                    <a:pt x="227" y="292"/>
                    <a:pt x="246" y="309"/>
                    <a:pt x="254" y="332"/>
                  </a:cubicBezTo>
                  <a:cubicBezTo>
                    <a:pt x="257" y="341"/>
                    <a:pt x="254" y="343"/>
                    <a:pt x="245" y="346"/>
                  </a:cubicBezTo>
                  <a:cubicBezTo>
                    <a:pt x="239" y="348"/>
                    <a:pt x="229" y="349"/>
                    <a:pt x="225" y="341"/>
                  </a:cubicBezTo>
                  <a:close/>
                  <a:moveTo>
                    <a:pt x="269" y="459"/>
                  </a:moveTo>
                  <a:cubicBezTo>
                    <a:pt x="268" y="459"/>
                    <a:pt x="268" y="458"/>
                    <a:pt x="267" y="458"/>
                  </a:cubicBezTo>
                  <a:cubicBezTo>
                    <a:pt x="266" y="452"/>
                    <a:pt x="264" y="448"/>
                    <a:pt x="262" y="445"/>
                  </a:cubicBezTo>
                  <a:cubicBezTo>
                    <a:pt x="261" y="444"/>
                    <a:pt x="259" y="446"/>
                    <a:pt x="259" y="447"/>
                  </a:cubicBezTo>
                  <a:cubicBezTo>
                    <a:pt x="260" y="450"/>
                    <a:pt x="261" y="453"/>
                    <a:pt x="262" y="456"/>
                  </a:cubicBezTo>
                  <a:cubicBezTo>
                    <a:pt x="262" y="458"/>
                    <a:pt x="264" y="466"/>
                    <a:pt x="262" y="467"/>
                  </a:cubicBezTo>
                  <a:cubicBezTo>
                    <a:pt x="261" y="467"/>
                    <a:pt x="259" y="468"/>
                    <a:pt x="258" y="468"/>
                  </a:cubicBezTo>
                  <a:cubicBezTo>
                    <a:pt x="257" y="467"/>
                    <a:pt x="257" y="466"/>
                    <a:pt x="256" y="465"/>
                  </a:cubicBezTo>
                  <a:cubicBezTo>
                    <a:pt x="256" y="464"/>
                    <a:pt x="255" y="464"/>
                    <a:pt x="255" y="463"/>
                  </a:cubicBezTo>
                  <a:cubicBezTo>
                    <a:pt x="255" y="456"/>
                    <a:pt x="254" y="448"/>
                    <a:pt x="252" y="446"/>
                  </a:cubicBezTo>
                  <a:cubicBezTo>
                    <a:pt x="252" y="444"/>
                    <a:pt x="249" y="445"/>
                    <a:pt x="249" y="446"/>
                  </a:cubicBezTo>
                  <a:cubicBezTo>
                    <a:pt x="249" y="450"/>
                    <a:pt x="249" y="454"/>
                    <a:pt x="249" y="458"/>
                  </a:cubicBezTo>
                  <a:cubicBezTo>
                    <a:pt x="249" y="460"/>
                    <a:pt x="250" y="471"/>
                    <a:pt x="246" y="468"/>
                  </a:cubicBezTo>
                  <a:cubicBezTo>
                    <a:pt x="244" y="466"/>
                    <a:pt x="244" y="461"/>
                    <a:pt x="244" y="458"/>
                  </a:cubicBezTo>
                  <a:cubicBezTo>
                    <a:pt x="244" y="456"/>
                    <a:pt x="244" y="454"/>
                    <a:pt x="244" y="451"/>
                  </a:cubicBezTo>
                  <a:cubicBezTo>
                    <a:pt x="246" y="449"/>
                    <a:pt x="247" y="446"/>
                    <a:pt x="245" y="443"/>
                  </a:cubicBezTo>
                  <a:cubicBezTo>
                    <a:pt x="245" y="443"/>
                    <a:pt x="245" y="443"/>
                    <a:pt x="244" y="442"/>
                  </a:cubicBezTo>
                  <a:cubicBezTo>
                    <a:pt x="244" y="442"/>
                    <a:pt x="244" y="442"/>
                    <a:pt x="244" y="442"/>
                  </a:cubicBezTo>
                  <a:cubicBezTo>
                    <a:pt x="244" y="442"/>
                    <a:pt x="242" y="442"/>
                    <a:pt x="242" y="443"/>
                  </a:cubicBezTo>
                  <a:cubicBezTo>
                    <a:pt x="241" y="446"/>
                    <a:pt x="240" y="451"/>
                    <a:pt x="236" y="451"/>
                  </a:cubicBezTo>
                  <a:cubicBezTo>
                    <a:pt x="237" y="445"/>
                    <a:pt x="240" y="440"/>
                    <a:pt x="243" y="434"/>
                  </a:cubicBezTo>
                  <a:cubicBezTo>
                    <a:pt x="244" y="434"/>
                    <a:pt x="245" y="434"/>
                    <a:pt x="246" y="432"/>
                  </a:cubicBezTo>
                  <a:cubicBezTo>
                    <a:pt x="252" y="407"/>
                    <a:pt x="247" y="378"/>
                    <a:pt x="237" y="354"/>
                  </a:cubicBezTo>
                  <a:cubicBezTo>
                    <a:pt x="243" y="354"/>
                    <a:pt x="252" y="353"/>
                    <a:pt x="257" y="350"/>
                  </a:cubicBezTo>
                  <a:cubicBezTo>
                    <a:pt x="262" y="377"/>
                    <a:pt x="263" y="405"/>
                    <a:pt x="260" y="432"/>
                  </a:cubicBezTo>
                  <a:cubicBezTo>
                    <a:pt x="260" y="433"/>
                    <a:pt x="261" y="434"/>
                    <a:pt x="262" y="435"/>
                  </a:cubicBezTo>
                  <a:cubicBezTo>
                    <a:pt x="261" y="436"/>
                    <a:pt x="261" y="437"/>
                    <a:pt x="262" y="438"/>
                  </a:cubicBezTo>
                  <a:cubicBezTo>
                    <a:pt x="265" y="440"/>
                    <a:pt x="267" y="443"/>
                    <a:pt x="270" y="446"/>
                  </a:cubicBezTo>
                  <a:cubicBezTo>
                    <a:pt x="272" y="449"/>
                    <a:pt x="276" y="452"/>
                    <a:pt x="277" y="456"/>
                  </a:cubicBezTo>
                  <a:cubicBezTo>
                    <a:pt x="278" y="462"/>
                    <a:pt x="272" y="462"/>
                    <a:pt x="269" y="4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50"/>
            <p:cNvSpPr/>
            <p:nvPr/>
          </p:nvSpPr>
          <p:spPr bwMode="auto">
            <a:xfrm>
              <a:off x="10998201" y="2171701"/>
              <a:ext cx="149225" cy="92075"/>
            </a:xfrm>
            <a:custGeom>
              <a:avLst/>
              <a:gdLst>
                <a:gd name="T0" fmla="*/ 15 w 31"/>
                <a:gd name="T1" fmla="*/ 0 h 19"/>
                <a:gd name="T2" fmla="*/ 4 w 31"/>
                <a:gd name="T3" fmla="*/ 18 h 19"/>
                <a:gd name="T4" fmla="*/ 8 w 31"/>
                <a:gd name="T5" fmla="*/ 17 h 19"/>
                <a:gd name="T6" fmla="*/ 15 w 31"/>
                <a:gd name="T7" fmla="*/ 6 h 19"/>
                <a:gd name="T8" fmla="*/ 21 w 31"/>
                <a:gd name="T9" fmla="*/ 10 h 19"/>
                <a:gd name="T10" fmla="*/ 23 w 31"/>
                <a:gd name="T11" fmla="*/ 16 h 19"/>
                <a:gd name="T12" fmla="*/ 26 w 31"/>
                <a:gd name="T13" fmla="*/ 17 h 19"/>
                <a:gd name="T14" fmla="*/ 15 w 3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9">
                  <a:moveTo>
                    <a:pt x="15" y="0"/>
                  </a:moveTo>
                  <a:cubicBezTo>
                    <a:pt x="6" y="0"/>
                    <a:pt x="0" y="10"/>
                    <a:pt x="4" y="18"/>
                  </a:cubicBezTo>
                  <a:cubicBezTo>
                    <a:pt x="5" y="19"/>
                    <a:pt x="8" y="19"/>
                    <a:pt x="8" y="17"/>
                  </a:cubicBezTo>
                  <a:cubicBezTo>
                    <a:pt x="7" y="13"/>
                    <a:pt x="11" y="7"/>
                    <a:pt x="15" y="6"/>
                  </a:cubicBezTo>
                  <a:cubicBezTo>
                    <a:pt x="17" y="6"/>
                    <a:pt x="20" y="8"/>
                    <a:pt x="21" y="10"/>
                  </a:cubicBezTo>
                  <a:cubicBezTo>
                    <a:pt x="23" y="12"/>
                    <a:pt x="22" y="14"/>
                    <a:pt x="23" y="16"/>
                  </a:cubicBezTo>
                  <a:cubicBezTo>
                    <a:pt x="23" y="18"/>
                    <a:pt x="25" y="19"/>
                    <a:pt x="26" y="17"/>
                  </a:cubicBezTo>
                  <a:cubicBezTo>
                    <a:pt x="31" y="10"/>
                    <a:pt x="22" y="1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51"/>
            <p:cNvSpPr/>
            <p:nvPr/>
          </p:nvSpPr>
          <p:spPr bwMode="auto">
            <a:xfrm>
              <a:off x="11452226" y="2166938"/>
              <a:ext cx="125413" cy="85725"/>
            </a:xfrm>
            <a:custGeom>
              <a:avLst/>
              <a:gdLst>
                <a:gd name="T0" fmla="*/ 13 w 26"/>
                <a:gd name="T1" fmla="*/ 0 h 18"/>
                <a:gd name="T2" fmla="*/ 2 w 26"/>
                <a:gd name="T3" fmla="*/ 15 h 18"/>
                <a:gd name="T4" fmla="*/ 6 w 26"/>
                <a:gd name="T5" fmla="*/ 14 h 18"/>
                <a:gd name="T6" fmla="*/ 13 w 26"/>
                <a:gd name="T7" fmla="*/ 5 h 18"/>
                <a:gd name="T8" fmla="*/ 19 w 26"/>
                <a:gd name="T9" fmla="*/ 13 h 18"/>
                <a:gd name="T10" fmla="*/ 24 w 26"/>
                <a:gd name="T11" fmla="*/ 15 h 18"/>
                <a:gd name="T12" fmla="*/ 13 w 2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5" y="0"/>
                    <a:pt x="0" y="8"/>
                    <a:pt x="2" y="15"/>
                  </a:cubicBezTo>
                  <a:cubicBezTo>
                    <a:pt x="3" y="17"/>
                    <a:pt x="7" y="16"/>
                    <a:pt x="6" y="14"/>
                  </a:cubicBezTo>
                  <a:cubicBezTo>
                    <a:pt x="6" y="10"/>
                    <a:pt x="9" y="5"/>
                    <a:pt x="13" y="5"/>
                  </a:cubicBezTo>
                  <a:cubicBezTo>
                    <a:pt x="17" y="5"/>
                    <a:pt x="19" y="10"/>
                    <a:pt x="19" y="13"/>
                  </a:cubicBezTo>
                  <a:cubicBezTo>
                    <a:pt x="18" y="17"/>
                    <a:pt x="23" y="18"/>
                    <a:pt x="24" y="15"/>
                  </a:cubicBezTo>
                  <a:cubicBezTo>
                    <a:pt x="26" y="8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52"/>
            <p:cNvSpPr/>
            <p:nvPr/>
          </p:nvSpPr>
          <p:spPr bwMode="auto">
            <a:xfrm>
              <a:off x="11239501" y="2297113"/>
              <a:ext cx="77788" cy="73025"/>
            </a:xfrm>
            <a:custGeom>
              <a:avLst/>
              <a:gdLst>
                <a:gd name="T0" fmla="*/ 10 w 16"/>
                <a:gd name="T1" fmla="*/ 8 h 15"/>
                <a:gd name="T2" fmla="*/ 6 w 16"/>
                <a:gd name="T3" fmla="*/ 8 h 15"/>
                <a:gd name="T4" fmla="*/ 9 w 16"/>
                <a:gd name="T5" fmla="*/ 3 h 15"/>
                <a:gd name="T6" fmla="*/ 9 w 16"/>
                <a:gd name="T7" fmla="*/ 1 h 15"/>
                <a:gd name="T8" fmla="*/ 2 w 16"/>
                <a:gd name="T9" fmla="*/ 9 h 15"/>
                <a:gd name="T10" fmla="*/ 13 w 16"/>
                <a:gd name="T11" fmla="*/ 12 h 15"/>
                <a:gd name="T12" fmla="*/ 10 w 16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10" y="8"/>
                  </a:moveTo>
                  <a:cubicBezTo>
                    <a:pt x="9" y="9"/>
                    <a:pt x="7" y="9"/>
                    <a:pt x="6" y="8"/>
                  </a:cubicBezTo>
                  <a:cubicBezTo>
                    <a:pt x="5" y="6"/>
                    <a:pt x="7" y="3"/>
                    <a:pt x="9" y="3"/>
                  </a:cubicBezTo>
                  <a:cubicBezTo>
                    <a:pt x="10" y="3"/>
                    <a:pt x="10" y="1"/>
                    <a:pt x="9" y="1"/>
                  </a:cubicBezTo>
                  <a:cubicBezTo>
                    <a:pt x="4" y="0"/>
                    <a:pt x="0" y="5"/>
                    <a:pt x="2" y="9"/>
                  </a:cubicBezTo>
                  <a:cubicBezTo>
                    <a:pt x="4" y="14"/>
                    <a:pt x="10" y="15"/>
                    <a:pt x="13" y="12"/>
                  </a:cubicBezTo>
                  <a:cubicBezTo>
                    <a:pt x="16" y="10"/>
                    <a:pt x="12" y="7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53"/>
            <p:cNvSpPr/>
            <p:nvPr/>
          </p:nvSpPr>
          <p:spPr bwMode="auto">
            <a:xfrm>
              <a:off x="11272838" y="2422526"/>
              <a:ext cx="184150" cy="96838"/>
            </a:xfrm>
            <a:custGeom>
              <a:avLst/>
              <a:gdLst>
                <a:gd name="T0" fmla="*/ 32 w 38"/>
                <a:gd name="T1" fmla="*/ 1 h 20"/>
                <a:gd name="T2" fmla="*/ 18 w 38"/>
                <a:gd name="T3" fmla="*/ 11 h 20"/>
                <a:gd name="T4" fmla="*/ 2 w 38"/>
                <a:gd name="T5" fmla="*/ 13 h 20"/>
                <a:gd name="T6" fmla="*/ 2 w 38"/>
                <a:gd name="T7" fmla="*/ 15 h 20"/>
                <a:gd name="T8" fmla="*/ 36 w 38"/>
                <a:gd name="T9" fmla="*/ 4 h 20"/>
                <a:gd name="T10" fmla="*/ 32 w 38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0">
                  <a:moveTo>
                    <a:pt x="32" y="1"/>
                  </a:moveTo>
                  <a:cubicBezTo>
                    <a:pt x="28" y="5"/>
                    <a:pt x="24" y="9"/>
                    <a:pt x="18" y="11"/>
                  </a:cubicBezTo>
                  <a:cubicBezTo>
                    <a:pt x="13" y="13"/>
                    <a:pt x="7" y="13"/>
                    <a:pt x="2" y="13"/>
                  </a:cubicBezTo>
                  <a:cubicBezTo>
                    <a:pt x="1" y="13"/>
                    <a:pt x="0" y="15"/>
                    <a:pt x="2" y="15"/>
                  </a:cubicBezTo>
                  <a:cubicBezTo>
                    <a:pt x="13" y="20"/>
                    <a:pt x="30" y="15"/>
                    <a:pt x="36" y="4"/>
                  </a:cubicBezTo>
                  <a:cubicBezTo>
                    <a:pt x="38" y="2"/>
                    <a:pt x="35" y="0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4" name="Freeform 32"/>
          <p:cNvSpPr>
            <a:spLocks noEditPoints="1"/>
          </p:cNvSpPr>
          <p:nvPr/>
        </p:nvSpPr>
        <p:spPr bwMode="auto">
          <a:xfrm>
            <a:off x="4600495" y="3430275"/>
            <a:ext cx="1236663" cy="2252663"/>
          </a:xfrm>
          <a:custGeom>
            <a:avLst/>
            <a:gdLst>
              <a:gd name="T0" fmla="*/ 175 w 256"/>
              <a:gd name="T1" fmla="*/ 295 h 466"/>
              <a:gd name="T2" fmla="*/ 125 w 256"/>
              <a:gd name="T3" fmla="*/ 134 h 466"/>
              <a:gd name="T4" fmla="*/ 123 w 256"/>
              <a:gd name="T5" fmla="*/ 16 h 466"/>
              <a:gd name="T6" fmla="*/ 127 w 256"/>
              <a:gd name="T7" fmla="*/ 46 h 466"/>
              <a:gd name="T8" fmla="*/ 47 w 256"/>
              <a:gd name="T9" fmla="*/ 35 h 466"/>
              <a:gd name="T10" fmla="*/ 14 w 256"/>
              <a:gd name="T11" fmla="*/ 38 h 466"/>
              <a:gd name="T12" fmla="*/ 92 w 256"/>
              <a:gd name="T13" fmla="*/ 149 h 466"/>
              <a:gd name="T14" fmla="*/ 70 w 256"/>
              <a:gd name="T15" fmla="*/ 376 h 466"/>
              <a:gd name="T16" fmla="*/ 106 w 256"/>
              <a:gd name="T17" fmla="*/ 461 h 466"/>
              <a:gd name="T18" fmla="*/ 105 w 256"/>
              <a:gd name="T19" fmla="*/ 422 h 466"/>
              <a:gd name="T20" fmla="*/ 104 w 256"/>
              <a:gd name="T21" fmla="*/ 419 h 466"/>
              <a:gd name="T22" fmla="*/ 217 w 256"/>
              <a:gd name="T23" fmla="*/ 376 h 466"/>
              <a:gd name="T24" fmla="*/ 231 w 256"/>
              <a:gd name="T25" fmla="*/ 414 h 466"/>
              <a:gd name="T26" fmla="*/ 254 w 256"/>
              <a:gd name="T27" fmla="*/ 402 h 466"/>
              <a:gd name="T28" fmla="*/ 146 w 256"/>
              <a:gd name="T29" fmla="*/ 14 h 466"/>
              <a:gd name="T30" fmla="*/ 119 w 256"/>
              <a:gd name="T31" fmla="*/ 126 h 466"/>
              <a:gd name="T32" fmla="*/ 111 w 256"/>
              <a:gd name="T33" fmla="*/ 126 h 466"/>
              <a:gd name="T34" fmla="*/ 111 w 256"/>
              <a:gd name="T35" fmla="*/ 126 h 466"/>
              <a:gd name="T36" fmla="*/ 129 w 256"/>
              <a:gd name="T37" fmla="*/ 51 h 466"/>
              <a:gd name="T38" fmla="*/ 81 w 256"/>
              <a:gd name="T39" fmla="*/ 110 h 466"/>
              <a:gd name="T40" fmla="*/ 123 w 256"/>
              <a:gd name="T41" fmla="*/ 77 h 466"/>
              <a:gd name="T42" fmla="*/ 46 w 256"/>
              <a:gd name="T43" fmla="*/ 67 h 466"/>
              <a:gd name="T44" fmla="*/ 18 w 256"/>
              <a:gd name="T45" fmla="*/ 38 h 466"/>
              <a:gd name="T46" fmla="*/ 44 w 256"/>
              <a:gd name="T47" fmla="*/ 38 h 466"/>
              <a:gd name="T48" fmla="*/ 78 w 256"/>
              <a:gd name="T49" fmla="*/ 114 h 466"/>
              <a:gd name="T50" fmla="*/ 152 w 256"/>
              <a:gd name="T51" fmla="*/ 285 h 466"/>
              <a:gd name="T52" fmla="*/ 140 w 256"/>
              <a:gd name="T53" fmla="*/ 168 h 466"/>
              <a:gd name="T54" fmla="*/ 131 w 256"/>
              <a:gd name="T55" fmla="*/ 172 h 466"/>
              <a:gd name="T56" fmla="*/ 152 w 256"/>
              <a:gd name="T57" fmla="*/ 191 h 466"/>
              <a:gd name="T58" fmla="*/ 97 w 256"/>
              <a:gd name="T59" fmla="*/ 176 h 466"/>
              <a:gd name="T60" fmla="*/ 110 w 256"/>
              <a:gd name="T61" fmla="*/ 159 h 466"/>
              <a:gd name="T62" fmla="*/ 99 w 256"/>
              <a:gd name="T63" fmla="*/ 173 h 466"/>
              <a:gd name="T64" fmla="*/ 159 w 256"/>
              <a:gd name="T65" fmla="*/ 217 h 466"/>
              <a:gd name="T66" fmla="*/ 154 w 256"/>
              <a:gd name="T67" fmla="*/ 195 h 466"/>
              <a:gd name="T68" fmla="*/ 161 w 256"/>
              <a:gd name="T69" fmla="*/ 221 h 466"/>
              <a:gd name="T70" fmla="*/ 98 w 256"/>
              <a:gd name="T71" fmla="*/ 262 h 466"/>
              <a:gd name="T72" fmla="*/ 154 w 256"/>
              <a:gd name="T73" fmla="*/ 252 h 466"/>
              <a:gd name="T74" fmla="*/ 100 w 256"/>
              <a:gd name="T75" fmla="*/ 264 h 466"/>
              <a:gd name="T76" fmla="*/ 106 w 256"/>
              <a:gd name="T77" fmla="*/ 443 h 466"/>
              <a:gd name="T78" fmla="*/ 102 w 256"/>
              <a:gd name="T79" fmla="*/ 456 h 466"/>
              <a:gd name="T80" fmla="*/ 116 w 256"/>
              <a:gd name="T81" fmla="*/ 303 h 466"/>
              <a:gd name="T82" fmla="*/ 116 w 256"/>
              <a:gd name="T83" fmla="*/ 339 h 466"/>
              <a:gd name="T84" fmla="*/ 173 w 256"/>
              <a:gd name="T85" fmla="*/ 326 h 466"/>
              <a:gd name="T86" fmla="*/ 178 w 256"/>
              <a:gd name="T87" fmla="*/ 329 h 466"/>
              <a:gd name="T88" fmla="*/ 104 w 256"/>
              <a:gd name="T89" fmla="*/ 369 h 466"/>
              <a:gd name="T90" fmla="*/ 176 w 256"/>
              <a:gd name="T91" fmla="*/ 330 h 466"/>
              <a:gd name="T92" fmla="*/ 205 w 256"/>
              <a:gd name="T93" fmla="*/ 354 h 466"/>
              <a:gd name="T94" fmla="*/ 250 w 256"/>
              <a:gd name="T95" fmla="*/ 404 h 466"/>
              <a:gd name="T96" fmla="*/ 232 w 256"/>
              <a:gd name="T97" fmla="*/ 408 h 466"/>
              <a:gd name="T98" fmla="*/ 140 w 256"/>
              <a:gd name="T99" fmla="*/ 305 h 466"/>
              <a:gd name="T100" fmla="*/ 60 w 256"/>
              <a:gd name="T101" fmla="*/ 240 h 466"/>
              <a:gd name="T102" fmla="*/ 107 w 256"/>
              <a:gd name="T103" fmla="*/ 156 h 466"/>
              <a:gd name="T104" fmla="*/ 250 w 256"/>
              <a:gd name="T105" fmla="*/ 40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6" h="466">
                <a:moveTo>
                  <a:pt x="254" y="402"/>
                </a:moveTo>
                <a:cubicBezTo>
                  <a:pt x="254" y="402"/>
                  <a:pt x="253" y="402"/>
                  <a:pt x="253" y="402"/>
                </a:cubicBezTo>
                <a:cubicBezTo>
                  <a:pt x="246" y="356"/>
                  <a:pt x="215" y="316"/>
                  <a:pt x="175" y="295"/>
                </a:cubicBezTo>
                <a:cubicBezTo>
                  <a:pt x="169" y="292"/>
                  <a:pt x="162" y="289"/>
                  <a:pt x="156" y="287"/>
                </a:cubicBezTo>
                <a:cubicBezTo>
                  <a:pt x="195" y="260"/>
                  <a:pt x="200" y="203"/>
                  <a:pt x="172" y="167"/>
                </a:cubicBezTo>
                <a:cubicBezTo>
                  <a:pt x="161" y="153"/>
                  <a:pt x="144" y="143"/>
                  <a:pt x="125" y="134"/>
                </a:cubicBezTo>
                <a:cubicBezTo>
                  <a:pt x="160" y="110"/>
                  <a:pt x="165" y="54"/>
                  <a:pt x="153" y="16"/>
                </a:cubicBezTo>
                <a:cubicBezTo>
                  <a:pt x="153" y="16"/>
                  <a:pt x="153" y="15"/>
                  <a:pt x="153" y="14"/>
                </a:cubicBezTo>
                <a:cubicBezTo>
                  <a:pt x="148" y="0"/>
                  <a:pt x="124" y="3"/>
                  <a:pt x="123" y="16"/>
                </a:cubicBezTo>
                <a:cubicBezTo>
                  <a:pt x="122" y="17"/>
                  <a:pt x="121" y="18"/>
                  <a:pt x="122" y="19"/>
                </a:cubicBezTo>
                <a:cubicBezTo>
                  <a:pt x="125" y="28"/>
                  <a:pt x="127" y="37"/>
                  <a:pt x="128" y="46"/>
                </a:cubicBezTo>
                <a:cubicBezTo>
                  <a:pt x="128" y="46"/>
                  <a:pt x="127" y="46"/>
                  <a:pt x="127" y="46"/>
                </a:cubicBezTo>
                <a:cubicBezTo>
                  <a:pt x="100" y="52"/>
                  <a:pt x="73" y="58"/>
                  <a:pt x="46" y="64"/>
                </a:cubicBezTo>
                <a:cubicBezTo>
                  <a:pt x="45" y="56"/>
                  <a:pt x="46" y="48"/>
                  <a:pt x="49" y="38"/>
                </a:cubicBezTo>
                <a:cubicBezTo>
                  <a:pt x="49" y="37"/>
                  <a:pt x="48" y="36"/>
                  <a:pt x="47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5" y="26"/>
                  <a:pt x="36" y="23"/>
                  <a:pt x="28" y="26"/>
                </a:cubicBezTo>
                <a:cubicBezTo>
                  <a:pt x="23" y="28"/>
                  <a:pt x="15" y="32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0" y="82"/>
                  <a:pt x="41" y="123"/>
                  <a:pt x="77" y="142"/>
                </a:cubicBezTo>
                <a:cubicBezTo>
                  <a:pt x="82" y="144"/>
                  <a:pt x="87" y="146"/>
                  <a:pt x="92" y="149"/>
                </a:cubicBezTo>
                <a:cubicBezTo>
                  <a:pt x="60" y="182"/>
                  <a:pt x="32" y="244"/>
                  <a:pt x="73" y="281"/>
                </a:cubicBezTo>
                <a:cubicBezTo>
                  <a:pt x="84" y="290"/>
                  <a:pt x="98" y="296"/>
                  <a:pt x="112" y="301"/>
                </a:cubicBezTo>
                <a:cubicBezTo>
                  <a:pt x="89" y="319"/>
                  <a:pt x="76" y="348"/>
                  <a:pt x="70" y="376"/>
                </a:cubicBezTo>
                <a:cubicBezTo>
                  <a:pt x="66" y="400"/>
                  <a:pt x="65" y="438"/>
                  <a:pt x="84" y="457"/>
                </a:cubicBezTo>
                <a:cubicBezTo>
                  <a:pt x="84" y="457"/>
                  <a:pt x="84" y="458"/>
                  <a:pt x="85" y="458"/>
                </a:cubicBezTo>
                <a:cubicBezTo>
                  <a:pt x="90" y="464"/>
                  <a:pt x="99" y="466"/>
                  <a:pt x="106" y="461"/>
                </a:cubicBezTo>
                <a:cubicBezTo>
                  <a:pt x="112" y="457"/>
                  <a:pt x="117" y="443"/>
                  <a:pt x="109" y="438"/>
                </a:cubicBezTo>
                <a:cubicBezTo>
                  <a:pt x="109" y="438"/>
                  <a:pt x="109" y="438"/>
                  <a:pt x="108" y="438"/>
                </a:cubicBezTo>
                <a:cubicBezTo>
                  <a:pt x="107" y="432"/>
                  <a:pt x="106" y="427"/>
                  <a:pt x="105" y="422"/>
                </a:cubicBezTo>
                <a:cubicBezTo>
                  <a:pt x="143" y="411"/>
                  <a:pt x="182" y="402"/>
                  <a:pt x="221" y="394"/>
                </a:cubicBezTo>
                <a:cubicBezTo>
                  <a:pt x="223" y="393"/>
                  <a:pt x="223" y="390"/>
                  <a:pt x="221" y="391"/>
                </a:cubicBezTo>
                <a:cubicBezTo>
                  <a:pt x="181" y="395"/>
                  <a:pt x="141" y="406"/>
                  <a:pt x="104" y="419"/>
                </a:cubicBezTo>
                <a:cubicBezTo>
                  <a:pt x="103" y="414"/>
                  <a:pt x="102" y="408"/>
                  <a:pt x="102" y="402"/>
                </a:cubicBezTo>
                <a:cubicBezTo>
                  <a:pt x="140" y="394"/>
                  <a:pt x="178" y="385"/>
                  <a:pt x="216" y="376"/>
                </a:cubicBezTo>
                <a:cubicBezTo>
                  <a:pt x="217" y="376"/>
                  <a:pt x="217" y="376"/>
                  <a:pt x="217" y="376"/>
                </a:cubicBezTo>
                <a:cubicBezTo>
                  <a:pt x="221" y="386"/>
                  <a:pt x="224" y="396"/>
                  <a:pt x="227" y="407"/>
                </a:cubicBezTo>
                <a:cubicBezTo>
                  <a:pt x="227" y="408"/>
                  <a:pt x="228" y="408"/>
                  <a:pt x="229" y="409"/>
                </a:cubicBezTo>
                <a:cubicBezTo>
                  <a:pt x="229" y="410"/>
                  <a:pt x="229" y="412"/>
                  <a:pt x="231" y="414"/>
                </a:cubicBezTo>
                <a:cubicBezTo>
                  <a:pt x="233" y="417"/>
                  <a:pt x="238" y="418"/>
                  <a:pt x="242" y="418"/>
                </a:cubicBezTo>
                <a:cubicBezTo>
                  <a:pt x="246" y="417"/>
                  <a:pt x="251" y="416"/>
                  <a:pt x="253" y="412"/>
                </a:cubicBezTo>
                <a:cubicBezTo>
                  <a:pt x="256" y="409"/>
                  <a:pt x="256" y="405"/>
                  <a:pt x="254" y="402"/>
                </a:cubicBezTo>
                <a:close/>
                <a:moveTo>
                  <a:pt x="127" y="18"/>
                </a:moveTo>
                <a:cubicBezTo>
                  <a:pt x="129" y="13"/>
                  <a:pt x="133" y="10"/>
                  <a:pt x="137" y="10"/>
                </a:cubicBezTo>
                <a:cubicBezTo>
                  <a:pt x="141" y="11"/>
                  <a:pt x="144" y="13"/>
                  <a:pt x="146" y="14"/>
                </a:cubicBezTo>
                <a:cubicBezTo>
                  <a:pt x="156" y="54"/>
                  <a:pt x="154" y="102"/>
                  <a:pt x="122" y="132"/>
                </a:cubicBezTo>
                <a:cubicBezTo>
                  <a:pt x="119" y="131"/>
                  <a:pt x="117" y="130"/>
                  <a:pt x="115" y="128"/>
                </a:cubicBezTo>
                <a:cubicBezTo>
                  <a:pt x="116" y="127"/>
                  <a:pt x="118" y="126"/>
                  <a:pt x="119" y="126"/>
                </a:cubicBezTo>
                <a:cubicBezTo>
                  <a:pt x="127" y="117"/>
                  <a:pt x="131" y="104"/>
                  <a:pt x="133" y="93"/>
                </a:cubicBezTo>
                <a:cubicBezTo>
                  <a:pt x="138" y="67"/>
                  <a:pt x="136" y="42"/>
                  <a:pt x="127" y="18"/>
                </a:cubicBezTo>
                <a:close/>
                <a:moveTo>
                  <a:pt x="111" y="126"/>
                </a:moveTo>
                <a:cubicBezTo>
                  <a:pt x="102" y="122"/>
                  <a:pt x="94" y="118"/>
                  <a:pt x="86" y="113"/>
                </a:cubicBezTo>
                <a:cubicBezTo>
                  <a:pt x="98" y="111"/>
                  <a:pt x="111" y="110"/>
                  <a:pt x="122" y="106"/>
                </a:cubicBezTo>
                <a:cubicBezTo>
                  <a:pt x="119" y="113"/>
                  <a:pt x="116" y="120"/>
                  <a:pt x="111" y="126"/>
                </a:cubicBezTo>
                <a:close/>
                <a:moveTo>
                  <a:pt x="46" y="67"/>
                </a:moveTo>
                <a:cubicBezTo>
                  <a:pt x="74" y="62"/>
                  <a:pt x="101" y="57"/>
                  <a:pt x="128" y="52"/>
                </a:cubicBezTo>
                <a:cubicBezTo>
                  <a:pt x="128" y="52"/>
                  <a:pt x="129" y="52"/>
                  <a:pt x="129" y="51"/>
                </a:cubicBezTo>
                <a:cubicBezTo>
                  <a:pt x="131" y="69"/>
                  <a:pt x="129" y="86"/>
                  <a:pt x="124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10" y="102"/>
                  <a:pt x="95" y="107"/>
                  <a:pt x="81" y="110"/>
                </a:cubicBezTo>
                <a:cubicBezTo>
                  <a:pt x="73" y="105"/>
                  <a:pt x="66" y="99"/>
                  <a:pt x="60" y="93"/>
                </a:cubicBezTo>
                <a:cubicBezTo>
                  <a:pt x="82" y="90"/>
                  <a:pt x="103" y="87"/>
                  <a:pt x="125" y="82"/>
                </a:cubicBezTo>
                <a:cubicBezTo>
                  <a:pt x="128" y="82"/>
                  <a:pt x="127" y="77"/>
                  <a:pt x="123" y="77"/>
                </a:cubicBezTo>
                <a:cubicBezTo>
                  <a:pt x="102" y="81"/>
                  <a:pt x="80" y="86"/>
                  <a:pt x="58" y="91"/>
                </a:cubicBezTo>
                <a:cubicBezTo>
                  <a:pt x="52" y="84"/>
                  <a:pt x="48" y="76"/>
                  <a:pt x="46" y="67"/>
                </a:cubicBezTo>
                <a:cubicBezTo>
                  <a:pt x="46" y="67"/>
                  <a:pt x="46" y="67"/>
                  <a:pt x="46" y="67"/>
                </a:cubicBezTo>
                <a:close/>
                <a:moveTo>
                  <a:pt x="73" y="133"/>
                </a:moveTo>
                <a:cubicBezTo>
                  <a:pt x="41" y="116"/>
                  <a:pt x="5" y="78"/>
                  <a:pt x="18" y="39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35"/>
                  <a:pt x="24" y="34"/>
                  <a:pt x="26" y="33"/>
                </a:cubicBezTo>
                <a:cubicBezTo>
                  <a:pt x="31" y="30"/>
                  <a:pt x="39" y="29"/>
                  <a:pt x="42" y="36"/>
                </a:cubicBezTo>
                <a:cubicBezTo>
                  <a:pt x="42" y="37"/>
                  <a:pt x="43" y="38"/>
                  <a:pt x="44" y="38"/>
                </a:cubicBezTo>
                <a:cubicBezTo>
                  <a:pt x="30" y="69"/>
                  <a:pt x="50" y="95"/>
                  <a:pt x="75" y="112"/>
                </a:cubicBezTo>
                <a:cubicBezTo>
                  <a:pt x="75" y="113"/>
                  <a:pt x="76" y="114"/>
                  <a:pt x="77" y="114"/>
                </a:cubicBezTo>
                <a:cubicBezTo>
                  <a:pt x="77" y="114"/>
                  <a:pt x="78" y="114"/>
                  <a:pt x="78" y="114"/>
                </a:cubicBezTo>
                <a:cubicBezTo>
                  <a:pt x="86" y="120"/>
                  <a:pt x="95" y="125"/>
                  <a:pt x="103" y="129"/>
                </a:cubicBezTo>
                <a:cubicBezTo>
                  <a:pt x="134" y="143"/>
                  <a:pt x="164" y="156"/>
                  <a:pt x="178" y="189"/>
                </a:cubicBezTo>
                <a:cubicBezTo>
                  <a:pt x="193" y="226"/>
                  <a:pt x="179" y="259"/>
                  <a:pt x="152" y="285"/>
                </a:cubicBezTo>
                <a:cubicBezTo>
                  <a:pt x="152" y="285"/>
                  <a:pt x="152" y="286"/>
                  <a:pt x="152" y="286"/>
                </a:cubicBezTo>
                <a:cubicBezTo>
                  <a:pt x="146" y="284"/>
                  <a:pt x="141" y="283"/>
                  <a:pt x="136" y="281"/>
                </a:cubicBezTo>
                <a:cubicBezTo>
                  <a:pt x="178" y="257"/>
                  <a:pt x="175" y="197"/>
                  <a:pt x="140" y="168"/>
                </a:cubicBezTo>
                <a:cubicBezTo>
                  <a:pt x="120" y="152"/>
                  <a:pt x="95" y="145"/>
                  <a:pt x="73" y="133"/>
                </a:cubicBezTo>
                <a:close/>
                <a:moveTo>
                  <a:pt x="114" y="174"/>
                </a:moveTo>
                <a:cubicBezTo>
                  <a:pt x="120" y="173"/>
                  <a:pt x="126" y="174"/>
                  <a:pt x="131" y="172"/>
                </a:cubicBezTo>
                <a:cubicBezTo>
                  <a:pt x="132" y="172"/>
                  <a:pt x="133" y="171"/>
                  <a:pt x="133" y="170"/>
                </a:cubicBezTo>
                <a:cubicBezTo>
                  <a:pt x="137" y="173"/>
                  <a:pt x="140" y="176"/>
                  <a:pt x="144" y="180"/>
                </a:cubicBezTo>
                <a:cubicBezTo>
                  <a:pt x="147" y="183"/>
                  <a:pt x="150" y="187"/>
                  <a:pt x="152" y="191"/>
                </a:cubicBezTo>
                <a:cubicBezTo>
                  <a:pt x="129" y="193"/>
                  <a:pt x="105" y="201"/>
                  <a:pt x="82" y="208"/>
                </a:cubicBezTo>
                <a:cubicBezTo>
                  <a:pt x="85" y="197"/>
                  <a:pt x="90" y="186"/>
                  <a:pt x="97" y="176"/>
                </a:cubicBezTo>
                <a:cubicBezTo>
                  <a:pt x="97" y="176"/>
                  <a:pt x="97" y="177"/>
                  <a:pt x="97" y="176"/>
                </a:cubicBezTo>
                <a:cubicBezTo>
                  <a:pt x="103" y="175"/>
                  <a:pt x="108" y="174"/>
                  <a:pt x="114" y="174"/>
                </a:cubicBezTo>
                <a:close/>
                <a:moveTo>
                  <a:pt x="99" y="173"/>
                </a:moveTo>
                <a:cubicBezTo>
                  <a:pt x="102" y="168"/>
                  <a:pt x="106" y="164"/>
                  <a:pt x="110" y="159"/>
                </a:cubicBezTo>
                <a:cubicBezTo>
                  <a:pt x="111" y="159"/>
                  <a:pt x="111" y="158"/>
                  <a:pt x="111" y="157"/>
                </a:cubicBezTo>
                <a:cubicBezTo>
                  <a:pt x="118" y="161"/>
                  <a:pt x="124" y="164"/>
                  <a:pt x="130" y="169"/>
                </a:cubicBezTo>
                <a:cubicBezTo>
                  <a:pt x="120" y="167"/>
                  <a:pt x="108" y="170"/>
                  <a:pt x="99" y="173"/>
                </a:cubicBezTo>
                <a:close/>
                <a:moveTo>
                  <a:pt x="154" y="195"/>
                </a:moveTo>
                <a:cubicBezTo>
                  <a:pt x="158" y="202"/>
                  <a:pt x="161" y="210"/>
                  <a:pt x="161" y="218"/>
                </a:cubicBezTo>
                <a:cubicBezTo>
                  <a:pt x="161" y="218"/>
                  <a:pt x="160" y="217"/>
                  <a:pt x="159" y="217"/>
                </a:cubicBezTo>
                <a:cubicBezTo>
                  <a:pt x="133" y="223"/>
                  <a:pt x="107" y="231"/>
                  <a:pt x="82" y="233"/>
                </a:cubicBezTo>
                <a:cubicBezTo>
                  <a:pt x="80" y="226"/>
                  <a:pt x="80" y="218"/>
                  <a:pt x="82" y="211"/>
                </a:cubicBezTo>
                <a:cubicBezTo>
                  <a:pt x="106" y="205"/>
                  <a:pt x="131" y="202"/>
                  <a:pt x="154" y="195"/>
                </a:cubicBezTo>
                <a:close/>
                <a:moveTo>
                  <a:pt x="114" y="231"/>
                </a:moveTo>
                <a:cubicBezTo>
                  <a:pt x="130" y="228"/>
                  <a:pt x="145" y="225"/>
                  <a:pt x="160" y="222"/>
                </a:cubicBezTo>
                <a:cubicBezTo>
                  <a:pt x="160" y="222"/>
                  <a:pt x="161" y="222"/>
                  <a:pt x="161" y="221"/>
                </a:cubicBezTo>
                <a:cubicBezTo>
                  <a:pt x="161" y="230"/>
                  <a:pt x="159" y="239"/>
                  <a:pt x="156" y="248"/>
                </a:cubicBezTo>
                <a:cubicBezTo>
                  <a:pt x="155" y="247"/>
                  <a:pt x="155" y="247"/>
                  <a:pt x="154" y="247"/>
                </a:cubicBezTo>
                <a:cubicBezTo>
                  <a:pt x="136" y="252"/>
                  <a:pt x="116" y="255"/>
                  <a:pt x="98" y="262"/>
                </a:cubicBezTo>
                <a:cubicBezTo>
                  <a:pt x="90" y="254"/>
                  <a:pt x="84" y="245"/>
                  <a:pt x="82" y="236"/>
                </a:cubicBezTo>
                <a:cubicBezTo>
                  <a:pt x="93" y="236"/>
                  <a:pt x="104" y="233"/>
                  <a:pt x="114" y="231"/>
                </a:cubicBezTo>
                <a:close/>
                <a:moveTo>
                  <a:pt x="154" y="252"/>
                </a:moveTo>
                <a:cubicBezTo>
                  <a:pt x="149" y="262"/>
                  <a:pt x="142" y="271"/>
                  <a:pt x="133" y="279"/>
                </a:cubicBezTo>
                <a:cubicBezTo>
                  <a:pt x="133" y="279"/>
                  <a:pt x="133" y="280"/>
                  <a:pt x="133" y="280"/>
                </a:cubicBezTo>
                <a:cubicBezTo>
                  <a:pt x="121" y="276"/>
                  <a:pt x="109" y="272"/>
                  <a:pt x="100" y="264"/>
                </a:cubicBezTo>
                <a:cubicBezTo>
                  <a:pt x="100" y="264"/>
                  <a:pt x="100" y="264"/>
                  <a:pt x="100" y="264"/>
                </a:cubicBezTo>
                <a:cubicBezTo>
                  <a:pt x="118" y="263"/>
                  <a:pt x="137" y="257"/>
                  <a:pt x="154" y="252"/>
                </a:cubicBezTo>
                <a:close/>
                <a:moveTo>
                  <a:pt x="106" y="443"/>
                </a:moveTo>
                <a:cubicBezTo>
                  <a:pt x="106" y="444"/>
                  <a:pt x="106" y="444"/>
                  <a:pt x="106" y="444"/>
                </a:cubicBezTo>
                <a:cubicBezTo>
                  <a:pt x="107" y="445"/>
                  <a:pt x="107" y="446"/>
                  <a:pt x="107" y="448"/>
                </a:cubicBezTo>
                <a:cubicBezTo>
                  <a:pt x="107" y="451"/>
                  <a:pt x="105" y="454"/>
                  <a:pt x="102" y="456"/>
                </a:cubicBezTo>
                <a:cubicBezTo>
                  <a:pt x="98" y="460"/>
                  <a:pt x="91" y="458"/>
                  <a:pt x="87" y="454"/>
                </a:cubicBezTo>
                <a:cubicBezTo>
                  <a:pt x="71" y="429"/>
                  <a:pt x="71" y="396"/>
                  <a:pt x="78" y="369"/>
                </a:cubicBezTo>
                <a:cubicBezTo>
                  <a:pt x="85" y="342"/>
                  <a:pt x="100" y="323"/>
                  <a:pt x="116" y="303"/>
                </a:cubicBezTo>
                <a:cubicBezTo>
                  <a:pt x="122" y="305"/>
                  <a:pt x="128" y="307"/>
                  <a:pt x="133" y="309"/>
                </a:cubicBezTo>
                <a:cubicBezTo>
                  <a:pt x="96" y="339"/>
                  <a:pt x="82" y="401"/>
                  <a:pt x="106" y="443"/>
                </a:cubicBezTo>
                <a:close/>
                <a:moveTo>
                  <a:pt x="116" y="339"/>
                </a:moveTo>
                <a:cubicBezTo>
                  <a:pt x="122" y="329"/>
                  <a:pt x="130" y="319"/>
                  <a:pt x="137" y="310"/>
                </a:cubicBezTo>
                <a:cubicBezTo>
                  <a:pt x="142" y="312"/>
                  <a:pt x="146" y="313"/>
                  <a:pt x="150" y="315"/>
                </a:cubicBezTo>
                <a:cubicBezTo>
                  <a:pt x="158" y="318"/>
                  <a:pt x="166" y="321"/>
                  <a:pt x="173" y="326"/>
                </a:cubicBezTo>
                <a:cubicBezTo>
                  <a:pt x="154" y="326"/>
                  <a:pt x="134" y="332"/>
                  <a:pt x="116" y="339"/>
                </a:cubicBezTo>
                <a:close/>
                <a:moveTo>
                  <a:pt x="176" y="330"/>
                </a:moveTo>
                <a:cubicBezTo>
                  <a:pt x="177" y="330"/>
                  <a:pt x="178" y="329"/>
                  <a:pt x="178" y="329"/>
                </a:cubicBezTo>
                <a:cubicBezTo>
                  <a:pt x="185" y="333"/>
                  <a:pt x="192" y="339"/>
                  <a:pt x="198" y="345"/>
                </a:cubicBezTo>
                <a:cubicBezTo>
                  <a:pt x="200" y="347"/>
                  <a:pt x="201" y="348"/>
                  <a:pt x="202" y="349"/>
                </a:cubicBezTo>
                <a:cubicBezTo>
                  <a:pt x="168" y="350"/>
                  <a:pt x="135" y="358"/>
                  <a:pt x="104" y="369"/>
                </a:cubicBezTo>
                <a:cubicBezTo>
                  <a:pt x="104" y="368"/>
                  <a:pt x="104" y="367"/>
                  <a:pt x="104" y="367"/>
                </a:cubicBezTo>
                <a:cubicBezTo>
                  <a:pt x="107" y="358"/>
                  <a:pt x="110" y="350"/>
                  <a:pt x="114" y="343"/>
                </a:cubicBezTo>
                <a:cubicBezTo>
                  <a:pt x="135" y="337"/>
                  <a:pt x="155" y="334"/>
                  <a:pt x="176" y="330"/>
                </a:cubicBezTo>
                <a:close/>
                <a:moveTo>
                  <a:pt x="101" y="400"/>
                </a:moveTo>
                <a:cubicBezTo>
                  <a:pt x="101" y="391"/>
                  <a:pt x="101" y="382"/>
                  <a:pt x="103" y="372"/>
                </a:cubicBezTo>
                <a:cubicBezTo>
                  <a:pt x="137" y="362"/>
                  <a:pt x="170" y="358"/>
                  <a:pt x="205" y="354"/>
                </a:cubicBezTo>
                <a:cubicBezTo>
                  <a:pt x="209" y="359"/>
                  <a:pt x="212" y="365"/>
                  <a:pt x="215" y="372"/>
                </a:cubicBezTo>
                <a:cubicBezTo>
                  <a:pt x="177" y="380"/>
                  <a:pt x="139" y="388"/>
                  <a:pt x="101" y="400"/>
                </a:cubicBezTo>
                <a:close/>
                <a:moveTo>
                  <a:pt x="250" y="404"/>
                </a:moveTo>
                <a:cubicBezTo>
                  <a:pt x="250" y="406"/>
                  <a:pt x="250" y="408"/>
                  <a:pt x="248" y="409"/>
                </a:cubicBezTo>
                <a:cubicBezTo>
                  <a:pt x="247" y="411"/>
                  <a:pt x="244" y="412"/>
                  <a:pt x="242" y="412"/>
                </a:cubicBezTo>
                <a:cubicBezTo>
                  <a:pt x="239" y="412"/>
                  <a:pt x="234" y="411"/>
                  <a:pt x="232" y="408"/>
                </a:cubicBezTo>
                <a:cubicBezTo>
                  <a:pt x="232" y="407"/>
                  <a:pt x="233" y="406"/>
                  <a:pt x="233" y="405"/>
                </a:cubicBezTo>
                <a:cubicBezTo>
                  <a:pt x="226" y="378"/>
                  <a:pt x="216" y="351"/>
                  <a:pt x="194" y="333"/>
                </a:cubicBezTo>
                <a:cubicBezTo>
                  <a:pt x="178" y="320"/>
                  <a:pt x="159" y="312"/>
                  <a:pt x="140" y="305"/>
                </a:cubicBezTo>
                <a:cubicBezTo>
                  <a:pt x="140" y="304"/>
                  <a:pt x="140" y="304"/>
                  <a:pt x="139" y="304"/>
                </a:cubicBezTo>
                <a:cubicBezTo>
                  <a:pt x="137" y="303"/>
                  <a:pt x="134" y="302"/>
                  <a:pt x="131" y="301"/>
                </a:cubicBezTo>
                <a:cubicBezTo>
                  <a:pt x="99" y="290"/>
                  <a:pt x="65" y="279"/>
                  <a:pt x="60" y="240"/>
                </a:cubicBezTo>
                <a:cubicBezTo>
                  <a:pt x="55" y="205"/>
                  <a:pt x="77" y="177"/>
                  <a:pt x="96" y="150"/>
                </a:cubicBezTo>
                <a:cubicBezTo>
                  <a:pt x="100" y="152"/>
                  <a:pt x="103" y="154"/>
                  <a:pt x="107" y="155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68" y="188"/>
                  <a:pt x="61" y="254"/>
                  <a:pt x="112" y="278"/>
                </a:cubicBezTo>
                <a:cubicBezTo>
                  <a:pt x="142" y="292"/>
                  <a:pt x="172" y="295"/>
                  <a:pt x="198" y="317"/>
                </a:cubicBezTo>
                <a:cubicBezTo>
                  <a:pt x="225" y="340"/>
                  <a:pt x="241" y="370"/>
                  <a:pt x="250" y="403"/>
                </a:cubicBezTo>
                <a:cubicBezTo>
                  <a:pt x="250" y="404"/>
                  <a:pt x="250" y="404"/>
                  <a:pt x="250" y="404"/>
                </a:cubicBezTo>
                <a:close/>
              </a:path>
            </a:pathLst>
          </a:custGeom>
          <a:solidFill>
            <a:srgbClr val="6A40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/>
      <p:bldP spid="79" grpId="0"/>
      <p:bldP spid="81" grpId="0"/>
      <p:bldP spid="82" grpId="0"/>
      <p:bldP spid="84" grpId="0"/>
      <p:bldP spid="85" grpId="0"/>
      <p:bldP spid="87" grpId="0"/>
      <p:bldP spid="88" grpId="0"/>
      <p:bldP spid="90" grpId="0"/>
      <p:bldP spid="91" grpId="0"/>
      <p:bldP spid="93" grpId="0"/>
      <p:bldP spid="94" grpId="0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35593" y="1784875"/>
            <a:ext cx="1584176" cy="1876389"/>
            <a:chOff x="9869488" y="3889375"/>
            <a:chExt cx="1695450" cy="2008188"/>
          </a:xfrm>
          <a:solidFill>
            <a:srgbClr val="6A4028"/>
          </a:solidFill>
        </p:grpSpPr>
        <p:sp>
          <p:nvSpPr>
            <p:cNvPr id="5" name="Freeform 81"/>
            <p:cNvSpPr/>
            <p:nvPr/>
          </p:nvSpPr>
          <p:spPr bwMode="auto">
            <a:xfrm>
              <a:off x="9869488" y="3937000"/>
              <a:ext cx="1647825" cy="1843088"/>
            </a:xfrm>
            <a:custGeom>
              <a:avLst/>
              <a:gdLst>
                <a:gd name="T0" fmla="*/ 10 w 140"/>
                <a:gd name="T1" fmla="*/ 157 h 157"/>
                <a:gd name="T2" fmla="*/ 9 w 140"/>
                <a:gd name="T3" fmla="*/ 157 h 157"/>
                <a:gd name="T4" fmla="*/ 8 w 140"/>
                <a:gd name="T5" fmla="*/ 155 h 157"/>
                <a:gd name="T6" fmla="*/ 1 w 140"/>
                <a:gd name="T7" fmla="*/ 38 h 157"/>
                <a:gd name="T8" fmla="*/ 2 w 140"/>
                <a:gd name="T9" fmla="*/ 36 h 157"/>
                <a:gd name="T10" fmla="*/ 5 w 140"/>
                <a:gd name="T11" fmla="*/ 38 h 157"/>
                <a:gd name="T12" fmla="*/ 12 w 140"/>
                <a:gd name="T13" fmla="*/ 152 h 157"/>
                <a:gd name="T14" fmla="*/ 135 w 140"/>
                <a:gd name="T15" fmla="*/ 121 h 157"/>
                <a:gd name="T16" fmla="*/ 107 w 140"/>
                <a:gd name="T17" fmla="*/ 2 h 157"/>
                <a:gd name="T18" fmla="*/ 108 w 140"/>
                <a:gd name="T19" fmla="*/ 0 h 157"/>
                <a:gd name="T20" fmla="*/ 111 w 140"/>
                <a:gd name="T21" fmla="*/ 2 h 157"/>
                <a:gd name="T22" fmla="*/ 140 w 140"/>
                <a:gd name="T23" fmla="*/ 122 h 157"/>
                <a:gd name="T24" fmla="*/ 140 w 140"/>
                <a:gd name="T25" fmla="*/ 123 h 157"/>
                <a:gd name="T26" fmla="*/ 138 w 140"/>
                <a:gd name="T27" fmla="*/ 124 h 157"/>
                <a:gd name="T28" fmla="*/ 11 w 140"/>
                <a:gd name="T29" fmla="*/ 157 h 157"/>
                <a:gd name="T30" fmla="*/ 10 w 140"/>
                <a:gd name="T3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57">
                  <a:moveTo>
                    <a:pt x="10" y="157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6"/>
                    <a:pt x="8" y="155"/>
                  </a:cubicBezTo>
                  <a:cubicBezTo>
                    <a:pt x="10" y="116"/>
                    <a:pt x="8" y="77"/>
                    <a:pt x="1" y="38"/>
                  </a:cubicBezTo>
                  <a:cubicBezTo>
                    <a:pt x="0" y="37"/>
                    <a:pt x="1" y="36"/>
                    <a:pt x="2" y="36"/>
                  </a:cubicBezTo>
                  <a:cubicBezTo>
                    <a:pt x="3" y="36"/>
                    <a:pt x="4" y="37"/>
                    <a:pt x="5" y="38"/>
                  </a:cubicBezTo>
                  <a:cubicBezTo>
                    <a:pt x="12" y="75"/>
                    <a:pt x="14" y="114"/>
                    <a:pt x="12" y="152"/>
                  </a:cubicBezTo>
                  <a:cubicBezTo>
                    <a:pt x="52" y="137"/>
                    <a:pt x="93" y="126"/>
                    <a:pt x="135" y="121"/>
                  </a:cubicBezTo>
                  <a:cubicBezTo>
                    <a:pt x="121" y="83"/>
                    <a:pt x="111" y="43"/>
                    <a:pt x="107" y="2"/>
                  </a:cubicBezTo>
                  <a:cubicBezTo>
                    <a:pt x="106" y="1"/>
                    <a:pt x="107" y="0"/>
                    <a:pt x="108" y="0"/>
                  </a:cubicBezTo>
                  <a:cubicBezTo>
                    <a:pt x="109" y="0"/>
                    <a:pt x="110" y="1"/>
                    <a:pt x="111" y="2"/>
                  </a:cubicBezTo>
                  <a:cubicBezTo>
                    <a:pt x="115" y="43"/>
                    <a:pt x="125" y="83"/>
                    <a:pt x="140" y="122"/>
                  </a:cubicBezTo>
                  <a:cubicBezTo>
                    <a:pt x="140" y="122"/>
                    <a:pt x="140" y="123"/>
                    <a:pt x="140" y="123"/>
                  </a:cubicBezTo>
                  <a:cubicBezTo>
                    <a:pt x="140" y="124"/>
                    <a:pt x="139" y="124"/>
                    <a:pt x="138" y="124"/>
                  </a:cubicBezTo>
                  <a:cubicBezTo>
                    <a:pt x="95" y="130"/>
                    <a:pt x="52" y="141"/>
                    <a:pt x="11" y="157"/>
                  </a:cubicBezTo>
                  <a:cubicBezTo>
                    <a:pt x="10" y="157"/>
                    <a:pt x="10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82"/>
            <p:cNvSpPr/>
            <p:nvPr/>
          </p:nvSpPr>
          <p:spPr bwMode="auto">
            <a:xfrm>
              <a:off x="10599738" y="3889375"/>
              <a:ext cx="576263" cy="293688"/>
            </a:xfrm>
            <a:custGeom>
              <a:avLst/>
              <a:gdLst>
                <a:gd name="T0" fmla="*/ 2 w 49"/>
                <a:gd name="T1" fmla="*/ 25 h 25"/>
                <a:gd name="T2" fmla="*/ 1 w 49"/>
                <a:gd name="T3" fmla="*/ 24 h 25"/>
                <a:gd name="T4" fmla="*/ 2 w 49"/>
                <a:gd name="T5" fmla="*/ 21 h 25"/>
                <a:gd name="T6" fmla="*/ 39 w 49"/>
                <a:gd name="T7" fmla="*/ 3 h 25"/>
                <a:gd name="T8" fmla="*/ 43 w 49"/>
                <a:gd name="T9" fmla="*/ 2 h 25"/>
                <a:gd name="T10" fmla="*/ 44 w 49"/>
                <a:gd name="T11" fmla="*/ 1 h 25"/>
                <a:gd name="T12" fmla="*/ 45 w 49"/>
                <a:gd name="T13" fmla="*/ 1 h 25"/>
                <a:gd name="T14" fmla="*/ 48 w 49"/>
                <a:gd name="T15" fmla="*/ 0 h 25"/>
                <a:gd name="T16" fmla="*/ 49 w 49"/>
                <a:gd name="T17" fmla="*/ 3 h 25"/>
                <a:gd name="T18" fmla="*/ 44 w 49"/>
                <a:gd name="T19" fmla="*/ 6 h 25"/>
                <a:gd name="T20" fmla="*/ 41 w 49"/>
                <a:gd name="T21" fmla="*/ 7 h 25"/>
                <a:gd name="T22" fmla="*/ 3 w 49"/>
                <a:gd name="T23" fmla="*/ 25 h 25"/>
                <a:gd name="T24" fmla="*/ 2 w 49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5">
                  <a:moveTo>
                    <a:pt x="2" y="25"/>
                  </a:moveTo>
                  <a:cubicBezTo>
                    <a:pt x="2" y="25"/>
                    <a:pt x="1" y="25"/>
                    <a:pt x="1" y="24"/>
                  </a:cubicBezTo>
                  <a:cubicBezTo>
                    <a:pt x="0" y="23"/>
                    <a:pt x="1" y="22"/>
                    <a:pt x="2" y="21"/>
                  </a:cubicBezTo>
                  <a:cubicBezTo>
                    <a:pt x="15" y="16"/>
                    <a:pt x="27" y="10"/>
                    <a:pt x="39" y="3"/>
                  </a:cubicBezTo>
                  <a:cubicBezTo>
                    <a:pt x="40" y="3"/>
                    <a:pt x="42" y="2"/>
                    <a:pt x="43" y="2"/>
                  </a:cubicBezTo>
                  <a:cubicBezTo>
                    <a:pt x="43" y="2"/>
                    <a:pt x="44" y="2"/>
                    <a:pt x="44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7" y="0"/>
                    <a:pt x="48" y="0"/>
                  </a:cubicBezTo>
                  <a:cubicBezTo>
                    <a:pt x="49" y="1"/>
                    <a:pt x="49" y="2"/>
                    <a:pt x="49" y="3"/>
                  </a:cubicBezTo>
                  <a:cubicBezTo>
                    <a:pt x="48" y="5"/>
                    <a:pt x="47" y="5"/>
                    <a:pt x="44" y="6"/>
                  </a:cubicBezTo>
                  <a:cubicBezTo>
                    <a:pt x="43" y="6"/>
                    <a:pt x="42" y="6"/>
                    <a:pt x="41" y="7"/>
                  </a:cubicBezTo>
                  <a:cubicBezTo>
                    <a:pt x="29" y="13"/>
                    <a:pt x="16" y="20"/>
                    <a:pt x="3" y="25"/>
                  </a:cubicBezTo>
                  <a:cubicBezTo>
                    <a:pt x="3" y="25"/>
                    <a:pt x="3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83"/>
            <p:cNvSpPr/>
            <p:nvPr/>
          </p:nvSpPr>
          <p:spPr bwMode="auto">
            <a:xfrm>
              <a:off x="9917113" y="4254500"/>
              <a:ext cx="411163" cy="152400"/>
            </a:xfrm>
            <a:custGeom>
              <a:avLst/>
              <a:gdLst>
                <a:gd name="T0" fmla="*/ 2 w 35"/>
                <a:gd name="T1" fmla="*/ 13 h 13"/>
                <a:gd name="T2" fmla="*/ 0 w 35"/>
                <a:gd name="T3" fmla="*/ 12 h 13"/>
                <a:gd name="T4" fmla="*/ 1 w 35"/>
                <a:gd name="T5" fmla="*/ 9 h 13"/>
                <a:gd name="T6" fmla="*/ 32 w 35"/>
                <a:gd name="T7" fmla="*/ 1 h 13"/>
                <a:gd name="T8" fmla="*/ 34 w 35"/>
                <a:gd name="T9" fmla="*/ 2 h 13"/>
                <a:gd name="T10" fmla="*/ 33 w 35"/>
                <a:gd name="T11" fmla="*/ 4 h 13"/>
                <a:gd name="T12" fmla="*/ 2 w 35"/>
                <a:gd name="T13" fmla="*/ 13 h 13"/>
                <a:gd name="T14" fmla="*/ 2 w 3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3">
                  <a:moveTo>
                    <a:pt x="2" y="13"/>
                  </a:moveTo>
                  <a:cubicBezTo>
                    <a:pt x="1" y="13"/>
                    <a:pt x="0" y="13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2" y="7"/>
                    <a:pt x="22" y="4"/>
                    <a:pt x="32" y="1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5" y="3"/>
                    <a:pt x="34" y="4"/>
                    <a:pt x="33" y="4"/>
                  </a:cubicBezTo>
                  <a:cubicBezTo>
                    <a:pt x="23" y="8"/>
                    <a:pt x="13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84"/>
            <p:cNvSpPr>
              <a:spLocks noEditPoints="1"/>
            </p:cNvSpPr>
            <p:nvPr/>
          </p:nvSpPr>
          <p:spPr bwMode="auto">
            <a:xfrm>
              <a:off x="10234613" y="3913188"/>
              <a:ext cx="458788" cy="635000"/>
            </a:xfrm>
            <a:custGeom>
              <a:avLst/>
              <a:gdLst>
                <a:gd name="T0" fmla="*/ 11 w 39"/>
                <a:gd name="T1" fmla="*/ 54 h 54"/>
                <a:gd name="T2" fmla="*/ 11 w 39"/>
                <a:gd name="T3" fmla="*/ 54 h 54"/>
                <a:gd name="T4" fmla="*/ 9 w 39"/>
                <a:gd name="T5" fmla="*/ 54 h 54"/>
                <a:gd name="T6" fmla="*/ 7 w 39"/>
                <a:gd name="T7" fmla="*/ 52 h 54"/>
                <a:gd name="T8" fmla="*/ 0 w 39"/>
                <a:gd name="T9" fmla="*/ 18 h 54"/>
                <a:gd name="T10" fmla="*/ 1 w 39"/>
                <a:gd name="T11" fmla="*/ 12 h 54"/>
                <a:gd name="T12" fmla="*/ 7 w 39"/>
                <a:gd name="T13" fmla="*/ 7 h 54"/>
                <a:gd name="T14" fmla="*/ 25 w 39"/>
                <a:gd name="T15" fmla="*/ 0 h 54"/>
                <a:gd name="T16" fmla="*/ 27 w 39"/>
                <a:gd name="T17" fmla="*/ 0 h 54"/>
                <a:gd name="T18" fmla="*/ 28 w 39"/>
                <a:gd name="T19" fmla="*/ 2 h 54"/>
                <a:gd name="T20" fmla="*/ 33 w 39"/>
                <a:gd name="T21" fmla="*/ 19 h 54"/>
                <a:gd name="T22" fmla="*/ 39 w 39"/>
                <a:gd name="T23" fmla="*/ 40 h 54"/>
                <a:gd name="T24" fmla="*/ 11 w 39"/>
                <a:gd name="T25" fmla="*/ 54 h 54"/>
                <a:gd name="T26" fmla="*/ 25 w 39"/>
                <a:gd name="T27" fmla="*/ 5 h 54"/>
                <a:gd name="T28" fmla="*/ 9 w 39"/>
                <a:gd name="T29" fmla="*/ 11 h 54"/>
                <a:gd name="T30" fmla="*/ 5 w 39"/>
                <a:gd name="T31" fmla="*/ 14 h 54"/>
                <a:gd name="T32" fmla="*/ 4 w 39"/>
                <a:gd name="T33" fmla="*/ 17 h 54"/>
                <a:gd name="T34" fmla="*/ 11 w 39"/>
                <a:gd name="T35" fmla="*/ 50 h 54"/>
                <a:gd name="T36" fmla="*/ 35 w 39"/>
                <a:gd name="T37" fmla="*/ 39 h 54"/>
                <a:gd name="T38" fmla="*/ 30 w 39"/>
                <a:gd name="T39" fmla="*/ 21 h 54"/>
                <a:gd name="T40" fmla="*/ 25 w 39"/>
                <a:gd name="T4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54">
                  <a:moveTo>
                    <a:pt x="11" y="54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9" y="54"/>
                  </a:cubicBezTo>
                  <a:cubicBezTo>
                    <a:pt x="8" y="54"/>
                    <a:pt x="8" y="53"/>
                    <a:pt x="7" y="52"/>
                  </a:cubicBezTo>
                  <a:cubicBezTo>
                    <a:pt x="7" y="41"/>
                    <a:pt x="4" y="27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2" y="10"/>
                    <a:pt x="5" y="8"/>
                    <a:pt x="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8" y="5"/>
                    <a:pt x="31" y="12"/>
                    <a:pt x="33" y="19"/>
                  </a:cubicBezTo>
                  <a:cubicBezTo>
                    <a:pt x="37" y="30"/>
                    <a:pt x="39" y="36"/>
                    <a:pt x="39" y="40"/>
                  </a:cubicBezTo>
                  <a:cubicBezTo>
                    <a:pt x="38" y="48"/>
                    <a:pt x="17" y="54"/>
                    <a:pt x="11" y="54"/>
                  </a:cubicBezTo>
                  <a:close/>
                  <a:moveTo>
                    <a:pt x="25" y="5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5" y="13"/>
                    <a:pt x="5" y="14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7" y="25"/>
                    <a:pt x="10" y="38"/>
                    <a:pt x="11" y="50"/>
                  </a:cubicBezTo>
                  <a:cubicBezTo>
                    <a:pt x="20" y="49"/>
                    <a:pt x="35" y="43"/>
                    <a:pt x="35" y="39"/>
                  </a:cubicBezTo>
                  <a:cubicBezTo>
                    <a:pt x="35" y="37"/>
                    <a:pt x="32" y="28"/>
                    <a:pt x="30" y="21"/>
                  </a:cubicBezTo>
                  <a:cubicBezTo>
                    <a:pt x="27" y="15"/>
                    <a:pt x="25" y="9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88"/>
            <p:cNvSpPr/>
            <p:nvPr/>
          </p:nvSpPr>
          <p:spPr bwMode="auto">
            <a:xfrm>
              <a:off x="10245726" y="5568950"/>
              <a:ext cx="1249363" cy="328613"/>
            </a:xfrm>
            <a:custGeom>
              <a:avLst/>
              <a:gdLst>
                <a:gd name="T0" fmla="*/ 2 w 106"/>
                <a:gd name="T1" fmla="*/ 28 h 28"/>
                <a:gd name="T2" fmla="*/ 1 w 106"/>
                <a:gd name="T3" fmla="*/ 28 h 28"/>
                <a:gd name="T4" fmla="*/ 0 w 106"/>
                <a:gd name="T5" fmla="*/ 26 h 28"/>
                <a:gd name="T6" fmla="*/ 0 w 106"/>
                <a:gd name="T7" fmla="*/ 6 h 28"/>
                <a:gd name="T8" fmla="*/ 2 w 106"/>
                <a:gd name="T9" fmla="*/ 4 h 28"/>
                <a:gd name="T10" fmla="*/ 2 w 106"/>
                <a:gd name="T11" fmla="*/ 4 h 28"/>
                <a:gd name="T12" fmla="*/ 4 w 106"/>
                <a:gd name="T13" fmla="*/ 6 h 28"/>
                <a:gd name="T14" fmla="*/ 4 w 106"/>
                <a:gd name="T15" fmla="*/ 22 h 28"/>
                <a:gd name="T16" fmla="*/ 27 w 106"/>
                <a:gd name="T17" fmla="*/ 15 h 28"/>
                <a:gd name="T18" fmla="*/ 103 w 106"/>
                <a:gd name="T19" fmla="*/ 0 h 28"/>
                <a:gd name="T20" fmla="*/ 106 w 106"/>
                <a:gd name="T21" fmla="*/ 2 h 28"/>
                <a:gd name="T22" fmla="*/ 104 w 106"/>
                <a:gd name="T23" fmla="*/ 4 h 28"/>
                <a:gd name="T24" fmla="*/ 28 w 106"/>
                <a:gd name="T25" fmla="*/ 19 h 28"/>
                <a:gd name="T26" fmla="*/ 3 w 106"/>
                <a:gd name="T27" fmla="*/ 28 h 28"/>
                <a:gd name="T28" fmla="*/ 2 w 106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28">
                  <a:moveTo>
                    <a:pt x="2" y="28"/>
                  </a:moveTo>
                  <a:cubicBezTo>
                    <a:pt x="2" y="28"/>
                    <a:pt x="2" y="28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1" y="18"/>
                    <a:pt x="20" y="16"/>
                    <a:pt x="27" y="15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6" y="1"/>
                    <a:pt x="106" y="2"/>
                  </a:cubicBezTo>
                  <a:cubicBezTo>
                    <a:pt x="106" y="3"/>
                    <a:pt x="105" y="4"/>
                    <a:pt x="104" y="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9" y="20"/>
                    <a:pt x="10" y="22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89"/>
            <p:cNvSpPr/>
            <p:nvPr/>
          </p:nvSpPr>
          <p:spPr bwMode="auto">
            <a:xfrm>
              <a:off x="11164888" y="4041775"/>
              <a:ext cx="400050" cy="1585913"/>
            </a:xfrm>
            <a:custGeom>
              <a:avLst/>
              <a:gdLst>
                <a:gd name="T0" fmla="*/ 25 w 34"/>
                <a:gd name="T1" fmla="*/ 135 h 135"/>
                <a:gd name="T2" fmla="*/ 19 w 34"/>
                <a:gd name="T3" fmla="*/ 133 h 135"/>
                <a:gd name="T4" fmla="*/ 19 w 34"/>
                <a:gd name="T5" fmla="*/ 130 h 135"/>
                <a:gd name="T6" fmla="*/ 22 w 34"/>
                <a:gd name="T7" fmla="*/ 130 h 135"/>
                <a:gd name="T8" fmla="*/ 30 w 34"/>
                <a:gd name="T9" fmla="*/ 130 h 135"/>
                <a:gd name="T10" fmla="*/ 19 w 34"/>
                <a:gd name="T11" fmla="*/ 42 h 135"/>
                <a:gd name="T12" fmla="*/ 18 w 34"/>
                <a:gd name="T13" fmla="*/ 6 h 135"/>
                <a:gd name="T14" fmla="*/ 2 w 34"/>
                <a:gd name="T15" fmla="*/ 8 h 135"/>
                <a:gd name="T16" fmla="*/ 0 w 34"/>
                <a:gd name="T17" fmla="*/ 6 h 135"/>
                <a:gd name="T18" fmla="*/ 2 w 34"/>
                <a:gd name="T19" fmla="*/ 4 h 135"/>
                <a:gd name="T20" fmla="*/ 19 w 34"/>
                <a:gd name="T21" fmla="*/ 1 h 135"/>
                <a:gd name="T22" fmla="*/ 21 w 34"/>
                <a:gd name="T23" fmla="*/ 1 h 135"/>
                <a:gd name="T24" fmla="*/ 22 w 34"/>
                <a:gd name="T25" fmla="*/ 3 h 135"/>
                <a:gd name="T26" fmla="*/ 23 w 34"/>
                <a:gd name="T27" fmla="*/ 42 h 135"/>
                <a:gd name="T28" fmla="*/ 34 w 34"/>
                <a:gd name="T29" fmla="*/ 132 h 135"/>
                <a:gd name="T30" fmla="*/ 33 w 34"/>
                <a:gd name="T31" fmla="*/ 134 h 135"/>
                <a:gd name="T32" fmla="*/ 25 w 34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35">
                  <a:moveTo>
                    <a:pt x="25" y="135"/>
                  </a:moveTo>
                  <a:cubicBezTo>
                    <a:pt x="23" y="135"/>
                    <a:pt x="21" y="135"/>
                    <a:pt x="19" y="133"/>
                  </a:cubicBezTo>
                  <a:cubicBezTo>
                    <a:pt x="18" y="132"/>
                    <a:pt x="18" y="131"/>
                    <a:pt x="19" y="130"/>
                  </a:cubicBezTo>
                  <a:cubicBezTo>
                    <a:pt x="20" y="130"/>
                    <a:pt x="21" y="129"/>
                    <a:pt x="22" y="130"/>
                  </a:cubicBezTo>
                  <a:cubicBezTo>
                    <a:pt x="24" y="132"/>
                    <a:pt x="27" y="131"/>
                    <a:pt x="30" y="130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30"/>
                    <a:pt x="16" y="18"/>
                    <a:pt x="18" y="6"/>
                  </a:cubicBezTo>
                  <a:cubicBezTo>
                    <a:pt x="12" y="8"/>
                    <a:pt x="7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8" y="5"/>
                    <a:pt x="14" y="3"/>
                    <a:pt x="19" y="1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1"/>
                    <a:pt x="22" y="2"/>
                    <a:pt x="22" y="3"/>
                  </a:cubicBezTo>
                  <a:cubicBezTo>
                    <a:pt x="19" y="16"/>
                    <a:pt x="21" y="29"/>
                    <a:pt x="23" y="4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4" y="133"/>
                    <a:pt x="34" y="133"/>
                    <a:pt x="33" y="134"/>
                  </a:cubicBezTo>
                  <a:cubicBezTo>
                    <a:pt x="31" y="134"/>
                    <a:pt x="28" y="135"/>
                    <a:pt x="2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704123" y="2244566"/>
            <a:ext cx="5528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19379" y="1851772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92149" y="2941184"/>
            <a:ext cx="5540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sym typeface="Calibri" panose="020F0502020204030204" pitchFamily="34" charset="0"/>
              </a:rPr>
              <a:t>You can click here to enter your text. You can click here to enter your text. You can click here to enter your text.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235593" y="3937569"/>
            <a:ext cx="1584176" cy="1876389"/>
            <a:chOff x="9869488" y="3889375"/>
            <a:chExt cx="1695450" cy="2008188"/>
          </a:xfrm>
          <a:solidFill>
            <a:srgbClr val="6A4028"/>
          </a:solidFill>
        </p:grpSpPr>
        <p:sp>
          <p:nvSpPr>
            <p:cNvPr id="15" name="Freeform 81"/>
            <p:cNvSpPr/>
            <p:nvPr/>
          </p:nvSpPr>
          <p:spPr bwMode="auto">
            <a:xfrm>
              <a:off x="9869488" y="3937000"/>
              <a:ext cx="1647825" cy="1843088"/>
            </a:xfrm>
            <a:custGeom>
              <a:avLst/>
              <a:gdLst>
                <a:gd name="T0" fmla="*/ 10 w 140"/>
                <a:gd name="T1" fmla="*/ 157 h 157"/>
                <a:gd name="T2" fmla="*/ 9 w 140"/>
                <a:gd name="T3" fmla="*/ 157 h 157"/>
                <a:gd name="T4" fmla="*/ 8 w 140"/>
                <a:gd name="T5" fmla="*/ 155 h 157"/>
                <a:gd name="T6" fmla="*/ 1 w 140"/>
                <a:gd name="T7" fmla="*/ 38 h 157"/>
                <a:gd name="T8" fmla="*/ 2 w 140"/>
                <a:gd name="T9" fmla="*/ 36 h 157"/>
                <a:gd name="T10" fmla="*/ 5 w 140"/>
                <a:gd name="T11" fmla="*/ 38 h 157"/>
                <a:gd name="T12" fmla="*/ 12 w 140"/>
                <a:gd name="T13" fmla="*/ 152 h 157"/>
                <a:gd name="T14" fmla="*/ 135 w 140"/>
                <a:gd name="T15" fmla="*/ 121 h 157"/>
                <a:gd name="T16" fmla="*/ 107 w 140"/>
                <a:gd name="T17" fmla="*/ 2 h 157"/>
                <a:gd name="T18" fmla="*/ 108 w 140"/>
                <a:gd name="T19" fmla="*/ 0 h 157"/>
                <a:gd name="T20" fmla="*/ 111 w 140"/>
                <a:gd name="T21" fmla="*/ 2 h 157"/>
                <a:gd name="T22" fmla="*/ 140 w 140"/>
                <a:gd name="T23" fmla="*/ 122 h 157"/>
                <a:gd name="T24" fmla="*/ 140 w 140"/>
                <a:gd name="T25" fmla="*/ 123 h 157"/>
                <a:gd name="T26" fmla="*/ 138 w 140"/>
                <a:gd name="T27" fmla="*/ 124 h 157"/>
                <a:gd name="T28" fmla="*/ 11 w 140"/>
                <a:gd name="T29" fmla="*/ 157 h 157"/>
                <a:gd name="T30" fmla="*/ 10 w 140"/>
                <a:gd name="T3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57">
                  <a:moveTo>
                    <a:pt x="10" y="157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6"/>
                    <a:pt x="8" y="155"/>
                  </a:cubicBezTo>
                  <a:cubicBezTo>
                    <a:pt x="10" y="116"/>
                    <a:pt x="8" y="77"/>
                    <a:pt x="1" y="38"/>
                  </a:cubicBezTo>
                  <a:cubicBezTo>
                    <a:pt x="0" y="37"/>
                    <a:pt x="1" y="36"/>
                    <a:pt x="2" y="36"/>
                  </a:cubicBezTo>
                  <a:cubicBezTo>
                    <a:pt x="3" y="36"/>
                    <a:pt x="4" y="37"/>
                    <a:pt x="5" y="38"/>
                  </a:cubicBezTo>
                  <a:cubicBezTo>
                    <a:pt x="12" y="75"/>
                    <a:pt x="14" y="114"/>
                    <a:pt x="12" y="152"/>
                  </a:cubicBezTo>
                  <a:cubicBezTo>
                    <a:pt x="52" y="137"/>
                    <a:pt x="93" y="126"/>
                    <a:pt x="135" y="121"/>
                  </a:cubicBezTo>
                  <a:cubicBezTo>
                    <a:pt x="121" y="83"/>
                    <a:pt x="111" y="43"/>
                    <a:pt x="107" y="2"/>
                  </a:cubicBezTo>
                  <a:cubicBezTo>
                    <a:pt x="106" y="1"/>
                    <a:pt x="107" y="0"/>
                    <a:pt x="108" y="0"/>
                  </a:cubicBezTo>
                  <a:cubicBezTo>
                    <a:pt x="109" y="0"/>
                    <a:pt x="110" y="1"/>
                    <a:pt x="111" y="2"/>
                  </a:cubicBezTo>
                  <a:cubicBezTo>
                    <a:pt x="115" y="43"/>
                    <a:pt x="125" y="83"/>
                    <a:pt x="140" y="122"/>
                  </a:cubicBezTo>
                  <a:cubicBezTo>
                    <a:pt x="140" y="122"/>
                    <a:pt x="140" y="123"/>
                    <a:pt x="140" y="123"/>
                  </a:cubicBezTo>
                  <a:cubicBezTo>
                    <a:pt x="140" y="124"/>
                    <a:pt x="139" y="124"/>
                    <a:pt x="138" y="124"/>
                  </a:cubicBezTo>
                  <a:cubicBezTo>
                    <a:pt x="95" y="130"/>
                    <a:pt x="52" y="141"/>
                    <a:pt x="11" y="157"/>
                  </a:cubicBezTo>
                  <a:cubicBezTo>
                    <a:pt x="10" y="157"/>
                    <a:pt x="10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>
              <a:off x="10599738" y="3889375"/>
              <a:ext cx="576263" cy="293688"/>
            </a:xfrm>
            <a:custGeom>
              <a:avLst/>
              <a:gdLst>
                <a:gd name="T0" fmla="*/ 2 w 49"/>
                <a:gd name="T1" fmla="*/ 25 h 25"/>
                <a:gd name="T2" fmla="*/ 1 w 49"/>
                <a:gd name="T3" fmla="*/ 24 h 25"/>
                <a:gd name="T4" fmla="*/ 2 w 49"/>
                <a:gd name="T5" fmla="*/ 21 h 25"/>
                <a:gd name="T6" fmla="*/ 39 w 49"/>
                <a:gd name="T7" fmla="*/ 3 h 25"/>
                <a:gd name="T8" fmla="*/ 43 w 49"/>
                <a:gd name="T9" fmla="*/ 2 h 25"/>
                <a:gd name="T10" fmla="*/ 44 w 49"/>
                <a:gd name="T11" fmla="*/ 1 h 25"/>
                <a:gd name="T12" fmla="*/ 45 w 49"/>
                <a:gd name="T13" fmla="*/ 1 h 25"/>
                <a:gd name="T14" fmla="*/ 48 w 49"/>
                <a:gd name="T15" fmla="*/ 0 h 25"/>
                <a:gd name="T16" fmla="*/ 49 w 49"/>
                <a:gd name="T17" fmla="*/ 3 h 25"/>
                <a:gd name="T18" fmla="*/ 44 w 49"/>
                <a:gd name="T19" fmla="*/ 6 h 25"/>
                <a:gd name="T20" fmla="*/ 41 w 49"/>
                <a:gd name="T21" fmla="*/ 7 h 25"/>
                <a:gd name="T22" fmla="*/ 3 w 49"/>
                <a:gd name="T23" fmla="*/ 25 h 25"/>
                <a:gd name="T24" fmla="*/ 2 w 49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5">
                  <a:moveTo>
                    <a:pt x="2" y="25"/>
                  </a:moveTo>
                  <a:cubicBezTo>
                    <a:pt x="2" y="25"/>
                    <a:pt x="1" y="25"/>
                    <a:pt x="1" y="24"/>
                  </a:cubicBezTo>
                  <a:cubicBezTo>
                    <a:pt x="0" y="23"/>
                    <a:pt x="1" y="22"/>
                    <a:pt x="2" y="21"/>
                  </a:cubicBezTo>
                  <a:cubicBezTo>
                    <a:pt x="15" y="16"/>
                    <a:pt x="27" y="10"/>
                    <a:pt x="39" y="3"/>
                  </a:cubicBezTo>
                  <a:cubicBezTo>
                    <a:pt x="40" y="3"/>
                    <a:pt x="42" y="2"/>
                    <a:pt x="43" y="2"/>
                  </a:cubicBezTo>
                  <a:cubicBezTo>
                    <a:pt x="43" y="2"/>
                    <a:pt x="44" y="2"/>
                    <a:pt x="44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7" y="0"/>
                    <a:pt x="48" y="0"/>
                  </a:cubicBezTo>
                  <a:cubicBezTo>
                    <a:pt x="49" y="1"/>
                    <a:pt x="49" y="2"/>
                    <a:pt x="49" y="3"/>
                  </a:cubicBezTo>
                  <a:cubicBezTo>
                    <a:pt x="48" y="5"/>
                    <a:pt x="47" y="5"/>
                    <a:pt x="44" y="6"/>
                  </a:cubicBezTo>
                  <a:cubicBezTo>
                    <a:pt x="43" y="6"/>
                    <a:pt x="42" y="6"/>
                    <a:pt x="41" y="7"/>
                  </a:cubicBezTo>
                  <a:cubicBezTo>
                    <a:pt x="29" y="13"/>
                    <a:pt x="16" y="20"/>
                    <a:pt x="3" y="25"/>
                  </a:cubicBezTo>
                  <a:cubicBezTo>
                    <a:pt x="3" y="25"/>
                    <a:pt x="3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83"/>
            <p:cNvSpPr/>
            <p:nvPr/>
          </p:nvSpPr>
          <p:spPr bwMode="auto">
            <a:xfrm>
              <a:off x="9917113" y="4254500"/>
              <a:ext cx="411163" cy="152400"/>
            </a:xfrm>
            <a:custGeom>
              <a:avLst/>
              <a:gdLst>
                <a:gd name="T0" fmla="*/ 2 w 35"/>
                <a:gd name="T1" fmla="*/ 13 h 13"/>
                <a:gd name="T2" fmla="*/ 0 w 35"/>
                <a:gd name="T3" fmla="*/ 12 h 13"/>
                <a:gd name="T4" fmla="*/ 1 w 35"/>
                <a:gd name="T5" fmla="*/ 9 h 13"/>
                <a:gd name="T6" fmla="*/ 32 w 35"/>
                <a:gd name="T7" fmla="*/ 1 h 13"/>
                <a:gd name="T8" fmla="*/ 34 w 35"/>
                <a:gd name="T9" fmla="*/ 2 h 13"/>
                <a:gd name="T10" fmla="*/ 33 w 35"/>
                <a:gd name="T11" fmla="*/ 4 h 13"/>
                <a:gd name="T12" fmla="*/ 2 w 35"/>
                <a:gd name="T13" fmla="*/ 13 h 13"/>
                <a:gd name="T14" fmla="*/ 2 w 3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3">
                  <a:moveTo>
                    <a:pt x="2" y="13"/>
                  </a:moveTo>
                  <a:cubicBezTo>
                    <a:pt x="1" y="13"/>
                    <a:pt x="0" y="13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2" y="7"/>
                    <a:pt x="22" y="4"/>
                    <a:pt x="32" y="1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5" y="3"/>
                    <a:pt x="34" y="4"/>
                    <a:pt x="33" y="4"/>
                  </a:cubicBezTo>
                  <a:cubicBezTo>
                    <a:pt x="23" y="8"/>
                    <a:pt x="13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84"/>
            <p:cNvSpPr>
              <a:spLocks noEditPoints="1"/>
            </p:cNvSpPr>
            <p:nvPr/>
          </p:nvSpPr>
          <p:spPr bwMode="auto">
            <a:xfrm>
              <a:off x="10234613" y="3913188"/>
              <a:ext cx="458788" cy="635000"/>
            </a:xfrm>
            <a:custGeom>
              <a:avLst/>
              <a:gdLst>
                <a:gd name="T0" fmla="*/ 11 w 39"/>
                <a:gd name="T1" fmla="*/ 54 h 54"/>
                <a:gd name="T2" fmla="*/ 11 w 39"/>
                <a:gd name="T3" fmla="*/ 54 h 54"/>
                <a:gd name="T4" fmla="*/ 9 w 39"/>
                <a:gd name="T5" fmla="*/ 54 h 54"/>
                <a:gd name="T6" fmla="*/ 7 w 39"/>
                <a:gd name="T7" fmla="*/ 52 h 54"/>
                <a:gd name="T8" fmla="*/ 0 w 39"/>
                <a:gd name="T9" fmla="*/ 18 h 54"/>
                <a:gd name="T10" fmla="*/ 1 w 39"/>
                <a:gd name="T11" fmla="*/ 12 h 54"/>
                <a:gd name="T12" fmla="*/ 7 w 39"/>
                <a:gd name="T13" fmla="*/ 7 h 54"/>
                <a:gd name="T14" fmla="*/ 25 w 39"/>
                <a:gd name="T15" fmla="*/ 0 h 54"/>
                <a:gd name="T16" fmla="*/ 27 w 39"/>
                <a:gd name="T17" fmla="*/ 0 h 54"/>
                <a:gd name="T18" fmla="*/ 28 w 39"/>
                <a:gd name="T19" fmla="*/ 2 h 54"/>
                <a:gd name="T20" fmla="*/ 33 w 39"/>
                <a:gd name="T21" fmla="*/ 19 h 54"/>
                <a:gd name="T22" fmla="*/ 39 w 39"/>
                <a:gd name="T23" fmla="*/ 40 h 54"/>
                <a:gd name="T24" fmla="*/ 11 w 39"/>
                <a:gd name="T25" fmla="*/ 54 h 54"/>
                <a:gd name="T26" fmla="*/ 25 w 39"/>
                <a:gd name="T27" fmla="*/ 5 h 54"/>
                <a:gd name="T28" fmla="*/ 9 w 39"/>
                <a:gd name="T29" fmla="*/ 11 h 54"/>
                <a:gd name="T30" fmla="*/ 5 w 39"/>
                <a:gd name="T31" fmla="*/ 14 h 54"/>
                <a:gd name="T32" fmla="*/ 4 w 39"/>
                <a:gd name="T33" fmla="*/ 17 h 54"/>
                <a:gd name="T34" fmla="*/ 11 w 39"/>
                <a:gd name="T35" fmla="*/ 50 h 54"/>
                <a:gd name="T36" fmla="*/ 35 w 39"/>
                <a:gd name="T37" fmla="*/ 39 h 54"/>
                <a:gd name="T38" fmla="*/ 30 w 39"/>
                <a:gd name="T39" fmla="*/ 21 h 54"/>
                <a:gd name="T40" fmla="*/ 25 w 39"/>
                <a:gd name="T4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54">
                  <a:moveTo>
                    <a:pt x="11" y="54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9" y="54"/>
                  </a:cubicBezTo>
                  <a:cubicBezTo>
                    <a:pt x="8" y="54"/>
                    <a:pt x="8" y="53"/>
                    <a:pt x="7" y="52"/>
                  </a:cubicBezTo>
                  <a:cubicBezTo>
                    <a:pt x="7" y="41"/>
                    <a:pt x="4" y="27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2" y="10"/>
                    <a:pt x="5" y="8"/>
                    <a:pt x="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8" y="5"/>
                    <a:pt x="31" y="12"/>
                    <a:pt x="33" y="19"/>
                  </a:cubicBezTo>
                  <a:cubicBezTo>
                    <a:pt x="37" y="30"/>
                    <a:pt x="39" y="36"/>
                    <a:pt x="39" y="40"/>
                  </a:cubicBezTo>
                  <a:cubicBezTo>
                    <a:pt x="38" y="48"/>
                    <a:pt x="17" y="54"/>
                    <a:pt x="11" y="54"/>
                  </a:cubicBezTo>
                  <a:close/>
                  <a:moveTo>
                    <a:pt x="25" y="5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5" y="13"/>
                    <a:pt x="5" y="14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7" y="25"/>
                    <a:pt x="10" y="38"/>
                    <a:pt x="11" y="50"/>
                  </a:cubicBezTo>
                  <a:cubicBezTo>
                    <a:pt x="20" y="49"/>
                    <a:pt x="35" y="43"/>
                    <a:pt x="35" y="39"/>
                  </a:cubicBezTo>
                  <a:cubicBezTo>
                    <a:pt x="35" y="37"/>
                    <a:pt x="32" y="28"/>
                    <a:pt x="30" y="21"/>
                  </a:cubicBezTo>
                  <a:cubicBezTo>
                    <a:pt x="27" y="15"/>
                    <a:pt x="25" y="9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88"/>
            <p:cNvSpPr/>
            <p:nvPr/>
          </p:nvSpPr>
          <p:spPr bwMode="auto">
            <a:xfrm>
              <a:off x="10245726" y="5568950"/>
              <a:ext cx="1249363" cy="328613"/>
            </a:xfrm>
            <a:custGeom>
              <a:avLst/>
              <a:gdLst>
                <a:gd name="T0" fmla="*/ 2 w 106"/>
                <a:gd name="T1" fmla="*/ 28 h 28"/>
                <a:gd name="T2" fmla="*/ 1 w 106"/>
                <a:gd name="T3" fmla="*/ 28 h 28"/>
                <a:gd name="T4" fmla="*/ 0 w 106"/>
                <a:gd name="T5" fmla="*/ 26 h 28"/>
                <a:gd name="T6" fmla="*/ 0 w 106"/>
                <a:gd name="T7" fmla="*/ 6 h 28"/>
                <a:gd name="T8" fmla="*/ 2 w 106"/>
                <a:gd name="T9" fmla="*/ 4 h 28"/>
                <a:gd name="T10" fmla="*/ 2 w 106"/>
                <a:gd name="T11" fmla="*/ 4 h 28"/>
                <a:gd name="T12" fmla="*/ 4 w 106"/>
                <a:gd name="T13" fmla="*/ 6 h 28"/>
                <a:gd name="T14" fmla="*/ 4 w 106"/>
                <a:gd name="T15" fmla="*/ 22 h 28"/>
                <a:gd name="T16" fmla="*/ 27 w 106"/>
                <a:gd name="T17" fmla="*/ 15 h 28"/>
                <a:gd name="T18" fmla="*/ 103 w 106"/>
                <a:gd name="T19" fmla="*/ 0 h 28"/>
                <a:gd name="T20" fmla="*/ 106 w 106"/>
                <a:gd name="T21" fmla="*/ 2 h 28"/>
                <a:gd name="T22" fmla="*/ 104 w 106"/>
                <a:gd name="T23" fmla="*/ 4 h 28"/>
                <a:gd name="T24" fmla="*/ 28 w 106"/>
                <a:gd name="T25" fmla="*/ 19 h 28"/>
                <a:gd name="T26" fmla="*/ 3 w 106"/>
                <a:gd name="T27" fmla="*/ 28 h 28"/>
                <a:gd name="T28" fmla="*/ 2 w 106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28">
                  <a:moveTo>
                    <a:pt x="2" y="28"/>
                  </a:moveTo>
                  <a:cubicBezTo>
                    <a:pt x="2" y="28"/>
                    <a:pt x="2" y="28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1" y="18"/>
                    <a:pt x="20" y="16"/>
                    <a:pt x="27" y="15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6" y="1"/>
                    <a:pt x="106" y="2"/>
                  </a:cubicBezTo>
                  <a:cubicBezTo>
                    <a:pt x="106" y="3"/>
                    <a:pt x="105" y="4"/>
                    <a:pt x="104" y="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9" y="20"/>
                    <a:pt x="10" y="22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89"/>
            <p:cNvSpPr/>
            <p:nvPr/>
          </p:nvSpPr>
          <p:spPr bwMode="auto">
            <a:xfrm>
              <a:off x="11164888" y="4041775"/>
              <a:ext cx="400050" cy="1585913"/>
            </a:xfrm>
            <a:custGeom>
              <a:avLst/>
              <a:gdLst>
                <a:gd name="T0" fmla="*/ 25 w 34"/>
                <a:gd name="T1" fmla="*/ 135 h 135"/>
                <a:gd name="T2" fmla="*/ 19 w 34"/>
                <a:gd name="T3" fmla="*/ 133 h 135"/>
                <a:gd name="T4" fmla="*/ 19 w 34"/>
                <a:gd name="T5" fmla="*/ 130 h 135"/>
                <a:gd name="T6" fmla="*/ 22 w 34"/>
                <a:gd name="T7" fmla="*/ 130 h 135"/>
                <a:gd name="T8" fmla="*/ 30 w 34"/>
                <a:gd name="T9" fmla="*/ 130 h 135"/>
                <a:gd name="T10" fmla="*/ 19 w 34"/>
                <a:gd name="T11" fmla="*/ 42 h 135"/>
                <a:gd name="T12" fmla="*/ 18 w 34"/>
                <a:gd name="T13" fmla="*/ 6 h 135"/>
                <a:gd name="T14" fmla="*/ 2 w 34"/>
                <a:gd name="T15" fmla="*/ 8 h 135"/>
                <a:gd name="T16" fmla="*/ 0 w 34"/>
                <a:gd name="T17" fmla="*/ 6 h 135"/>
                <a:gd name="T18" fmla="*/ 2 w 34"/>
                <a:gd name="T19" fmla="*/ 4 h 135"/>
                <a:gd name="T20" fmla="*/ 19 w 34"/>
                <a:gd name="T21" fmla="*/ 1 h 135"/>
                <a:gd name="T22" fmla="*/ 21 w 34"/>
                <a:gd name="T23" fmla="*/ 1 h 135"/>
                <a:gd name="T24" fmla="*/ 22 w 34"/>
                <a:gd name="T25" fmla="*/ 3 h 135"/>
                <a:gd name="T26" fmla="*/ 23 w 34"/>
                <a:gd name="T27" fmla="*/ 42 h 135"/>
                <a:gd name="T28" fmla="*/ 34 w 34"/>
                <a:gd name="T29" fmla="*/ 132 h 135"/>
                <a:gd name="T30" fmla="*/ 33 w 34"/>
                <a:gd name="T31" fmla="*/ 134 h 135"/>
                <a:gd name="T32" fmla="*/ 25 w 34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35">
                  <a:moveTo>
                    <a:pt x="25" y="135"/>
                  </a:moveTo>
                  <a:cubicBezTo>
                    <a:pt x="23" y="135"/>
                    <a:pt x="21" y="135"/>
                    <a:pt x="19" y="133"/>
                  </a:cubicBezTo>
                  <a:cubicBezTo>
                    <a:pt x="18" y="132"/>
                    <a:pt x="18" y="131"/>
                    <a:pt x="19" y="130"/>
                  </a:cubicBezTo>
                  <a:cubicBezTo>
                    <a:pt x="20" y="130"/>
                    <a:pt x="21" y="129"/>
                    <a:pt x="22" y="130"/>
                  </a:cubicBezTo>
                  <a:cubicBezTo>
                    <a:pt x="24" y="132"/>
                    <a:pt x="27" y="131"/>
                    <a:pt x="30" y="130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30"/>
                    <a:pt x="16" y="18"/>
                    <a:pt x="18" y="6"/>
                  </a:cubicBezTo>
                  <a:cubicBezTo>
                    <a:pt x="12" y="8"/>
                    <a:pt x="7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8" y="5"/>
                    <a:pt x="14" y="3"/>
                    <a:pt x="19" y="1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1"/>
                    <a:pt x="22" y="2"/>
                    <a:pt x="22" y="3"/>
                  </a:cubicBezTo>
                  <a:cubicBezTo>
                    <a:pt x="19" y="16"/>
                    <a:pt x="21" y="29"/>
                    <a:pt x="23" y="4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4" y="133"/>
                    <a:pt x="34" y="133"/>
                    <a:pt x="33" y="134"/>
                  </a:cubicBezTo>
                  <a:cubicBezTo>
                    <a:pt x="31" y="134"/>
                    <a:pt x="28" y="135"/>
                    <a:pt x="2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704123" y="4397260"/>
            <a:ext cx="5528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9379" y="4004466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92149" y="5093878"/>
            <a:ext cx="5540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sym typeface="Calibri" panose="020F0502020204030204" pitchFamily="34" charset="0"/>
              </a:rPr>
              <a:t>You can click here to enter your text. You can click here to enter your text. You can click here to enter your text.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87003" y="244361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01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587003" y="4595143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</a:rPr>
              <a:t>02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3352" y="188640"/>
            <a:ext cx="11703745" cy="6472965"/>
          </a:xfrm>
          <a:prstGeom prst="rect">
            <a:avLst/>
          </a:prstGeom>
          <a:pattFill prst="pct5">
            <a:fgClr>
              <a:srgbClr val="FDE9BD"/>
            </a:fgClr>
            <a:bgClr>
              <a:schemeClr val="bg1"/>
            </a:bgClr>
          </a:pattFill>
          <a:ln w="19050" cmpd="dbl">
            <a:solidFill>
              <a:srgbClr val="BEAB89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5470" y="4059069"/>
            <a:ext cx="1584176" cy="369332"/>
          </a:xfrm>
          <a:prstGeom prst="rect">
            <a:avLst/>
          </a:prstGeom>
          <a:noFill/>
          <a:ln>
            <a:solidFill>
              <a:srgbClr val="6A40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43462" y="457241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在此处可以添加对文字的解释，内容等。</a:t>
            </a: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添加对文字的解释，内容等。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8840" y="3622066"/>
            <a:ext cx="974161" cy="9503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20000" contrast="20000"/>
          </a:blip>
          <a:stretch>
            <a:fillRect/>
          </a:stretch>
        </p:blipFill>
        <p:spPr>
          <a:xfrm>
            <a:off x="1830496" y="1591861"/>
            <a:ext cx="2544914" cy="366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05" y="348734"/>
            <a:ext cx="254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请在此处添加标题文字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0105" y="3132333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0105" y="3469050"/>
            <a:ext cx="55286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0105" y="4525009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0105" y="4861726"/>
            <a:ext cx="55286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在此处填入你需要的内容。请在此处填入你需要的内容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A402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。点击添加文字点击添加文字点击添加文字点击添加文字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6A4028"/>
              </a:solidFill>
              <a:effectLst/>
              <a:uLnTx/>
              <a:uFillTx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695199" y="2963974"/>
            <a:ext cx="1800200" cy="2687380"/>
            <a:chOff x="9031288" y="2717800"/>
            <a:chExt cx="1327150" cy="1981200"/>
          </a:xfrm>
          <a:solidFill>
            <a:srgbClr val="6A4028"/>
          </a:solidFill>
        </p:grpSpPr>
        <p:sp>
          <p:nvSpPr>
            <p:cNvPr id="9" name="Freeform 17"/>
            <p:cNvSpPr/>
            <p:nvPr/>
          </p:nvSpPr>
          <p:spPr bwMode="auto">
            <a:xfrm>
              <a:off x="9534525" y="3189288"/>
              <a:ext cx="7938" cy="793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9031288" y="2717800"/>
              <a:ext cx="1327150" cy="1981200"/>
            </a:xfrm>
            <a:custGeom>
              <a:avLst/>
              <a:gdLst>
                <a:gd name="T0" fmla="*/ 8 w 153"/>
                <a:gd name="T1" fmla="*/ 136 h 231"/>
                <a:gd name="T2" fmla="*/ 78 w 153"/>
                <a:gd name="T3" fmla="*/ 52 h 231"/>
                <a:gd name="T4" fmla="*/ 72 w 153"/>
                <a:gd name="T5" fmla="*/ 58 h 231"/>
                <a:gd name="T6" fmla="*/ 57 w 153"/>
                <a:gd name="T7" fmla="*/ 210 h 231"/>
                <a:gd name="T8" fmla="*/ 146 w 153"/>
                <a:gd name="T9" fmla="*/ 14 h 231"/>
                <a:gd name="T10" fmla="*/ 37 w 153"/>
                <a:gd name="T11" fmla="*/ 56 h 231"/>
                <a:gd name="T12" fmla="*/ 67 w 153"/>
                <a:gd name="T13" fmla="*/ 56 h 231"/>
                <a:gd name="T14" fmla="*/ 83 w 153"/>
                <a:gd name="T15" fmla="*/ 56 h 231"/>
                <a:gd name="T16" fmla="*/ 113 w 153"/>
                <a:gd name="T17" fmla="*/ 59 h 231"/>
                <a:gd name="T18" fmla="*/ 41 w 153"/>
                <a:gd name="T19" fmla="*/ 64 h 231"/>
                <a:gd name="T20" fmla="*/ 36 w 153"/>
                <a:gd name="T21" fmla="*/ 63 h 231"/>
                <a:gd name="T22" fmla="*/ 39 w 153"/>
                <a:gd name="T23" fmla="*/ 65 h 231"/>
                <a:gd name="T24" fmla="*/ 49 w 153"/>
                <a:gd name="T25" fmla="*/ 66 h 231"/>
                <a:gd name="T26" fmla="*/ 45 w 153"/>
                <a:gd name="T27" fmla="*/ 71 h 231"/>
                <a:gd name="T28" fmla="*/ 21 w 153"/>
                <a:gd name="T29" fmla="*/ 79 h 231"/>
                <a:gd name="T30" fmla="*/ 53 w 153"/>
                <a:gd name="T31" fmla="*/ 73 h 231"/>
                <a:gd name="T32" fmla="*/ 39 w 153"/>
                <a:gd name="T33" fmla="*/ 74 h 231"/>
                <a:gd name="T34" fmla="*/ 59 w 153"/>
                <a:gd name="T35" fmla="*/ 77 h 231"/>
                <a:gd name="T36" fmla="*/ 33 w 153"/>
                <a:gd name="T37" fmla="*/ 78 h 231"/>
                <a:gd name="T38" fmla="*/ 46 w 153"/>
                <a:gd name="T39" fmla="*/ 79 h 231"/>
                <a:gd name="T40" fmla="*/ 65 w 153"/>
                <a:gd name="T41" fmla="*/ 81 h 231"/>
                <a:gd name="T42" fmla="*/ 29 w 153"/>
                <a:gd name="T43" fmla="*/ 86 h 231"/>
                <a:gd name="T44" fmla="*/ 31 w 153"/>
                <a:gd name="T45" fmla="*/ 84 h 231"/>
                <a:gd name="T46" fmla="*/ 55 w 153"/>
                <a:gd name="T47" fmla="*/ 86 h 231"/>
                <a:gd name="T48" fmla="*/ 51 w 153"/>
                <a:gd name="T49" fmla="*/ 90 h 231"/>
                <a:gd name="T50" fmla="*/ 63 w 153"/>
                <a:gd name="T51" fmla="*/ 93 h 231"/>
                <a:gd name="T52" fmla="*/ 66 w 153"/>
                <a:gd name="T53" fmla="*/ 95 h 231"/>
                <a:gd name="T54" fmla="*/ 37 w 153"/>
                <a:gd name="T55" fmla="*/ 98 h 231"/>
                <a:gd name="T56" fmla="*/ 40 w 153"/>
                <a:gd name="T57" fmla="*/ 101 h 231"/>
                <a:gd name="T58" fmla="*/ 41 w 153"/>
                <a:gd name="T59" fmla="*/ 104 h 231"/>
                <a:gd name="T60" fmla="*/ 34 w 153"/>
                <a:gd name="T61" fmla="*/ 105 h 231"/>
                <a:gd name="T62" fmla="*/ 34 w 153"/>
                <a:gd name="T63" fmla="*/ 106 h 231"/>
                <a:gd name="T64" fmla="*/ 43 w 153"/>
                <a:gd name="T65" fmla="*/ 108 h 231"/>
                <a:gd name="T66" fmla="*/ 39 w 153"/>
                <a:gd name="T67" fmla="*/ 113 h 231"/>
                <a:gd name="T68" fmla="*/ 43 w 153"/>
                <a:gd name="T69" fmla="*/ 114 h 231"/>
                <a:gd name="T70" fmla="*/ 63 w 153"/>
                <a:gd name="T71" fmla="*/ 115 h 231"/>
                <a:gd name="T72" fmla="*/ 47 w 153"/>
                <a:gd name="T73" fmla="*/ 118 h 231"/>
                <a:gd name="T74" fmla="*/ 59 w 153"/>
                <a:gd name="T75" fmla="*/ 122 h 231"/>
                <a:gd name="T76" fmla="*/ 47 w 153"/>
                <a:gd name="T77" fmla="*/ 123 h 231"/>
                <a:gd name="T78" fmla="*/ 54 w 153"/>
                <a:gd name="T79" fmla="*/ 126 h 231"/>
                <a:gd name="T80" fmla="*/ 43 w 153"/>
                <a:gd name="T81" fmla="*/ 128 h 231"/>
                <a:gd name="T82" fmla="*/ 58 w 153"/>
                <a:gd name="T83" fmla="*/ 128 h 231"/>
                <a:gd name="T84" fmla="*/ 59 w 153"/>
                <a:gd name="T85" fmla="*/ 134 h 231"/>
                <a:gd name="T86" fmla="*/ 50 w 153"/>
                <a:gd name="T87" fmla="*/ 135 h 231"/>
                <a:gd name="T88" fmla="*/ 53 w 153"/>
                <a:gd name="T89" fmla="*/ 140 h 231"/>
                <a:gd name="T90" fmla="*/ 42 w 153"/>
                <a:gd name="T91" fmla="*/ 144 h 231"/>
                <a:gd name="T92" fmla="*/ 6 w 153"/>
                <a:gd name="T93" fmla="*/ 149 h 231"/>
                <a:gd name="T94" fmla="*/ 64 w 153"/>
                <a:gd name="T95" fmla="*/ 170 h 231"/>
                <a:gd name="T96" fmla="*/ 34 w 153"/>
                <a:gd name="T97" fmla="*/ 157 h 231"/>
                <a:gd name="T98" fmla="*/ 63 w 153"/>
                <a:gd name="T99" fmla="*/ 162 h 231"/>
                <a:gd name="T100" fmla="*/ 31 w 153"/>
                <a:gd name="T101" fmla="*/ 179 h 231"/>
                <a:gd name="T102" fmla="*/ 56 w 153"/>
                <a:gd name="T103" fmla="*/ 174 h 231"/>
                <a:gd name="T104" fmla="*/ 61 w 153"/>
                <a:gd name="T105" fmla="*/ 177 h 231"/>
                <a:gd name="T106" fmla="*/ 31 w 153"/>
                <a:gd name="T107" fmla="*/ 195 h 231"/>
                <a:gd name="T108" fmla="*/ 60 w 153"/>
                <a:gd name="T109" fmla="*/ 187 h 231"/>
                <a:gd name="T110" fmla="*/ 65 w 153"/>
                <a:gd name="T111" fmla="*/ 195 h 231"/>
                <a:gd name="T112" fmla="*/ 57 w 153"/>
                <a:gd name="T113" fmla="*/ 199 h 231"/>
                <a:gd name="T114" fmla="*/ 63 w 153"/>
                <a:gd name="T115" fmla="*/ 206 h 231"/>
                <a:gd name="T116" fmla="*/ 66 w 153"/>
                <a:gd name="T117" fmla="*/ 213 h 231"/>
                <a:gd name="T118" fmla="*/ 35 w 153"/>
                <a:gd name="T119" fmla="*/ 217 h 231"/>
                <a:gd name="T120" fmla="*/ 62 w 153"/>
                <a:gd name="T121" fmla="*/ 220 h 231"/>
                <a:gd name="T122" fmla="*/ 27 w 153"/>
                <a:gd name="T123" fmla="*/ 2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" h="231">
                  <a:moveTo>
                    <a:pt x="39" y="219"/>
                  </a:moveTo>
                  <a:cubicBezTo>
                    <a:pt x="39" y="219"/>
                    <a:pt x="39" y="219"/>
                    <a:pt x="38" y="219"/>
                  </a:cubicBezTo>
                  <a:cubicBezTo>
                    <a:pt x="39" y="221"/>
                    <a:pt x="40" y="222"/>
                    <a:pt x="41" y="224"/>
                  </a:cubicBezTo>
                  <a:cubicBezTo>
                    <a:pt x="41" y="224"/>
                    <a:pt x="42" y="224"/>
                    <a:pt x="42" y="224"/>
                  </a:cubicBezTo>
                  <a:cubicBezTo>
                    <a:pt x="42" y="225"/>
                    <a:pt x="41" y="224"/>
                    <a:pt x="40" y="224"/>
                  </a:cubicBezTo>
                  <a:cubicBezTo>
                    <a:pt x="40" y="225"/>
                    <a:pt x="40" y="225"/>
                    <a:pt x="40" y="226"/>
                  </a:cubicBezTo>
                  <a:cubicBezTo>
                    <a:pt x="39" y="227"/>
                    <a:pt x="38" y="225"/>
                    <a:pt x="37" y="225"/>
                  </a:cubicBezTo>
                  <a:cubicBezTo>
                    <a:pt x="37" y="226"/>
                    <a:pt x="38" y="227"/>
                    <a:pt x="39" y="228"/>
                  </a:cubicBezTo>
                  <a:cubicBezTo>
                    <a:pt x="39" y="228"/>
                    <a:pt x="40" y="227"/>
                    <a:pt x="40" y="227"/>
                  </a:cubicBezTo>
                  <a:cubicBezTo>
                    <a:pt x="41" y="227"/>
                    <a:pt x="41" y="226"/>
                    <a:pt x="41" y="226"/>
                  </a:cubicBezTo>
                  <a:cubicBezTo>
                    <a:pt x="41" y="226"/>
                    <a:pt x="41" y="226"/>
                    <a:pt x="42" y="226"/>
                  </a:cubicBezTo>
                  <a:cubicBezTo>
                    <a:pt x="42" y="227"/>
                    <a:pt x="42" y="228"/>
                    <a:pt x="41" y="228"/>
                  </a:cubicBezTo>
                  <a:cubicBezTo>
                    <a:pt x="41" y="228"/>
                    <a:pt x="41" y="228"/>
                    <a:pt x="40" y="228"/>
                  </a:cubicBezTo>
                  <a:cubicBezTo>
                    <a:pt x="38" y="229"/>
                    <a:pt x="36" y="230"/>
                    <a:pt x="33" y="230"/>
                  </a:cubicBezTo>
                  <a:cubicBezTo>
                    <a:pt x="32" y="230"/>
                    <a:pt x="33" y="230"/>
                    <a:pt x="32" y="231"/>
                  </a:cubicBezTo>
                  <a:cubicBezTo>
                    <a:pt x="31" y="230"/>
                    <a:pt x="30" y="229"/>
                    <a:pt x="29" y="230"/>
                  </a:cubicBezTo>
                  <a:cubicBezTo>
                    <a:pt x="28" y="228"/>
                    <a:pt x="26" y="229"/>
                    <a:pt x="25" y="228"/>
                  </a:cubicBezTo>
                  <a:cubicBezTo>
                    <a:pt x="24" y="228"/>
                    <a:pt x="24" y="229"/>
                    <a:pt x="23" y="228"/>
                  </a:cubicBezTo>
                  <a:cubicBezTo>
                    <a:pt x="23" y="228"/>
                    <a:pt x="23" y="228"/>
                    <a:pt x="23" y="227"/>
                  </a:cubicBezTo>
                  <a:cubicBezTo>
                    <a:pt x="22" y="227"/>
                    <a:pt x="21" y="228"/>
                    <a:pt x="20" y="228"/>
                  </a:cubicBezTo>
                  <a:cubicBezTo>
                    <a:pt x="21" y="227"/>
                    <a:pt x="21" y="226"/>
                    <a:pt x="22" y="226"/>
                  </a:cubicBezTo>
                  <a:cubicBezTo>
                    <a:pt x="23" y="225"/>
                    <a:pt x="23" y="224"/>
                    <a:pt x="24" y="224"/>
                  </a:cubicBezTo>
                  <a:cubicBezTo>
                    <a:pt x="23" y="223"/>
                    <a:pt x="24" y="222"/>
                    <a:pt x="24" y="221"/>
                  </a:cubicBezTo>
                  <a:cubicBezTo>
                    <a:pt x="26" y="220"/>
                    <a:pt x="26" y="215"/>
                    <a:pt x="29" y="215"/>
                  </a:cubicBezTo>
                  <a:cubicBezTo>
                    <a:pt x="29" y="210"/>
                    <a:pt x="30" y="205"/>
                    <a:pt x="29" y="201"/>
                  </a:cubicBezTo>
                  <a:cubicBezTo>
                    <a:pt x="30" y="198"/>
                    <a:pt x="30" y="193"/>
                    <a:pt x="30" y="189"/>
                  </a:cubicBezTo>
                  <a:cubicBezTo>
                    <a:pt x="30" y="186"/>
                    <a:pt x="30" y="184"/>
                    <a:pt x="29" y="182"/>
                  </a:cubicBezTo>
                  <a:cubicBezTo>
                    <a:pt x="29" y="181"/>
                    <a:pt x="30" y="181"/>
                    <a:pt x="30" y="180"/>
                  </a:cubicBezTo>
                  <a:cubicBezTo>
                    <a:pt x="30" y="175"/>
                    <a:pt x="30" y="169"/>
                    <a:pt x="31" y="163"/>
                  </a:cubicBezTo>
                  <a:cubicBezTo>
                    <a:pt x="31" y="159"/>
                    <a:pt x="32" y="156"/>
                    <a:pt x="32" y="152"/>
                  </a:cubicBezTo>
                  <a:cubicBezTo>
                    <a:pt x="32" y="152"/>
                    <a:pt x="32" y="151"/>
                    <a:pt x="32" y="151"/>
                  </a:cubicBezTo>
                  <a:cubicBezTo>
                    <a:pt x="32" y="150"/>
                    <a:pt x="32" y="150"/>
                    <a:pt x="32" y="149"/>
                  </a:cubicBezTo>
                  <a:cubicBezTo>
                    <a:pt x="33" y="147"/>
                    <a:pt x="32" y="144"/>
                    <a:pt x="32" y="141"/>
                  </a:cubicBezTo>
                  <a:cubicBezTo>
                    <a:pt x="32" y="142"/>
                    <a:pt x="32" y="143"/>
                    <a:pt x="31" y="144"/>
                  </a:cubicBezTo>
                  <a:cubicBezTo>
                    <a:pt x="31" y="144"/>
                    <a:pt x="31" y="143"/>
                    <a:pt x="31" y="143"/>
                  </a:cubicBezTo>
                  <a:cubicBezTo>
                    <a:pt x="30" y="137"/>
                    <a:pt x="30" y="129"/>
                    <a:pt x="29" y="123"/>
                  </a:cubicBezTo>
                  <a:cubicBezTo>
                    <a:pt x="29" y="118"/>
                    <a:pt x="29" y="114"/>
                    <a:pt x="28" y="110"/>
                  </a:cubicBezTo>
                  <a:cubicBezTo>
                    <a:pt x="27" y="99"/>
                    <a:pt x="26" y="88"/>
                    <a:pt x="24" y="78"/>
                  </a:cubicBezTo>
                  <a:cubicBezTo>
                    <a:pt x="23" y="80"/>
                    <a:pt x="22" y="83"/>
                    <a:pt x="21" y="84"/>
                  </a:cubicBezTo>
                  <a:cubicBezTo>
                    <a:pt x="21" y="86"/>
                    <a:pt x="20" y="87"/>
                    <a:pt x="20" y="88"/>
                  </a:cubicBezTo>
                  <a:cubicBezTo>
                    <a:pt x="18" y="92"/>
                    <a:pt x="17" y="98"/>
                    <a:pt x="15" y="101"/>
                  </a:cubicBezTo>
                  <a:cubicBezTo>
                    <a:pt x="16" y="104"/>
                    <a:pt x="14" y="106"/>
                    <a:pt x="14" y="109"/>
                  </a:cubicBezTo>
                  <a:cubicBezTo>
                    <a:pt x="14" y="109"/>
                    <a:pt x="14" y="110"/>
                    <a:pt x="13" y="110"/>
                  </a:cubicBezTo>
                  <a:cubicBezTo>
                    <a:pt x="13" y="111"/>
                    <a:pt x="13" y="112"/>
                    <a:pt x="12" y="113"/>
                  </a:cubicBezTo>
                  <a:cubicBezTo>
                    <a:pt x="12" y="115"/>
                    <a:pt x="12" y="118"/>
                    <a:pt x="11" y="120"/>
                  </a:cubicBezTo>
                  <a:cubicBezTo>
                    <a:pt x="11" y="121"/>
                    <a:pt x="11" y="122"/>
                    <a:pt x="11" y="123"/>
                  </a:cubicBezTo>
                  <a:cubicBezTo>
                    <a:pt x="10" y="126"/>
                    <a:pt x="9" y="130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4"/>
                    <a:pt x="9" y="134"/>
                  </a:cubicBezTo>
                  <a:cubicBezTo>
                    <a:pt x="9" y="135"/>
                    <a:pt x="8" y="136"/>
                    <a:pt x="8" y="136"/>
                  </a:cubicBezTo>
                  <a:cubicBezTo>
                    <a:pt x="9" y="136"/>
                    <a:pt x="8" y="136"/>
                    <a:pt x="8" y="136"/>
                  </a:cubicBezTo>
                  <a:cubicBezTo>
                    <a:pt x="8" y="138"/>
                    <a:pt x="9" y="141"/>
                    <a:pt x="8" y="143"/>
                  </a:cubicBezTo>
                  <a:cubicBezTo>
                    <a:pt x="8" y="143"/>
                    <a:pt x="9" y="143"/>
                    <a:pt x="9" y="143"/>
                  </a:cubicBezTo>
                  <a:cubicBezTo>
                    <a:pt x="9" y="145"/>
                    <a:pt x="8" y="147"/>
                    <a:pt x="9" y="149"/>
                  </a:cubicBezTo>
                  <a:cubicBezTo>
                    <a:pt x="9" y="149"/>
                    <a:pt x="8" y="150"/>
                    <a:pt x="8" y="150"/>
                  </a:cubicBezTo>
                  <a:cubicBezTo>
                    <a:pt x="8" y="150"/>
                    <a:pt x="9" y="150"/>
                    <a:pt x="9" y="150"/>
                  </a:cubicBezTo>
                  <a:cubicBezTo>
                    <a:pt x="8" y="153"/>
                    <a:pt x="6" y="157"/>
                    <a:pt x="5" y="160"/>
                  </a:cubicBezTo>
                  <a:cubicBezTo>
                    <a:pt x="4" y="162"/>
                    <a:pt x="4" y="163"/>
                    <a:pt x="5" y="165"/>
                  </a:cubicBezTo>
                  <a:cubicBezTo>
                    <a:pt x="4" y="166"/>
                    <a:pt x="5" y="168"/>
                    <a:pt x="3" y="169"/>
                  </a:cubicBezTo>
                  <a:cubicBezTo>
                    <a:pt x="2" y="168"/>
                    <a:pt x="3" y="167"/>
                    <a:pt x="3" y="165"/>
                  </a:cubicBezTo>
                  <a:cubicBezTo>
                    <a:pt x="3" y="165"/>
                    <a:pt x="2" y="166"/>
                    <a:pt x="2" y="166"/>
                  </a:cubicBezTo>
                  <a:cubicBezTo>
                    <a:pt x="0" y="164"/>
                    <a:pt x="2" y="162"/>
                    <a:pt x="3" y="161"/>
                  </a:cubicBezTo>
                  <a:cubicBezTo>
                    <a:pt x="4" y="158"/>
                    <a:pt x="6" y="156"/>
                    <a:pt x="7" y="153"/>
                  </a:cubicBezTo>
                  <a:cubicBezTo>
                    <a:pt x="7" y="153"/>
                    <a:pt x="6" y="153"/>
                    <a:pt x="6" y="153"/>
                  </a:cubicBezTo>
                  <a:cubicBezTo>
                    <a:pt x="5" y="154"/>
                    <a:pt x="5" y="155"/>
                    <a:pt x="4" y="156"/>
                  </a:cubicBezTo>
                  <a:cubicBezTo>
                    <a:pt x="4" y="157"/>
                    <a:pt x="4" y="160"/>
                    <a:pt x="3" y="161"/>
                  </a:cubicBezTo>
                  <a:cubicBezTo>
                    <a:pt x="1" y="160"/>
                    <a:pt x="2" y="158"/>
                    <a:pt x="2" y="157"/>
                  </a:cubicBezTo>
                  <a:cubicBezTo>
                    <a:pt x="3" y="154"/>
                    <a:pt x="3" y="149"/>
                    <a:pt x="3" y="146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1" y="145"/>
                    <a:pt x="4" y="143"/>
                    <a:pt x="3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5" y="136"/>
                    <a:pt x="5" y="131"/>
                    <a:pt x="6" y="127"/>
                  </a:cubicBezTo>
                  <a:cubicBezTo>
                    <a:pt x="7" y="123"/>
                    <a:pt x="8" y="117"/>
                    <a:pt x="9" y="112"/>
                  </a:cubicBezTo>
                  <a:cubicBezTo>
                    <a:pt x="8" y="112"/>
                    <a:pt x="7" y="111"/>
                    <a:pt x="8" y="110"/>
                  </a:cubicBezTo>
                  <a:cubicBezTo>
                    <a:pt x="8" y="110"/>
                    <a:pt x="8" y="110"/>
                    <a:pt x="9" y="110"/>
                  </a:cubicBezTo>
                  <a:cubicBezTo>
                    <a:pt x="9" y="109"/>
                    <a:pt x="9" y="108"/>
                    <a:pt x="9" y="108"/>
                  </a:cubicBezTo>
                  <a:cubicBezTo>
                    <a:pt x="9" y="107"/>
                    <a:pt x="8" y="103"/>
                    <a:pt x="9" y="102"/>
                  </a:cubicBezTo>
                  <a:cubicBezTo>
                    <a:pt x="9" y="101"/>
                    <a:pt x="10" y="100"/>
                    <a:pt x="10" y="99"/>
                  </a:cubicBezTo>
                  <a:cubicBezTo>
                    <a:pt x="11" y="101"/>
                    <a:pt x="9" y="103"/>
                    <a:pt x="10" y="104"/>
                  </a:cubicBezTo>
                  <a:cubicBezTo>
                    <a:pt x="11" y="101"/>
                    <a:pt x="12" y="98"/>
                    <a:pt x="13" y="94"/>
                  </a:cubicBezTo>
                  <a:cubicBezTo>
                    <a:pt x="14" y="91"/>
                    <a:pt x="15" y="88"/>
                    <a:pt x="16" y="85"/>
                  </a:cubicBezTo>
                  <a:cubicBezTo>
                    <a:pt x="17" y="83"/>
                    <a:pt x="17" y="81"/>
                    <a:pt x="18" y="79"/>
                  </a:cubicBezTo>
                  <a:cubicBezTo>
                    <a:pt x="18" y="78"/>
                    <a:pt x="19" y="77"/>
                    <a:pt x="18" y="76"/>
                  </a:cubicBezTo>
                  <a:cubicBezTo>
                    <a:pt x="18" y="77"/>
                    <a:pt x="17" y="78"/>
                    <a:pt x="17" y="79"/>
                  </a:cubicBezTo>
                  <a:cubicBezTo>
                    <a:pt x="18" y="74"/>
                    <a:pt x="20" y="68"/>
                    <a:pt x="21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60"/>
                    <a:pt x="22" y="58"/>
                    <a:pt x="21" y="57"/>
                  </a:cubicBezTo>
                  <a:cubicBezTo>
                    <a:pt x="22" y="56"/>
                    <a:pt x="23" y="56"/>
                    <a:pt x="25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3"/>
                    <a:pt x="26" y="52"/>
                    <a:pt x="28" y="52"/>
                  </a:cubicBezTo>
                  <a:cubicBezTo>
                    <a:pt x="28" y="52"/>
                    <a:pt x="28" y="50"/>
                    <a:pt x="29" y="50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31" y="51"/>
                    <a:pt x="33" y="48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40" y="52"/>
                    <a:pt x="43" y="53"/>
                  </a:cubicBezTo>
                  <a:cubicBezTo>
                    <a:pt x="47" y="52"/>
                    <a:pt x="50" y="52"/>
                    <a:pt x="52" y="52"/>
                  </a:cubicBezTo>
                  <a:cubicBezTo>
                    <a:pt x="53" y="52"/>
                    <a:pt x="54" y="52"/>
                    <a:pt x="55" y="52"/>
                  </a:cubicBezTo>
                  <a:cubicBezTo>
                    <a:pt x="56" y="52"/>
                    <a:pt x="57" y="52"/>
                    <a:pt x="57" y="52"/>
                  </a:cubicBezTo>
                  <a:cubicBezTo>
                    <a:pt x="60" y="52"/>
                    <a:pt x="62" y="50"/>
                    <a:pt x="64" y="50"/>
                  </a:cubicBezTo>
                  <a:cubicBezTo>
                    <a:pt x="66" y="50"/>
                    <a:pt x="68" y="50"/>
                    <a:pt x="68" y="52"/>
                  </a:cubicBezTo>
                  <a:cubicBezTo>
                    <a:pt x="69" y="51"/>
                    <a:pt x="68" y="51"/>
                    <a:pt x="69" y="51"/>
                  </a:cubicBezTo>
                  <a:cubicBezTo>
                    <a:pt x="71" y="50"/>
                    <a:pt x="75" y="51"/>
                    <a:pt x="78" y="52"/>
                  </a:cubicBezTo>
                  <a:cubicBezTo>
                    <a:pt x="79" y="52"/>
                    <a:pt x="81" y="52"/>
                    <a:pt x="83" y="52"/>
                  </a:cubicBezTo>
                  <a:cubicBezTo>
                    <a:pt x="87" y="53"/>
                    <a:pt x="92" y="54"/>
                    <a:pt x="96" y="55"/>
                  </a:cubicBezTo>
                  <a:cubicBezTo>
                    <a:pt x="99" y="55"/>
                    <a:pt x="102" y="55"/>
                    <a:pt x="105" y="56"/>
                  </a:cubicBezTo>
                  <a:cubicBezTo>
                    <a:pt x="107" y="56"/>
                    <a:pt x="109" y="56"/>
                    <a:pt x="110" y="56"/>
                  </a:cubicBezTo>
                  <a:cubicBezTo>
                    <a:pt x="111" y="56"/>
                    <a:pt x="112" y="55"/>
                    <a:pt x="112" y="54"/>
                  </a:cubicBezTo>
                  <a:cubicBezTo>
                    <a:pt x="116" y="51"/>
                    <a:pt x="120" y="47"/>
                    <a:pt x="122" y="43"/>
                  </a:cubicBezTo>
                  <a:cubicBezTo>
                    <a:pt x="126" y="38"/>
                    <a:pt x="130" y="33"/>
                    <a:pt x="134" y="27"/>
                  </a:cubicBezTo>
                  <a:cubicBezTo>
                    <a:pt x="134" y="27"/>
                    <a:pt x="134" y="26"/>
                    <a:pt x="135" y="26"/>
                  </a:cubicBezTo>
                  <a:cubicBezTo>
                    <a:pt x="135" y="26"/>
                    <a:pt x="135" y="25"/>
                    <a:pt x="135" y="25"/>
                  </a:cubicBezTo>
                  <a:cubicBezTo>
                    <a:pt x="136" y="24"/>
                    <a:pt x="137" y="23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9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7"/>
                    <a:pt x="141" y="16"/>
                    <a:pt x="141" y="15"/>
                  </a:cubicBezTo>
                  <a:cubicBezTo>
                    <a:pt x="141" y="15"/>
                    <a:pt x="141" y="15"/>
                    <a:pt x="141" y="14"/>
                  </a:cubicBezTo>
                  <a:cubicBezTo>
                    <a:pt x="143" y="12"/>
                    <a:pt x="144" y="10"/>
                    <a:pt x="146" y="8"/>
                  </a:cubicBezTo>
                  <a:cubicBezTo>
                    <a:pt x="147" y="8"/>
                    <a:pt x="147" y="9"/>
                    <a:pt x="148" y="9"/>
                  </a:cubicBezTo>
                  <a:cubicBezTo>
                    <a:pt x="148" y="8"/>
                    <a:pt x="149" y="7"/>
                    <a:pt x="149" y="5"/>
                  </a:cubicBezTo>
                  <a:cubicBezTo>
                    <a:pt x="150" y="4"/>
                    <a:pt x="150" y="3"/>
                    <a:pt x="152" y="2"/>
                  </a:cubicBezTo>
                  <a:cubicBezTo>
                    <a:pt x="152" y="1"/>
                    <a:pt x="152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2"/>
                    <a:pt x="152" y="3"/>
                    <a:pt x="151" y="4"/>
                  </a:cubicBezTo>
                  <a:cubicBezTo>
                    <a:pt x="151" y="4"/>
                    <a:pt x="151" y="5"/>
                    <a:pt x="151" y="5"/>
                  </a:cubicBezTo>
                  <a:cubicBezTo>
                    <a:pt x="151" y="6"/>
                    <a:pt x="150" y="6"/>
                    <a:pt x="150" y="7"/>
                  </a:cubicBezTo>
                  <a:cubicBezTo>
                    <a:pt x="149" y="7"/>
                    <a:pt x="150" y="8"/>
                    <a:pt x="149" y="8"/>
                  </a:cubicBezTo>
                  <a:cubicBezTo>
                    <a:pt x="149" y="10"/>
                    <a:pt x="147" y="12"/>
                    <a:pt x="148" y="14"/>
                  </a:cubicBezTo>
                  <a:cubicBezTo>
                    <a:pt x="147" y="15"/>
                    <a:pt x="149" y="18"/>
                    <a:pt x="149" y="19"/>
                  </a:cubicBezTo>
                  <a:cubicBezTo>
                    <a:pt x="148" y="20"/>
                    <a:pt x="146" y="21"/>
                    <a:pt x="145" y="21"/>
                  </a:cubicBezTo>
                  <a:cubicBezTo>
                    <a:pt x="145" y="22"/>
                    <a:pt x="144" y="22"/>
                    <a:pt x="145" y="22"/>
                  </a:cubicBezTo>
                  <a:cubicBezTo>
                    <a:pt x="142" y="24"/>
                    <a:pt x="139" y="26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4" y="31"/>
                    <a:pt x="133" y="35"/>
                    <a:pt x="130" y="37"/>
                  </a:cubicBezTo>
                  <a:cubicBezTo>
                    <a:pt x="130" y="37"/>
                    <a:pt x="129" y="37"/>
                    <a:pt x="129" y="38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8" y="40"/>
                    <a:pt x="127" y="41"/>
                    <a:pt x="126" y="42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45"/>
                    <a:pt x="123" y="48"/>
                    <a:pt x="121" y="50"/>
                  </a:cubicBezTo>
                  <a:cubicBezTo>
                    <a:pt x="119" y="54"/>
                    <a:pt x="116" y="57"/>
                    <a:pt x="114" y="61"/>
                  </a:cubicBezTo>
                  <a:cubicBezTo>
                    <a:pt x="114" y="61"/>
                    <a:pt x="114" y="61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2" y="60"/>
                    <a:pt x="111" y="61"/>
                    <a:pt x="110" y="61"/>
                  </a:cubicBezTo>
                  <a:cubicBezTo>
                    <a:pt x="109" y="61"/>
                    <a:pt x="108" y="60"/>
                    <a:pt x="106" y="60"/>
                  </a:cubicBezTo>
                  <a:cubicBezTo>
                    <a:pt x="106" y="60"/>
                    <a:pt x="106" y="61"/>
                    <a:pt x="106" y="61"/>
                  </a:cubicBezTo>
                  <a:cubicBezTo>
                    <a:pt x="100" y="60"/>
                    <a:pt x="95" y="59"/>
                    <a:pt x="90" y="59"/>
                  </a:cubicBezTo>
                  <a:cubicBezTo>
                    <a:pt x="89" y="59"/>
                    <a:pt x="87" y="59"/>
                    <a:pt x="86" y="59"/>
                  </a:cubicBezTo>
                  <a:cubicBezTo>
                    <a:pt x="85" y="59"/>
                    <a:pt x="83" y="58"/>
                    <a:pt x="82" y="59"/>
                  </a:cubicBezTo>
                  <a:cubicBezTo>
                    <a:pt x="81" y="59"/>
                    <a:pt x="80" y="60"/>
                    <a:pt x="78" y="60"/>
                  </a:cubicBezTo>
                  <a:cubicBezTo>
                    <a:pt x="79" y="59"/>
                    <a:pt x="79" y="59"/>
                    <a:pt x="80" y="59"/>
                  </a:cubicBezTo>
                  <a:cubicBezTo>
                    <a:pt x="77" y="59"/>
                    <a:pt x="74" y="58"/>
                    <a:pt x="72" y="58"/>
                  </a:cubicBezTo>
                  <a:cubicBezTo>
                    <a:pt x="72" y="63"/>
                    <a:pt x="72" y="71"/>
                    <a:pt x="71" y="76"/>
                  </a:cubicBezTo>
                  <a:cubicBezTo>
                    <a:pt x="71" y="78"/>
                    <a:pt x="70" y="79"/>
                    <a:pt x="70" y="81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69" y="90"/>
                    <a:pt x="69" y="91"/>
                    <a:pt x="69" y="93"/>
                  </a:cubicBezTo>
                  <a:cubicBezTo>
                    <a:pt x="69" y="94"/>
                    <a:pt x="69" y="95"/>
                    <a:pt x="69" y="97"/>
                  </a:cubicBezTo>
                  <a:cubicBezTo>
                    <a:pt x="69" y="98"/>
                    <a:pt x="68" y="100"/>
                    <a:pt x="68" y="102"/>
                  </a:cubicBezTo>
                  <a:cubicBezTo>
                    <a:pt x="67" y="104"/>
                    <a:pt x="68" y="106"/>
                    <a:pt x="67" y="108"/>
                  </a:cubicBezTo>
                  <a:cubicBezTo>
                    <a:pt x="67" y="109"/>
                    <a:pt x="67" y="111"/>
                    <a:pt x="67" y="112"/>
                  </a:cubicBezTo>
                  <a:cubicBezTo>
                    <a:pt x="67" y="114"/>
                    <a:pt x="67" y="117"/>
                    <a:pt x="67" y="118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8" y="119"/>
                    <a:pt x="67" y="119"/>
                    <a:pt x="67" y="120"/>
                  </a:cubicBezTo>
                  <a:cubicBezTo>
                    <a:pt x="67" y="120"/>
                    <a:pt x="67" y="123"/>
                    <a:pt x="67" y="124"/>
                  </a:cubicBezTo>
                  <a:cubicBezTo>
                    <a:pt x="67" y="125"/>
                    <a:pt x="66" y="128"/>
                    <a:pt x="66" y="129"/>
                  </a:cubicBezTo>
                  <a:cubicBezTo>
                    <a:pt x="66" y="130"/>
                    <a:pt x="66" y="130"/>
                    <a:pt x="66" y="131"/>
                  </a:cubicBezTo>
                  <a:cubicBezTo>
                    <a:pt x="66" y="131"/>
                    <a:pt x="66" y="132"/>
                    <a:pt x="66" y="133"/>
                  </a:cubicBezTo>
                  <a:cubicBezTo>
                    <a:pt x="66" y="137"/>
                    <a:pt x="66" y="141"/>
                    <a:pt x="66" y="147"/>
                  </a:cubicBezTo>
                  <a:cubicBezTo>
                    <a:pt x="66" y="147"/>
                    <a:pt x="66" y="148"/>
                    <a:pt x="66" y="149"/>
                  </a:cubicBezTo>
                  <a:cubicBezTo>
                    <a:pt x="66" y="152"/>
                    <a:pt x="67" y="157"/>
                    <a:pt x="66" y="161"/>
                  </a:cubicBezTo>
                  <a:cubicBezTo>
                    <a:pt x="67" y="164"/>
                    <a:pt x="66" y="167"/>
                    <a:pt x="66" y="170"/>
                  </a:cubicBezTo>
                  <a:cubicBezTo>
                    <a:pt x="66" y="170"/>
                    <a:pt x="67" y="170"/>
                    <a:pt x="67" y="170"/>
                  </a:cubicBezTo>
                  <a:cubicBezTo>
                    <a:pt x="67" y="171"/>
                    <a:pt x="67" y="171"/>
                    <a:pt x="66" y="171"/>
                  </a:cubicBezTo>
                  <a:cubicBezTo>
                    <a:pt x="66" y="174"/>
                    <a:pt x="66" y="176"/>
                    <a:pt x="66" y="179"/>
                  </a:cubicBezTo>
                  <a:cubicBezTo>
                    <a:pt x="66" y="179"/>
                    <a:pt x="66" y="179"/>
                    <a:pt x="66" y="180"/>
                  </a:cubicBezTo>
                  <a:cubicBezTo>
                    <a:pt x="66" y="180"/>
                    <a:pt x="66" y="181"/>
                    <a:pt x="66" y="181"/>
                  </a:cubicBezTo>
                  <a:cubicBezTo>
                    <a:pt x="67" y="183"/>
                    <a:pt x="66" y="185"/>
                    <a:pt x="66" y="187"/>
                  </a:cubicBezTo>
                  <a:cubicBezTo>
                    <a:pt x="66" y="190"/>
                    <a:pt x="66" y="194"/>
                    <a:pt x="66" y="197"/>
                  </a:cubicBezTo>
                  <a:cubicBezTo>
                    <a:pt x="67" y="201"/>
                    <a:pt x="66" y="207"/>
                    <a:pt x="67" y="212"/>
                  </a:cubicBezTo>
                  <a:cubicBezTo>
                    <a:pt x="67" y="213"/>
                    <a:pt x="67" y="214"/>
                    <a:pt x="67" y="215"/>
                  </a:cubicBezTo>
                  <a:cubicBezTo>
                    <a:pt x="68" y="215"/>
                    <a:pt x="69" y="216"/>
                    <a:pt x="70" y="216"/>
                  </a:cubicBezTo>
                  <a:cubicBezTo>
                    <a:pt x="70" y="217"/>
                    <a:pt x="70" y="218"/>
                    <a:pt x="69" y="217"/>
                  </a:cubicBezTo>
                  <a:cubicBezTo>
                    <a:pt x="70" y="219"/>
                    <a:pt x="71" y="220"/>
                    <a:pt x="72" y="221"/>
                  </a:cubicBezTo>
                  <a:cubicBezTo>
                    <a:pt x="72" y="223"/>
                    <a:pt x="72" y="226"/>
                    <a:pt x="72" y="227"/>
                  </a:cubicBezTo>
                  <a:cubicBezTo>
                    <a:pt x="70" y="228"/>
                    <a:pt x="68" y="229"/>
                    <a:pt x="65" y="229"/>
                  </a:cubicBezTo>
                  <a:cubicBezTo>
                    <a:pt x="65" y="229"/>
                    <a:pt x="65" y="230"/>
                    <a:pt x="65" y="230"/>
                  </a:cubicBezTo>
                  <a:cubicBezTo>
                    <a:pt x="65" y="230"/>
                    <a:pt x="64" y="230"/>
                    <a:pt x="63" y="230"/>
                  </a:cubicBezTo>
                  <a:cubicBezTo>
                    <a:pt x="63" y="230"/>
                    <a:pt x="63" y="229"/>
                    <a:pt x="62" y="229"/>
                  </a:cubicBezTo>
                  <a:cubicBezTo>
                    <a:pt x="59" y="229"/>
                    <a:pt x="56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2" y="227"/>
                    <a:pt x="54" y="228"/>
                    <a:pt x="54" y="227"/>
                  </a:cubicBezTo>
                  <a:cubicBezTo>
                    <a:pt x="53" y="227"/>
                    <a:pt x="53" y="228"/>
                    <a:pt x="51" y="228"/>
                  </a:cubicBezTo>
                  <a:cubicBezTo>
                    <a:pt x="51" y="226"/>
                    <a:pt x="53" y="225"/>
                    <a:pt x="54" y="223"/>
                  </a:cubicBezTo>
                  <a:cubicBezTo>
                    <a:pt x="53" y="223"/>
                    <a:pt x="51" y="226"/>
                    <a:pt x="50" y="225"/>
                  </a:cubicBezTo>
                  <a:cubicBezTo>
                    <a:pt x="52" y="222"/>
                    <a:pt x="55" y="221"/>
                    <a:pt x="57" y="218"/>
                  </a:cubicBezTo>
                  <a:cubicBezTo>
                    <a:pt x="57" y="218"/>
                    <a:pt x="56" y="218"/>
                    <a:pt x="56" y="218"/>
                  </a:cubicBezTo>
                  <a:cubicBezTo>
                    <a:pt x="55" y="217"/>
                    <a:pt x="56" y="215"/>
                    <a:pt x="57" y="214"/>
                  </a:cubicBezTo>
                  <a:cubicBezTo>
                    <a:pt x="57" y="212"/>
                    <a:pt x="58" y="211"/>
                    <a:pt x="59" y="209"/>
                  </a:cubicBezTo>
                  <a:cubicBezTo>
                    <a:pt x="60" y="209"/>
                    <a:pt x="60" y="209"/>
                    <a:pt x="60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59" y="208"/>
                    <a:pt x="59" y="210"/>
                    <a:pt x="57" y="210"/>
                  </a:cubicBezTo>
                  <a:cubicBezTo>
                    <a:pt x="56" y="209"/>
                    <a:pt x="57" y="208"/>
                    <a:pt x="57" y="207"/>
                  </a:cubicBezTo>
                  <a:cubicBezTo>
                    <a:pt x="57" y="207"/>
                    <a:pt x="57" y="206"/>
                    <a:pt x="57" y="206"/>
                  </a:cubicBezTo>
                  <a:cubicBezTo>
                    <a:pt x="57" y="204"/>
                    <a:pt x="57" y="202"/>
                    <a:pt x="56" y="199"/>
                  </a:cubicBezTo>
                  <a:cubicBezTo>
                    <a:pt x="56" y="199"/>
                    <a:pt x="56" y="200"/>
                    <a:pt x="55" y="199"/>
                  </a:cubicBezTo>
                  <a:cubicBezTo>
                    <a:pt x="55" y="197"/>
                    <a:pt x="57" y="196"/>
                    <a:pt x="56" y="194"/>
                  </a:cubicBezTo>
                  <a:cubicBezTo>
                    <a:pt x="57" y="193"/>
                    <a:pt x="55" y="192"/>
                    <a:pt x="55" y="190"/>
                  </a:cubicBezTo>
                  <a:cubicBezTo>
                    <a:pt x="55" y="190"/>
                    <a:pt x="56" y="190"/>
                    <a:pt x="56" y="190"/>
                  </a:cubicBezTo>
                  <a:cubicBezTo>
                    <a:pt x="56" y="187"/>
                    <a:pt x="56" y="184"/>
                    <a:pt x="56" y="182"/>
                  </a:cubicBezTo>
                  <a:cubicBezTo>
                    <a:pt x="56" y="181"/>
                    <a:pt x="55" y="181"/>
                    <a:pt x="55" y="180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8"/>
                    <a:pt x="55" y="178"/>
                    <a:pt x="55" y="177"/>
                  </a:cubicBezTo>
                  <a:cubicBezTo>
                    <a:pt x="55" y="170"/>
                    <a:pt x="54" y="161"/>
                    <a:pt x="53" y="153"/>
                  </a:cubicBezTo>
                  <a:cubicBezTo>
                    <a:pt x="53" y="153"/>
                    <a:pt x="52" y="153"/>
                    <a:pt x="52" y="153"/>
                  </a:cubicBezTo>
                  <a:cubicBezTo>
                    <a:pt x="52" y="152"/>
                    <a:pt x="53" y="151"/>
                    <a:pt x="52" y="149"/>
                  </a:cubicBezTo>
                  <a:cubicBezTo>
                    <a:pt x="52" y="149"/>
                    <a:pt x="51" y="150"/>
                    <a:pt x="51" y="149"/>
                  </a:cubicBezTo>
                  <a:cubicBezTo>
                    <a:pt x="51" y="149"/>
                    <a:pt x="51" y="149"/>
                    <a:pt x="51" y="148"/>
                  </a:cubicBezTo>
                  <a:cubicBezTo>
                    <a:pt x="49" y="147"/>
                    <a:pt x="50" y="144"/>
                    <a:pt x="48" y="143"/>
                  </a:cubicBezTo>
                  <a:cubicBezTo>
                    <a:pt x="48" y="144"/>
                    <a:pt x="48" y="145"/>
                    <a:pt x="47" y="145"/>
                  </a:cubicBezTo>
                  <a:cubicBezTo>
                    <a:pt x="47" y="144"/>
                    <a:pt x="47" y="144"/>
                    <a:pt x="47" y="143"/>
                  </a:cubicBezTo>
                  <a:cubicBezTo>
                    <a:pt x="46" y="145"/>
                    <a:pt x="45" y="147"/>
                    <a:pt x="44" y="149"/>
                  </a:cubicBezTo>
                  <a:cubicBezTo>
                    <a:pt x="44" y="151"/>
                    <a:pt x="43" y="152"/>
                    <a:pt x="44" y="154"/>
                  </a:cubicBezTo>
                  <a:cubicBezTo>
                    <a:pt x="43" y="157"/>
                    <a:pt x="43" y="161"/>
                    <a:pt x="42" y="163"/>
                  </a:cubicBezTo>
                  <a:cubicBezTo>
                    <a:pt x="42" y="163"/>
                    <a:pt x="42" y="162"/>
                    <a:pt x="41" y="162"/>
                  </a:cubicBezTo>
                  <a:cubicBezTo>
                    <a:pt x="43" y="158"/>
                    <a:pt x="43" y="153"/>
                    <a:pt x="43" y="149"/>
                  </a:cubicBezTo>
                  <a:cubicBezTo>
                    <a:pt x="42" y="149"/>
                    <a:pt x="43" y="152"/>
                    <a:pt x="42" y="152"/>
                  </a:cubicBezTo>
                  <a:cubicBezTo>
                    <a:pt x="42" y="153"/>
                    <a:pt x="42" y="154"/>
                    <a:pt x="42" y="156"/>
                  </a:cubicBezTo>
                  <a:cubicBezTo>
                    <a:pt x="41" y="157"/>
                    <a:pt x="41" y="158"/>
                    <a:pt x="41" y="160"/>
                  </a:cubicBezTo>
                  <a:cubicBezTo>
                    <a:pt x="41" y="160"/>
                    <a:pt x="41" y="161"/>
                    <a:pt x="41" y="162"/>
                  </a:cubicBezTo>
                  <a:cubicBezTo>
                    <a:pt x="41" y="163"/>
                    <a:pt x="40" y="166"/>
                    <a:pt x="41" y="169"/>
                  </a:cubicBezTo>
                  <a:cubicBezTo>
                    <a:pt x="41" y="170"/>
                    <a:pt x="40" y="172"/>
                    <a:pt x="40" y="174"/>
                  </a:cubicBezTo>
                  <a:cubicBezTo>
                    <a:pt x="40" y="175"/>
                    <a:pt x="40" y="175"/>
                    <a:pt x="40" y="176"/>
                  </a:cubicBezTo>
                  <a:cubicBezTo>
                    <a:pt x="40" y="179"/>
                    <a:pt x="40" y="181"/>
                    <a:pt x="39" y="185"/>
                  </a:cubicBezTo>
                  <a:cubicBezTo>
                    <a:pt x="39" y="187"/>
                    <a:pt x="39" y="189"/>
                    <a:pt x="39" y="190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2"/>
                    <a:pt x="39" y="192"/>
                    <a:pt x="39" y="193"/>
                  </a:cubicBezTo>
                  <a:cubicBezTo>
                    <a:pt x="38" y="197"/>
                    <a:pt x="38" y="201"/>
                    <a:pt x="38" y="205"/>
                  </a:cubicBezTo>
                  <a:cubicBezTo>
                    <a:pt x="37" y="207"/>
                    <a:pt x="37" y="208"/>
                    <a:pt x="37" y="210"/>
                  </a:cubicBezTo>
                  <a:cubicBezTo>
                    <a:pt x="37" y="211"/>
                    <a:pt x="38" y="212"/>
                    <a:pt x="38" y="213"/>
                  </a:cubicBezTo>
                  <a:cubicBezTo>
                    <a:pt x="38" y="213"/>
                    <a:pt x="37" y="214"/>
                    <a:pt x="37" y="213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8" y="216"/>
                    <a:pt x="39" y="217"/>
                    <a:pt x="39" y="219"/>
                  </a:cubicBezTo>
                  <a:close/>
                  <a:moveTo>
                    <a:pt x="37" y="215"/>
                  </a:moveTo>
                  <a:cubicBezTo>
                    <a:pt x="37" y="214"/>
                    <a:pt x="36" y="214"/>
                    <a:pt x="36" y="214"/>
                  </a:cubicBezTo>
                  <a:cubicBezTo>
                    <a:pt x="36" y="214"/>
                    <a:pt x="37" y="215"/>
                    <a:pt x="37" y="215"/>
                  </a:cubicBezTo>
                  <a:close/>
                  <a:moveTo>
                    <a:pt x="144" y="15"/>
                  </a:moveTo>
                  <a:cubicBezTo>
                    <a:pt x="144" y="15"/>
                    <a:pt x="145" y="14"/>
                    <a:pt x="145" y="14"/>
                  </a:cubicBezTo>
                  <a:cubicBezTo>
                    <a:pt x="145" y="14"/>
                    <a:pt x="145" y="15"/>
                    <a:pt x="144" y="15"/>
                  </a:cubicBezTo>
                  <a:close/>
                  <a:moveTo>
                    <a:pt x="146" y="15"/>
                  </a:moveTo>
                  <a:cubicBezTo>
                    <a:pt x="147" y="15"/>
                    <a:pt x="146" y="16"/>
                    <a:pt x="147" y="16"/>
                  </a:cubicBezTo>
                  <a:cubicBezTo>
                    <a:pt x="147" y="15"/>
                    <a:pt x="147" y="14"/>
                    <a:pt x="146" y="14"/>
                  </a:cubicBezTo>
                  <a:cubicBezTo>
                    <a:pt x="147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6" y="15"/>
                  </a:cubicBezTo>
                  <a:close/>
                  <a:moveTo>
                    <a:pt x="142" y="18"/>
                  </a:moveTo>
                  <a:cubicBezTo>
                    <a:pt x="143" y="18"/>
                    <a:pt x="144" y="18"/>
                    <a:pt x="144" y="17"/>
                  </a:cubicBezTo>
                  <a:cubicBezTo>
                    <a:pt x="143" y="17"/>
                    <a:pt x="143" y="18"/>
                    <a:pt x="142" y="18"/>
                  </a:cubicBezTo>
                  <a:close/>
                  <a:moveTo>
                    <a:pt x="130" y="34"/>
                  </a:moveTo>
                  <a:cubicBezTo>
                    <a:pt x="132" y="32"/>
                    <a:pt x="134" y="30"/>
                    <a:pt x="135" y="28"/>
                  </a:cubicBezTo>
                  <a:cubicBezTo>
                    <a:pt x="133" y="30"/>
                    <a:pt x="131" y="32"/>
                    <a:pt x="130" y="34"/>
                  </a:cubicBezTo>
                  <a:close/>
                  <a:moveTo>
                    <a:pt x="122" y="44"/>
                  </a:moveTo>
                  <a:cubicBezTo>
                    <a:pt x="122" y="44"/>
                    <a:pt x="123" y="44"/>
                    <a:pt x="123" y="44"/>
                  </a:cubicBezTo>
                  <a:cubicBezTo>
                    <a:pt x="124" y="43"/>
                    <a:pt x="125" y="41"/>
                    <a:pt x="125" y="40"/>
                  </a:cubicBezTo>
                  <a:cubicBezTo>
                    <a:pt x="124" y="42"/>
                    <a:pt x="123" y="43"/>
                    <a:pt x="122" y="4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lose/>
                  <a:moveTo>
                    <a:pt x="61" y="56"/>
                  </a:moveTo>
                  <a:cubicBezTo>
                    <a:pt x="62" y="56"/>
                    <a:pt x="62" y="58"/>
                    <a:pt x="63" y="59"/>
                  </a:cubicBezTo>
                  <a:cubicBezTo>
                    <a:pt x="63" y="59"/>
                    <a:pt x="63" y="58"/>
                    <a:pt x="64" y="58"/>
                  </a:cubicBezTo>
                  <a:cubicBezTo>
                    <a:pt x="64" y="57"/>
                    <a:pt x="64" y="56"/>
                    <a:pt x="64" y="55"/>
                  </a:cubicBezTo>
                  <a:cubicBezTo>
                    <a:pt x="63" y="56"/>
                    <a:pt x="64" y="57"/>
                    <a:pt x="63" y="57"/>
                  </a:cubicBezTo>
                  <a:cubicBezTo>
                    <a:pt x="61" y="55"/>
                    <a:pt x="65" y="51"/>
                    <a:pt x="66" y="55"/>
                  </a:cubicBezTo>
                  <a:cubicBezTo>
                    <a:pt x="67" y="55"/>
                    <a:pt x="68" y="54"/>
                    <a:pt x="68" y="54"/>
                  </a:cubicBezTo>
                  <a:cubicBezTo>
                    <a:pt x="67" y="53"/>
                    <a:pt x="66" y="53"/>
                    <a:pt x="67" y="52"/>
                  </a:cubicBezTo>
                  <a:cubicBezTo>
                    <a:pt x="65" y="51"/>
                    <a:pt x="62" y="51"/>
                    <a:pt x="60" y="52"/>
                  </a:cubicBezTo>
                  <a:cubicBezTo>
                    <a:pt x="62" y="53"/>
                    <a:pt x="63" y="51"/>
                    <a:pt x="64" y="52"/>
                  </a:cubicBezTo>
                  <a:cubicBezTo>
                    <a:pt x="64" y="54"/>
                    <a:pt x="62" y="54"/>
                    <a:pt x="61" y="56"/>
                  </a:cubicBezTo>
                  <a:close/>
                  <a:moveTo>
                    <a:pt x="112" y="56"/>
                  </a:moveTo>
                  <a:cubicBezTo>
                    <a:pt x="114" y="55"/>
                    <a:pt x="114" y="53"/>
                    <a:pt x="116" y="52"/>
                  </a:cubicBezTo>
                  <a:cubicBezTo>
                    <a:pt x="116" y="52"/>
                    <a:pt x="117" y="52"/>
                    <a:pt x="116" y="52"/>
                  </a:cubicBezTo>
                  <a:cubicBezTo>
                    <a:pt x="115" y="53"/>
                    <a:pt x="113" y="54"/>
                    <a:pt x="112" y="56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2" y="55"/>
                    <a:pt x="32" y="56"/>
                    <a:pt x="32" y="57"/>
                  </a:cubicBezTo>
                  <a:cubicBezTo>
                    <a:pt x="32" y="57"/>
                    <a:pt x="31" y="58"/>
                    <a:pt x="32" y="59"/>
                  </a:cubicBezTo>
                  <a:cubicBezTo>
                    <a:pt x="34" y="57"/>
                    <a:pt x="34" y="54"/>
                    <a:pt x="35" y="52"/>
                  </a:cubicBezTo>
                  <a:cubicBezTo>
                    <a:pt x="33" y="51"/>
                    <a:pt x="33" y="53"/>
                    <a:pt x="33" y="54"/>
                  </a:cubicBezTo>
                  <a:close/>
                  <a:moveTo>
                    <a:pt x="71" y="52"/>
                  </a:moveTo>
                  <a:cubicBezTo>
                    <a:pt x="73" y="53"/>
                    <a:pt x="75" y="53"/>
                    <a:pt x="77" y="52"/>
                  </a:cubicBezTo>
                  <a:cubicBezTo>
                    <a:pt x="75" y="52"/>
                    <a:pt x="72" y="51"/>
                    <a:pt x="71" y="52"/>
                  </a:cubicBezTo>
                  <a:close/>
                  <a:moveTo>
                    <a:pt x="69" y="52"/>
                  </a:moveTo>
                  <a:cubicBezTo>
                    <a:pt x="69" y="52"/>
                    <a:pt x="70" y="53"/>
                    <a:pt x="70" y="52"/>
                  </a:cubicBezTo>
                  <a:cubicBezTo>
                    <a:pt x="69" y="53"/>
                    <a:pt x="69" y="52"/>
                    <a:pt x="69" y="52"/>
                  </a:cubicBezTo>
                  <a:close/>
                  <a:moveTo>
                    <a:pt x="35" y="55"/>
                  </a:moveTo>
                  <a:cubicBezTo>
                    <a:pt x="36" y="54"/>
                    <a:pt x="37" y="54"/>
                    <a:pt x="37" y="53"/>
                  </a:cubicBezTo>
                  <a:cubicBezTo>
                    <a:pt x="37" y="53"/>
                    <a:pt x="36" y="52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lose/>
                  <a:moveTo>
                    <a:pt x="56" y="53"/>
                  </a:moveTo>
                  <a:cubicBezTo>
                    <a:pt x="53" y="54"/>
                    <a:pt x="48" y="53"/>
                    <a:pt x="45" y="54"/>
                  </a:cubicBezTo>
                  <a:cubicBezTo>
                    <a:pt x="49" y="55"/>
                    <a:pt x="53" y="54"/>
                    <a:pt x="56" y="53"/>
                  </a:cubicBezTo>
                  <a:close/>
                  <a:moveTo>
                    <a:pt x="37" y="56"/>
                  </a:moveTo>
                  <a:cubicBezTo>
                    <a:pt x="38" y="55"/>
                    <a:pt x="39" y="54"/>
                    <a:pt x="40" y="54"/>
                  </a:cubicBezTo>
                  <a:cubicBezTo>
                    <a:pt x="38" y="53"/>
                    <a:pt x="37" y="55"/>
                    <a:pt x="37" y="56"/>
                  </a:cubicBezTo>
                  <a:close/>
                  <a:moveTo>
                    <a:pt x="61" y="54"/>
                  </a:moveTo>
                  <a:cubicBezTo>
                    <a:pt x="61" y="54"/>
                    <a:pt x="62" y="54"/>
                    <a:pt x="62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5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7" y="57"/>
                    <a:pt x="26" y="56"/>
                    <a:pt x="27" y="56"/>
                  </a:cubicBezTo>
                  <a:cubicBezTo>
                    <a:pt x="27" y="56"/>
                    <a:pt x="26" y="57"/>
                    <a:pt x="27" y="58"/>
                  </a:cubicBezTo>
                  <a:cubicBezTo>
                    <a:pt x="27" y="57"/>
                    <a:pt x="27" y="55"/>
                    <a:pt x="29" y="56"/>
                  </a:cubicBezTo>
                  <a:cubicBezTo>
                    <a:pt x="29" y="55"/>
                    <a:pt x="30" y="55"/>
                    <a:pt x="30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63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lose/>
                  <a:moveTo>
                    <a:pt x="38" y="59"/>
                  </a:moveTo>
                  <a:cubicBezTo>
                    <a:pt x="39" y="57"/>
                    <a:pt x="41" y="56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0" y="56"/>
                    <a:pt x="38" y="57"/>
                    <a:pt x="38" y="59"/>
                  </a:cubicBezTo>
                  <a:close/>
                  <a:moveTo>
                    <a:pt x="60" y="55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54"/>
                    <a:pt x="58" y="55"/>
                    <a:pt x="57" y="56"/>
                  </a:cubicBezTo>
                  <a:cubicBezTo>
                    <a:pt x="57" y="57"/>
                    <a:pt x="58" y="57"/>
                    <a:pt x="58" y="58"/>
                  </a:cubicBezTo>
                  <a:cubicBezTo>
                    <a:pt x="59" y="57"/>
                    <a:pt x="60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55" y="54"/>
                  </a:moveTo>
                  <a:cubicBezTo>
                    <a:pt x="53" y="56"/>
                    <a:pt x="52" y="57"/>
                    <a:pt x="51" y="59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3" y="61"/>
                    <a:pt x="55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8"/>
                    <a:pt x="55" y="58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7" y="55"/>
                    <a:pt x="57" y="55"/>
                    <a:pt x="57" y="54"/>
                  </a:cubicBezTo>
                  <a:cubicBezTo>
                    <a:pt x="56" y="55"/>
                    <a:pt x="54" y="56"/>
                    <a:pt x="53" y="57"/>
                  </a:cubicBezTo>
                  <a:cubicBezTo>
                    <a:pt x="54" y="56"/>
                    <a:pt x="54" y="55"/>
                    <a:pt x="55" y="54"/>
                  </a:cubicBezTo>
                  <a:close/>
                  <a:moveTo>
                    <a:pt x="67" y="56"/>
                  </a:moveTo>
                  <a:cubicBezTo>
                    <a:pt x="67" y="57"/>
                    <a:pt x="67" y="58"/>
                    <a:pt x="68" y="59"/>
                  </a:cubicBezTo>
                  <a:cubicBezTo>
                    <a:pt x="68" y="58"/>
                    <a:pt x="69" y="58"/>
                    <a:pt x="68" y="57"/>
                  </a:cubicBezTo>
                  <a:cubicBezTo>
                    <a:pt x="69" y="57"/>
                    <a:pt x="70" y="57"/>
                    <a:pt x="71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0" y="57"/>
                    <a:pt x="70" y="57"/>
                    <a:pt x="70" y="56"/>
                  </a:cubicBezTo>
                  <a:cubicBezTo>
                    <a:pt x="70" y="56"/>
                    <a:pt x="70" y="55"/>
                    <a:pt x="71" y="55"/>
                  </a:cubicBezTo>
                  <a:cubicBezTo>
                    <a:pt x="71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6"/>
                    <a:pt x="67" y="56"/>
                  </a:cubicBezTo>
                  <a:close/>
                  <a:moveTo>
                    <a:pt x="96" y="56"/>
                  </a:moveTo>
                  <a:cubicBezTo>
                    <a:pt x="93" y="55"/>
                    <a:pt x="87" y="55"/>
                    <a:pt x="84" y="55"/>
                  </a:cubicBezTo>
                  <a:cubicBezTo>
                    <a:pt x="88" y="56"/>
                    <a:pt x="91" y="56"/>
                    <a:pt x="96" y="56"/>
                  </a:cubicBezTo>
                  <a:close/>
                  <a:moveTo>
                    <a:pt x="45" y="56"/>
                  </a:moveTo>
                  <a:cubicBezTo>
                    <a:pt x="46" y="56"/>
                    <a:pt x="46" y="55"/>
                    <a:pt x="47" y="56"/>
                  </a:cubicBezTo>
                  <a:cubicBezTo>
                    <a:pt x="47" y="56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7"/>
                    <a:pt x="48" y="57"/>
                  </a:cubicBezTo>
                  <a:cubicBezTo>
                    <a:pt x="48" y="56"/>
                    <a:pt x="49" y="56"/>
                    <a:pt x="49" y="55"/>
                  </a:cubicBezTo>
                  <a:cubicBezTo>
                    <a:pt x="48" y="55"/>
                    <a:pt x="47" y="55"/>
                    <a:pt x="45" y="55"/>
                  </a:cubicBezTo>
                  <a:cubicBezTo>
                    <a:pt x="45" y="55"/>
                    <a:pt x="45" y="56"/>
                    <a:pt x="45" y="56"/>
                  </a:cubicBezTo>
                  <a:close/>
                  <a:moveTo>
                    <a:pt x="38" y="56"/>
                  </a:moveTo>
                  <a:cubicBezTo>
                    <a:pt x="37" y="57"/>
                    <a:pt x="36" y="57"/>
                    <a:pt x="36" y="58"/>
                  </a:cubicBezTo>
                  <a:cubicBezTo>
                    <a:pt x="36" y="58"/>
                    <a:pt x="35" y="59"/>
                    <a:pt x="36" y="60"/>
                  </a:cubicBezTo>
                  <a:cubicBezTo>
                    <a:pt x="37" y="58"/>
                    <a:pt x="38" y="57"/>
                    <a:pt x="39" y="55"/>
                  </a:cubicBezTo>
                  <a:cubicBezTo>
                    <a:pt x="38" y="55"/>
                    <a:pt x="39" y="56"/>
                    <a:pt x="38" y="56"/>
                  </a:cubicBezTo>
                  <a:close/>
                  <a:moveTo>
                    <a:pt x="35" y="57"/>
                  </a:moveTo>
                  <a:cubicBezTo>
                    <a:pt x="35" y="56"/>
                    <a:pt x="36" y="55"/>
                    <a:pt x="36" y="55"/>
                  </a:cubicBezTo>
                  <a:cubicBezTo>
                    <a:pt x="35" y="56"/>
                    <a:pt x="34" y="56"/>
                    <a:pt x="35" y="57"/>
                  </a:cubicBezTo>
                  <a:close/>
                  <a:moveTo>
                    <a:pt x="51" y="55"/>
                  </a:moveTo>
                  <a:cubicBezTo>
                    <a:pt x="50" y="56"/>
                    <a:pt x="50" y="56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2"/>
                    <a:pt x="40" y="62"/>
                  </a:cubicBezTo>
                  <a:cubicBezTo>
                    <a:pt x="40" y="61"/>
                    <a:pt x="43" y="60"/>
                    <a:pt x="42" y="58"/>
                  </a:cubicBezTo>
                  <a:cubicBezTo>
                    <a:pt x="42" y="58"/>
                    <a:pt x="42" y="57"/>
                    <a:pt x="43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7"/>
                    <a:pt x="45" y="57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2" y="57"/>
                    <a:pt x="41" y="59"/>
                    <a:pt x="39" y="61"/>
                  </a:cubicBezTo>
                  <a:close/>
                  <a:moveTo>
                    <a:pt x="71" y="56"/>
                  </a:moveTo>
                  <a:cubicBezTo>
                    <a:pt x="73" y="56"/>
                    <a:pt x="74" y="56"/>
                    <a:pt x="75" y="55"/>
                  </a:cubicBezTo>
                  <a:cubicBezTo>
                    <a:pt x="73" y="55"/>
                    <a:pt x="72" y="55"/>
                    <a:pt x="71" y="56"/>
                  </a:cubicBezTo>
                  <a:close/>
                  <a:moveTo>
                    <a:pt x="41" y="56"/>
                  </a:moveTo>
                  <a:cubicBezTo>
                    <a:pt x="41" y="58"/>
                    <a:pt x="38" y="58"/>
                    <a:pt x="38" y="60"/>
                  </a:cubicBezTo>
                  <a:cubicBezTo>
                    <a:pt x="40" y="59"/>
                    <a:pt x="42" y="57"/>
                    <a:pt x="42" y="55"/>
                  </a:cubicBezTo>
                  <a:cubicBezTo>
                    <a:pt x="42" y="56"/>
                    <a:pt x="42" y="56"/>
                    <a:pt x="41" y="56"/>
                  </a:cubicBezTo>
                  <a:close/>
                  <a:moveTo>
                    <a:pt x="24" y="57"/>
                  </a:moveTo>
                  <a:cubicBezTo>
                    <a:pt x="23" y="61"/>
                    <a:pt x="22" y="66"/>
                    <a:pt x="21" y="70"/>
                  </a:cubicBezTo>
                  <a:cubicBezTo>
                    <a:pt x="23" y="67"/>
                    <a:pt x="23" y="62"/>
                    <a:pt x="25" y="59"/>
                  </a:cubicBezTo>
                  <a:cubicBezTo>
                    <a:pt x="25" y="58"/>
                    <a:pt x="25" y="57"/>
                    <a:pt x="25" y="56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6"/>
                    <a:pt x="24" y="57"/>
                    <a:pt x="24" y="57"/>
                  </a:cubicBezTo>
                  <a:close/>
                  <a:moveTo>
                    <a:pt x="77" y="57"/>
                  </a:moveTo>
                  <a:cubicBezTo>
                    <a:pt x="77" y="57"/>
                    <a:pt x="78" y="57"/>
                    <a:pt x="78" y="56"/>
                  </a:cubicBezTo>
                  <a:cubicBezTo>
                    <a:pt x="78" y="56"/>
                    <a:pt x="77" y="56"/>
                    <a:pt x="77" y="57"/>
                  </a:cubicBezTo>
                  <a:close/>
                  <a:moveTo>
                    <a:pt x="83" y="57"/>
                  </a:moveTo>
                  <a:cubicBezTo>
                    <a:pt x="85" y="57"/>
                    <a:pt x="87" y="58"/>
                    <a:pt x="89" y="57"/>
                  </a:cubicBezTo>
                  <a:cubicBezTo>
                    <a:pt x="87" y="57"/>
                    <a:pt x="86" y="56"/>
                    <a:pt x="83" y="56"/>
                  </a:cubicBezTo>
                  <a:cubicBezTo>
                    <a:pt x="84" y="56"/>
                    <a:pt x="83" y="57"/>
                    <a:pt x="83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7"/>
                    <a:pt x="50" y="57"/>
                    <a:pt x="50" y="58"/>
                  </a:cubicBezTo>
                  <a:close/>
                  <a:moveTo>
                    <a:pt x="59" y="59"/>
                  </a:moveTo>
                  <a:cubicBezTo>
                    <a:pt x="59" y="59"/>
                    <a:pt x="59" y="60"/>
                    <a:pt x="59" y="60"/>
                  </a:cubicBezTo>
                  <a:cubicBezTo>
                    <a:pt x="60" y="59"/>
                    <a:pt x="61" y="59"/>
                    <a:pt x="61" y="58"/>
                  </a:cubicBezTo>
                  <a:cubicBezTo>
                    <a:pt x="61" y="58"/>
                    <a:pt x="61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8"/>
                    <a:pt x="59" y="58"/>
                    <a:pt x="59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0" y="57"/>
                    <a:pt x="30" y="58"/>
                  </a:cubicBezTo>
                  <a:close/>
                  <a:moveTo>
                    <a:pt x="108" y="57"/>
                  </a:moveTo>
                  <a:cubicBezTo>
                    <a:pt x="106" y="57"/>
                    <a:pt x="105" y="57"/>
                    <a:pt x="104" y="57"/>
                  </a:cubicBezTo>
                  <a:cubicBezTo>
                    <a:pt x="106" y="57"/>
                    <a:pt x="107" y="58"/>
                    <a:pt x="108" y="57"/>
                  </a:cubicBezTo>
                  <a:close/>
                  <a:moveTo>
                    <a:pt x="55" y="59"/>
                  </a:moveTo>
                  <a:cubicBezTo>
                    <a:pt x="55" y="59"/>
                    <a:pt x="55" y="60"/>
                    <a:pt x="56" y="61"/>
                  </a:cubicBezTo>
                  <a:cubicBezTo>
                    <a:pt x="58" y="60"/>
                    <a:pt x="56" y="58"/>
                    <a:pt x="56" y="57"/>
                  </a:cubicBezTo>
                  <a:cubicBezTo>
                    <a:pt x="56" y="57"/>
                    <a:pt x="55" y="58"/>
                    <a:pt x="55" y="59"/>
                  </a:cubicBezTo>
                  <a:close/>
                  <a:moveTo>
                    <a:pt x="47" y="60"/>
                  </a:move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7"/>
                    <a:pt x="49" y="57"/>
                  </a:cubicBezTo>
                  <a:cubicBezTo>
                    <a:pt x="48" y="58"/>
                    <a:pt x="47" y="59"/>
                    <a:pt x="47" y="60"/>
                  </a:cubicBezTo>
                  <a:close/>
                  <a:moveTo>
                    <a:pt x="32" y="59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3" y="58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2" y="59"/>
                  </a:cubicBezTo>
                  <a:close/>
                  <a:moveTo>
                    <a:pt x="101" y="58"/>
                  </a:moveTo>
                  <a:cubicBezTo>
                    <a:pt x="102" y="58"/>
                    <a:pt x="102" y="59"/>
                    <a:pt x="103" y="58"/>
                  </a:cubicBezTo>
                  <a:cubicBezTo>
                    <a:pt x="102" y="58"/>
                    <a:pt x="101" y="58"/>
                    <a:pt x="101" y="58"/>
                  </a:cubicBezTo>
                  <a:close/>
                  <a:moveTo>
                    <a:pt x="104" y="58"/>
                  </a:moveTo>
                  <a:cubicBezTo>
                    <a:pt x="104" y="58"/>
                    <a:pt x="105" y="58"/>
                    <a:pt x="105" y="58"/>
                  </a:cubicBezTo>
                  <a:cubicBezTo>
                    <a:pt x="105" y="58"/>
                    <a:pt x="104" y="58"/>
                    <a:pt x="104" y="58"/>
                  </a:cubicBezTo>
                  <a:close/>
                  <a:moveTo>
                    <a:pt x="29" y="59"/>
                  </a:moveTo>
                  <a:cubicBezTo>
                    <a:pt x="29" y="59"/>
                    <a:pt x="30" y="59"/>
                    <a:pt x="29" y="60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30" y="61"/>
                    <a:pt x="30" y="61"/>
                  </a:cubicBezTo>
                  <a:cubicBezTo>
                    <a:pt x="30" y="60"/>
                    <a:pt x="31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29" y="59"/>
                    <a:pt x="29" y="59"/>
                  </a:cubicBezTo>
                  <a:close/>
                  <a:moveTo>
                    <a:pt x="44" y="59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6" y="59"/>
                    <a:pt x="45" y="58"/>
                  </a:cubicBezTo>
                  <a:cubicBezTo>
                    <a:pt x="45" y="58"/>
                    <a:pt x="45" y="59"/>
                    <a:pt x="44" y="59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4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50" y="59"/>
                  </a:cubicBezTo>
                  <a:cubicBezTo>
                    <a:pt x="49" y="58"/>
                    <a:pt x="46" y="61"/>
                    <a:pt x="48" y="61"/>
                  </a:cubicBezTo>
                  <a:close/>
                  <a:moveTo>
                    <a:pt x="33" y="62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2"/>
                    <a:pt x="34" y="61"/>
                  </a:cubicBezTo>
                  <a:cubicBezTo>
                    <a:pt x="34" y="60"/>
                    <a:pt x="35" y="59"/>
                    <a:pt x="34" y="59"/>
                  </a:cubicBezTo>
                  <a:cubicBezTo>
                    <a:pt x="34" y="60"/>
                    <a:pt x="34" y="61"/>
                    <a:pt x="33" y="62"/>
                  </a:cubicBezTo>
                  <a:close/>
                  <a:moveTo>
                    <a:pt x="27" y="60"/>
                  </a:moveTo>
                  <a:cubicBezTo>
                    <a:pt x="28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lose/>
                  <a:moveTo>
                    <a:pt x="68" y="62"/>
                  </a:moveTo>
                  <a:cubicBezTo>
                    <a:pt x="68" y="61"/>
                    <a:pt x="68" y="61"/>
                    <a:pt x="69" y="61"/>
                  </a:cubicBezTo>
                  <a:cubicBezTo>
                    <a:pt x="69" y="60"/>
                    <a:pt x="69" y="59"/>
                    <a:pt x="69" y="59"/>
                  </a:cubicBezTo>
                  <a:cubicBezTo>
                    <a:pt x="68" y="60"/>
                    <a:pt x="67" y="61"/>
                    <a:pt x="68" y="62"/>
                  </a:cubicBezTo>
                  <a:close/>
                  <a:moveTo>
                    <a:pt x="63" y="60"/>
                  </a:moveTo>
                  <a:cubicBezTo>
                    <a:pt x="64" y="60"/>
                    <a:pt x="63" y="61"/>
                    <a:pt x="64" y="61"/>
                  </a:cubicBezTo>
                  <a:cubicBezTo>
                    <a:pt x="64" y="60"/>
                    <a:pt x="64" y="60"/>
                    <a:pt x="64" y="59"/>
                  </a:cubicBezTo>
                  <a:cubicBezTo>
                    <a:pt x="64" y="60"/>
                    <a:pt x="63" y="59"/>
                    <a:pt x="63" y="60"/>
                  </a:cubicBezTo>
                  <a:close/>
                  <a:moveTo>
                    <a:pt x="52" y="62"/>
                  </a:moveTo>
                  <a:cubicBezTo>
                    <a:pt x="53" y="63"/>
                    <a:pt x="53" y="64"/>
                    <a:pt x="53" y="64"/>
                  </a:cubicBezTo>
                  <a:cubicBezTo>
                    <a:pt x="54" y="63"/>
                    <a:pt x="55" y="63"/>
                    <a:pt x="55" y="62"/>
                  </a:cubicBezTo>
                  <a:cubicBezTo>
                    <a:pt x="55" y="61"/>
                    <a:pt x="55" y="60"/>
                    <a:pt x="54" y="60"/>
                  </a:cubicBezTo>
                  <a:cubicBezTo>
                    <a:pt x="53" y="61"/>
                    <a:pt x="53" y="61"/>
                    <a:pt x="52" y="62"/>
                  </a:cubicBezTo>
                  <a:close/>
                  <a:moveTo>
                    <a:pt x="60" y="62"/>
                  </a:moveTo>
                  <a:cubicBezTo>
                    <a:pt x="61" y="61"/>
                    <a:pt x="62" y="60"/>
                    <a:pt x="62" y="60"/>
                  </a:cubicBezTo>
                  <a:cubicBezTo>
                    <a:pt x="61" y="60"/>
                    <a:pt x="59" y="61"/>
                    <a:pt x="60" y="62"/>
                  </a:cubicBezTo>
                  <a:close/>
                  <a:moveTo>
                    <a:pt x="44" y="61"/>
                  </a:moveTo>
                  <a:cubicBezTo>
                    <a:pt x="45" y="61"/>
                    <a:pt x="46" y="60"/>
                    <a:pt x="45" y="60"/>
                  </a:cubicBezTo>
                  <a:cubicBezTo>
                    <a:pt x="45" y="60"/>
                    <a:pt x="44" y="61"/>
                    <a:pt x="44" y="61"/>
                  </a:cubicBezTo>
                  <a:close/>
                  <a:moveTo>
                    <a:pt x="36" y="61"/>
                  </a:moveTo>
                  <a:cubicBezTo>
                    <a:pt x="37" y="61"/>
                    <a:pt x="37" y="60"/>
                    <a:pt x="37" y="60"/>
                  </a:cubicBezTo>
                  <a:cubicBezTo>
                    <a:pt x="37" y="60"/>
                    <a:pt x="36" y="61"/>
                    <a:pt x="36" y="61"/>
                  </a:cubicBezTo>
                  <a:close/>
                  <a:moveTo>
                    <a:pt x="48" y="62"/>
                  </a:moveTo>
                  <a:cubicBezTo>
                    <a:pt x="48" y="63"/>
                    <a:pt x="49" y="63"/>
                    <a:pt x="49" y="64"/>
                  </a:cubicBezTo>
                  <a:cubicBezTo>
                    <a:pt x="51" y="63"/>
                    <a:pt x="52" y="61"/>
                    <a:pt x="50" y="60"/>
                  </a:cubicBezTo>
                  <a:cubicBezTo>
                    <a:pt x="49" y="61"/>
                    <a:pt x="49" y="62"/>
                    <a:pt x="48" y="62"/>
                  </a:cubicBezTo>
                  <a:close/>
                  <a:moveTo>
                    <a:pt x="65" y="62"/>
                  </a:moveTo>
                  <a:cubicBezTo>
                    <a:pt x="66" y="62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lose/>
                  <a:moveTo>
                    <a:pt x="56" y="62"/>
                  </a:move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8" y="60"/>
                    <a:pt x="57" y="60"/>
                  </a:cubicBezTo>
                  <a:cubicBezTo>
                    <a:pt x="57" y="61"/>
                    <a:pt x="56" y="62"/>
                    <a:pt x="56" y="62"/>
                  </a:cubicBezTo>
                  <a:close/>
                  <a:moveTo>
                    <a:pt x="31" y="62"/>
                  </a:moveTo>
                  <a:cubicBezTo>
                    <a:pt x="31" y="62"/>
                    <a:pt x="32" y="61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lose/>
                  <a:moveTo>
                    <a:pt x="41" y="64"/>
                  </a:moveTo>
                  <a:cubicBezTo>
                    <a:pt x="41" y="63"/>
                    <a:pt x="44" y="62"/>
                    <a:pt x="43" y="61"/>
                  </a:cubicBezTo>
                  <a:cubicBezTo>
                    <a:pt x="42" y="62"/>
                    <a:pt x="40" y="63"/>
                    <a:pt x="41" y="64"/>
                  </a:cubicBezTo>
                  <a:close/>
                  <a:moveTo>
                    <a:pt x="36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8" y="62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6" y="62"/>
                  </a:cubicBezTo>
                  <a:close/>
                  <a:moveTo>
                    <a:pt x="45" y="62"/>
                  </a:move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5" y="62"/>
                    <a:pt x="45" y="62"/>
                  </a:cubicBezTo>
                  <a:close/>
                  <a:moveTo>
                    <a:pt x="45" y="63"/>
                  </a:moveTo>
                  <a:cubicBezTo>
                    <a:pt x="45" y="63"/>
                    <a:pt x="46" y="63"/>
                    <a:pt x="45" y="64"/>
                  </a:cubicBezTo>
                  <a:cubicBezTo>
                    <a:pt x="46" y="64"/>
                    <a:pt x="46" y="63"/>
                    <a:pt x="47" y="62"/>
                  </a:cubicBezTo>
                  <a:cubicBezTo>
                    <a:pt x="47" y="61"/>
                    <a:pt x="45" y="62"/>
                    <a:pt x="45" y="63"/>
                  </a:cubicBezTo>
                  <a:close/>
                  <a:moveTo>
                    <a:pt x="70" y="61"/>
                  </a:moveTo>
                  <a:cubicBezTo>
                    <a:pt x="71" y="62"/>
                    <a:pt x="70" y="62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4"/>
                    <a:pt x="71" y="65"/>
                    <a:pt x="70" y="66"/>
                  </a:cubicBezTo>
                  <a:cubicBezTo>
                    <a:pt x="69" y="65"/>
                    <a:pt x="70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70" y="73"/>
                    <a:pt x="69" y="75"/>
                    <a:pt x="70" y="75"/>
                  </a:cubicBezTo>
                  <a:cubicBezTo>
                    <a:pt x="70" y="70"/>
                    <a:pt x="71" y="66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1" y="62"/>
                    <a:pt x="71" y="61"/>
                  </a:cubicBezTo>
                  <a:cubicBezTo>
                    <a:pt x="71" y="61"/>
                    <a:pt x="70" y="61"/>
                    <a:pt x="70" y="61"/>
                  </a:cubicBezTo>
                  <a:close/>
                  <a:moveTo>
                    <a:pt x="61" y="63"/>
                  </a:moveTo>
                  <a:cubicBezTo>
                    <a:pt x="61" y="64"/>
                    <a:pt x="61" y="65"/>
                    <a:pt x="62" y="66"/>
                  </a:cubicBezTo>
                  <a:cubicBezTo>
                    <a:pt x="62" y="64"/>
                    <a:pt x="62" y="62"/>
                    <a:pt x="62" y="61"/>
                  </a:cubicBezTo>
                  <a:cubicBezTo>
                    <a:pt x="62" y="62"/>
                    <a:pt x="61" y="62"/>
                    <a:pt x="61" y="63"/>
                  </a:cubicBezTo>
                  <a:close/>
                  <a:moveTo>
                    <a:pt x="25" y="65"/>
                  </a:moveTo>
                  <a:cubicBezTo>
                    <a:pt x="26" y="64"/>
                    <a:pt x="27" y="63"/>
                    <a:pt x="27" y="62"/>
                  </a:cubicBezTo>
                  <a:cubicBezTo>
                    <a:pt x="26" y="63"/>
                    <a:pt x="26" y="64"/>
                    <a:pt x="25" y="65"/>
                  </a:cubicBezTo>
                  <a:close/>
                  <a:moveTo>
                    <a:pt x="31" y="63"/>
                  </a:moveTo>
                  <a:cubicBezTo>
                    <a:pt x="31" y="63"/>
                    <a:pt x="32" y="63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4"/>
                    <a:pt x="31" y="63"/>
                  </a:cubicBezTo>
                  <a:cubicBezTo>
                    <a:pt x="31" y="63"/>
                    <a:pt x="32" y="63"/>
                    <a:pt x="32" y="62"/>
                  </a:cubicBezTo>
                  <a:cubicBezTo>
                    <a:pt x="31" y="62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2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1" y="63"/>
                    <a:pt x="32" y="63"/>
                    <a:pt x="31" y="63"/>
                  </a:cubicBezTo>
                  <a:close/>
                  <a:moveTo>
                    <a:pt x="42" y="64"/>
                  </a:moveTo>
                  <a:cubicBezTo>
                    <a:pt x="41" y="64"/>
                    <a:pt x="41" y="65"/>
                    <a:pt x="41" y="65"/>
                  </a:cubicBezTo>
                  <a:cubicBezTo>
                    <a:pt x="41" y="64"/>
                    <a:pt x="41" y="65"/>
                    <a:pt x="41" y="65"/>
                  </a:cubicBezTo>
                  <a:cubicBezTo>
                    <a:pt x="42" y="64"/>
                    <a:pt x="44" y="63"/>
                    <a:pt x="43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4"/>
                    <a:pt x="42" y="64"/>
                    <a:pt x="42" y="64"/>
                  </a:cubicBezTo>
                  <a:close/>
                  <a:moveTo>
                    <a:pt x="35" y="65"/>
                  </a:moveTo>
                  <a:cubicBezTo>
                    <a:pt x="35" y="65"/>
                    <a:pt x="36" y="64"/>
                    <a:pt x="36" y="63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3"/>
                    <a:pt x="35" y="64"/>
                    <a:pt x="35" y="65"/>
                  </a:cubicBezTo>
                  <a:close/>
                  <a:moveTo>
                    <a:pt x="3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3"/>
                    <a:pt x="39" y="63"/>
                  </a:cubicBezTo>
                  <a:cubicBezTo>
                    <a:pt x="39" y="63"/>
                    <a:pt x="39" y="62"/>
                    <a:pt x="38" y="62"/>
                  </a:cubicBezTo>
                  <a:cubicBezTo>
                    <a:pt x="38" y="63"/>
                    <a:pt x="37" y="63"/>
                    <a:pt x="3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8" y="64"/>
                  </a:cubicBezTo>
                  <a:cubicBezTo>
                    <a:pt x="58" y="64"/>
                    <a:pt x="59" y="63"/>
                    <a:pt x="59" y="63"/>
                  </a:cubicBezTo>
                  <a:cubicBezTo>
                    <a:pt x="58" y="63"/>
                    <a:pt x="58" y="63"/>
                    <a:pt x="57" y="64"/>
                  </a:cubicBezTo>
                  <a:close/>
                  <a:moveTo>
                    <a:pt x="63" y="64"/>
                  </a:moveTo>
                  <a:cubicBezTo>
                    <a:pt x="63" y="64"/>
                    <a:pt x="63" y="64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4"/>
                    <a:pt x="63" y="64"/>
                  </a:cubicBezTo>
                  <a:close/>
                  <a:moveTo>
                    <a:pt x="50" y="65"/>
                  </a:moveTo>
                  <a:cubicBezTo>
                    <a:pt x="50" y="66"/>
                    <a:pt x="50" y="66"/>
                    <a:pt x="51" y="67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1" y="63"/>
                  </a:cubicBezTo>
                  <a:cubicBezTo>
                    <a:pt x="51" y="64"/>
                    <a:pt x="50" y="64"/>
                    <a:pt x="50" y="65"/>
                  </a:cubicBezTo>
                  <a:close/>
                  <a:moveTo>
                    <a:pt x="46" y="65"/>
                  </a:moveTo>
                  <a:cubicBezTo>
                    <a:pt x="47" y="65"/>
                    <a:pt x="47" y="66"/>
                    <a:pt x="47" y="66"/>
                  </a:cubicBezTo>
                  <a:cubicBezTo>
                    <a:pt x="47" y="66"/>
                    <a:pt x="47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5"/>
                  </a:cubicBezTo>
                  <a:cubicBezTo>
                    <a:pt x="48" y="65"/>
                    <a:pt x="48" y="64"/>
                    <a:pt x="47" y="63"/>
                  </a:cubicBezTo>
                  <a:cubicBezTo>
                    <a:pt x="47" y="64"/>
                    <a:pt x="46" y="64"/>
                    <a:pt x="46" y="65"/>
                  </a:cubicBezTo>
                  <a:close/>
                  <a:moveTo>
                    <a:pt x="54" y="64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5" y="65"/>
                    <a:pt x="54" y="64"/>
                  </a:cubicBezTo>
                  <a:close/>
                  <a:moveTo>
                    <a:pt x="54" y="66"/>
                  </a:moveTo>
                  <a:cubicBezTo>
                    <a:pt x="55" y="66"/>
                    <a:pt x="57" y="64"/>
                    <a:pt x="56" y="63"/>
                  </a:cubicBezTo>
                  <a:cubicBezTo>
                    <a:pt x="55" y="64"/>
                    <a:pt x="54" y="65"/>
                    <a:pt x="54" y="66"/>
                  </a:cubicBezTo>
                  <a:close/>
                  <a:moveTo>
                    <a:pt x="42" y="66"/>
                  </a:moveTo>
                  <a:cubicBezTo>
                    <a:pt x="42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6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4" y="66"/>
                    <a:pt x="44" y="66"/>
                    <a:pt x="45" y="65"/>
                  </a:cubicBezTo>
                  <a:cubicBezTo>
                    <a:pt x="45" y="64"/>
                    <a:pt x="45" y="64"/>
                    <a:pt x="44" y="64"/>
                  </a:cubicBezTo>
                  <a:cubicBezTo>
                    <a:pt x="43" y="63"/>
                    <a:pt x="42" y="65"/>
                    <a:pt x="42" y="66"/>
                  </a:cubicBezTo>
                  <a:close/>
                  <a:moveTo>
                    <a:pt x="27" y="67"/>
                  </a:moveTo>
                  <a:cubicBezTo>
                    <a:pt x="27" y="66"/>
                    <a:pt x="28" y="65"/>
                    <a:pt x="28" y="64"/>
                  </a:cubicBezTo>
                  <a:cubicBezTo>
                    <a:pt x="27" y="65"/>
                    <a:pt x="27" y="66"/>
                    <a:pt x="27" y="67"/>
                  </a:cubicBezTo>
                  <a:close/>
                  <a:moveTo>
                    <a:pt x="36" y="67"/>
                  </a:moveTo>
                  <a:cubicBezTo>
                    <a:pt x="36" y="67"/>
                    <a:pt x="37" y="66"/>
                    <a:pt x="37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6" y="65"/>
                    <a:pt x="35" y="66"/>
                    <a:pt x="36" y="67"/>
                  </a:cubicBezTo>
                  <a:close/>
                  <a:moveTo>
                    <a:pt x="58" y="65"/>
                  </a:moveTo>
                  <a:cubicBezTo>
                    <a:pt x="58" y="65"/>
                    <a:pt x="59" y="64"/>
                    <a:pt x="59" y="64"/>
                  </a:cubicBezTo>
                  <a:cubicBezTo>
                    <a:pt x="58" y="64"/>
                    <a:pt x="58" y="65"/>
                    <a:pt x="58" y="65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5"/>
                    <a:pt x="40" y="65"/>
                  </a:cubicBezTo>
                  <a:cubicBezTo>
                    <a:pt x="40" y="65"/>
                    <a:pt x="40" y="64"/>
                    <a:pt x="40" y="64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58" y="66"/>
                  </a:moveTo>
                  <a:cubicBezTo>
                    <a:pt x="59" y="67"/>
                    <a:pt x="59" y="68"/>
                    <a:pt x="59" y="68"/>
                  </a:cubicBezTo>
                  <a:cubicBezTo>
                    <a:pt x="60" y="68"/>
                    <a:pt x="61" y="67"/>
                    <a:pt x="61" y="66"/>
                  </a:cubicBezTo>
                  <a:cubicBezTo>
                    <a:pt x="60" y="67"/>
                    <a:pt x="60" y="65"/>
                    <a:pt x="59" y="64"/>
                  </a:cubicBezTo>
                  <a:cubicBezTo>
                    <a:pt x="59" y="65"/>
                    <a:pt x="58" y="66"/>
                    <a:pt x="58" y="66"/>
                  </a:cubicBezTo>
                  <a:close/>
                  <a:moveTo>
                    <a:pt x="29" y="67"/>
                  </a:moveTo>
                  <a:cubicBezTo>
                    <a:pt x="30" y="66"/>
                    <a:pt x="30" y="66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29" y="66"/>
                    <a:pt x="29" y="67"/>
                  </a:cubicBezTo>
                  <a:close/>
                  <a:moveTo>
                    <a:pt x="63" y="65"/>
                  </a:moveTo>
                  <a:cubicBezTo>
                    <a:pt x="63" y="66"/>
                    <a:pt x="62" y="67"/>
                    <a:pt x="63" y="68"/>
                  </a:cubicBezTo>
                  <a:cubicBezTo>
                    <a:pt x="64" y="67"/>
                    <a:pt x="65" y="67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6"/>
                    <a:pt x="63" y="65"/>
                  </a:cubicBezTo>
                  <a:close/>
                  <a:moveTo>
                    <a:pt x="24" y="69"/>
                  </a:moveTo>
                  <a:cubicBezTo>
                    <a:pt x="25" y="68"/>
                    <a:pt x="26" y="67"/>
                    <a:pt x="26" y="65"/>
                  </a:cubicBezTo>
                  <a:cubicBezTo>
                    <a:pt x="25" y="66"/>
                    <a:pt x="24" y="67"/>
                    <a:pt x="24" y="69"/>
                  </a:cubicBezTo>
                  <a:close/>
                  <a:moveTo>
                    <a:pt x="39" y="67"/>
                  </a:moveTo>
                  <a:cubicBezTo>
                    <a:pt x="40" y="67"/>
                    <a:pt x="40" y="66"/>
                    <a:pt x="41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40" y="66"/>
                    <a:pt x="39" y="66"/>
                    <a:pt x="39" y="67"/>
                  </a:cubicBezTo>
                  <a:close/>
                  <a:moveTo>
                    <a:pt x="43" y="69"/>
                  </a:moveTo>
                  <a:cubicBezTo>
                    <a:pt x="44" y="69"/>
                    <a:pt x="44" y="70"/>
                    <a:pt x="44" y="70"/>
                  </a:cubicBezTo>
                  <a:cubicBezTo>
                    <a:pt x="45" y="69"/>
                    <a:pt x="47" y="67"/>
                    <a:pt x="45" y="66"/>
                  </a:cubicBezTo>
                  <a:cubicBezTo>
                    <a:pt x="45" y="67"/>
                    <a:pt x="43" y="68"/>
                    <a:pt x="43" y="69"/>
                  </a:cubicBezTo>
                  <a:close/>
                  <a:moveTo>
                    <a:pt x="51" y="68"/>
                  </a:moveTo>
                  <a:cubicBezTo>
                    <a:pt x="51" y="68"/>
                    <a:pt x="52" y="69"/>
                    <a:pt x="52" y="69"/>
                  </a:cubicBezTo>
                  <a:cubicBezTo>
                    <a:pt x="53" y="69"/>
                    <a:pt x="53" y="68"/>
                    <a:pt x="54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6"/>
                    <a:pt x="52" y="67"/>
                    <a:pt x="51" y="68"/>
                  </a:cubicBezTo>
                  <a:close/>
                  <a:moveTo>
                    <a:pt x="55" y="67"/>
                  </a:moveTo>
                  <a:cubicBezTo>
                    <a:pt x="55" y="67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6" y="66"/>
                    <a:pt x="55" y="67"/>
                    <a:pt x="55" y="67"/>
                  </a:cubicBezTo>
                  <a:close/>
                  <a:moveTo>
                    <a:pt x="30" y="67"/>
                  </a:moveTo>
                  <a:cubicBezTo>
                    <a:pt x="31" y="68"/>
                    <a:pt x="31" y="67"/>
                    <a:pt x="31" y="67"/>
                  </a:cubicBezTo>
                  <a:cubicBezTo>
                    <a:pt x="31" y="66"/>
                    <a:pt x="31" y="66"/>
                    <a:pt x="30" y="66"/>
                  </a:cubicBezTo>
                  <a:cubicBezTo>
                    <a:pt x="30" y="66"/>
                    <a:pt x="30" y="67"/>
                    <a:pt x="30" y="67"/>
                  </a:cubicBezTo>
                  <a:close/>
                  <a:moveTo>
                    <a:pt x="32" y="67"/>
                  </a:moveTo>
                  <a:cubicBezTo>
                    <a:pt x="32" y="67"/>
                    <a:pt x="33" y="68"/>
                    <a:pt x="33" y="68"/>
                  </a:cubicBezTo>
                  <a:cubicBezTo>
                    <a:pt x="33" y="67"/>
                    <a:pt x="34" y="67"/>
                    <a:pt x="33" y="66"/>
                  </a:cubicBezTo>
                  <a:cubicBezTo>
                    <a:pt x="33" y="66"/>
                    <a:pt x="33" y="67"/>
                    <a:pt x="32" y="67"/>
                  </a:cubicBezTo>
                  <a:close/>
                  <a:moveTo>
                    <a:pt x="48" y="68"/>
                  </a:moveTo>
                  <a:cubicBezTo>
                    <a:pt x="49" y="68"/>
                    <a:pt x="48" y="69"/>
                    <a:pt x="49" y="69"/>
                  </a:cubicBezTo>
                  <a:cubicBezTo>
                    <a:pt x="49" y="69"/>
                    <a:pt x="50" y="68"/>
                    <a:pt x="50" y="68"/>
                  </a:cubicBezTo>
                  <a:cubicBezTo>
                    <a:pt x="49" y="67"/>
                    <a:pt x="50" y="66"/>
                    <a:pt x="49" y="66"/>
                  </a:cubicBezTo>
                  <a:cubicBezTo>
                    <a:pt x="49" y="67"/>
                    <a:pt x="48" y="67"/>
                    <a:pt x="48" y="68"/>
                  </a:cubicBezTo>
                  <a:close/>
                  <a:moveTo>
                    <a:pt x="36" y="68"/>
                  </a:moveTo>
                  <a:cubicBezTo>
                    <a:pt x="37" y="69"/>
                    <a:pt x="36" y="69"/>
                    <a:pt x="37" y="69"/>
                  </a:cubicBezTo>
                  <a:cubicBezTo>
                    <a:pt x="37" y="68"/>
                    <a:pt x="38" y="68"/>
                    <a:pt x="38" y="67"/>
                  </a:cubicBezTo>
                  <a:cubicBezTo>
                    <a:pt x="38" y="66"/>
                    <a:pt x="37" y="68"/>
                    <a:pt x="36" y="68"/>
                  </a:cubicBezTo>
                  <a:close/>
                  <a:moveTo>
                    <a:pt x="40" y="68"/>
                  </a:moveTo>
                  <a:cubicBezTo>
                    <a:pt x="40" y="68"/>
                    <a:pt x="41" y="68"/>
                    <a:pt x="40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40" y="68"/>
                  </a:cubicBezTo>
                  <a:close/>
                  <a:moveTo>
                    <a:pt x="66" y="70"/>
                  </a:moveTo>
                  <a:cubicBezTo>
                    <a:pt x="66" y="69"/>
                    <a:pt x="66" y="69"/>
                    <a:pt x="67" y="69"/>
                  </a:cubicBezTo>
                  <a:cubicBezTo>
                    <a:pt x="67" y="68"/>
                    <a:pt x="66" y="67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5" y="69"/>
                    <a:pt x="66" y="70"/>
                    <a:pt x="66" y="70"/>
                  </a:cubicBezTo>
                  <a:close/>
                  <a:moveTo>
                    <a:pt x="57" y="68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57" y="69"/>
                    <a:pt x="56" y="70"/>
                    <a:pt x="57" y="71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8" y="69"/>
                    <a:pt x="58" y="67"/>
                    <a:pt x="57" y="67"/>
                  </a:cubicBezTo>
                  <a:cubicBezTo>
                    <a:pt x="57" y="67"/>
                    <a:pt x="56" y="68"/>
                    <a:pt x="57" y="68"/>
                  </a:cubicBezTo>
                  <a:close/>
                  <a:moveTo>
                    <a:pt x="64" y="69"/>
                  </a:moveTo>
                  <a:cubicBezTo>
                    <a:pt x="64" y="69"/>
                    <a:pt x="64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8"/>
                    <a:pt x="64" y="68"/>
                    <a:pt x="64" y="69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5" y="68"/>
                    <a:pt x="34" y="68"/>
                  </a:cubicBezTo>
                  <a:close/>
                  <a:moveTo>
                    <a:pt x="37" y="70"/>
                  </a:moveTo>
                  <a:cubicBezTo>
                    <a:pt x="38" y="69"/>
                    <a:pt x="38" y="68"/>
                    <a:pt x="39" y="68"/>
                  </a:cubicBezTo>
                  <a:cubicBezTo>
                    <a:pt x="38" y="68"/>
                    <a:pt x="38" y="69"/>
                    <a:pt x="37" y="70"/>
                  </a:cubicBezTo>
                  <a:close/>
                  <a:moveTo>
                    <a:pt x="27" y="72"/>
                  </a:moveTo>
                  <a:cubicBezTo>
                    <a:pt x="27" y="72"/>
                    <a:pt x="28" y="71"/>
                    <a:pt x="28" y="70"/>
                  </a:cubicBezTo>
                  <a:cubicBezTo>
                    <a:pt x="27" y="70"/>
                    <a:pt x="29" y="68"/>
                    <a:pt x="28" y="68"/>
                  </a:cubicBezTo>
                  <a:cubicBezTo>
                    <a:pt x="27" y="69"/>
                    <a:pt x="26" y="71"/>
                    <a:pt x="27" y="72"/>
                  </a:cubicBezTo>
                  <a:close/>
                  <a:moveTo>
                    <a:pt x="61" y="70"/>
                  </a:moveTo>
                  <a:cubicBezTo>
                    <a:pt x="61" y="70"/>
                    <a:pt x="61" y="70"/>
                    <a:pt x="62" y="69"/>
                  </a:cubicBezTo>
                  <a:cubicBezTo>
                    <a:pt x="61" y="69"/>
                    <a:pt x="62" y="69"/>
                    <a:pt x="61" y="68"/>
                  </a:cubicBezTo>
                  <a:cubicBezTo>
                    <a:pt x="60" y="68"/>
                    <a:pt x="60" y="70"/>
                    <a:pt x="61" y="70"/>
                  </a:cubicBezTo>
                  <a:close/>
                  <a:moveTo>
                    <a:pt x="53" y="71"/>
                  </a:moveTo>
                  <a:cubicBezTo>
                    <a:pt x="53" y="70"/>
                    <a:pt x="54" y="70"/>
                    <a:pt x="55" y="69"/>
                  </a:cubicBezTo>
                  <a:cubicBezTo>
                    <a:pt x="54" y="67"/>
                    <a:pt x="52" y="70"/>
                    <a:pt x="53" y="71"/>
                  </a:cubicBezTo>
                  <a:close/>
                  <a:moveTo>
                    <a:pt x="33" y="69"/>
                  </a:moveTo>
                  <a:cubicBezTo>
                    <a:pt x="33" y="69"/>
                    <a:pt x="34" y="69"/>
                    <a:pt x="34" y="68"/>
                  </a:cubicBezTo>
                  <a:cubicBezTo>
                    <a:pt x="33" y="68"/>
                    <a:pt x="33" y="69"/>
                    <a:pt x="33" y="69"/>
                  </a:cubicBezTo>
                  <a:close/>
                  <a:moveTo>
                    <a:pt x="38" y="71"/>
                  </a:move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39" y="69"/>
                  </a:cubicBezTo>
                  <a:cubicBezTo>
                    <a:pt x="39" y="69"/>
                    <a:pt x="38" y="70"/>
                    <a:pt x="38" y="71"/>
                  </a:cubicBezTo>
                  <a:close/>
                  <a:moveTo>
                    <a:pt x="45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7" y="71"/>
                    <a:pt x="48" y="71"/>
                    <a:pt x="48" y="70"/>
                  </a:cubicBezTo>
                  <a:cubicBezTo>
                    <a:pt x="48" y="70"/>
                    <a:pt x="48" y="69"/>
                    <a:pt x="47" y="69"/>
                  </a:cubicBezTo>
                  <a:cubicBezTo>
                    <a:pt x="46" y="69"/>
                    <a:pt x="46" y="70"/>
                    <a:pt x="45" y="71"/>
                  </a:cubicBezTo>
                  <a:close/>
                  <a:moveTo>
                    <a:pt x="41" y="70"/>
                  </a:moveTo>
                  <a:cubicBezTo>
                    <a:pt x="42" y="71"/>
                    <a:pt x="42" y="71"/>
                    <a:pt x="43" y="72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3" y="70"/>
                    <a:pt x="43" y="69"/>
                    <a:pt x="42" y="69"/>
                  </a:cubicBezTo>
                  <a:cubicBezTo>
                    <a:pt x="42" y="69"/>
                    <a:pt x="42" y="70"/>
                    <a:pt x="41" y="70"/>
                  </a:cubicBezTo>
                  <a:close/>
                  <a:moveTo>
                    <a:pt x="49" y="70"/>
                  </a:moveTo>
                  <a:cubicBezTo>
                    <a:pt x="50" y="70"/>
                    <a:pt x="50" y="71"/>
                    <a:pt x="50" y="71"/>
                  </a:cubicBezTo>
                  <a:cubicBezTo>
                    <a:pt x="51" y="71"/>
                    <a:pt x="51" y="71"/>
                    <a:pt x="51" y="70"/>
                  </a:cubicBezTo>
                  <a:cubicBezTo>
                    <a:pt x="51" y="69"/>
                    <a:pt x="50" y="69"/>
                    <a:pt x="49" y="70"/>
                  </a:cubicBezTo>
                  <a:close/>
                  <a:moveTo>
                    <a:pt x="35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lose/>
                  <a:moveTo>
                    <a:pt x="39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8" y="72"/>
                    <a:pt x="39" y="71"/>
                    <a:pt x="39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0" y="70"/>
                    <a:pt x="40" y="69"/>
                    <a:pt x="40" y="69"/>
                  </a:cubicBezTo>
                  <a:cubicBezTo>
                    <a:pt x="40" y="70"/>
                    <a:pt x="38" y="70"/>
                    <a:pt x="39" y="71"/>
                  </a:cubicBezTo>
                  <a:close/>
                  <a:moveTo>
                    <a:pt x="54" y="71"/>
                  </a:moveTo>
                  <a:cubicBezTo>
                    <a:pt x="54" y="72"/>
                    <a:pt x="54" y="73"/>
                    <a:pt x="55" y="73"/>
                  </a:cubicBezTo>
                  <a:cubicBezTo>
                    <a:pt x="56" y="73"/>
                    <a:pt x="56" y="70"/>
                    <a:pt x="55" y="70"/>
                  </a:cubicBezTo>
                  <a:cubicBezTo>
                    <a:pt x="55" y="70"/>
                    <a:pt x="54" y="71"/>
                    <a:pt x="54" y="71"/>
                  </a:cubicBezTo>
                  <a:close/>
                  <a:moveTo>
                    <a:pt x="32" y="71"/>
                  </a:moveTo>
                  <a:cubicBezTo>
                    <a:pt x="33" y="71"/>
                    <a:pt x="33" y="70"/>
                    <a:pt x="33" y="70"/>
                  </a:cubicBezTo>
                  <a:cubicBezTo>
                    <a:pt x="33" y="70"/>
                    <a:pt x="32" y="70"/>
                    <a:pt x="32" y="71"/>
                  </a:cubicBezTo>
                  <a:close/>
                  <a:moveTo>
                    <a:pt x="64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3" y="70"/>
                    <a:pt x="63" y="70"/>
                  </a:cubicBezTo>
                  <a:cubicBezTo>
                    <a:pt x="63" y="71"/>
                    <a:pt x="63" y="72"/>
                    <a:pt x="64" y="72"/>
                  </a:cubicBezTo>
                  <a:close/>
                  <a:moveTo>
                    <a:pt x="36" y="72"/>
                  </a:moveTo>
                  <a:cubicBezTo>
                    <a:pt x="36" y="71"/>
                    <a:pt x="37" y="71"/>
                    <a:pt x="36" y="70"/>
                  </a:cubicBezTo>
                  <a:cubicBezTo>
                    <a:pt x="36" y="71"/>
                    <a:pt x="35" y="71"/>
                    <a:pt x="36" y="72"/>
                  </a:cubicBezTo>
                  <a:close/>
                  <a:moveTo>
                    <a:pt x="29" y="73"/>
                  </a:moveTo>
                  <a:cubicBezTo>
                    <a:pt x="30" y="72"/>
                    <a:pt x="30" y="72"/>
                    <a:pt x="31" y="71"/>
                  </a:cubicBezTo>
                  <a:cubicBezTo>
                    <a:pt x="30" y="71"/>
                    <a:pt x="31" y="70"/>
                    <a:pt x="30" y="70"/>
                  </a:cubicBezTo>
                  <a:cubicBezTo>
                    <a:pt x="30" y="71"/>
                    <a:pt x="29" y="71"/>
                    <a:pt x="29" y="73"/>
                  </a:cubicBezTo>
                  <a:close/>
                  <a:moveTo>
                    <a:pt x="58" y="72"/>
                  </a:moveTo>
                  <a:cubicBezTo>
                    <a:pt x="58" y="72"/>
                    <a:pt x="58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0" y="72"/>
                    <a:pt x="59" y="71"/>
                    <a:pt x="59" y="70"/>
                  </a:cubicBezTo>
                  <a:cubicBezTo>
                    <a:pt x="59" y="71"/>
                    <a:pt x="57" y="71"/>
                    <a:pt x="58" y="72"/>
                  </a:cubicBezTo>
                  <a:close/>
                  <a:moveTo>
                    <a:pt x="62" y="72"/>
                  </a:moveTo>
                  <a:cubicBezTo>
                    <a:pt x="61" y="71"/>
                    <a:pt x="62" y="71"/>
                    <a:pt x="62" y="71"/>
                  </a:cubicBezTo>
                  <a:cubicBezTo>
                    <a:pt x="61" y="71"/>
                    <a:pt x="61" y="72"/>
                    <a:pt x="62" y="72"/>
                  </a:cubicBezTo>
                  <a:close/>
                  <a:moveTo>
                    <a:pt x="21" y="79"/>
                  </a:moveTo>
                  <a:cubicBezTo>
                    <a:pt x="22" y="77"/>
                    <a:pt x="24" y="74"/>
                    <a:pt x="24" y="72"/>
                  </a:cubicBezTo>
                  <a:cubicBezTo>
                    <a:pt x="24" y="72"/>
                    <a:pt x="24" y="71"/>
                    <a:pt x="23" y="71"/>
                  </a:cubicBezTo>
                  <a:cubicBezTo>
                    <a:pt x="23" y="74"/>
                    <a:pt x="22" y="76"/>
                    <a:pt x="21" y="79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1"/>
                    <a:pt x="66" y="71"/>
                  </a:cubicBezTo>
                  <a:cubicBezTo>
                    <a:pt x="66" y="71"/>
                    <a:pt x="66" y="71"/>
                    <a:pt x="66" y="72"/>
                  </a:cubicBezTo>
                  <a:close/>
                  <a:moveTo>
                    <a:pt x="25" y="73"/>
                  </a:moveTo>
                  <a:cubicBezTo>
                    <a:pt x="25" y="73"/>
                    <a:pt x="26" y="72"/>
                    <a:pt x="26" y="71"/>
                  </a:cubicBezTo>
                  <a:cubicBezTo>
                    <a:pt x="26" y="72"/>
                    <a:pt x="25" y="73"/>
                    <a:pt x="25" y="73"/>
                  </a:cubicBezTo>
                  <a:close/>
                  <a:moveTo>
                    <a:pt x="39" y="73"/>
                  </a:moveTo>
                  <a:cubicBezTo>
                    <a:pt x="40" y="73"/>
                    <a:pt x="40" y="74"/>
                    <a:pt x="40" y="74"/>
                  </a:cubicBezTo>
                  <a:cubicBezTo>
                    <a:pt x="41" y="74"/>
                    <a:pt x="42" y="73"/>
                    <a:pt x="42" y="73"/>
                  </a:cubicBezTo>
                  <a:cubicBezTo>
                    <a:pt x="42" y="72"/>
                    <a:pt x="41" y="71"/>
                    <a:pt x="41" y="71"/>
                  </a:cubicBezTo>
                  <a:cubicBezTo>
                    <a:pt x="40" y="71"/>
                    <a:pt x="40" y="72"/>
                    <a:pt x="39" y="73"/>
                  </a:cubicBezTo>
                  <a:close/>
                  <a:moveTo>
                    <a:pt x="51" y="73"/>
                  </a:moveTo>
                  <a:cubicBezTo>
                    <a:pt x="52" y="73"/>
                    <a:pt x="52" y="72"/>
                    <a:pt x="52" y="72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2"/>
                    <a:pt x="51" y="73"/>
                  </a:cubicBezTo>
                  <a:close/>
                  <a:moveTo>
                    <a:pt x="47" y="73"/>
                  </a:moveTo>
                  <a:cubicBezTo>
                    <a:pt x="47" y="74"/>
                    <a:pt x="47" y="74"/>
                    <a:pt x="48" y="74"/>
                  </a:cubicBezTo>
                  <a:cubicBezTo>
                    <a:pt x="48" y="74"/>
                    <a:pt x="49" y="73"/>
                    <a:pt x="50" y="72"/>
                  </a:cubicBezTo>
                  <a:cubicBezTo>
                    <a:pt x="49" y="70"/>
                    <a:pt x="47" y="72"/>
                    <a:pt x="47" y="73"/>
                  </a:cubicBezTo>
                  <a:close/>
                  <a:moveTo>
                    <a:pt x="37" y="72"/>
                  </a:moveTo>
                  <a:cubicBezTo>
                    <a:pt x="37" y="72"/>
                    <a:pt x="38" y="72"/>
                    <a:pt x="37" y="71"/>
                  </a:cubicBezTo>
                  <a:cubicBezTo>
                    <a:pt x="37" y="71"/>
                    <a:pt x="36" y="72"/>
                    <a:pt x="37" y="72"/>
                  </a:cubicBezTo>
                  <a:close/>
                  <a:moveTo>
                    <a:pt x="63" y="73"/>
                  </a:moveTo>
                  <a:cubicBezTo>
                    <a:pt x="63" y="73"/>
                    <a:pt x="63" y="73"/>
                    <a:pt x="63" y="72"/>
                  </a:cubicBezTo>
                  <a:cubicBezTo>
                    <a:pt x="63" y="72"/>
                    <a:pt x="63" y="71"/>
                    <a:pt x="62" y="72"/>
                  </a:cubicBezTo>
                  <a:cubicBezTo>
                    <a:pt x="63" y="72"/>
                    <a:pt x="62" y="73"/>
                    <a:pt x="63" y="73"/>
                  </a:cubicBezTo>
                  <a:close/>
                  <a:moveTo>
                    <a:pt x="43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4"/>
                    <a:pt x="45" y="73"/>
                    <a:pt x="45" y="73"/>
                  </a:cubicBezTo>
                  <a:cubicBezTo>
                    <a:pt x="45" y="73"/>
                    <a:pt x="45" y="72"/>
                    <a:pt x="44" y="72"/>
                  </a:cubicBezTo>
                  <a:cubicBezTo>
                    <a:pt x="44" y="72"/>
                    <a:pt x="43" y="72"/>
                    <a:pt x="43" y="73"/>
                  </a:cubicBezTo>
                  <a:close/>
                  <a:moveTo>
                    <a:pt x="36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8" y="73"/>
                    <a:pt x="38" y="72"/>
                  </a:cubicBezTo>
                  <a:cubicBezTo>
                    <a:pt x="37" y="72"/>
                    <a:pt x="37" y="73"/>
                    <a:pt x="36" y="74"/>
                  </a:cubicBezTo>
                  <a:close/>
                  <a:moveTo>
                    <a:pt x="33" y="73"/>
                  </a:moveTo>
                  <a:cubicBezTo>
                    <a:pt x="34" y="73"/>
                    <a:pt x="34" y="73"/>
                    <a:pt x="34" y="72"/>
                  </a:cubicBezTo>
                  <a:cubicBezTo>
                    <a:pt x="33" y="72"/>
                    <a:pt x="33" y="73"/>
                    <a:pt x="33" y="73"/>
                  </a:cubicBezTo>
                  <a:close/>
                  <a:moveTo>
                    <a:pt x="67" y="73"/>
                  </a:moveTo>
                  <a:cubicBezTo>
                    <a:pt x="67" y="73"/>
                    <a:pt x="67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3"/>
                    <a:pt x="67" y="73"/>
                    <a:pt x="67" y="73"/>
                  </a:cubicBezTo>
                  <a:close/>
                  <a:moveTo>
                    <a:pt x="53" y="73"/>
                  </a:moveTo>
                  <a:cubicBezTo>
                    <a:pt x="53" y="74"/>
                    <a:pt x="52" y="75"/>
                    <a:pt x="53" y="75"/>
                  </a:cubicBezTo>
                  <a:cubicBezTo>
                    <a:pt x="54" y="75"/>
                    <a:pt x="54" y="75"/>
                    <a:pt x="54" y="74"/>
                  </a:cubicBezTo>
                  <a:cubicBezTo>
                    <a:pt x="54" y="74"/>
                    <a:pt x="53" y="73"/>
                    <a:pt x="53" y="73"/>
                  </a:cubicBezTo>
                  <a:close/>
                  <a:moveTo>
                    <a:pt x="53" y="73"/>
                  </a:moveTo>
                  <a:cubicBezTo>
                    <a:pt x="53" y="73"/>
                    <a:pt x="53" y="72"/>
                    <a:pt x="53" y="73"/>
                  </a:cubicBezTo>
                  <a:cubicBezTo>
                    <a:pt x="53" y="73"/>
                    <a:pt x="52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lose/>
                  <a:moveTo>
                    <a:pt x="34" y="74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4" y="73"/>
                    <a:pt x="34" y="74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5"/>
                    <a:pt x="60" y="76"/>
                  </a:cubicBezTo>
                  <a:cubicBezTo>
                    <a:pt x="62" y="75"/>
                    <a:pt x="60" y="73"/>
                    <a:pt x="60" y="73"/>
                  </a:cubicBezTo>
                  <a:cubicBezTo>
                    <a:pt x="60" y="73"/>
                    <a:pt x="59" y="73"/>
                    <a:pt x="59" y="74"/>
                  </a:cubicBezTo>
                  <a:close/>
                  <a:moveTo>
                    <a:pt x="64" y="73"/>
                  </a:moveTo>
                  <a:cubicBezTo>
                    <a:pt x="64" y="73"/>
                    <a:pt x="65" y="73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64" y="73"/>
                    <a:pt x="64" y="74"/>
                    <a:pt x="64" y="73"/>
                  </a:cubicBezTo>
                  <a:close/>
                  <a:moveTo>
                    <a:pt x="19" y="74"/>
                  </a:moveTo>
                  <a:cubicBezTo>
                    <a:pt x="19" y="74"/>
                    <a:pt x="20" y="73"/>
                    <a:pt x="19" y="73"/>
                  </a:cubicBezTo>
                  <a:cubicBezTo>
                    <a:pt x="19" y="73"/>
                    <a:pt x="19" y="73"/>
                    <a:pt x="19" y="74"/>
                  </a:cubicBezTo>
                  <a:close/>
                  <a:moveTo>
                    <a:pt x="29" y="74"/>
                  </a:moveTo>
                  <a:cubicBezTo>
                    <a:pt x="30" y="74"/>
                    <a:pt x="30" y="73"/>
                    <a:pt x="30" y="73"/>
                  </a:cubicBezTo>
                  <a:cubicBezTo>
                    <a:pt x="30" y="74"/>
                    <a:pt x="29" y="74"/>
                    <a:pt x="29" y="74"/>
                  </a:cubicBezTo>
                  <a:close/>
                  <a:moveTo>
                    <a:pt x="49" y="74"/>
                  </a:moveTo>
                  <a:cubicBezTo>
                    <a:pt x="49" y="74"/>
                    <a:pt x="48" y="75"/>
                    <a:pt x="48" y="75"/>
                  </a:cubicBezTo>
                  <a:cubicBezTo>
                    <a:pt x="48" y="76"/>
                    <a:pt x="48" y="76"/>
                    <a:pt x="49" y="76"/>
                  </a:cubicBezTo>
                  <a:cubicBezTo>
                    <a:pt x="49" y="75"/>
                    <a:pt x="50" y="74"/>
                    <a:pt x="51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4"/>
                    <a:pt x="49" y="74"/>
                  </a:cubicBezTo>
                  <a:close/>
                  <a:moveTo>
                    <a:pt x="56" y="76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3"/>
                    <a:pt x="56" y="73"/>
                  </a:cubicBezTo>
                  <a:cubicBezTo>
                    <a:pt x="56" y="74"/>
                    <a:pt x="56" y="75"/>
                    <a:pt x="56" y="76"/>
                  </a:cubicBezTo>
                  <a:close/>
                  <a:moveTo>
                    <a:pt x="43" y="74"/>
                  </a:moveTo>
                  <a:cubicBezTo>
                    <a:pt x="42" y="74"/>
                    <a:pt x="42" y="75"/>
                    <a:pt x="41" y="76"/>
                  </a:cubicBezTo>
                  <a:cubicBezTo>
                    <a:pt x="41" y="76"/>
                    <a:pt x="42" y="76"/>
                    <a:pt x="42" y="77"/>
                  </a:cubicBezTo>
                  <a:cubicBezTo>
                    <a:pt x="43" y="76"/>
                    <a:pt x="43" y="76"/>
                    <a:pt x="44" y="75"/>
                  </a:cubicBezTo>
                  <a:cubicBezTo>
                    <a:pt x="43" y="75"/>
                    <a:pt x="43" y="74"/>
                    <a:pt x="43" y="74"/>
                  </a:cubicBezTo>
                  <a:close/>
                  <a:moveTo>
                    <a:pt x="64" y="75"/>
                  </a:move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4"/>
                    <a:pt x="64" y="74"/>
                  </a:cubicBezTo>
                  <a:cubicBezTo>
                    <a:pt x="64" y="74"/>
                    <a:pt x="64" y="74"/>
                    <a:pt x="63" y="74"/>
                  </a:cubicBezTo>
                  <a:cubicBezTo>
                    <a:pt x="63" y="74"/>
                    <a:pt x="64" y="76"/>
                    <a:pt x="64" y="75"/>
                  </a:cubicBezTo>
                  <a:close/>
                  <a:moveTo>
                    <a:pt x="27" y="76"/>
                  </a:moveTo>
                  <a:cubicBezTo>
                    <a:pt x="28" y="75"/>
                    <a:pt x="28" y="74"/>
                    <a:pt x="27" y="74"/>
                  </a:cubicBezTo>
                  <a:cubicBezTo>
                    <a:pt x="27" y="74"/>
                    <a:pt x="27" y="75"/>
                    <a:pt x="27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7" y="76"/>
                    <a:pt x="47" y="75"/>
                  </a:cubicBezTo>
                  <a:cubicBezTo>
                    <a:pt x="47" y="75"/>
                    <a:pt x="46" y="74"/>
                    <a:pt x="46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6"/>
                    <a:pt x="46" y="76"/>
                    <a:pt x="46" y="76"/>
                  </a:cubicBezTo>
                  <a:close/>
                  <a:moveTo>
                    <a:pt x="39" y="77"/>
                  </a:moveTo>
                  <a:cubicBezTo>
                    <a:pt x="40" y="76"/>
                    <a:pt x="40" y="74"/>
                    <a:pt x="39" y="74"/>
                  </a:cubicBezTo>
                  <a:cubicBezTo>
                    <a:pt x="38" y="75"/>
                    <a:pt x="38" y="76"/>
                    <a:pt x="39" y="77"/>
                  </a:cubicBezTo>
                  <a:close/>
                  <a:moveTo>
                    <a:pt x="19" y="75"/>
                  </a:moveTo>
                  <a:cubicBezTo>
                    <a:pt x="19" y="75"/>
                    <a:pt x="19" y="74"/>
                    <a:pt x="19" y="74"/>
                  </a:cubicBezTo>
                  <a:cubicBezTo>
                    <a:pt x="19" y="75"/>
                    <a:pt x="18" y="75"/>
                    <a:pt x="19" y="75"/>
                  </a:cubicBezTo>
                  <a:close/>
                  <a:moveTo>
                    <a:pt x="35" y="76"/>
                  </a:moveTo>
                  <a:cubicBezTo>
                    <a:pt x="35" y="76"/>
                    <a:pt x="36" y="75"/>
                    <a:pt x="36" y="74"/>
                  </a:cubicBezTo>
                  <a:cubicBezTo>
                    <a:pt x="35" y="74"/>
                    <a:pt x="35" y="75"/>
                    <a:pt x="35" y="76"/>
                  </a:cubicBezTo>
                  <a:close/>
                  <a:moveTo>
                    <a:pt x="49" y="77"/>
                  </a:moveTo>
                  <a:cubicBezTo>
                    <a:pt x="50" y="77"/>
                    <a:pt x="50" y="78"/>
                    <a:pt x="50" y="78"/>
                  </a:cubicBezTo>
                  <a:cubicBezTo>
                    <a:pt x="52" y="78"/>
                    <a:pt x="52" y="75"/>
                    <a:pt x="51" y="74"/>
                  </a:cubicBezTo>
                  <a:cubicBezTo>
                    <a:pt x="50" y="75"/>
                    <a:pt x="50" y="76"/>
                    <a:pt x="49" y="77"/>
                  </a:cubicBezTo>
                  <a:close/>
                  <a:moveTo>
                    <a:pt x="19" y="84"/>
                  </a:moveTo>
                  <a:cubicBezTo>
                    <a:pt x="19" y="81"/>
                    <a:pt x="21" y="77"/>
                    <a:pt x="22" y="75"/>
                  </a:cubicBezTo>
                  <a:cubicBezTo>
                    <a:pt x="22" y="75"/>
                    <a:pt x="22" y="74"/>
                    <a:pt x="22" y="75"/>
                  </a:cubicBezTo>
                  <a:cubicBezTo>
                    <a:pt x="21" y="78"/>
                    <a:pt x="19" y="81"/>
                    <a:pt x="19" y="84"/>
                  </a:cubicBezTo>
                  <a:close/>
                  <a:moveTo>
                    <a:pt x="30" y="76"/>
                  </a:moveTo>
                  <a:cubicBezTo>
                    <a:pt x="30" y="75"/>
                    <a:pt x="31" y="75"/>
                    <a:pt x="30" y="75"/>
                  </a:cubicBezTo>
                  <a:cubicBezTo>
                    <a:pt x="30" y="75"/>
                    <a:pt x="29" y="75"/>
                    <a:pt x="30" y="76"/>
                  </a:cubicBezTo>
                  <a:close/>
                  <a:moveTo>
                    <a:pt x="25" y="75"/>
                  </a:moveTo>
                  <a:cubicBezTo>
                    <a:pt x="26" y="82"/>
                    <a:pt x="27" y="89"/>
                    <a:pt x="28" y="95"/>
                  </a:cubicBezTo>
                  <a:cubicBezTo>
                    <a:pt x="28" y="95"/>
                    <a:pt x="27" y="95"/>
                    <a:pt x="27" y="95"/>
                  </a:cubicBezTo>
                  <a:cubicBezTo>
                    <a:pt x="28" y="98"/>
                    <a:pt x="28" y="102"/>
                    <a:pt x="29" y="104"/>
                  </a:cubicBezTo>
                  <a:cubicBezTo>
                    <a:pt x="29" y="104"/>
                    <a:pt x="28" y="104"/>
                    <a:pt x="28" y="105"/>
                  </a:cubicBezTo>
                  <a:cubicBezTo>
                    <a:pt x="29" y="106"/>
                    <a:pt x="29" y="107"/>
                    <a:pt x="29" y="108"/>
                  </a:cubicBezTo>
                  <a:cubicBezTo>
                    <a:pt x="30" y="115"/>
                    <a:pt x="30" y="121"/>
                    <a:pt x="30" y="126"/>
                  </a:cubicBezTo>
                  <a:cubicBezTo>
                    <a:pt x="31" y="130"/>
                    <a:pt x="31" y="135"/>
                    <a:pt x="32" y="139"/>
                  </a:cubicBezTo>
                  <a:cubicBezTo>
                    <a:pt x="31" y="128"/>
                    <a:pt x="30" y="11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97"/>
                    <a:pt x="27" y="84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lose/>
                  <a:moveTo>
                    <a:pt x="32" y="76"/>
                  </a:moveTo>
                  <a:cubicBezTo>
                    <a:pt x="32" y="76"/>
                    <a:pt x="33" y="75"/>
                    <a:pt x="33" y="75"/>
                  </a:cubicBezTo>
                  <a:cubicBezTo>
                    <a:pt x="33" y="75"/>
                    <a:pt x="32" y="76"/>
                    <a:pt x="32" y="76"/>
                  </a:cubicBezTo>
                  <a:close/>
                  <a:moveTo>
                    <a:pt x="55" y="77"/>
                  </a:moveTo>
                  <a:cubicBezTo>
                    <a:pt x="55" y="76"/>
                    <a:pt x="55" y="75"/>
                    <a:pt x="55" y="75"/>
                  </a:cubicBezTo>
                  <a:cubicBezTo>
                    <a:pt x="54" y="76"/>
                    <a:pt x="55" y="76"/>
                    <a:pt x="55" y="77"/>
                  </a:cubicBezTo>
                  <a:close/>
                  <a:moveTo>
                    <a:pt x="67" y="77"/>
                  </a:moveTo>
                  <a:cubicBezTo>
                    <a:pt x="67" y="76"/>
                    <a:pt x="67" y="75"/>
                    <a:pt x="67" y="75"/>
                  </a:cubicBezTo>
                  <a:cubicBezTo>
                    <a:pt x="67" y="76"/>
                    <a:pt x="66" y="77"/>
                    <a:pt x="67" y="77"/>
                  </a:cubicBezTo>
                  <a:close/>
                  <a:moveTo>
                    <a:pt x="22" y="81"/>
                  </a:moveTo>
                  <a:cubicBezTo>
                    <a:pt x="22" y="81"/>
                    <a:pt x="23" y="80"/>
                    <a:pt x="23" y="80"/>
                  </a:cubicBezTo>
                  <a:cubicBezTo>
                    <a:pt x="23" y="80"/>
                    <a:pt x="23" y="79"/>
                    <a:pt x="23" y="79"/>
                  </a:cubicBezTo>
                  <a:cubicBezTo>
                    <a:pt x="23" y="78"/>
                    <a:pt x="25" y="77"/>
                    <a:pt x="24" y="75"/>
                  </a:cubicBezTo>
                  <a:cubicBezTo>
                    <a:pt x="23" y="77"/>
                    <a:pt x="23" y="79"/>
                    <a:pt x="22" y="81"/>
                  </a:cubicBezTo>
                  <a:close/>
                  <a:moveTo>
                    <a:pt x="15" y="93"/>
                  </a:moveTo>
                  <a:cubicBezTo>
                    <a:pt x="17" y="87"/>
                    <a:pt x="19" y="81"/>
                    <a:pt x="20" y="75"/>
                  </a:cubicBezTo>
                  <a:cubicBezTo>
                    <a:pt x="18" y="81"/>
                    <a:pt x="16" y="87"/>
                    <a:pt x="15" y="93"/>
                  </a:cubicBezTo>
                  <a:close/>
                  <a:moveTo>
                    <a:pt x="35" y="77"/>
                  </a:moveTo>
                  <a:cubicBezTo>
                    <a:pt x="36" y="77"/>
                    <a:pt x="37" y="76"/>
                    <a:pt x="37" y="75"/>
                  </a:cubicBezTo>
                  <a:cubicBezTo>
                    <a:pt x="36" y="76"/>
                    <a:pt x="35" y="76"/>
                    <a:pt x="35" y="77"/>
                  </a:cubicBezTo>
                  <a:close/>
                  <a:moveTo>
                    <a:pt x="59" y="77"/>
                  </a:moveTo>
                  <a:cubicBezTo>
                    <a:pt x="60" y="77"/>
                    <a:pt x="59" y="76"/>
                    <a:pt x="59" y="75"/>
                  </a:cubicBezTo>
                  <a:cubicBezTo>
                    <a:pt x="58" y="76"/>
                    <a:pt x="59" y="77"/>
                    <a:pt x="59" y="77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6" y="77"/>
                  </a:cubicBezTo>
                  <a:cubicBezTo>
                    <a:pt x="65" y="77"/>
                    <a:pt x="66" y="77"/>
                    <a:pt x="66" y="77"/>
                  </a:cubicBezTo>
                  <a:cubicBezTo>
                    <a:pt x="66" y="76"/>
                    <a:pt x="66" y="75"/>
                    <a:pt x="65" y="75"/>
                  </a:cubicBezTo>
                  <a:cubicBezTo>
                    <a:pt x="65" y="76"/>
                    <a:pt x="66" y="76"/>
                    <a:pt x="65" y="76"/>
                  </a:cubicBezTo>
                  <a:close/>
                  <a:moveTo>
                    <a:pt x="54" y="76"/>
                  </a:moveTo>
                  <a:cubicBezTo>
                    <a:pt x="54" y="77"/>
                    <a:pt x="54" y="77"/>
                    <a:pt x="54" y="78"/>
                  </a:cubicBezTo>
                  <a:cubicBezTo>
                    <a:pt x="55" y="78"/>
                    <a:pt x="55" y="77"/>
                    <a:pt x="55" y="77"/>
                  </a:cubicBezTo>
                  <a:cubicBezTo>
                    <a:pt x="55" y="77"/>
                    <a:pt x="54" y="76"/>
                    <a:pt x="54" y="75"/>
                  </a:cubicBezTo>
                  <a:cubicBezTo>
                    <a:pt x="54" y="76"/>
                    <a:pt x="54" y="76"/>
                    <a:pt x="54" y="76"/>
                  </a:cubicBezTo>
                  <a:close/>
                  <a:moveTo>
                    <a:pt x="43" y="78"/>
                  </a:moveTo>
                  <a:cubicBezTo>
                    <a:pt x="43" y="78"/>
                    <a:pt x="43" y="79"/>
                    <a:pt x="44" y="79"/>
                  </a:cubicBezTo>
                  <a:cubicBezTo>
                    <a:pt x="45" y="78"/>
                    <a:pt x="46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lose/>
                  <a:moveTo>
                    <a:pt x="57" y="77"/>
                  </a:moveTo>
                  <a:cubicBezTo>
                    <a:pt x="58" y="77"/>
                    <a:pt x="57" y="76"/>
                    <a:pt x="58" y="76"/>
                  </a:cubicBezTo>
                  <a:cubicBezTo>
                    <a:pt x="57" y="76"/>
                    <a:pt x="57" y="77"/>
                    <a:pt x="57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2" y="76"/>
                    <a:pt x="61" y="76"/>
                  </a:cubicBezTo>
                  <a:cubicBezTo>
                    <a:pt x="61" y="76"/>
                    <a:pt x="61" y="76"/>
                    <a:pt x="61" y="77"/>
                  </a:cubicBezTo>
                  <a:close/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8" y="77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7" y="77"/>
                    <a:pt x="46" y="77"/>
                    <a:pt x="47" y="78"/>
                  </a:cubicBezTo>
                  <a:close/>
                  <a:moveTo>
                    <a:pt x="33" y="77"/>
                  </a:moveTo>
                  <a:cubicBezTo>
                    <a:pt x="33" y="77"/>
                    <a:pt x="34" y="76"/>
                    <a:pt x="33" y="76"/>
                  </a:cubicBezTo>
                  <a:cubicBezTo>
                    <a:pt x="33" y="76"/>
                    <a:pt x="33" y="77"/>
                    <a:pt x="33" y="77"/>
                  </a:cubicBezTo>
                  <a:close/>
                  <a:moveTo>
                    <a:pt x="36" y="78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7"/>
                    <a:pt x="38" y="76"/>
                    <a:pt x="37" y="76"/>
                  </a:cubicBezTo>
                  <a:cubicBezTo>
                    <a:pt x="37" y="77"/>
                    <a:pt x="36" y="77"/>
                    <a:pt x="36" y="78"/>
                  </a:cubicBezTo>
                  <a:close/>
                  <a:moveTo>
                    <a:pt x="63" y="77"/>
                  </a:moveTo>
                  <a:cubicBezTo>
                    <a:pt x="63" y="77"/>
                    <a:pt x="63" y="76"/>
                    <a:pt x="63" y="76"/>
                  </a:cubicBezTo>
                  <a:cubicBezTo>
                    <a:pt x="63" y="76"/>
                    <a:pt x="63" y="77"/>
                    <a:pt x="63" y="77"/>
                  </a:cubicBezTo>
                  <a:close/>
                  <a:moveTo>
                    <a:pt x="31" y="77"/>
                  </a:moveTo>
                  <a:cubicBezTo>
                    <a:pt x="31" y="77"/>
                    <a:pt x="31" y="76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6"/>
                    <a:pt x="40" y="76"/>
                    <a:pt x="40" y="78"/>
                  </a:cubicBezTo>
                  <a:close/>
                  <a:moveTo>
                    <a:pt x="69" y="78"/>
                  </a:moveTo>
                  <a:cubicBezTo>
                    <a:pt x="69" y="77"/>
                    <a:pt x="69" y="76"/>
                    <a:pt x="68" y="76"/>
                  </a:cubicBezTo>
                  <a:cubicBezTo>
                    <a:pt x="69" y="77"/>
                    <a:pt x="69" y="78"/>
                    <a:pt x="69" y="78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3" y="77"/>
                    <a:pt x="33" y="78"/>
                  </a:cubicBezTo>
                  <a:close/>
                  <a:moveTo>
                    <a:pt x="57" y="80"/>
                  </a:moveTo>
                  <a:cubicBezTo>
                    <a:pt x="57" y="80"/>
                    <a:pt x="57" y="79"/>
                    <a:pt x="57" y="79"/>
                  </a:cubicBezTo>
                  <a:cubicBezTo>
                    <a:pt x="57" y="78"/>
                    <a:pt x="57" y="78"/>
                    <a:pt x="56" y="77"/>
                  </a:cubicBezTo>
                  <a:cubicBezTo>
                    <a:pt x="56" y="78"/>
                    <a:pt x="57" y="79"/>
                    <a:pt x="57" y="80"/>
                  </a:cubicBezTo>
                  <a:close/>
                  <a:moveTo>
                    <a:pt x="27" y="77"/>
                  </a:moveTo>
                  <a:cubicBezTo>
                    <a:pt x="28" y="78"/>
                    <a:pt x="27" y="79"/>
                    <a:pt x="28" y="79"/>
                  </a:cubicBezTo>
                  <a:cubicBezTo>
                    <a:pt x="28" y="78"/>
                    <a:pt x="28" y="78"/>
                    <a:pt x="29" y="77"/>
                  </a:cubicBezTo>
                  <a:cubicBezTo>
                    <a:pt x="28" y="77"/>
                    <a:pt x="28" y="77"/>
                    <a:pt x="27" y="77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7"/>
                    <a:pt x="31" y="77"/>
                  </a:cubicBezTo>
                  <a:cubicBezTo>
                    <a:pt x="31" y="77"/>
                    <a:pt x="30" y="78"/>
                    <a:pt x="31" y="78"/>
                  </a:cubicBezTo>
                  <a:close/>
                  <a:moveTo>
                    <a:pt x="47" y="79"/>
                  </a:moveTo>
                  <a:cubicBezTo>
                    <a:pt x="48" y="79"/>
                    <a:pt x="48" y="80"/>
                    <a:pt x="49" y="80"/>
                  </a:cubicBezTo>
                  <a:cubicBezTo>
                    <a:pt x="49" y="80"/>
                    <a:pt x="49" y="80"/>
                    <a:pt x="50" y="79"/>
                  </a:cubicBezTo>
                  <a:cubicBezTo>
                    <a:pt x="49" y="79"/>
                    <a:pt x="49" y="78"/>
                    <a:pt x="48" y="77"/>
                  </a:cubicBezTo>
                  <a:cubicBezTo>
                    <a:pt x="48" y="78"/>
                    <a:pt x="47" y="78"/>
                    <a:pt x="47" y="79"/>
                  </a:cubicBezTo>
                  <a:close/>
                  <a:moveTo>
                    <a:pt x="53" y="80"/>
                  </a:moveTo>
                  <a:cubicBezTo>
                    <a:pt x="53" y="79"/>
                    <a:pt x="54" y="79"/>
                    <a:pt x="54" y="78"/>
                  </a:cubicBezTo>
                  <a:cubicBezTo>
                    <a:pt x="53" y="76"/>
                    <a:pt x="52" y="79"/>
                    <a:pt x="53" y="8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7"/>
                    <a:pt x="64" y="77"/>
                  </a:cubicBezTo>
                  <a:cubicBezTo>
                    <a:pt x="64" y="77"/>
                    <a:pt x="63" y="78"/>
                    <a:pt x="63" y="78"/>
                  </a:cubicBezTo>
                  <a:cubicBezTo>
                    <a:pt x="64" y="78"/>
                    <a:pt x="64" y="78"/>
                    <a:pt x="64" y="78"/>
                  </a:cubicBezTo>
                  <a:close/>
                  <a:moveTo>
                    <a:pt x="60" y="78"/>
                  </a:moveTo>
                  <a:cubicBezTo>
                    <a:pt x="60" y="79"/>
                    <a:pt x="60" y="79"/>
                    <a:pt x="61" y="80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8"/>
                    <a:pt x="60" y="77"/>
                  </a:cubicBezTo>
                  <a:cubicBezTo>
                    <a:pt x="60" y="78"/>
                    <a:pt x="59" y="78"/>
                    <a:pt x="60" y="78"/>
                  </a:cubicBezTo>
                  <a:close/>
                  <a:moveTo>
                    <a:pt x="68" y="78"/>
                  </a:moveTo>
                  <a:cubicBezTo>
                    <a:pt x="68" y="78"/>
                    <a:pt x="68" y="79"/>
                    <a:pt x="68" y="80"/>
                  </a:cubicBezTo>
                  <a:cubicBezTo>
                    <a:pt x="68" y="80"/>
                    <a:pt x="69" y="80"/>
                    <a:pt x="69" y="80"/>
                  </a:cubicBezTo>
                  <a:cubicBezTo>
                    <a:pt x="67" y="81"/>
                    <a:pt x="68" y="85"/>
                    <a:pt x="68" y="87"/>
                  </a:cubicBezTo>
                  <a:cubicBezTo>
                    <a:pt x="68" y="87"/>
                    <a:pt x="68" y="87"/>
                    <a:pt x="67" y="87"/>
                  </a:cubicBezTo>
                  <a:cubicBezTo>
                    <a:pt x="67" y="89"/>
                    <a:pt x="67" y="91"/>
                    <a:pt x="68" y="93"/>
                  </a:cubicBezTo>
                  <a:cubicBezTo>
                    <a:pt x="69" y="88"/>
                    <a:pt x="70" y="83"/>
                    <a:pt x="69" y="79"/>
                  </a:cubicBezTo>
                  <a:cubicBezTo>
                    <a:pt x="69" y="79"/>
                    <a:pt x="69" y="78"/>
                    <a:pt x="68" y="78"/>
                  </a:cubicBezTo>
                  <a:close/>
                  <a:moveTo>
                    <a:pt x="34" y="80"/>
                  </a:moveTo>
                  <a:cubicBezTo>
                    <a:pt x="34" y="79"/>
                    <a:pt x="35" y="79"/>
                    <a:pt x="35" y="78"/>
                  </a:cubicBezTo>
                  <a:cubicBezTo>
                    <a:pt x="34" y="78"/>
                    <a:pt x="33" y="79"/>
                    <a:pt x="34" y="80"/>
                  </a:cubicBezTo>
                  <a:close/>
                  <a:moveTo>
                    <a:pt x="37" y="80"/>
                  </a:moveTo>
                  <a:cubicBezTo>
                    <a:pt x="38" y="80"/>
                    <a:pt x="38" y="81"/>
                    <a:pt x="38" y="81"/>
                  </a:cubicBezTo>
                  <a:cubicBezTo>
                    <a:pt x="39" y="81"/>
                    <a:pt x="41" y="79"/>
                    <a:pt x="39" y="78"/>
                  </a:cubicBezTo>
                  <a:cubicBezTo>
                    <a:pt x="38" y="79"/>
                    <a:pt x="38" y="79"/>
                    <a:pt x="37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8"/>
                  </a:cubicBezTo>
                  <a:cubicBezTo>
                    <a:pt x="46" y="78"/>
                    <a:pt x="46" y="78"/>
                    <a:pt x="45" y="78"/>
                  </a:cubicBezTo>
                  <a:cubicBezTo>
                    <a:pt x="45" y="79"/>
                    <a:pt x="44" y="79"/>
                    <a:pt x="44" y="80"/>
                  </a:cubicBezTo>
                  <a:cubicBezTo>
                    <a:pt x="45" y="80"/>
                    <a:pt x="45" y="79"/>
                    <a:pt x="46" y="79"/>
                  </a:cubicBezTo>
                  <a:close/>
                  <a:moveTo>
                    <a:pt x="51" y="79"/>
                  </a:moveTo>
                  <a:cubicBezTo>
                    <a:pt x="51" y="79"/>
                    <a:pt x="51" y="80"/>
                    <a:pt x="52" y="80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1" y="78"/>
                    <a:pt x="51" y="79"/>
                    <a:pt x="5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2" y="81"/>
                    <a:pt x="42" y="81"/>
                  </a:cubicBezTo>
                  <a:cubicBezTo>
                    <a:pt x="42" y="80"/>
                    <a:pt x="43" y="80"/>
                    <a:pt x="43" y="80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2" y="79"/>
                    <a:pt x="41" y="79"/>
                    <a:pt x="41" y="80"/>
                  </a:cubicBezTo>
                  <a:close/>
                  <a:moveTo>
                    <a:pt x="59" y="79"/>
                  </a:moveTo>
                  <a:cubicBezTo>
                    <a:pt x="59" y="79"/>
                    <a:pt x="60" y="80"/>
                    <a:pt x="60" y="80"/>
                  </a:cubicBezTo>
                  <a:cubicBezTo>
                    <a:pt x="60" y="80"/>
                    <a:pt x="60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lose/>
                  <a:moveTo>
                    <a:pt x="34" y="80"/>
                  </a:moveTo>
                  <a:cubicBezTo>
                    <a:pt x="34" y="81"/>
                    <a:pt x="35" y="81"/>
                    <a:pt x="35" y="82"/>
                  </a:cubicBezTo>
                  <a:cubicBezTo>
                    <a:pt x="35" y="81"/>
                    <a:pt x="36" y="81"/>
                    <a:pt x="36" y="80"/>
                  </a:cubicBezTo>
                  <a:cubicBezTo>
                    <a:pt x="36" y="79"/>
                    <a:pt x="36" y="79"/>
                    <a:pt x="35" y="79"/>
                  </a:cubicBezTo>
                  <a:cubicBezTo>
                    <a:pt x="35" y="79"/>
                    <a:pt x="34" y="80"/>
                    <a:pt x="34" y="80"/>
                  </a:cubicBezTo>
                  <a:close/>
                  <a:moveTo>
                    <a:pt x="32" y="80"/>
                  </a:moveTo>
                  <a:cubicBezTo>
                    <a:pt x="32" y="80"/>
                    <a:pt x="33" y="79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lose/>
                  <a:moveTo>
                    <a:pt x="47" y="83"/>
                  </a:moveTo>
                  <a:cubicBezTo>
                    <a:pt x="47" y="83"/>
                    <a:pt x="47" y="82"/>
                    <a:pt x="48" y="81"/>
                  </a:cubicBezTo>
                  <a:cubicBezTo>
                    <a:pt x="48" y="81"/>
                    <a:pt x="47" y="80"/>
                    <a:pt x="47" y="79"/>
                  </a:cubicBezTo>
                  <a:cubicBezTo>
                    <a:pt x="45" y="80"/>
                    <a:pt x="45" y="82"/>
                    <a:pt x="47" y="83"/>
                  </a:cubicBezTo>
                  <a:close/>
                  <a:moveTo>
                    <a:pt x="54" y="80"/>
                  </a:moveTo>
                  <a:cubicBezTo>
                    <a:pt x="53" y="81"/>
                    <a:pt x="54" y="81"/>
                    <a:pt x="54" y="81"/>
                  </a:cubicBezTo>
                  <a:cubicBezTo>
                    <a:pt x="54" y="82"/>
                    <a:pt x="54" y="81"/>
                    <a:pt x="54" y="82"/>
                  </a:cubicBezTo>
                  <a:cubicBezTo>
                    <a:pt x="55" y="82"/>
                    <a:pt x="54" y="82"/>
                    <a:pt x="5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55" y="80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lose/>
                  <a:moveTo>
                    <a:pt x="57" y="80"/>
                  </a:moveTo>
                  <a:cubicBezTo>
                    <a:pt x="56" y="80"/>
                    <a:pt x="56" y="79"/>
                    <a:pt x="56" y="79"/>
                  </a:cubicBezTo>
                  <a:cubicBezTo>
                    <a:pt x="56" y="80"/>
                    <a:pt x="56" y="80"/>
                    <a:pt x="57" y="80"/>
                  </a:cubicBezTo>
                  <a:close/>
                  <a:moveTo>
                    <a:pt x="27" y="81"/>
                  </a:moveTo>
                  <a:cubicBezTo>
                    <a:pt x="28" y="81"/>
                    <a:pt x="28" y="80"/>
                    <a:pt x="28" y="80"/>
                  </a:cubicBezTo>
                  <a:cubicBezTo>
                    <a:pt x="28" y="80"/>
                    <a:pt x="28" y="79"/>
                    <a:pt x="27" y="80"/>
                  </a:cubicBezTo>
                  <a:cubicBezTo>
                    <a:pt x="28" y="80"/>
                    <a:pt x="28" y="80"/>
                    <a:pt x="27" y="81"/>
                  </a:cubicBezTo>
                  <a:close/>
                  <a:moveTo>
                    <a:pt x="49" y="81"/>
                  </a:moveTo>
                  <a:cubicBezTo>
                    <a:pt x="50" y="82"/>
                    <a:pt x="50" y="81"/>
                    <a:pt x="50" y="81"/>
                  </a:cubicBezTo>
                  <a:cubicBezTo>
                    <a:pt x="50" y="82"/>
                    <a:pt x="51" y="82"/>
                    <a:pt x="50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0"/>
                    <a:pt x="50" y="80"/>
                  </a:cubicBezTo>
                  <a:cubicBezTo>
                    <a:pt x="50" y="81"/>
                    <a:pt x="49" y="81"/>
                    <a:pt x="49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3" y="80"/>
                  </a:cubicBezTo>
                  <a:cubicBezTo>
                    <a:pt x="33" y="81"/>
                    <a:pt x="32" y="81"/>
                    <a:pt x="32" y="81"/>
                  </a:cubicBezTo>
                  <a:close/>
                  <a:moveTo>
                    <a:pt x="65" y="81"/>
                  </a:moveTo>
                  <a:cubicBezTo>
                    <a:pt x="65" y="81"/>
                    <a:pt x="66" y="81"/>
                    <a:pt x="65" y="80"/>
                  </a:cubicBezTo>
                  <a:cubicBezTo>
                    <a:pt x="65" y="81"/>
                    <a:pt x="65" y="81"/>
                    <a:pt x="65" y="81"/>
                  </a:cubicBezTo>
                  <a:close/>
                  <a:moveTo>
                    <a:pt x="43" y="82"/>
                  </a:moveTo>
                  <a:cubicBezTo>
                    <a:pt x="43" y="82"/>
                    <a:pt x="44" y="81"/>
                    <a:pt x="43" y="80"/>
                  </a:cubicBezTo>
                  <a:cubicBezTo>
                    <a:pt x="43" y="81"/>
                    <a:pt x="42" y="81"/>
                    <a:pt x="43" y="82"/>
                  </a:cubicBezTo>
                  <a:close/>
                  <a:moveTo>
                    <a:pt x="59" y="82"/>
                  </a:moveTo>
                  <a:cubicBezTo>
                    <a:pt x="60" y="82"/>
                    <a:pt x="60" y="81"/>
                    <a:pt x="59" y="81"/>
                  </a:cubicBezTo>
                  <a:cubicBezTo>
                    <a:pt x="59" y="81"/>
                    <a:pt x="58" y="82"/>
                    <a:pt x="59" y="82"/>
                  </a:cubicBezTo>
                  <a:close/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7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lose/>
                  <a:moveTo>
                    <a:pt x="36" y="84"/>
                  </a:moveTo>
                  <a:cubicBezTo>
                    <a:pt x="37" y="83"/>
                    <a:pt x="37" y="83"/>
                    <a:pt x="37" y="82"/>
                  </a:cubicBezTo>
                  <a:cubicBezTo>
                    <a:pt x="37" y="82"/>
                    <a:pt x="37" y="81"/>
                    <a:pt x="36" y="81"/>
                  </a:cubicBezTo>
                  <a:cubicBezTo>
                    <a:pt x="36" y="82"/>
                    <a:pt x="35" y="83"/>
                    <a:pt x="36" y="84"/>
                  </a:cubicBezTo>
                  <a:close/>
                  <a:moveTo>
                    <a:pt x="39" y="83"/>
                  </a:moveTo>
                  <a:cubicBezTo>
                    <a:pt x="39" y="83"/>
                    <a:pt x="39" y="84"/>
                    <a:pt x="40" y="84"/>
                  </a:cubicBezTo>
                  <a:cubicBezTo>
                    <a:pt x="40" y="83"/>
                    <a:pt x="41" y="83"/>
                    <a:pt x="41" y="82"/>
                  </a:cubicBezTo>
                  <a:cubicBezTo>
                    <a:pt x="41" y="80"/>
                    <a:pt x="39" y="82"/>
                    <a:pt x="39" y="83"/>
                  </a:cubicBezTo>
                  <a:close/>
                  <a:moveTo>
                    <a:pt x="62" y="82"/>
                  </a:moveTo>
                  <a:cubicBezTo>
                    <a:pt x="63" y="82"/>
                    <a:pt x="63" y="82"/>
                    <a:pt x="63" y="82"/>
                  </a:cubicBezTo>
                  <a:cubicBezTo>
                    <a:pt x="63" y="81"/>
                    <a:pt x="63" y="81"/>
                    <a:pt x="62" y="81"/>
                  </a:cubicBezTo>
                  <a:cubicBezTo>
                    <a:pt x="62" y="81"/>
                    <a:pt x="62" y="82"/>
                    <a:pt x="62" y="82"/>
                  </a:cubicBezTo>
                  <a:close/>
                  <a:moveTo>
                    <a:pt x="30" y="81"/>
                  </a:moveTo>
                  <a:cubicBezTo>
                    <a:pt x="31" y="81"/>
                    <a:pt x="30" y="82"/>
                    <a:pt x="30" y="82"/>
                  </a:cubicBezTo>
                  <a:cubicBezTo>
                    <a:pt x="30" y="82"/>
                    <a:pt x="30" y="83"/>
                    <a:pt x="30" y="83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31" y="81"/>
                    <a:pt x="31" y="81"/>
                    <a:pt x="30" y="81"/>
                  </a:cubicBezTo>
                  <a:close/>
                  <a:moveTo>
                    <a:pt x="39" y="82"/>
                  </a:moveTo>
                  <a:cubicBezTo>
                    <a:pt x="39" y="82"/>
                    <a:pt x="39" y="82"/>
                    <a:pt x="40" y="81"/>
                  </a:cubicBezTo>
                  <a:cubicBezTo>
                    <a:pt x="39" y="81"/>
                    <a:pt x="39" y="82"/>
                    <a:pt x="39" y="82"/>
                  </a:cubicBezTo>
                  <a:close/>
                  <a:moveTo>
                    <a:pt x="43" y="83"/>
                  </a:moveTo>
                  <a:cubicBezTo>
                    <a:pt x="44" y="84"/>
                    <a:pt x="45" y="84"/>
                    <a:pt x="45" y="85"/>
                  </a:cubicBezTo>
                  <a:cubicBezTo>
                    <a:pt x="45" y="84"/>
                    <a:pt x="46" y="84"/>
                    <a:pt x="46" y="84"/>
                  </a:cubicBezTo>
                  <a:cubicBezTo>
                    <a:pt x="45" y="83"/>
                    <a:pt x="45" y="82"/>
                    <a:pt x="44" y="82"/>
                  </a:cubicBezTo>
                  <a:cubicBezTo>
                    <a:pt x="44" y="82"/>
                    <a:pt x="44" y="82"/>
                    <a:pt x="43" y="83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lose/>
                  <a:moveTo>
                    <a:pt x="47" y="84"/>
                  </a:move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4"/>
                    <a:pt x="50" y="83"/>
                  </a:cubicBezTo>
                  <a:cubicBezTo>
                    <a:pt x="49" y="81"/>
                    <a:pt x="48" y="82"/>
                    <a:pt x="47" y="84"/>
                  </a:cubicBezTo>
                  <a:close/>
                  <a:moveTo>
                    <a:pt x="56" y="86"/>
                  </a:moveTo>
                  <a:cubicBezTo>
                    <a:pt x="57" y="85"/>
                    <a:pt x="57" y="85"/>
                    <a:pt x="57" y="84"/>
                  </a:cubicBezTo>
                  <a:cubicBezTo>
                    <a:pt x="57" y="83"/>
                    <a:pt x="57" y="82"/>
                    <a:pt x="56" y="82"/>
                  </a:cubicBezTo>
                  <a:cubicBezTo>
                    <a:pt x="56" y="83"/>
                    <a:pt x="56" y="84"/>
                    <a:pt x="56" y="86"/>
                  </a:cubicBezTo>
                  <a:close/>
                  <a:moveTo>
                    <a:pt x="60" y="82"/>
                  </a:moveTo>
                  <a:cubicBezTo>
                    <a:pt x="60" y="83"/>
                    <a:pt x="60" y="84"/>
                    <a:pt x="60" y="84"/>
                  </a:cubicBezTo>
                  <a:cubicBezTo>
                    <a:pt x="60" y="84"/>
                    <a:pt x="60" y="84"/>
                    <a:pt x="61" y="83"/>
                  </a:cubicBezTo>
                  <a:cubicBezTo>
                    <a:pt x="61" y="83"/>
                    <a:pt x="60" y="83"/>
                    <a:pt x="60" y="82"/>
                  </a:cubicBezTo>
                  <a:close/>
                  <a:moveTo>
                    <a:pt x="29" y="86"/>
                  </a:moveTo>
                  <a:cubicBezTo>
                    <a:pt x="28" y="88"/>
                    <a:pt x="29" y="91"/>
                    <a:pt x="29" y="93"/>
                  </a:cubicBezTo>
                  <a:cubicBezTo>
                    <a:pt x="29" y="94"/>
                    <a:pt x="29" y="94"/>
                    <a:pt x="29" y="95"/>
                  </a:cubicBezTo>
                  <a:cubicBezTo>
                    <a:pt x="30" y="95"/>
                    <a:pt x="29" y="95"/>
                    <a:pt x="29" y="96"/>
                  </a:cubicBezTo>
                  <a:cubicBezTo>
                    <a:pt x="29" y="96"/>
                    <a:pt x="30" y="96"/>
                    <a:pt x="30" y="96"/>
                  </a:cubicBezTo>
                  <a:cubicBezTo>
                    <a:pt x="30" y="96"/>
                    <a:pt x="29" y="97"/>
                    <a:pt x="29" y="97"/>
                  </a:cubicBezTo>
                  <a:cubicBezTo>
                    <a:pt x="29" y="98"/>
                    <a:pt x="30" y="100"/>
                    <a:pt x="31" y="102"/>
                  </a:cubicBezTo>
                  <a:cubicBezTo>
                    <a:pt x="31" y="98"/>
                    <a:pt x="30" y="94"/>
                    <a:pt x="30" y="90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30" y="88"/>
                    <a:pt x="30" y="87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5"/>
                    <a:pt x="30" y="84"/>
                    <a:pt x="29" y="82"/>
                  </a:cubicBezTo>
                  <a:cubicBezTo>
                    <a:pt x="29" y="83"/>
                    <a:pt x="29" y="82"/>
                    <a:pt x="28" y="82"/>
                  </a:cubicBezTo>
                  <a:cubicBezTo>
                    <a:pt x="28" y="84"/>
                    <a:pt x="28" y="85"/>
                    <a:pt x="29" y="86"/>
                  </a:cubicBezTo>
                  <a:close/>
                  <a:moveTo>
                    <a:pt x="66" y="83"/>
                  </a:moveTo>
                  <a:cubicBezTo>
                    <a:pt x="66" y="83"/>
                    <a:pt x="66" y="84"/>
                    <a:pt x="67" y="84"/>
                  </a:cubicBezTo>
                  <a:cubicBezTo>
                    <a:pt x="67" y="83"/>
                    <a:pt x="67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lose/>
                  <a:moveTo>
                    <a:pt x="40" y="85"/>
                  </a:moveTo>
                  <a:cubicBezTo>
                    <a:pt x="41" y="85"/>
                    <a:pt x="42" y="83"/>
                    <a:pt x="42" y="82"/>
                  </a:cubicBezTo>
                  <a:cubicBezTo>
                    <a:pt x="41" y="83"/>
                    <a:pt x="40" y="84"/>
                    <a:pt x="40" y="85"/>
                  </a:cubicBezTo>
                  <a:close/>
                  <a:moveTo>
                    <a:pt x="63" y="84"/>
                  </a:moveTo>
                  <a:cubicBezTo>
                    <a:pt x="63" y="84"/>
                    <a:pt x="64" y="83"/>
                    <a:pt x="64" y="82"/>
                  </a:cubicBezTo>
                  <a:cubicBezTo>
                    <a:pt x="63" y="83"/>
                    <a:pt x="63" y="83"/>
                    <a:pt x="63" y="84"/>
                  </a:cubicBezTo>
                  <a:close/>
                  <a:moveTo>
                    <a:pt x="52" y="85"/>
                  </a:moveTo>
                  <a:cubicBezTo>
                    <a:pt x="51" y="84"/>
                    <a:pt x="52" y="83"/>
                    <a:pt x="51" y="83"/>
                  </a:cubicBezTo>
                  <a:cubicBezTo>
                    <a:pt x="51" y="83"/>
                    <a:pt x="51" y="85"/>
                    <a:pt x="52" y="85"/>
                  </a:cubicBezTo>
                  <a:close/>
                  <a:moveTo>
                    <a:pt x="21" y="84"/>
                  </a:moveTo>
                  <a:cubicBezTo>
                    <a:pt x="21" y="84"/>
                    <a:pt x="22" y="83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lose/>
                  <a:moveTo>
                    <a:pt x="35" y="86"/>
                  </a:moveTo>
                  <a:cubicBezTo>
                    <a:pt x="35" y="85"/>
                    <a:pt x="35" y="84"/>
                    <a:pt x="34" y="83"/>
                  </a:cubicBezTo>
                  <a:cubicBezTo>
                    <a:pt x="34" y="84"/>
                    <a:pt x="34" y="85"/>
                    <a:pt x="35" y="86"/>
                  </a:cubicBezTo>
                  <a:close/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9" y="85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4"/>
                    <a:pt x="36" y="85"/>
                    <a:pt x="38" y="86"/>
                  </a:cubicBezTo>
                  <a:close/>
                  <a:moveTo>
                    <a:pt x="41" y="86"/>
                  </a:moveTo>
                  <a:cubicBezTo>
                    <a:pt x="41" y="86"/>
                    <a:pt x="42" y="87"/>
                    <a:pt x="42" y="88"/>
                  </a:cubicBezTo>
                  <a:cubicBezTo>
                    <a:pt x="43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2" y="84"/>
                    <a:pt x="41" y="85"/>
                    <a:pt x="41" y="86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6" y="85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lose/>
                  <a:moveTo>
                    <a:pt x="53" y="85"/>
                  </a:moveTo>
                  <a:cubicBezTo>
                    <a:pt x="53" y="85"/>
                    <a:pt x="53" y="84"/>
                    <a:pt x="53" y="84"/>
                  </a:cubicBezTo>
                  <a:cubicBezTo>
                    <a:pt x="53" y="84"/>
                    <a:pt x="53" y="84"/>
                    <a:pt x="53" y="85"/>
                  </a:cubicBezTo>
                  <a:close/>
                  <a:moveTo>
                    <a:pt x="30" y="87"/>
                  </a:moveTo>
                  <a:cubicBezTo>
                    <a:pt x="31" y="86"/>
                    <a:pt x="32" y="85"/>
                    <a:pt x="31" y="84"/>
                  </a:cubicBezTo>
                  <a:cubicBezTo>
                    <a:pt x="31" y="85"/>
                    <a:pt x="30" y="86"/>
                    <a:pt x="30" y="87"/>
                  </a:cubicBezTo>
                  <a:close/>
                  <a:moveTo>
                    <a:pt x="65" y="86"/>
                  </a:moveTo>
                  <a:cubicBezTo>
                    <a:pt x="65" y="85"/>
                    <a:pt x="65" y="84"/>
                    <a:pt x="65" y="84"/>
                  </a:cubicBezTo>
                  <a:cubicBezTo>
                    <a:pt x="65" y="85"/>
                    <a:pt x="64" y="86"/>
                    <a:pt x="65" y="86"/>
                  </a:cubicBezTo>
                  <a:close/>
                  <a:moveTo>
                    <a:pt x="66" y="85"/>
                  </a:moveTo>
                  <a:cubicBezTo>
                    <a:pt x="66" y="85"/>
                    <a:pt x="67" y="84"/>
                    <a:pt x="66" y="84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6" y="84"/>
                    <a:pt x="66" y="85"/>
                    <a:pt x="66" y="85"/>
                  </a:cubicBezTo>
                  <a:close/>
                  <a:moveTo>
                    <a:pt x="45" y="86"/>
                  </a:moveTo>
                  <a:cubicBezTo>
                    <a:pt x="46" y="86"/>
                    <a:pt x="46" y="87"/>
                    <a:pt x="47" y="87"/>
                  </a:cubicBezTo>
                  <a:cubicBezTo>
                    <a:pt x="47" y="87"/>
                    <a:pt x="47" y="87"/>
                    <a:pt x="48" y="86"/>
                  </a:cubicBezTo>
                  <a:cubicBezTo>
                    <a:pt x="47" y="86"/>
                    <a:pt x="47" y="85"/>
                    <a:pt x="46" y="84"/>
                  </a:cubicBezTo>
                  <a:cubicBezTo>
                    <a:pt x="46" y="85"/>
                    <a:pt x="46" y="85"/>
                    <a:pt x="45" y="86"/>
                  </a:cubicBezTo>
                  <a:close/>
                  <a:moveTo>
                    <a:pt x="49" y="86"/>
                  </a:moveTo>
                  <a:cubicBezTo>
                    <a:pt x="49" y="87"/>
                    <a:pt x="50" y="87"/>
                    <a:pt x="50" y="88"/>
                  </a:cubicBezTo>
                  <a:cubicBezTo>
                    <a:pt x="50" y="87"/>
                    <a:pt x="50" y="85"/>
                    <a:pt x="50" y="85"/>
                  </a:cubicBezTo>
                  <a:cubicBezTo>
                    <a:pt x="49" y="85"/>
                    <a:pt x="49" y="85"/>
                    <a:pt x="49" y="86"/>
                  </a:cubicBezTo>
                  <a:close/>
                  <a:moveTo>
                    <a:pt x="60" y="86"/>
                  </a:moveTo>
                  <a:cubicBezTo>
                    <a:pt x="61" y="86"/>
                    <a:pt x="61" y="87"/>
                    <a:pt x="61" y="87"/>
                  </a:cubicBezTo>
                  <a:cubicBezTo>
                    <a:pt x="61" y="86"/>
                    <a:pt x="61" y="86"/>
                    <a:pt x="61" y="85"/>
                  </a:cubicBezTo>
                  <a:cubicBezTo>
                    <a:pt x="60" y="86"/>
                    <a:pt x="61" y="86"/>
                    <a:pt x="60" y="86"/>
                  </a:cubicBezTo>
                  <a:close/>
                  <a:moveTo>
                    <a:pt x="36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6"/>
                    <a:pt x="36" y="86"/>
                  </a:cubicBezTo>
                  <a:cubicBezTo>
                    <a:pt x="36" y="86"/>
                    <a:pt x="36" y="87"/>
                    <a:pt x="36" y="87"/>
                  </a:cubicBezTo>
                  <a:close/>
                  <a:moveTo>
                    <a:pt x="36" y="86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8" y="86"/>
                  </a:moveTo>
                  <a:cubicBezTo>
                    <a:pt x="38" y="87"/>
                    <a:pt x="38" y="87"/>
                    <a:pt x="38" y="87"/>
                  </a:cubicBezTo>
                  <a:cubicBezTo>
                    <a:pt x="39" y="87"/>
                    <a:pt x="39" y="86"/>
                    <a:pt x="40" y="86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6"/>
                    <a:pt x="39" y="86"/>
                    <a:pt x="38" y="86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8" y="87"/>
                  </a:moveTo>
                  <a:cubicBezTo>
                    <a:pt x="58" y="86"/>
                    <a:pt x="58" y="86"/>
                    <a:pt x="58" y="85"/>
                  </a:cubicBezTo>
                  <a:cubicBezTo>
                    <a:pt x="57" y="86"/>
                    <a:pt x="56" y="86"/>
                    <a:pt x="57" y="87"/>
                  </a:cubicBezTo>
                  <a:cubicBezTo>
                    <a:pt x="57" y="87"/>
                    <a:pt x="57" y="87"/>
                    <a:pt x="58" y="87"/>
                  </a:cubicBezTo>
                  <a:close/>
                  <a:moveTo>
                    <a:pt x="51" y="87"/>
                  </a:moveTo>
                  <a:cubicBezTo>
                    <a:pt x="51" y="87"/>
                    <a:pt x="52" y="86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lose/>
                  <a:moveTo>
                    <a:pt x="35" y="87"/>
                  </a:moveTo>
                  <a:cubicBezTo>
                    <a:pt x="36" y="87"/>
                    <a:pt x="36" y="88"/>
                    <a:pt x="36" y="88"/>
                  </a:cubicBezTo>
                  <a:cubicBezTo>
                    <a:pt x="36" y="87"/>
                    <a:pt x="36" y="86"/>
                    <a:pt x="35" y="86"/>
                  </a:cubicBezTo>
                  <a:cubicBezTo>
                    <a:pt x="35" y="86"/>
                    <a:pt x="35" y="86"/>
                    <a:pt x="35" y="87"/>
                  </a:cubicBezTo>
                  <a:close/>
                  <a:moveTo>
                    <a:pt x="55" y="87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6"/>
                    <a:pt x="55" y="86"/>
                  </a:cubicBezTo>
                  <a:cubicBezTo>
                    <a:pt x="54" y="87"/>
                    <a:pt x="54" y="87"/>
                    <a:pt x="55" y="87"/>
                  </a:cubicBezTo>
                  <a:close/>
                  <a:moveTo>
                    <a:pt x="39" y="88"/>
                  </a:moveTo>
                  <a:cubicBezTo>
                    <a:pt x="40" y="89"/>
                    <a:pt x="40" y="89"/>
                    <a:pt x="40" y="90"/>
                  </a:cubicBezTo>
                  <a:cubicBezTo>
                    <a:pt x="41" y="89"/>
                    <a:pt x="41" y="89"/>
                    <a:pt x="42" y="88"/>
                  </a:cubicBezTo>
                  <a:cubicBezTo>
                    <a:pt x="41" y="88"/>
                    <a:pt x="41" y="87"/>
                    <a:pt x="40" y="86"/>
                  </a:cubicBezTo>
                  <a:cubicBezTo>
                    <a:pt x="40" y="87"/>
                    <a:pt x="39" y="88"/>
                    <a:pt x="39" y="88"/>
                  </a:cubicBezTo>
                  <a:close/>
                  <a:moveTo>
                    <a:pt x="43" y="89"/>
                  </a:moveTo>
                  <a:cubicBezTo>
                    <a:pt x="43" y="89"/>
                    <a:pt x="44" y="90"/>
                    <a:pt x="44" y="90"/>
                  </a:cubicBezTo>
                  <a:cubicBezTo>
                    <a:pt x="45" y="89"/>
                    <a:pt x="45" y="89"/>
                    <a:pt x="46" y="88"/>
                  </a:cubicBezTo>
                  <a:cubicBezTo>
                    <a:pt x="46" y="87"/>
                    <a:pt x="45" y="87"/>
                    <a:pt x="45" y="86"/>
                  </a:cubicBezTo>
                  <a:cubicBezTo>
                    <a:pt x="44" y="87"/>
                    <a:pt x="43" y="88"/>
                    <a:pt x="43" y="89"/>
                  </a:cubicBez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2" y="89"/>
                  </a:cubicBezTo>
                  <a:cubicBezTo>
                    <a:pt x="32" y="89"/>
                    <a:pt x="32" y="87"/>
                    <a:pt x="32" y="87"/>
                  </a:cubicBezTo>
                  <a:cubicBezTo>
                    <a:pt x="32" y="87"/>
                    <a:pt x="31" y="88"/>
                    <a:pt x="31" y="88"/>
                  </a:cubicBezTo>
                  <a:close/>
                  <a:moveTo>
                    <a:pt x="47" y="88"/>
                  </a:moveTo>
                  <a:cubicBezTo>
                    <a:pt x="48" y="89"/>
                    <a:pt x="48" y="89"/>
                    <a:pt x="48" y="90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49" y="88"/>
                    <a:pt x="49" y="87"/>
                    <a:pt x="48" y="87"/>
                  </a:cubicBezTo>
                  <a:cubicBezTo>
                    <a:pt x="48" y="87"/>
                    <a:pt x="47" y="87"/>
                    <a:pt x="47" y="88"/>
                  </a:cubicBezTo>
                  <a:close/>
                  <a:moveTo>
                    <a:pt x="59" y="90"/>
                  </a:moveTo>
                  <a:cubicBezTo>
                    <a:pt x="59" y="89"/>
                    <a:pt x="60" y="89"/>
                    <a:pt x="60" y="88"/>
                  </a:cubicBezTo>
                  <a:cubicBezTo>
                    <a:pt x="59" y="85"/>
                    <a:pt x="58" y="89"/>
                    <a:pt x="59" y="90"/>
                  </a:cubicBezTo>
                  <a:close/>
                  <a:moveTo>
                    <a:pt x="34" y="88"/>
                  </a:moveTo>
                  <a:cubicBezTo>
                    <a:pt x="35" y="88"/>
                    <a:pt x="35" y="89"/>
                    <a:pt x="35" y="89"/>
                  </a:cubicBezTo>
                  <a:cubicBezTo>
                    <a:pt x="36" y="88"/>
                    <a:pt x="35" y="88"/>
                    <a:pt x="34" y="87"/>
                  </a:cubicBezTo>
                  <a:cubicBezTo>
                    <a:pt x="35" y="88"/>
                    <a:pt x="34" y="88"/>
                    <a:pt x="34" y="88"/>
                  </a:cubicBezTo>
                  <a:close/>
                  <a:moveTo>
                    <a:pt x="64" y="88"/>
                  </a:moveTo>
                  <a:cubicBezTo>
                    <a:pt x="63" y="88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lose/>
                  <a:moveTo>
                    <a:pt x="37" y="89"/>
                  </a:moveTo>
                  <a:cubicBezTo>
                    <a:pt x="37" y="88"/>
                    <a:pt x="38" y="88"/>
                    <a:pt x="38" y="88"/>
                  </a:cubicBezTo>
                  <a:cubicBezTo>
                    <a:pt x="38" y="88"/>
                    <a:pt x="38" y="87"/>
                    <a:pt x="37" y="87"/>
                  </a:cubicBezTo>
                  <a:cubicBezTo>
                    <a:pt x="37" y="88"/>
                    <a:pt x="37" y="88"/>
                    <a:pt x="37" y="89"/>
                  </a:cubicBezTo>
                  <a:close/>
                  <a:moveTo>
                    <a:pt x="66" y="90"/>
                  </a:moveTo>
                  <a:cubicBezTo>
                    <a:pt x="67" y="89"/>
                    <a:pt x="66" y="88"/>
                    <a:pt x="66" y="87"/>
                  </a:cubicBezTo>
                  <a:cubicBezTo>
                    <a:pt x="65" y="88"/>
                    <a:pt x="66" y="89"/>
                    <a:pt x="66" y="90"/>
                  </a:cubicBezTo>
                  <a:close/>
                  <a:moveTo>
                    <a:pt x="53" y="90"/>
                  </a:moveTo>
                  <a:cubicBezTo>
                    <a:pt x="53" y="90"/>
                    <a:pt x="53" y="88"/>
                    <a:pt x="52" y="88"/>
                  </a:cubicBezTo>
                  <a:cubicBezTo>
                    <a:pt x="52" y="89"/>
                    <a:pt x="52" y="89"/>
                    <a:pt x="53" y="90"/>
                  </a:cubicBezTo>
                  <a:close/>
                  <a:moveTo>
                    <a:pt x="55" y="89"/>
                  </a:moveTo>
                  <a:cubicBezTo>
                    <a:pt x="55" y="89"/>
                    <a:pt x="55" y="90"/>
                    <a:pt x="55" y="90"/>
                  </a:cubicBezTo>
                  <a:cubicBezTo>
                    <a:pt x="55" y="89"/>
                    <a:pt x="55" y="89"/>
                    <a:pt x="55" y="88"/>
                  </a:cubicBezTo>
                  <a:cubicBezTo>
                    <a:pt x="55" y="89"/>
                    <a:pt x="55" y="88"/>
                    <a:pt x="55" y="89"/>
                  </a:cubicBezTo>
                  <a:close/>
                  <a:moveTo>
                    <a:pt x="56" y="89"/>
                  </a:moveTo>
                  <a:cubicBezTo>
                    <a:pt x="57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lose/>
                  <a:moveTo>
                    <a:pt x="51" y="90"/>
                  </a:moveTo>
                  <a:cubicBezTo>
                    <a:pt x="51" y="89"/>
                    <a:pt x="52" y="89"/>
                    <a:pt x="51" y="88"/>
                  </a:cubicBezTo>
                  <a:cubicBezTo>
                    <a:pt x="51" y="89"/>
                    <a:pt x="51" y="89"/>
                    <a:pt x="51" y="90"/>
                  </a:cubicBezTo>
                  <a:close/>
                  <a:moveTo>
                    <a:pt x="33" y="91"/>
                  </a:moveTo>
                  <a:cubicBezTo>
                    <a:pt x="34" y="91"/>
                    <a:pt x="35" y="89"/>
                    <a:pt x="34" y="88"/>
                  </a:cubicBezTo>
                  <a:cubicBezTo>
                    <a:pt x="33" y="89"/>
                    <a:pt x="33" y="90"/>
                    <a:pt x="33" y="91"/>
                  </a:cubicBezTo>
                  <a:close/>
                  <a:moveTo>
                    <a:pt x="37" y="89"/>
                  </a:moveTo>
                  <a:cubicBezTo>
                    <a:pt x="37" y="89"/>
                    <a:pt x="37" y="88"/>
                    <a:pt x="36" y="88"/>
                  </a:cubicBezTo>
                  <a:cubicBezTo>
                    <a:pt x="37" y="89"/>
                    <a:pt x="37" y="89"/>
                    <a:pt x="37" y="89"/>
                  </a:cubicBezTo>
                  <a:close/>
                  <a:moveTo>
                    <a:pt x="59" y="91"/>
                  </a:moveTo>
                  <a:cubicBezTo>
                    <a:pt x="60" y="91"/>
                    <a:pt x="60" y="92"/>
                    <a:pt x="61" y="93"/>
                  </a:cubicBezTo>
                  <a:cubicBezTo>
                    <a:pt x="61" y="92"/>
                    <a:pt x="61" y="90"/>
                    <a:pt x="61" y="89"/>
                  </a:cubicBezTo>
                  <a:cubicBezTo>
                    <a:pt x="60" y="89"/>
                    <a:pt x="60" y="90"/>
                    <a:pt x="59" y="91"/>
                  </a:cubicBezTo>
                  <a:close/>
                  <a:moveTo>
                    <a:pt x="38" y="90"/>
                  </a:moveTo>
                  <a:cubicBezTo>
                    <a:pt x="38" y="90"/>
                    <a:pt x="38" y="91"/>
                    <a:pt x="39" y="91"/>
                  </a:cubicBezTo>
                  <a:cubicBezTo>
                    <a:pt x="39" y="91"/>
                    <a:pt x="39" y="91"/>
                    <a:pt x="40" y="91"/>
                  </a:cubicBezTo>
                  <a:cubicBezTo>
                    <a:pt x="39" y="90"/>
                    <a:pt x="38" y="88"/>
                    <a:pt x="38" y="90"/>
                  </a:cubicBezTo>
                  <a:close/>
                  <a:moveTo>
                    <a:pt x="46" y="90"/>
                  </a:moveTo>
                  <a:cubicBezTo>
                    <a:pt x="46" y="91"/>
                    <a:pt x="45" y="93"/>
                    <a:pt x="46" y="94"/>
                  </a:cubicBezTo>
                  <a:cubicBezTo>
                    <a:pt x="47" y="93"/>
                    <a:pt x="47" y="92"/>
                    <a:pt x="48" y="91"/>
                  </a:cubicBezTo>
                  <a:cubicBezTo>
                    <a:pt x="47" y="90"/>
                    <a:pt x="47" y="89"/>
                    <a:pt x="46" y="89"/>
                  </a:cubicBezTo>
                  <a:cubicBezTo>
                    <a:pt x="46" y="89"/>
                    <a:pt x="46" y="90"/>
                    <a:pt x="46" y="90"/>
                  </a:cubicBezTo>
                  <a:close/>
                  <a:moveTo>
                    <a:pt x="36" y="90"/>
                  </a:moveTo>
                  <a:cubicBezTo>
                    <a:pt x="36" y="90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6" y="91"/>
                  </a:moveTo>
                  <a:cubicBezTo>
                    <a:pt x="56" y="91"/>
                    <a:pt x="56" y="92"/>
                    <a:pt x="57" y="92"/>
                  </a:cubicBezTo>
                  <a:cubicBezTo>
                    <a:pt x="57" y="92"/>
                    <a:pt x="58" y="90"/>
                    <a:pt x="57" y="90"/>
                  </a:cubicBezTo>
                  <a:cubicBezTo>
                    <a:pt x="57" y="90"/>
                    <a:pt x="56" y="91"/>
                    <a:pt x="56" y="91"/>
                  </a:cubicBezTo>
                  <a:close/>
                  <a:moveTo>
                    <a:pt x="41" y="91"/>
                  </a:moveTo>
                  <a:cubicBezTo>
                    <a:pt x="41" y="92"/>
                    <a:pt x="42" y="92"/>
                    <a:pt x="42" y="92"/>
                  </a:cubicBezTo>
                  <a:cubicBezTo>
                    <a:pt x="42" y="91"/>
                    <a:pt x="42" y="92"/>
                    <a:pt x="42" y="91"/>
                  </a:cubicBezTo>
                  <a:cubicBezTo>
                    <a:pt x="42" y="91"/>
                    <a:pt x="42" y="92"/>
                    <a:pt x="43" y="92"/>
                  </a:cubicBezTo>
                  <a:cubicBezTo>
                    <a:pt x="44" y="91"/>
                    <a:pt x="43" y="90"/>
                    <a:pt x="42" y="90"/>
                  </a:cubicBezTo>
                  <a:cubicBezTo>
                    <a:pt x="42" y="90"/>
                    <a:pt x="42" y="91"/>
                    <a:pt x="41" y="91"/>
                  </a:cubicBezTo>
                  <a:close/>
                  <a:moveTo>
                    <a:pt x="50" y="93"/>
                  </a:moveTo>
                  <a:cubicBezTo>
                    <a:pt x="50" y="91"/>
                    <a:pt x="51" y="90"/>
                    <a:pt x="50" y="90"/>
                  </a:cubicBezTo>
                  <a:cubicBezTo>
                    <a:pt x="49" y="91"/>
                    <a:pt x="49" y="92"/>
                    <a:pt x="50" y="93"/>
                  </a:cubicBezTo>
                  <a:close/>
                  <a:moveTo>
                    <a:pt x="66" y="93"/>
                  </a:moveTo>
                  <a:cubicBezTo>
                    <a:pt x="66" y="91"/>
                    <a:pt x="66" y="90"/>
                    <a:pt x="65" y="90"/>
                  </a:cubicBezTo>
                  <a:cubicBezTo>
                    <a:pt x="65" y="91"/>
                    <a:pt x="66" y="92"/>
                    <a:pt x="66" y="93"/>
                  </a:cubicBezTo>
                  <a:close/>
                  <a:moveTo>
                    <a:pt x="36" y="91"/>
                  </a:moveTo>
                  <a:cubicBezTo>
                    <a:pt x="37" y="92"/>
                    <a:pt x="37" y="93"/>
                    <a:pt x="37" y="93"/>
                  </a:cubicBezTo>
                  <a:cubicBezTo>
                    <a:pt x="38" y="93"/>
                    <a:pt x="37" y="91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45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4" y="91"/>
                    <a:pt x="45" y="91"/>
                    <a:pt x="45" y="91"/>
                  </a:cubicBezTo>
                  <a:close/>
                  <a:moveTo>
                    <a:pt x="63" y="93"/>
                  </a:moveTo>
                  <a:cubicBezTo>
                    <a:pt x="63" y="93"/>
                    <a:pt x="63" y="92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2" y="93"/>
                    <a:pt x="63" y="93"/>
                  </a:cubicBezTo>
                  <a:close/>
                  <a:moveTo>
                    <a:pt x="34" y="93"/>
                  </a:moveTo>
                  <a:cubicBezTo>
                    <a:pt x="34" y="92"/>
                    <a:pt x="35" y="92"/>
                    <a:pt x="34" y="92"/>
                  </a:cubicBezTo>
                  <a:cubicBezTo>
                    <a:pt x="34" y="92"/>
                    <a:pt x="34" y="92"/>
                    <a:pt x="34" y="93"/>
                  </a:cubicBezTo>
                  <a:close/>
                  <a:moveTo>
                    <a:pt x="43" y="93"/>
                  </a:moveTo>
                  <a:cubicBezTo>
                    <a:pt x="43" y="93"/>
                    <a:pt x="43" y="94"/>
                    <a:pt x="43" y="94"/>
                  </a:cubicBezTo>
                  <a:cubicBezTo>
                    <a:pt x="43" y="93"/>
                    <a:pt x="44" y="93"/>
                    <a:pt x="44" y="92"/>
                  </a:cubicBezTo>
                  <a:cubicBezTo>
                    <a:pt x="43" y="92"/>
                    <a:pt x="43" y="93"/>
                    <a:pt x="43" y="93"/>
                  </a:cubicBezTo>
                  <a:close/>
                  <a:moveTo>
                    <a:pt x="40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2"/>
                    <a:pt x="40" y="92"/>
                  </a:cubicBezTo>
                  <a:cubicBezTo>
                    <a:pt x="40" y="92"/>
                    <a:pt x="39" y="93"/>
                    <a:pt x="40" y="93"/>
                  </a:cubicBezTo>
                  <a:cubicBezTo>
                    <a:pt x="40" y="93"/>
                    <a:pt x="39" y="93"/>
                    <a:pt x="39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lose/>
                  <a:moveTo>
                    <a:pt x="47" y="94"/>
                  </a:moveTo>
                  <a:cubicBezTo>
                    <a:pt x="47" y="95"/>
                    <a:pt x="47" y="95"/>
                    <a:pt x="48" y="96"/>
                  </a:cubicBezTo>
                  <a:cubicBezTo>
                    <a:pt x="48" y="95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ubicBezTo>
                    <a:pt x="48" y="93"/>
                    <a:pt x="49" y="92"/>
                    <a:pt x="48" y="92"/>
                  </a:cubicBezTo>
                  <a:cubicBezTo>
                    <a:pt x="48" y="93"/>
                    <a:pt x="47" y="93"/>
                    <a:pt x="47" y="94"/>
                  </a:cubicBezTo>
                  <a:close/>
                  <a:moveTo>
                    <a:pt x="31" y="94"/>
                  </a:moveTo>
                  <a:cubicBezTo>
                    <a:pt x="32" y="94"/>
                    <a:pt x="32" y="93"/>
                    <a:pt x="32" y="93"/>
                  </a:cubicBezTo>
                  <a:cubicBezTo>
                    <a:pt x="32" y="93"/>
                    <a:pt x="32" y="92"/>
                    <a:pt x="31" y="92"/>
                  </a:cubicBezTo>
                  <a:cubicBezTo>
                    <a:pt x="31" y="93"/>
                    <a:pt x="31" y="93"/>
                    <a:pt x="31" y="94"/>
                  </a:cubicBezTo>
                  <a:close/>
                  <a:moveTo>
                    <a:pt x="34" y="94"/>
                  </a:moveTo>
                  <a:cubicBezTo>
                    <a:pt x="34" y="94"/>
                    <a:pt x="35" y="95"/>
                    <a:pt x="36" y="95"/>
                  </a:cubicBezTo>
                  <a:cubicBezTo>
                    <a:pt x="36" y="95"/>
                    <a:pt x="36" y="94"/>
                    <a:pt x="37" y="94"/>
                  </a:cubicBezTo>
                  <a:cubicBezTo>
                    <a:pt x="36" y="93"/>
                    <a:pt x="36" y="92"/>
                    <a:pt x="36" y="92"/>
                  </a:cubicBezTo>
                  <a:cubicBezTo>
                    <a:pt x="35" y="93"/>
                    <a:pt x="35" y="93"/>
                    <a:pt x="34" y="94"/>
                  </a:cubicBezTo>
                  <a:close/>
                  <a:moveTo>
                    <a:pt x="54" y="93"/>
                  </a:moveTo>
                  <a:cubicBezTo>
                    <a:pt x="54" y="94"/>
                    <a:pt x="54" y="94"/>
                    <a:pt x="55" y="95"/>
                  </a:cubicBezTo>
                  <a:cubicBezTo>
                    <a:pt x="55" y="94"/>
                    <a:pt x="55" y="93"/>
                    <a:pt x="55" y="92"/>
                  </a:cubicBezTo>
                  <a:cubicBezTo>
                    <a:pt x="55" y="93"/>
                    <a:pt x="55" y="93"/>
                    <a:pt x="54" y="93"/>
                  </a:cubicBezTo>
                  <a:close/>
                  <a:moveTo>
                    <a:pt x="59" y="94"/>
                  </a:moveTo>
                  <a:cubicBezTo>
                    <a:pt x="60" y="94"/>
                    <a:pt x="60" y="94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4"/>
                    <a:pt x="59" y="94"/>
                  </a:cubicBezTo>
                  <a:close/>
                  <a:moveTo>
                    <a:pt x="52" y="94"/>
                  </a:moveTo>
                  <a:cubicBezTo>
                    <a:pt x="52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2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4" y="95"/>
                    <a:pt x="45" y="95"/>
                  </a:cubicBezTo>
                  <a:cubicBezTo>
                    <a:pt x="45" y="94"/>
                    <a:pt x="44" y="92"/>
                    <a:pt x="44" y="94"/>
                  </a:cubicBezTo>
                  <a:close/>
                  <a:moveTo>
                    <a:pt x="38" y="94"/>
                  </a:move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5"/>
                    <a:pt x="66" y="95"/>
                  </a:cubicBezTo>
                  <a:cubicBezTo>
                    <a:pt x="65" y="95"/>
                    <a:pt x="66" y="94"/>
                    <a:pt x="65" y="94"/>
                  </a:cubicBezTo>
                  <a:cubicBezTo>
                    <a:pt x="65" y="94"/>
                    <a:pt x="65" y="94"/>
                    <a:pt x="65" y="96"/>
                  </a:cubicBezTo>
                  <a:close/>
                  <a:moveTo>
                    <a:pt x="57" y="97"/>
                  </a:moveTo>
                  <a:cubicBezTo>
                    <a:pt x="57" y="96"/>
                    <a:pt x="58" y="94"/>
                    <a:pt x="56" y="94"/>
                  </a:cubicBezTo>
                  <a:cubicBezTo>
                    <a:pt x="55" y="95"/>
                    <a:pt x="56" y="97"/>
                    <a:pt x="57" y="97"/>
                  </a:cubicBezTo>
                  <a:close/>
                  <a:moveTo>
                    <a:pt x="68" y="99"/>
                  </a:moveTo>
                  <a:cubicBezTo>
                    <a:pt x="68" y="97"/>
                    <a:pt x="68" y="96"/>
                    <a:pt x="68" y="94"/>
                  </a:cubicBezTo>
                  <a:cubicBezTo>
                    <a:pt x="68" y="94"/>
                    <a:pt x="67" y="94"/>
                    <a:pt x="67" y="94"/>
                  </a:cubicBezTo>
                  <a:cubicBezTo>
                    <a:pt x="67" y="95"/>
                    <a:pt x="67" y="98"/>
                    <a:pt x="68" y="99"/>
                  </a:cubicBezTo>
                  <a:close/>
                  <a:moveTo>
                    <a:pt x="38" y="95"/>
                  </a:moveTo>
                  <a:cubicBezTo>
                    <a:pt x="39" y="95"/>
                    <a:pt x="39" y="96"/>
                    <a:pt x="39" y="96"/>
                  </a:cubicBezTo>
                  <a:cubicBezTo>
                    <a:pt x="40" y="95"/>
                    <a:pt x="39" y="94"/>
                    <a:pt x="39" y="94"/>
                  </a:cubicBezTo>
                  <a:cubicBezTo>
                    <a:pt x="39" y="94"/>
                    <a:pt x="38" y="95"/>
                    <a:pt x="38" y="95"/>
                  </a:cubicBezTo>
                  <a:close/>
                  <a:moveTo>
                    <a:pt x="41" y="96"/>
                  </a:moveTo>
                  <a:cubicBezTo>
                    <a:pt x="42" y="95"/>
                    <a:pt x="43" y="95"/>
                    <a:pt x="42" y="94"/>
                  </a:cubicBezTo>
                  <a:cubicBezTo>
                    <a:pt x="41" y="94"/>
                    <a:pt x="41" y="95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1" y="96"/>
                    <a:pt x="41" y="96"/>
                  </a:cubicBezTo>
                  <a:close/>
                  <a:moveTo>
                    <a:pt x="44" y="95"/>
                  </a:moveTo>
                  <a:cubicBezTo>
                    <a:pt x="44" y="94"/>
                    <a:pt x="44" y="94"/>
                    <a:pt x="43" y="94"/>
                  </a:cubicBezTo>
                  <a:cubicBezTo>
                    <a:pt x="43" y="94"/>
                    <a:pt x="43" y="95"/>
                    <a:pt x="44" y="95"/>
                  </a:cubicBezTo>
                  <a:close/>
                  <a:moveTo>
                    <a:pt x="59" y="96"/>
                  </a:moveTo>
                  <a:cubicBezTo>
                    <a:pt x="60" y="96"/>
                    <a:pt x="60" y="97"/>
                    <a:pt x="60" y="98"/>
                  </a:cubicBezTo>
                  <a:cubicBezTo>
                    <a:pt x="61" y="97"/>
                    <a:pt x="61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0" y="95"/>
                    <a:pt x="61" y="94"/>
                    <a:pt x="60" y="94"/>
                  </a:cubicBezTo>
                  <a:cubicBezTo>
                    <a:pt x="60" y="95"/>
                    <a:pt x="59" y="95"/>
                    <a:pt x="59" y="96"/>
                  </a:cubicBezTo>
                  <a:close/>
                  <a:moveTo>
                    <a:pt x="15" y="99"/>
                  </a:moveTo>
                  <a:cubicBezTo>
                    <a:pt x="16" y="97"/>
                    <a:pt x="17" y="96"/>
                    <a:pt x="17" y="94"/>
                  </a:cubicBezTo>
                  <a:cubicBezTo>
                    <a:pt x="16" y="96"/>
                    <a:pt x="15" y="97"/>
                    <a:pt x="15" y="99"/>
                  </a:cubicBezTo>
                  <a:close/>
                  <a:moveTo>
                    <a:pt x="36" y="96"/>
                  </a:moveTo>
                  <a:cubicBezTo>
                    <a:pt x="36" y="96"/>
                    <a:pt x="37" y="96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6" y="96"/>
                    <a:pt x="36" y="96"/>
                  </a:cubicBezTo>
                  <a:close/>
                  <a:moveTo>
                    <a:pt x="41" y="96"/>
                  </a:moveTo>
                  <a:cubicBezTo>
                    <a:pt x="42" y="97"/>
                    <a:pt x="42" y="97"/>
                    <a:pt x="43" y="98"/>
                  </a:cubicBezTo>
                  <a:cubicBezTo>
                    <a:pt x="43" y="97"/>
                    <a:pt x="43" y="97"/>
                    <a:pt x="44" y="96"/>
                  </a:cubicBezTo>
                  <a:cubicBezTo>
                    <a:pt x="43" y="96"/>
                    <a:pt x="43" y="95"/>
                    <a:pt x="42" y="95"/>
                  </a:cubicBezTo>
                  <a:cubicBezTo>
                    <a:pt x="42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lose/>
                  <a:moveTo>
                    <a:pt x="52" y="95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2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close/>
                  <a:moveTo>
                    <a:pt x="37" y="98"/>
                  </a:moveTo>
                  <a:cubicBezTo>
                    <a:pt x="38" y="98"/>
                    <a:pt x="38" y="97"/>
                    <a:pt x="38" y="97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7"/>
                    <a:pt x="37" y="98"/>
                  </a:cubicBezTo>
                  <a:close/>
                  <a:moveTo>
                    <a:pt x="47" y="97"/>
                  </a:moveTo>
                  <a:cubicBezTo>
                    <a:pt x="47" y="96"/>
                    <a:pt x="47" y="96"/>
                    <a:pt x="46" y="96"/>
                  </a:cubicBezTo>
                  <a:cubicBezTo>
                    <a:pt x="47" y="96"/>
                    <a:pt x="47" y="97"/>
                    <a:pt x="47" y="97"/>
                  </a:cubicBezTo>
                  <a:close/>
                  <a:moveTo>
                    <a:pt x="39" y="97"/>
                  </a:moveTo>
                  <a:cubicBezTo>
                    <a:pt x="39" y="97"/>
                    <a:pt x="40" y="97"/>
                    <a:pt x="40" y="98"/>
                  </a:cubicBezTo>
                  <a:cubicBezTo>
                    <a:pt x="40" y="97"/>
                    <a:pt x="41" y="97"/>
                    <a:pt x="41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7"/>
                    <a:pt x="39" y="97"/>
                  </a:cubicBezTo>
                  <a:close/>
                  <a:moveTo>
                    <a:pt x="31" y="96"/>
                  </a:moveTo>
                  <a:cubicBezTo>
                    <a:pt x="31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8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99"/>
                    <a:pt x="32" y="98"/>
                    <a:pt x="33" y="96"/>
                  </a:cubicBezTo>
                  <a:cubicBezTo>
                    <a:pt x="32" y="96"/>
                    <a:pt x="32" y="97"/>
                    <a:pt x="31" y="96"/>
                  </a:cubicBezTo>
                  <a:close/>
                  <a:moveTo>
                    <a:pt x="54" y="98"/>
                  </a:moveTo>
                  <a:cubicBezTo>
                    <a:pt x="55" y="99"/>
                    <a:pt x="54" y="100"/>
                    <a:pt x="55" y="100"/>
                  </a:cubicBezTo>
                  <a:cubicBezTo>
                    <a:pt x="55" y="99"/>
                    <a:pt x="55" y="97"/>
                    <a:pt x="55" y="96"/>
                  </a:cubicBezTo>
                  <a:cubicBezTo>
                    <a:pt x="54" y="97"/>
                    <a:pt x="54" y="98"/>
                    <a:pt x="54" y="98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8"/>
                    <a:pt x="47" y="97"/>
                  </a:cubicBezTo>
                  <a:cubicBezTo>
                    <a:pt x="46" y="97"/>
                    <a:pt x="46" y="96"/>
                    <a:pt x="46" y="96"/>
                  </a:cubicBezTo>
                  <a:cubicBezTo>
                    <a:pt x="46" y="97"/>
                    <a:pt x="46" y="97"/>
                    <a:pt x="46" y="98"/>
                  </a:cubicBezTo>
                  <a:close/>
                  <a:moveTo>
                    <a:pt x="58" y="100"/>
                  </a:moveTo>
                  <a:cubicBezTo>
                    <a:pt x="58" y="99"/>
                    <a:pt x="58" y="98"/>
                    <a:pt x="58" y="97"/>
                  </a:cubicBezTo>
                  <a:cubicBezTo>
                    <a:pt x="58" y="98"/>
                    <a:pt x="58" y="99"/>
                    <a:pt x="58" y="100"/>
                  </a:cubicBezTo>
                  <a:close/>
                  <a:moveTo>
                    <a:pt x="65" y="102"/>
                  </a:moveTo>
                  <a:cubicBezTo>
                    <a:pt x="65" y="100"/>
                    <a:pt x="66" y="98"/>
                    <a:pt x="65" y="97"/>
                  </a:cubicBezTo>
                  <a:cubicBezTo>
                    <a:pt x="64" y="98"/>
                    <a:pt x="65" y="100"/>
                    <a:pt x="65" y="102"/>
                  </a:cubicBezTo>
                  <a:close/>
                  <a:moveTo>
                    <a:pt x="40" y="98"/>
                  </a:moveTo>
                  <a:cubicBezTo>
                    <a:pt x="41" y="99"/>
                    <a:pt x="41" y="99"/>
                    <a:pt x="41" y="100"/>
                  </a:cubicBezTo>
                  <a:cubicBezTo>
                    <a:pt x="42" y="100"/>
                    <a:pt x="42" y="99"/>
                    <a:pt x="42" y="99"/>
                  </a:cubicBezTo>
                  <a:cubicBezTo>
                    <a:pt x="41" y="98"/>
                    <a:pt x="41" y="96"/>
                    <a:pt x="40" y="98"/>
                  </a:cubicBezTo>
                  <a:close/>
                  <a:moveTo>
                    <a:pt x="43" y="99"/>
                  </a:moveTo>
                  <a:cubicBezTo>
                    <a:pt x="44" y="99"/>
                    <a:pt x="44" y="100"/>
                    <a:pt x="44" y="100"/>
                  </a:cubicBezTo>
                  <a:cubicBezTo>
                    <a:pt x="45" y="100"/>
                    <a:pt x="45" y="98"/>
                    <a:pt x="44" y="97"/>
                  </a:cubicBezTo>
                  <a:cubicBezTo>
                    <a:pt x="44" y="98"/>
                    <a:pt x="43" y="98"/>
                    <a:pt x="43" y="99"/>
                  </a:cubicBezTo>
                  <a:close/>
                  <a:moveTo>
                    <a:pt x="47" y="98"/>
                  </a:moveTo>
                  <a:cubicBezTo>
                    <a:pt x="48" y="98"/>
                    <a:pt x="48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lose/>
                  <a:moveTo>
                    <a:pt x="38" y="99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9" y="99"/>
                    <a:pt x="40" y="98"/>
                    <a:pt x="39" y="98"/>
                  </a:cubicBezTo>
                  <a:cubicBezTo>
                    <a:pt x="38" y="98"/>
                    <a:pt x="38" y="98"/>
                    <a:pt x="38" y="99"/>
                  </a:cubicBezTo>
                  <a:close/>
                  <a:moveTo>
                    <a:pt x="48" y="100"/>
                  </a:moveTo>
                  <a:cubicBezTo>
                    <a:pt x="48" y="99"/>
                    <a:pt x="47" y="98"/>
                    <a:pt x="47" y="98"/>
                  </a:cubicBezTo>
                  <a:cubicBezTo>
                    <a:pt x="46" y="98"/>
                    <a:pt x="47" y="100"/>
                    <a:pt x="48" y="100"/>
                  </a:cubicBezTo>
                  <a:close/>
                  <a:moveTo>
                    <a:pt x="36" y="100"/>
                  </a:moveTo>
                  <a:cubicBezTo>
                    <a:pt x="36" y="99"/>
                    <a:pt x="36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lose/>
                  <a:moveTo>
                    <a:pt x="39" y="100"/>
                  </a:moveTo>
                  <a:cubicBezTo>
                    <a:pt x="39" y="100"/>
                    <a:pt x="39" y="101"/>
                    <a:pt x="40" y="101"/>
                  </a:cubicBezTo>
                  <a:cubicBezTo>
                    <a:pt x="40" y="101"/>
                    <a:pt x="40" y="101"/>
                    <a:pt x="41" y="100"/>
                  </a:cubicBezTo>
                  <a:cubicBezTo>
                    <a:pt x="40" y="100"/>
                    <a:pt x="40" y="99"/>
                    <a:pt x="40" y="99"/>
                  </a:cubicBezTo>
                  <a:cubicBezTo>
                    <a:pt x="39" y="99"/>
                    <a:pt x="39" y="100"/>
                    <a:pt x="39" y="100"/>
                  </a:cubicBezTo>
                  <a:close/>
                  <a:moveTo>
                    <a:pt x="52" y="103"/>
                  </a:moveTo>
                  <a:cubicBezTo>
                    <a:pt x="53" y="102"/>
                    <a:pt x="53" y="100"/>
                    <a:pt x="52" y="99"/>
                  </a:cubicBezTo>
                  <a:cubicBezTo>
                    <a:pt x="52" y="100"/>
                    <a:pt x="52" y="102"/>
                    <a:pt x="52" y="103"/>
                  </a:cubicBezTo>
                  <a:close/>
                  <a:moveTo>
                    <a:pt x="56" y="103"/>
                  </a:moveTo>
                  <a:cubicBezTo>
                    <a:pt x="57" y="102"/>
                    <a:pt x="57" y="100"/>
                    <a:pt x="57" y="99"/>
                  </a:cubicBezTo>
                  <a:cubicBezTo>
                    <a:pt x="56" y="100"/>
                    <a:pt x="55" y="102"/>
                    <a:pt x="56" y="103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59" y="100"/>
                  </a:cubicBezTo>
                  <a:cubicBezTo>
                    <a:pt x="59" y="101"/>
                    <a:pt x="59" y="101"/>
                    <a:pt x="60" y="101"/>
                  </a:cubicBezTo>
                  <a:cubicBezTo>
                    <a:pt x="59" y="101"/>
                    <a:pt x="60" y="102"/>
                    <a:pt x="60" y="102"/>
                  </a:cubicBezTo>
                  <a:cubicBezTo>
                    <a:pt x="61" y="102"/>
                    <a:pt x="60" y="101"/>
                    <a:pt x="60" y="100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1" y="100"/>
                    <a:pt x="60" y="99"/>
                  </a:cubicBezTo>
                  <a:cubicBezTo>
                    <a:pt x="60" y="100"/>
                    <a:pt x="60" y="99"/>
                    <a:pt x="59" y="100"/>
                  </a:cubicBezTo>
                  <a:close/>
                  <a:moveTo>
                    <a:pt x="13" y="101"/>
                  </a:moveTo>
                  <a:cubicBezTo>
                    <a:pt x="13" y="100"/>
                    <a:pt x="14" y="100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lose/>
                  <a:moveTo>
                    <a:pt x="42" y="101"/>
                  </a:moveTo>
                  <a:cubicBezTo>
                    <a:pt x="42" y="101"/>
                    <a:pt x="42" y="102"/>
                    <a:pt x="43" y="102"/>
                  </a:cubicBezTo>
                  <a:cubicBezTo>
                    <a:pt x="43" y="102"/>
                    <a:pt x="43" y="102"/>
                    <a:pt x="43" y="101"/>
                  </a:cubicBezTo>
                  <a:cubicBezTo>
                    <a:pt x="43" y="101"/>
                    <a:pt x="43" y="100"/>
                    <a:pt x="42" y="100"/>
                  </a:cubicBezTo>
                  <a:cubicBezTo>
                    <a:pt x="42" y="100"/>
                    <a:pt x="42" y="100"/>
                    <a:pt x="42" y="101"/>
                  </a:cubicBezTo>
                  <a:close/>
                  <a:moveTo>
                    <a:pt x="34" y="102"/>
                  </a:moveTo>
                  <a:cubicBezTo>
                    <a:pt x="34" y="102"/>
                    <a:pt x="35" y="101"/>
                    <a:pt x="35" y="101"/>
                  </a:cubicBezTo>
                  <a:cubicBezTo>
                    <a:pt x="35" y="99"/>
                    <a:pt x="33" y="101"/>
                    <a:pt x="34" y="102"/>
                  </a:cubicBezTo>
                  <a:close/>
                  <a:moveTo>
                    <a:pt x="46" y="102"/>
                  </a:moveTo>
                  <a:cubicBezTo>
                    <a:pt x="46" y="101"/>
                    <a:pt x="47" y="101"/>
                    <a:pt x="47" y="101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6" y="102"/>
                  </a:cubicBezTo>
                  <a:close/>
                  <a:moveTo>
                    <a:pt x="37" y="102"/>
                  </a:moveTo>
                  <a:cubicBezTo>
                    <a:pt x="37" y="101"/>
                    <a:pt x="37" y="100"/>
                    <a:pt x="36" y="100"/>
                  </a:cubicBezTo>
                  <a:cubicBezTo>
                    <a:pt x="36" y="100"/>
                    <a:pt x="36" y="101"/>
                    <a:pt x="37" y="102"/>
                  </a:cubicBezTo>
                  <a:close/>
                  <a:moveTo>
                    <a:pt x="39" y="103"/>
                  </a:moveTo>
                  <a:cubicBezTo>
                    <a:pt x="39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2"/>
                    <a:pt x="39" y="103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1"/>
                    <a:pt x="45" y="101"/>
                  </a:cubicBezTo>
                  <a:cubicBezTo>
                    <a:pt x="45" y="101"/>
                    <a:pt x="44" y="101"/>
                    <a:pt x="45" y="101"/>
                  </a:cubicBezTo>
                  <a:close/>
                  <a:moveTo>
                    <a:pt x="62" y="104"/>
                  </a:moveTo>
                  <a:cubicBezTo>
                    <a:pt x="62" y="103"/>
                    <a:pt x="63" y="102"/>
                    <a:pt x="62" y="101"/>
                  </a:cubicBezTo>
                  <a:cubicBezTo>
                    <a:pt x="62" y="102"/>
                    <a:pt x="62" y="103"/>
                    <a:pt x="62" y="104"/>
                  </a:cubicBezTo>
                  <a:close/>
                  <a:moveTo>
                    <a:pt x="66" y="108"/>
                  </a:moveTo>
                  <a:cubicBezTo>
                    <a:pt x="66" y="106"/>
                    <a:pt x="68" y="103"/>
                    <a:pt x="66" y="101"/>
                  </a:cubicBezTo>
                  <a:cubicBezTo>
                    <a:pt x="67" y="104"/>
                    <a:pt x="66" y="106"/>
                    <a:pt x="66" y="108"/>
                  </a:cubicBezTo>
                  <a:close/>
                  <a:moveTo>
                    <a:pt x="40" y="103"/>
                  </a:moveTo>
                  <a:cubicBezTo>
                    <a:pt x="41" y="103"/>
                    <a:pt x="41" y="104"/>
                    <a:pt x="41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2"/>
                    <a:pt x="41" y="101"/>
                  </a:cubicBezTo>
                  <a:cubicBezTo>
                    <a:pt x="41" y="102"/>
                    <a:pt x="40" y="102"/>
                    <a:pt x="40" y="103"/>
                  </a:cubicBezTo>
                  <a:close/>
                  <a:moveTo>
                    <a:pt x="35" y="104"/>
                  </a:moveTo>
                  <a:cubicBezTo>
                    <a:pt x="35" y="103"/>
                    <a:pt x="36" y="103"/>
                    <a:pt x="36" y="102"/>
                  </a:cubicBezTo>
                  <a:cubicBezTo>
                    <a:pt x="36" y="102"/>
                    <a:pt x="36" y="102"/>
                    <a:pt x="35" y="101"/>
                  </a:cubicBezTo>
                  <a:cubicBezTo>
                    <a:pt x="35" y="102"/>
                    <a:pt x="34" y="103"/>
                    <a:pt x="35" y="104"/>
                  </a:cubicBezTo>
                  <a:close/>
                  <a:moveTo>
                    <a:pt x="32" y="104"/>
                  </a:moveTo>
                  <a:cubicBezTo>
                    <a:pt x="33" y="103"/>
                    <a:pt x="32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2" y="103"/>
                    <a:pt x="32" y="104"/>
                  </a:cubicBezTo>
                  <a:close/>
                  <a:moveTo>
                    <a:pt x="47" y="105"/>
                  </a:moveTo>
                  <a:cubicBezTo>
                    <a:pt x="48" y="104"/>
                    <a:pt x="48" y="102"/>
                    <a:pt x="47" y="102"/>
                  </a:cubicBezTo>
                  <a:cubicBezTo>
                    <a:pt x="46" y="102"/>
                    <a:pt x="45" y="104"/>
                    <a:pt x="47" y="105"/>
                  </a:cubicBezTo>
                  <a:close/>
                  <a:moveTo>
                    <a:pt x="38" y="104"/>
                  </a:moveTo>
                  <a:cubicBezTo>
                    <a:pt x="39" y="103"/>
                    <a:pt x="38" y="102"/>
                    <a:pt x="37" y="102"/>
                  </a:cubicBezTo>
                  <a:cubicBezTo>
                    <a:pt x="37" y="102"/>
                    <a:pt x="38" y="103"/>
                    <a:pt x="38" y="104"/>
                  </a:cubicBezTo>
                  <a:close/>
                  <a:moveTo>
                    <a:pt x="58" y="103"/>
                  </a:moveTo>
                  <a:cubicBezTo>
                    <a:pt x="58" y="102"/>
                    <a:pt x="59" y="102"/>
                    <a:pt x="58" y="102"/>
                  </a:cubicBezTo>
                  <a:cubicBezTo>
                    <a:pt x="58" y="102"/>
                    <a:pt x="58" y="102"/>
                    <a:pt x="58" y="103"/>
                  </a:cubicBezTo>
                  <a:close/>
                  <a:moveTo>
                    <a:pt x="51" y="103"/>
                  </a:moveTo>
                  <a:cubicBezTo>
                    <a:pt x="51" y="102"/>
                    <a:pt x="51" y="102"/>
                    <a:pt x="50" y="102"/>
                  </a:cubicBezTo>
                  <a:cubicBezTo>
                    <a:pt x="50" y="102"/>
                    <a:pt x="50" y="103"/>
                    <a:pt x="51" y="103"/>
                  </a:cubicBezTo>
                  <a:close/>
                  <a:moveTo>
                    <a:pt x="43" y="103"/>
                  </a:moveTo>
                  <a:cubicBezTo>
                    <a:pt x="44" y="103"/>
                    <a:pt x="44" y="104"/>
                    <a:pt x="44" y="104"/>
                  </a:cubicBezTo>
                  <a:cubicBezTo>
                    <a:pt x="44" y="104"/>
                    <a:pt x="45" y="104"/>
                    <a:pt x="45" y="103"/>
                  </a:cubicBezTo>
                  <a:cubicBezTo>
                    <a:pt x="44" y="102"/>
                    <a:pt x="44" y="103"/>
                    <a:pt x="44" y="102"/>
                  </a:cubicBezTo>
                  <a:cubicBezTo>
                    <a:pt x="44" y="103"/>
                    <a:pt x="43" y="103"/>
                    <a:pt x="43" y="103"/>
                  </a:cubicBezTo>
                  <a:close/>
                  <a:moveTo>
                    <a:pt x="54" y="106"/>
                  </a:moveTo>
                  <a:cubicBezTo>
                    <a:pt x="55" y="105"/>
                    <a:pt x="56" y="103"/>
                    <a:pt x="54" y="102"/>
                  </a:cubicBezTo>
                  <a:cubicBezTo>
                    <a:pt x="54" y="103"/>
                    <a:pt x="53" y="105"/>
                    <a:pt x="54" y="106"/>
                  </a:cubicBezTo>
                  <a:close/>
                  <a:moveTo>
                    <a:pt x="58" y="103"/>
                  </a:moveTo>
                  <a:cubicBezTo>
                    <a:pt x="58" y="104"/>
                    <a:pt x="58" y="104"/>
                    <a:pt x="58" y="105"/>
                  </a:cubicBezTo>
                  <a:cubicBezTo>
                    <a:pt x="59" y="105"/>
                    <a:pt x="59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  <a:moveTo>
                    <a:pt x="10" y="114"/>
                  </a:moveTo>
                  <a:cubicBezTo>
                    <a:pt x="10" y="112"/>
                    <a:pt x="10" y="110"/>
                    <a:pt x="11" y="108"/>
                  </a:cubicBezTo>
                  <a:cubicBezTo>
                    <a:pt x="11" y="106"/>
                    <a:pt x="12" y="104"/>
                    <a:pt x="12" y="103"/>
                  </a:cubicBezTo>
                  <a:cubicBezTo>
                    <a:pt x="11" y="106"/>
                    <a:pt x="9" y="111"/>
                    <a:pt x="10" y="114"/>
                  </a:cubicBezTo>
                  <a:close/>
                  <a:moveTo>
                    <a:pt x="35" y="104"/>
                  </a:moveTo>
                  <a:cubicBezTo>
                    <a:pt x="35" y="105"/>
                    <a:pt x="36" y="106"/>
                    <a:pt x="36" y="106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7" y="104"/>
                    <a:pt x="37" y="103"/>
                    <a:pt x="36" y="103"/>
                  </a:cubicBezTo>
                  <a:cubicBezTo>
                    <a:pt x="36" y="103"/>
                    <a:pt x="35" y="104"/>
                    <a:pt x="35" y="104"/>
                  </a:cubicBezTo>
                  <a:close/>
                  <a:moveTo>
                    <a:pt x="39" y="104"/>
                  </a:move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0" y="103"/>
                  </a:cubicBezTo>
                  <a:cubicBezTo>
                    <a:pt x="40" y="103"/>
                    <a:pt x="40" y="104"/>
                    <a:pt x="39" y="104"/>
                  </a:cubicBezTo>
                  <a:close/>
                  <a:moveTo>
                    <a:pt x="34" y="105"/>
                  </a:move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4" y="104"/>
                  </a:cubicBezTo>
                  <a:cubicBezTo>
                    <a:pt x="34" y="104"/>
                    <a:pt x="33" y="105"/>
                    <a:pt x="34" y="105"/>
                  </a:cubicBezTo>
                  <a:close/>
                  <a:moveTo>
                    <a:pt x="51" y="105"/>
                  </a:moveTo>
                  <a:cubicBezTo>
                    <a:pt x="51" y="104"/>
                    <a:pt x="51" y="104"/>
                    <a:pt x="50" y="103"/>
                  </a:cubicBezTo>
                  <a:cubicBezTo>
                    <a:pt x="50" y="104"/>
                    <a:pt x="50" y="105"/>
                    <a:pt x="51" y="105"/>
                  </a:cubicBezTo>
                  <a:close/>
                  <a:moveTo>
                    <a:pt x="43" y="104"/>
                  </a:move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5"/>
                    <a:pt x="43" y="106"/>
                  </a:cubicBezTo>
                  <a:cubicBezTo>
                    <a:pt x="43" y="106"/>
                    <a:pt x="43" y="105"/>
                    <a:pt x="43" y="105"/>
                  </a:cubicBezTo>
                  <a:cubicBezTo>
                    <a:pt x="43" y="105"/>
                    <a:pt x="43" y="105"/>
                    <a:pt x="43" y="104"/>
                  </a:cubicBezTo>
                  <a:cubicBezTo>
                    <a:pt x="43" y="104"/>
                    <a:pt x="43" y="105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lose/>
                  <a:moveTo>
                    <a:pt x="49" y="107"/>
                  </a:moveTo>
                  <a:cubicBezTo>
                    <a:pt x="49" y="107"/>
                    <a:pt x="50" y="104"/>
                    <a:pt x="49" y="104"/>
                  </a:cubicBezTo>
                  <a:cubicBezTo>
                    <a:pt x="48" y="105"/>
                    <a:pt x="49" y="106"/>
                    <a:pt x="49" y="107"/>
                  </a:cubicBezTo>
                  <a:close/>
                  <a:moveTo>
                    <a:pt x="45" y="105"/>
                  </a:moveTo>
                  <a:cubicBezTo>
                    <a:pt x="45" y="105"/>
                    <a:pt x="45" y="106"/>
                    <a:pt x="45" y="106"/>
                  </a:cubicBezTo>
                  <a:cubicBezTo>
                    <a:pt x="45" y="105"/>
                    <a:pt x="46" y="105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lose/>
                  <a:moveTo>
                    <a:pt x="31" y="105"/>
                  </a:moveTo>
                  <a:cubicBezTo>
                    <a:pt x="31" y="106"/>
                    <a:pt x="32" y="105"/>
                    <a:pt x="31" y="104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8" y="105"/>
                  </a:moveTo>
                  <a:cubicBezTo>
                    <a:pt x="39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40" y="106"/>
                  </a:cubicBezTo>
                  <a:cubicBezTo>
                    <a:pt x="39" y="105"/>
                    <a:pt x="39" y="105"/>
                    <a:pt x="39" y="104"/>
                  </a:cubicBezTo>
                  <a:cubicBezTo>
                    <a:pt x="39" y="105"/>
                    <a:pt x="38" y="105"/>
                    <a:pt x="38" y="105"/>
                  </a:cubicBezTo>
                  <a:close/>
                  <a:moveTo>
                    <a:pt x="56" y="107"/>
                  </a:moveTo>
                  <a:cubicBezTo>
                    <a:pt x="57" y="107"/>
                    <a:pt x="57" y="105"/>
                    <a:pt x="56" y="105"/>
                  </a:cubicBezTo>
                  <a:cubicBezTo>
                    <a:pt x="56" y="105"/>
                    <a:pt x="56" y="107"/>
                    <a:pt x="56" y="107"/>
                  </a:cubicBezTo>
                  <a:close/>
                  <a:moveTo>
                    <a:pt x="53" y="106"/>
                  </a:moveTo>
                  <a:cubicBezTo>
                    <a:pt x="52" y="106"/>
                    <a:pt x="52" y="105"/>
                    <a:pt x="52" y="105"/>
                  </a:cubicBezTo>
                  <a:cubicBezTo>
                    <a:pt x="52" y="105"/>
                    <a:pt x="52" y="106"/>
                    <a:pt x="53" y="106"/>
                  </a:cubicBezTo>
                  <a:close/>
                  <a:moveTo>
                    <a:pt x="63" y="106"/>
                  </a:moveTo>
                  <a:cubicBezTo>
                    <a:pt x="63" y="106"/>
                    <a:pt x="63" y="106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5"/>
                    <a:pt x="63" y="108"/>
                    <a:pt x="63" y="106"/>
                  </a:cubicBezTo>
                  <a:close/>
                  <a:moveTo>
                    <a:pt x="34" y="106"/>
                  </a:moveTo>
                  <a:cubicBezTo>
                    <a:pt x="34" y="108"/>
                    <a:pt x="35" y="109"/>
                    <a:pt x="36" y="111"/>
                  </a:cubicBezTo>
                  <a:cubicBezTo>
                    <a:pt x="36" y="110"/>
                    <a:pt x="36" y="110"/>
                    <a:pt x="36" y="109"/>
                  </a:cubicBezTo>
                  <a:cubicBezTo>
                    <a:pt x="36" y="109"/>
                    <a:pt x="36" y="110"/>
                    <a:pt x="36" y="110"/>
                  </a:cubicBezTo>
                  <a:cubicBezTo>
                    <a:pt x="37" y="110"/>
                    <a:pt x="36" y="109"/>
                    <a:pt x="37" y="109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7"/>
                    <a:pt x="39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37" y="107"/>
                    <a:pt x="37" y="108"/>
                    <a:pt x="35" y="108"/>
                  </a:cubicBezTo>
                  <a:cubicBezTo>
                    <a:pt x="35" y="107"/>
                    <a:pt x="35" y="106"/>
                    <a:pt x="35" y="105"/>
                  </a:cubicBezTo>
                  <a:cubicBezTo>
                    <a:pt x="34" y="105"/>
                    <a:pt x="34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lose/>
                  <a:moveTo>
                    <a:pt x="41" y="106"/>
                  </a:moveTo>
                  <a:cubicBezTo>
                    <a:pt x="41" y="106"/>
                    <a:pt x="41" y="107"/>
                    <a:pt x="42" y="107"/>
                  </a:cubicBezTo>
                  <a:cubicBezTo>
                    <a:pt x="42" y="106"/>
                    <a:pt x="42" y="106"/>
                    <a:pt x="41" y="105"/>
                  </a:cubicBezTo>
                  <a:cubicBezTo>
                    <a:pt x="41" y="106"/>
                    <a:pt x="41" y="106"/>
                    <a:pt x="41" y="106"/>
                  </a:cubicBezTo>
                  <a:close/>
                  <a:moveTo>
                    <a:pt x="43" y="107"/>
                  </a:moveTo>
                  <a:cubicBezTo>
                    <a:pt x="44" y="107"/>
                    <a:pt x="44" y="106"/>
                    <a:pt x="44" y="107"/>
                  </a:cubicBezTo>
                  <a:cubicBezTo>
                    <a:pt x="44" y="107"/>
                    <a:pt x="44" y="107"/>
                    <a:pt x="43" y="107"/>
                  </a:cubicBezTo>
                  <a:cubicBezTo>
                    <a:pt x="44" y="107"/>
                    <a:pt x="44" y="108"/>
                    <a:pt x="45" y="108"/>
                  </a:cubicBezTo>
                  <a:cubicBezTo>
                    <a:pt x="44" y="107"/>
                    <a:pt x="44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lose/>
                  <a:moveTo>
                    <a:pt x="54" y="106"/>
                  </a:move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6"/>
                    <a:pt x="55" y="106"/>
                  </a:cubicBezTo>
                  <a:cubicBezTo>
                    <a:pt x="55" y="106"/>
                    <a:pt x="55" y="106"/>
                    <a:pt x="54" y="106"/>
                  </a:cubicBezTo>
                  <a:close/>
                  <a:moveTo>
                    <a:pt x="47" y="107"/>
                  </a:moveTo>
                  <a:cubicBezTo>
                    <a:pt x="46" y="107"/>
                    <a:pt x="46" y="107"/>
                    <a:pt x="46" y="108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48" y="108"/>
                    <a:pt x="47" y="107"/>
                    <a:pt x="47" y="107"/>
                  </a:cubicBezTo>
                  <a:close/>
                  <a:moveTo>
                    <a:pt x="52" y="108"/>
                  </a:moveTo>
                  <a:cubicBezTo>
                    <a:pt x="52" y="107"/>
                    <a:pt x="53" y="106"/>
                    <a:pt x="52" y="107"/>
                  </a:cubicBezTo>
                  <a:cubicBezTo>
                    <a:pt x="52" y="107"/>
                    <a:pt x="52" y="108"/>
                    <a:pt x="52" y="108"/>
                  </a:cubicBezTo>
                  <a:close/>
                  <a:moveTo>
                    <a:pt x="58" y="109"/>
                  </a:move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7"/>
                    <a:pt x="57" y="107"/>
                  </a:cubicBezTo>
                  <a:cubicBezTo>
                    <a:pt x="58" y="108"/>
                    <a:pt x="57" y="108"/>
                    <a:pt x="58" y="109"/>
                  </a:cubicBezTo>
                  <a:close/>
                  <a:moveTo>
                    <a:pt x="40" y="108"/>
                  </a:moveTo>
                  <a:cubicBezTo>
                    <a:pt x="40" y="108"/>
                    <a:pt x="40" y="108"/>
                    <a:pt x="41" y="108"/>
                  </a:cubicBezTo>
                  <a:cubicBezTo>
                    <a:pt x="41" y="108"/>
                    <a:pt x="41" y="107"/>
                    <a:pt x="40" y="107"/>
                  </a:cubicBezTo>
                  <a:cubicBezTo>
                    <a:pt x="40" y="107"/>
                    <a:pt x="40" y="108"/>
                    <a:pt x="40" y="108"/>
                  </a:cubicBezTo>
                  <a:close/>
                  <a:moveTo>
                    <a:pt x="51" y="110"/>
                  </a:moveTo>
                  <a:cubicBezTo>
                    <a:pt x="51" y="109"/>
                    <a:pt x="51" y="107"/>
                    <a:pt x="50" y="107"/>
                  </a:cubicBezTo>
                  <a:cubicBezTo>
                    <a:pt x="50" y="108"/>
                    <a:pt x="50" y="109"/>
                    <a:pt x="51" y="110"/>
                  </a:cubicBezTo>
                  <a:close/>
                  <a:moveTo>
                    <a:pt x="42" y="108"/>
                  </a:moveTo>
                  <a:cubicBezTo>
                    <a:pt x="42" y="108"/>
                    <a:pt x="43" y="108"/>
                    <a:pt x="43" y="107"/>
                  </a:cubicBezTo>
                  <a:cubicBezTo>
                    <a:pt x="43" y="107"/>
                    <a:pt x="43" y="107"/>
                    <a:pt x="42" y="107"/>
                  </a:cubicBezTo>
                  <a:cubicBezTo>
                    <a:pt x="42" y="108"/>
                    <a:pt x="42" y="108"/>
                    <a:pt x="42" y="108"/>
                  </a:cubicBezTo>
                  <a:close/>
                  <a:moveTo>
                    <a:pt x="60" y="109"/>
                  </a:moveTo>
                  <a:cubicBezTo>
                    <a:pt x="60" y="108"/>
                    <a:pt x="60" y="108"/>
                    <a:pt x="60" y="107"/>
                  </a:cubicBezTo>
                  <a:cubicBezTo>
                    <a:pt x="59" y="108"/>
                    <a:pt x="60" y="109"/>
                    <a:pt x="60" y="109"/>
                  </a:cubicBezTo>
                  <a:close/>
                  <a:moveTo>
                    <a:pt x="55" y="109"/>
                  </a:moveTo>
                  <a:cubicBezTo>
                    <a:pt x="55" y="109"/>
                    <a:pt x="54" y="108"/>
                    <a:pt x="54" y="108"/>
                  </a:cubicBezTo>
                  <a:cubicBezTo>
                    <a:pt x="54" y="108"/>
                    <a:pt x="54" y="109"/>
                    <a:pt x="55" y="109"/>
                  </a:cubicBezTo>
                  <a:close/>
                  <a:moveTo>
                    <a:pt x="57" y="110"/>
                  </a:moveTo>
                  <a:cubicBezTo>
                    <a:pt x="56" y="109"/>
                    <a:pt x="57" y="108"/>
                    <a:pt x="57" y="108"/>
                  </a:cubicBezTo>
                  <a:cubicBezTo>
                    <a:pt x="56" y="108"/>
                    <a:pt x="56" y="110"/>
                    <a:pt x="57" y="110"/>
                  </a:cubicBezTo>
                  <a:close/>
                  <a:moveTo>
                    <a:pt x="42" y="108"/>
                  </a:moveTo>
                  <a:cubicBezTo>
                    <a:pt x="42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2" y="108"/>
                  </a:cubicBezTo>
                  <a:close/>
                  <a:moveTo>
                    <a:pt x="32" y="110"/>
                  </a:moveTo>
                  <a:cubicBezTo>
                    <a:pt x="32" y="109"/>
                    <a:pt x="32" y="108"/>
                    <a:pt x="31" y="108"/>
                  </a:cubicBezTo>
                  <a:cubicBezTo>
                    <a:pt x="32" y="109"/>
                    <a:pt x="31" y="110"/>
                    <a:pt x="32" y="110"/>
                  </a:cubicBezTo>
                  <a:close/>
                  <a:moveTo>
                    <a:pt x="40" y="109"/>
                  </a:moveTo>
                  <a:cubicBezTo>
                    <a:pt x="40" y="109"/>
                    <a:pt x="40" y="108"/>
                    <a:pt x="39" y="108"/>
                  </a:cubicBezTo>
                  <a:cubicBezTo>
                    <a:pt x="39" y="109"/>
                    <a:pt x="40" y="109"/>
                    <a:pt x="40" y="109"/>
                  </a:cubicBezTo>
                  <a:close/>
                  <a:moveTo>
                    <a:pt x="34" y="113"/>
                  </a:moveTo>
                  <a:cubicBezTo>
                    <a:pt x="36" y="112"/>
                    <a:pt x="35" y="110"/>
                    <a:pt x="33" y="108"/>
                  </a:cubicBezTo>
                  <a:cubicBezTo>
                    <a:pt x="34" y="110"/>
                    <a:pt x="33" y="112"/>
                    <a:pt x="34" y="113"/>
                  </a:cubicBezTo>
                  <a:close/>
                  <a:moveTo>
                    <a:pt x="41" y="109"/>
                  </a:moveTo>
                  <a:cubicBezTo>
                    <a:pt x="41" y="110"/>
                    <a:pt x="42" y="109"/>
                    <a:pt x="41" y="108"/>
                  </a:cubicBezTo>
                  <a:cubicBezTo>
                    <a:pt x="41" y="109"/>
                    <a:pt x="41" y="109"/>
                    <a:pt x="41" y="109"/>
                  </a:cubicBezTo>
                  <a:close/>
                  <a:moveTo>
                    <a:pt x="45" y="110"/>
                  </a:moveTo>
                  <a:cubicBezTo>
                    <a:pt x="46" y="109"/>
                    <a:pt x="45" y="109"/>
                    <a:pt x="45" y="109"/>
                  </a:cubicBezTo>
                  <a:cubicBezTo>
                    <a:pt x="45" y="109"/>
                    <a:pt x="45" y="110"/>
                    <a:pt x="45" y="110"/>
                  </a:cubicBezTo>
                  <a:close/>
                  <a:moveTo>
                    <a:pt x="58" y="112"/>
                  </a:moveTo>
                  <a:cubicBezTo>
                    <a:pt x="58" y="111"/>
                    <a:pt x="59" y="110"/>
                    <a:pt x="58" y="109"/>
                  </a:cubicBezTo>
                  <a:cubicBezTo>
                    <a:pt x="58" y="110"/>
                    <a:pt x="57" y="111"/>
                    <a:pt x="58" y="112"/>
                  </a:cubicBezTo>
                  <a:close/>
                  <a:moveTo>
                    <a:pt x="38" y="110"/>
                  </a:moveTo>
                  <a:cubicBezTo>
                    <a:pt x="39" y="110"/>
                    <a:pt x="39" y="110"/>
                    <a:pt x="39" y="109"/>
                  </a:cubicBezTo>
                  <a:cubicBezTo>
                    <a:pt x="39" y="109"/>
                    <a:pt x="38" y="110"/>
                    <a:pt x="38" y="110"/>
                  </a:cubicBezTo>
                  <a:close/>
                  <a:moveTo>
                    <a:pt x="41" y="109"/>
                  </a:moveTo>
                  <a:cubicBezTo>
                    <a:pt x="42" y="110"/>
                    <a:pt x="42" y="111"/>
                    <a:pt x="42" y="111"/>
                  </a:cubicBezTo>
                  <a:cubicBezTo>
                    <a:pt x="43" y="110"/>
                    <a:pt x="42" y="109"/>
                    <a:pt x="42" y="109"/>
                  </a:cubicBezTo>
                  <a:cubicBezTo>
                    <a:pt x="42" y="109"/>
                    <a:pt x="42" y="109"/>
                    <a:pt x="41" y="109"/>
                  </a:cubicBezTo>
                  <a:close/>
                  <a:moveTo>
                    <a:pt x="47" y="110"/>
                  </a:moveTo>
                  <a:cubicBezTo>
                    <a:pt x="47" y="110"/>
                    <a:pt x="47" y="110"/>
                    <a:pt x="46" y="109"/>
                  </a:cubicBezTo>
                  <a:cubicBezTo>
                    <a:pt x="46" y="110"/>
                    <a:pt x="46" y="110"/>
                    <a:pt x="47" y="110"/>
                  </a:cubicBezTo>
                  <a:close/>
                  <a:moveTo>
                    <a:pt x="52" y="111"/>
                  </a:moveTo>
                  <a:cubicBezTo>
                    <a:pt x="52" y="111"/>
                    <a:pt x="52" y="110"/>
                    <a:pt x="52" y="110"/>
                  </a:cubicBezTo>
                  <a:cubicBezTo>
                    <a:pt x="52" y="110"/>
                    <a:pt x="52" y="111"/>
                    <a:pt x="52" y="111"/>
                  </a:cubicBezTo>
                  <a:close/>
                  <a:moveTo>
                    <a:pt x="44" y="110"/>
                  </a:moveTo>
                  <a:cubicBezTo>
                    <a:pt x="45" y="111"/>
                    <a:pt x="44" y="112"/>
                    <a:pt x="45" y="112"/>
                  </a:cubicBezTo>
                  <a:cubicBezTo>
                    <a:pt x="46" y="111"/>
                    <a:pt x="45" y="110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lose/>
                  <a:moveTo>
                    <a:pt x="66" y="110"/>
                  </a:moveTo>
                  <a:cubicBezTo>
                    <a:pt x="66" y="112"/>
                    <a:pt x="66" y="110"/>
                    <a:pt x="66" y="110"/>
                  </a:cubicBezTo>
                  <a:close/>
                  <a:moveTo>
                    <a:pt x="39" y="112"/>
                  </a:moveTo>
                  <a:cubicBezTo>
                    <a:pt x="40" y="112"/>
                    <a:pt x="40" y="111"/>
                    <a:pt x="40" y="110"/>
                  </a:cubicBezTo>
                  <a:cubicBezTo>
                    <a:pt x="39" y="111"/>
                    <a:pt x="39" y="111"/>
                    <a:pt x="39" y="112"/>
                  </a:cubicBezTo>
                  <a:close/>
                  <a:moveTo>
                    <a:pt x="55" y="111"/>
                  </a:moveTo>
                  <a:cubicBezTo>
                    <a:pt x="55" y="111"/>
                    <a:pt x="55" y="111"/>
                    <a:pt x="55" y="110"/>
                  </a:cubicBezTo>
                  <a:cubicBezTo>
                    <a:pt x="54" y="111"/>
                    <a:pt x="55" y="111"/>
                    <a:pt x="55" y="111"/>
                  </a:cubicBezTo>
                  <a:close/>
                  <a:moveTo>
                    <a:pt x="63" y="111"/>
                  </a:move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1"/>
                    <a:pt x="63" y="111"/>
                  </a:cubicBezTo>
                  <a:close/>
                  <a:moveTo>
                    <a:pt x="40" y="112"/>
                  </a:moveTo>
                  <a:cubicBezTo>
                    <a:pt x="41" y="112"/>
                    <a:pt x="41" y="112"/>
                    <a:pt x="41" y="112"/>
                  </a:cubicBezTo>
                  <a:cubicBezTo>
                    <a:pt x="40" y="112"/>
                    <a:pt x="41" y="111"/>
                    <a:pt x="40" y="112"/>
                  </a:cubicBezTo>
                  <a:cubicBezTo>
                    <a:pt x="40" y="112"/>
                    <a:pt x="40" y="112"/>
                    <a:pt x="39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3"/>
                    <a:pt x="41" y="112"/>
                    <a:pt x="41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0" y="111"/>
                    <a:pt x="40" y="112"/>
                  </a:cubicBezTo>
                  <a:close/>
                  <a:moveTo>
                    <a:pt x="7" y="127"/>
                  </a:moveTo>
                  <a:cubicBezTo>
                    <a:pt x="7" y="127"/>
                    <a:pt x="7" y="127"/>
                    <a:pt x="8" y="127"/>
                  </a:cubicBezTo>
                  <a:cubicBezTo>
                    <a:pt x="8" y="125"/>
                    <a:pt x="9" y="124"/>
                    <a:pt x="9" y="122"/>
                  </a:cubicBezTo>
                  <a:cubicBezTo>
                    <a:pt x="9" y="120"/>
                    <a:pt x="10" y="118"/>
                    <a:pt x="10" y="116"/>
                  </a:cubicBezTo>
                  <a:cubicBezTo>
                    <a:pt x="11" y="114"/>
                    <a:pt x="12" y="112"/>
                    <a:pt x="11" y="111"/>
                  </a:cubicBezTo>
                  <a:cubicBezTo>
                    <a:pt x="10" y="116"/>
                    <a:pt x="8" y="122"/>
                    <a:pt x="7" y="127"/>
                  </a:cubicBezTo>
                  <a:close/>
                  <a:moveTo>
                    <a:pt x="37" y="112"/>
                  </a:moveTo>
                  <a:cubicBezTo>
                    <a:pt x="37" y="111"/>
                    <a:pt x="37" y="111"/>
                    <a:pt x="38" y="111"/>
                  </a:cubicBezTo>
                  <a:cubicBezTo>
                    <a:pt x="38" y="111"/>
                    <a:pt x="38" y="111"/>
                    <a:pt x="37" y="111"/>
                  </a:cubicBezTo>
                  <a:cubicBezTo>
                    <a:pt x="38" y="111"/>
                    <a:pt x="37" y="111"/>
                    <a:pt x="37" y="112"/>
                  </a:cubicBezTo>
                  <a:close/>
                  <a:moveTo>
                    <a:pt x="48" y="112"/>
                  </a:move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2"/>
                    <a:pt x="48" y="112"/>
                  </a:cubicBezTo>
                  <a:close/>
                  <a:moveTo>
                    <a:pt x="44" y="113"/>
                  </a:moveTo>
                  <a:cubicBezTo>
                    <a:pt x="44" y="113"/>
                    <a:pt x="44" y="113"/>
                    <a:pt x="44" y="113"/>
                  </a:cubicBezTo>
                  <a:cubicBezTo>
                    <a:pt x="44" y="112"/>
                    <a:pt x="44" y="111"/>
                    <a:pt x="43" y="111"/>
                  </a:cubicBezTo>
                  <a:cubicBezTo>
                    <a:pt x="42" y="112"/>
                    <a:pt x="43" y="113"/>
                    <a:pt x="44" y="113"/>
                  </a:cubicBezTo>
                  <a:close/>
                  <a:moveTo>
                    <a:pt x="58" y="112"/>
                  </a:moveTo>
                  <a:cubicBezTo>
                    <a:pt x="58" y="112"/>
                    <a:pt x="58" y="112"/>
                    <a:pt x="58" y="113"/>
                  </a:cubicBezTo>
                  <a:cubicBezTo>
                    <a:pt x="59" y="113"/>
                    <a:pt x="59" y="112"/>
                    <a:pt x="59" y="111"/>
                  </a:cubicBezTo>
                  <a:cubicBezTo>
                    <a:pt x="58" y="111"/>
                    <a:pt x="58" y="112"/>
                    <a:pt x="58" y="112"/>
                  </a:cubicBezTo>
                  <a:close/>
                  <a:moveTo>
                    <a:pt x="60" y="113"/>
                  </a:moveTo>
                  <a:cubicBezTo>
                    <a:pt x="60" y="113"/>
                    <a:pt x="60" y="112"/>
                    <a:pt x="60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0" y="112"/>
                    <a:pt x="59" y="113"/>
                    <a:pt x="60" y="113"/>
                  </a:cubicBezTo>
                  <a:close/>
                  <a:moveTo>
                    <a:pt x="36" y="112"/>
                  </a:moveTo>
                  <a:cubicBezTo>
                    <a:pt x="36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6" y="112"/>
                  </a:cubicBezTo>
                  <a:close/>
                  <a:moveTo>
                    <a:pt x="38" y="113"/>
                  </a:moveTo>
                  <a:cubicBezTo>
                    <a:pt x="38" y="112"/>
                    <a:pt x="38" y="113"/>
                    <a:pt x="38" y="113"/>
                  </a:cubicBezTo>
                  <a:cubicBezTo>
                    <a:pt x="38" y="113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3"/>
                  </a:cubicBezTo>
                  <a:close/>
                  <a:moveTo>
                    <a:pt x="50" y="113"/>
                  </a:moveTo>
                  <a:cubicBezTo>
                    <a:pt x="50" y="113"/>
                    <a:pt x="50" y="114"/>
                    <a:pt x="51" y="114"/>
                  </a:cubicBezTo>
                  <a:cubicBezTo>
                    <a:pt x="51" y="114"/>
                    <a:pt x="51" y="113"/>
                    <a:pt x="51" y="113"/>
                  </a:cubicBezTo>
                  <a:cubicBezTo>
                    <a:pt x="50" y="113"/>
                    <a:pt x="50" y="113"/>
                    <a:pt x="50" y="112"/>
                  </a:cubicBezTo>
                  <a:cubicBezTo>
                    <a:pt x="49" y="112"/>
                    <a:pt x="50" y="113"/>
                    <a:pt x="50" y="113"/>
                  </a:cubicBezTo>
                  <a:close/>
                  <a:moveTo>
                    <a:pt x="53" y="113"/>
                  </a:moveTo>
                  <a:cubicBezTo>
                    <a:pt x="53" y="113"/>
                    <a:pt x="54" y="112"/>
                    <a:pt x="53" y="112"/>
                  </a:cubicBezTo>
                  <a:cubicBezTo>
                    <a:pt x="53" y="113"/>
                    <a:pt x="53" y="113"/>
                    <a:pt x="53" y="113"/>
                  </a:cubicBezTo>
                  <a:close/>
                  <a:moveTo>
                    <a:pt x="43" y="114"/>
                  </a:moveTo>
                  <a:cubicBezTo>
                    <a:pt x="42" y="114"/>
                    <a:pt x="42" y="113"/>
                    <a:pt x="42" y="113"/>
                  </a:cubicBezTo>
                  <a:cubicBezTo>
                    <a:pt x="41" y="113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5"/>
                    <a:pt x="41" y="116"/>
                    <a:pt x="42" y="116"/>
                  </a:cubicBezTo>
                  <a:cubicBezTo>
                    <a:pt x="42" y="115"/>
                    <a:pt x="43" y="115"/>
                    <a:pt x="43" y="114"/>
                  </a:cubicBezTo>
                  <a:cubicBezTo>
                    <a:pt x="43" y="114"/>
                    <a:pt x="43" y="112"/>
                    <a:pt x="42" y="113"/>
                  </a:cubicBezTo>
                  <a:cubicBezTo>
                    <a:pt x="42" y="113"/>
                    <a:pt x="43" y="114"/>
                    <a:pt x="43" y="114"/>
                  </a:cubicBezTo>
                  <a:close/>
                  <a:moveTo>
                    <a:pt x="56" y="113"/>
                  </a:moveTo>
                  <a:cubicBezTo>
                    <a:pt x="56" y="113"/>
                    <a:pt x="56" y="112"/>
                    <a:pt x="56" y="112"/>
                  </a:cubicBezTo>
                  <a:cubicBezTo>
                    <a:pt x="56" y="113"/>
                    <a:pt x="56" y="113"/>
                    <a:pt x="56" y="113"/>
                  </a:cubicBezTo>
                  <a:close/>
                  <a:moveTo>
                    <a:pt x="46" y="114"/>
                  </a:moveTo>
                  <a:cubicBezTo>
                    <a:pt x="46" y="114"/>
                    <a:pt x="46" y="114"/>
                    <a:pt x="46" y="115"/>
                  </a:cubicBezTo>
                  <a:cubicBezTo>
                    <a:pt x="47" y="115"/>
                    <a:pt x="47" y="114"/>
                    <a:pt x="47" y="114"/>
                  </a:cubicBezTo>
                  <a:cubicBezTo>
                    <a:pt x="47" y="114"/>
                    <a:pt x="47" y="113"/>
                    <a:pt x="46" y="113"/>
                  </a:cubicBezTo>
                  <a:cubicBezTo>
                    <a:pt x="46" y="113"/>
                    <a:pt x="47" y="114"/>
                    <a:pt x="46" y="114"/>
                  </a:cubicBezTo>
                  <a:close/>
                  <a:moveTo>
                    <a:pt x="63" y="114"/>
                  </a:moveTo>
                  <a:cubicBezTo>
                    <a:pt x="63" y="114"/>
                    <a:pt x="63" y="113"/>
                    <a:pt x="63" y="113"/>
                  </a:cubicBezTo>
                  <a:cubicBezTo>
                    <a:pt x="63" y="113"/>
                    <a:pt x="63" y="114"/>
                    <a:pt x="63" y="114"/>
                  </a:cubicBezTo>
                  <a:close/>
                  <a:moveTo>
                    <a:pt x="37" y="114"/>
                  </a:move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8" y="114"/>
                    <a:pt x="38" y="113"/>
                  </a:cubicBezTo>
                  <a:cubicBezTo>
                    <a:pt x="38" y="113"/>
                    <a:pt x="37" y="113"/>
                    <a:pt x="37" y="114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3"/>
                    <a:pt x="39" y="113"/>
                  </a:cubicBezTo>
                  <a:cubicBezTo>
                    <a:pt x="39" y="114"/>
                    <a:pt x="39" y="114"/>
                    <a:pt x="39" y="114"/>
                  </a:cubicBezTo>
                  <a:close/>
                  <a:moveTo>
                    <a:pt x="60" y="115"/>
                  </a:moveTo>
                  <a:cubicBezTo>
                    <a:pt x="60" y="115"/>
                    <a:pt x="60" y="114"/>
                    <a:pt x="60" y="113"/>
                  </a:cubicBezTo>
                  <a:cubicBezTo>
                    <a:pt x="60" y="114"/>
                    <a:pt x="59" y="114"/>
                    <a:pt x="60" y="115"/>
                  </a:cubicBezTo>
                  <a:close/>
                  <a:moveTo>
                    <a:pt x="35" y="114"/>
                  </a:moveTo>
                  <a:cubicBezTo>
                    <a:pt x="35" y="115"/>
                    <a:pt x="34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5"/>
                    <a:pt x="36" y="114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56" y="114"/>
                  </a:moveTo>
                  <a:cubicBezTo>
                    <a:pt x="57" y="114"/>
                    <a:pt x="57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lose/>
                  <a:moveTo>
                    <a:pt x="45" y="114"/>
                  </a:moveTo>
                  <a:cubicBezTo>
                    <a:pt x="45" y="114"/>
                    <a:pt x="44" y="114"/>
                    <a:pt x="44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6" y="116"/>
                    <a:pt x="46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lose/>
                  <a:moveTo>
                    <a:pt x="54" y="115"/>
                  </a:moveTo>
                  <a:cubicBezTo>
                    <a:pt x="55" y="115"/>
                    <a:pt x="56" y="114"/>
                    <a:pt x="55" y="114"/>
                  </a:cubicBezTo>
                  <a:cubicBezTo>
                    <a:pt x="55" y="114"/>
                    <a:pt x="54" y="115"/>
                    <a:pt x="54" y="115"/>
                  </a:cubicBezTo>
                  <a:close/>
                  <a:moveTo>
                    <a:pt x="38" y="115"/>
                  </a:move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9" y="115"/>
                    <a:pt x="38" y="115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5"/>
                    <a:pt x="38" y="115"/>
                  </a:cubicBezTo>
                  <a:close/>
                  <a:moveTo>
                    <a:pt x="32" y="115"/>
                  </a:moveTo>
                  <a:cubicBezTo>
                    <a:pt x="32" y="115"/>
                    <a:pt x="32" y="115"/>
                    <a:pt x="31" y="114"/>
                  </a:cubicBezTo>
                  <a:cubicBezTo>
                    <a:pt x="31" y="115"/>
                    <a:pt x="32" y="115"/>
                    <a:pt x="32" y="115"/>
                  </a:cubicBezTo>
                  <a:close/>
                  <a:moveTo>
                    <a:pt x="63" y="117"/>
                  </a:moveTo>
                  <a:cubicBezTo>
                    <a:pt x="63" y="116"/>
                    <a:pt x="63" y="116"/>
                    <a:pt x="63" y="116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6"/>
                    <a:pt x="63" y="117"/>
                  </a:cubicBezTo>
                  <a:close/>
                  <a:moveTo>
                    <a:pt x="36" y="115"/>
                  </a:moveTo>
                  <a:cubicBezTo>
                    <a:pt x="35" y="116"/>
                    <a:pt x="34" y="117"/>
                    <a:pt x="34" y="118"/>
                  </a:cubicBezTo>
                  <a:cubicBezTo>
                    <a:pt x="34" y="117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lose/>
                  <a:moveTo>
                    <a:pt x="47" y="116"/>
                  </a:moveTo>
                  <a:cubicBezTo>
                    <a:pt x="48" y="116"/>
                    <a:pt x="47" y="115"/>
                    <a:pt x="48" y="115"/>
                  </a:cubicBezTo>
                  <a:cubicBezTo>
                    <a:pt x="48" y="115"/>
                    <a:pt x="47" y="115"/>
                    <a:pt x="47" y="116"/>
                  </a:cubicBezTo>
                  <a:close/>
                  <a:moveTo>
                    <a:pt x="54" y="116"/>
                  </a:moveTo>
                  <a:cubicBezTo>
                    <a:pt x="55" y="116"/>
                    <a:pt x="55" y="117"/>
                    <a:pt x="55" y="117"/>
                  </a:cubicBezTo>
                  <a:cubicBezTo>
                    <a:pt x="55" y="116"/>
                    <a:pt x="55" y="116"/>
                    <a:pt x="55" y="115"/>
                  </a:cubicBezTo>
                  <a:cubicBezTo>
                    <a:pt x="55" y="115"/>
                    <a:pt x="55" y="115"/>
                    <a:pt x="54" y="116"/>
                  </a:cubicBezTo>
                  <a:close/>
                  <a:moveTo>
                    <a:pt x="39" y="116"/>
                  </a:moveTo>
                  <a:cubicBezTo>
                    <a:pt x="40" y="116"/>
                    <a:pt x="40" y="117"/>
                    <a:pt x="41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0" y="115"/>
                    <a:pt x="39" y="115"/>
                    <a:pt x="39" y="116"/>
                  </a:cubicBezTo>
                  <a:close/>
                  <a:moveTo>
                    <a:pt x="43" y="116"/>
                  </a:moveTo>
                  <a:cubicBezTo>
                    <a:pt x="43" y="117"/>
                    <a:pt x="43" y="118"/>
                    <a:pt x="44" y="118"/>
                  </a:cubicBezTo>
                  <a:cubicBezTo>
                    <a:pt x="44" y="117"/>
                    <a:pt x="44" y="117"/>
                    <a:pt x="43" y="116"/>
                  </a:cubicBezTo>
                  <a:cubicBezTo>
                    <a:pt x="44" y="116"/>
                    <a:pt x="44" y="117"/>
                    <a:pt x="45" y="117"/>
                  </a:cubicBezTo>
                  <a:cubicBezTo>
                    <a:pt x="45" y="116"/>
                    <a:pt x="44" y="116"/>
                    <a:pt x="44" y="115"/>
                  </a:cubicBezTo>
                  <a:cubicBezTo>
                    <a:pt x="43" y="115"/>
                    <a:pt x="43" y="116"/>
                    <a:pt x="43" y="116"/>
                  </a:cubicBezTo>
                  <a:close/>
                  <a:moveTo>
                    <a:pt x="51" y="117"/>
                  </a:moveTo>
                  <a:cubicBezTo>
                    <a:pt x="51" y="116"/>
                    <a:pt x="51" y="116"/>
                    <a:pt x="50" y="116"/>
                  </a:cubicBezTo>
                  <a:cubicBezTo>
                    <a:pt x="50" y="116"/>
                    <a:pt x="50" y="117"/>
                    <a:pt x="51" y="117"/>
                  </a:cubicBezTo>
                  <a:close/>
                  <a:moveTo>
                    <a:pt x="58" y="116"/>
                  </a:moveTo>
                  <a:cubicBezTo>
                    <a:pt x="58" y="116"/>
                    <a:pt x="58" y="117"/>
                    <a:pt x="58" y="117"/>
                  </a:cubicBezTo>
                  <a:cubicBezTo>
                    <a:pt x="59" y="117"/>
                    <a:pt x="58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lose/>
                  <a:moveTo>
                    <a:pt x="36" y="117"/>
                  </a:moveTo>
                  <a:cubicBezTo>
                    <a:pt x="36" y="117"/>
                    <a:pt x="36" y="117"/>
                    <a:pt x="35" y="117"/>
                  </a:cubicBezTo>
                  <a:cubicBezTo>
                    <a:pt x="35" y="117"/>
                    <a:pt x="36" y="117"/>
                    <a:pt x="36" y="117"/>
                  </a:cubicBezTo>
                  <a:cubicBezTo>
                    <a:pt x="37" y="118"/>
                    <a:pt x="37" y="117"/>
                    <a:pt x="37" y="116"/>
                  </a:cubicBezTo>
                  <a:cubicBezTo>
                    <a:pt x="36" y="116"/>
                    <a:pt x="36" y="117"/>
                    <a:pt x="36" y="117"/>
                  </a:cubicBezTo>
                  <a:close/>
                  <a:moveTo>
                    <a:pt x="39" y="117"/>
                  </a:moveTo>
                  <a:cubicBezTo>
                    <a:pt x="39" y="117"/>
                    <a:pt x="39" y="118"/>
                    <a:pt x="40" y="118"/>
                  </a:cubicBezTo>
                  <a:cubicBezTo>
                    <a:pt x="40" y="118"/>
                    <a:pt x="40" y="117"/>
                    <a:pt x="40" y="117"/>
                  </a:cubicBezTo>
                  <a:cubicBezTo>
                    <a:pt x="41" y="117"/>
                    <a:pt x="40" y="116"/>
                    <a:pt x="39" y="116"/>
                  </a:cubicBezTo>
                  <a:cubicBezTo>
                    <a:pt x="39" y="116"/>
                    <a:pt x="39" y="117"/>
                    <a:pt x="39" y="117"/>
                  </a:cubicBezTo>
                  <a:close/>
                  <a:moveTo>
                    <a:pt x="42" y="117"/>
                  </a:moveTo>
                  <a:cubicBezTo>
                    <a:pt x="42" y="118"/>
                    <a:pt x="43" y="118"/>
                    <a:pt x="43" y="119"/>
                  </a:cubicBezTo>
                  <a:cubicBezTo>
                    <a:pt x="44" y="118"/>
                    <a:pt x="43" y="117"/>
                    <a:pt x="43" y="116"/>
                  </a:cubicBezTo>
                  <a:cubicBezTo>
                    <a:pt x="43" y="116"/>
                    <a:pt x="42" y="117"/>
                    <a:pt x="42" y="117"/>
                  </a:cubicBezTo>
                  <a:close/>
                  <a:moveTo>
                    <a:pt x="32" y="118"/>
                  </a:moveTo>
                  <a:cubicBezTo>
                    <a:pt x="32" y="118"/>
                    <a:pt x="32" y="116"/>
                    <a:pt x="32" y="117"/>
                  </a:cubicBezTo>
                  <a:cubicBezTo>
                    <a:pt x="32" y="117"/>
                    <a:pt x="32" y="117"/>
                    <a:pt x="32" y="118"/>
                  </a:cubicBezTo>
                  <a:close/>
                  <a:moveTo>
                    <a:pt x="65" y="120"/>
                  </a:moveTo>
                  <a:cubicBezTo>
                    <a:pt x="65" y="119"/>
                    <a:pt x="65" y="118"/>
                    <a:pt x="65" y="117"/>
                  </a:cubicBezTo>
                  <a:cubicBezTo>
                    <a:pt x="64" y="118"/>
                    <a:pt x="64" y="119"/>
                    <a:pt x="65" y="120"/>
                  </a:cubicBezTo>
                  <a:close/>
                  <a:moveTo>
                    <a:pt x="47" y="119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8"/>
                    <a:pt x="47" y="117"/>
                    <a:pt x="47" y="117"/>
                  </a:cubicBezTo>
                  <a:cubicBezTo>
                    <a:pt x="46" y="116"/>
                    <a:pt x="46" y="118"/>
                    <a:pt x="47" y="119"/>
                  </a:cubicBezTo>
                  <a:close/>
                  <a:moveTo>
                    <a:pt x="53" y="118"/>
                  </a:moveTo>
                  <a:cubicBezTo>
                    <a:pt x="53" y="118"/>
                    <a:pt x="53" y="118"/>
                    <a:pt x="53" y="119"/>
                  </a:cubicBezTo>
                  <a:cubicBezTo>
                    <a:pt x="53" y="118"/>
                    <a:pt x="53" y="117"/>
                    <a:pt x="53" y="117"/>
                  </a:cubicBezTo>
                  <a:cubicBezTo>
                    <a:pt x="53" y="117"/>
                    <a:pt x="53" y="118"/>
                    <a:pt x="53" y="118"/>
                  </a:cubicBezTo>
                  <a:close/>
                  <a:moveTo>
                    <a:pt x="7" y="130"/>
                  </a:moveTo>
                  <a:cubicBezTo>
                    <a:pt x="8" y="131"/>
                    <a:pt x="7" y="133"/>
                    <a:pt x="7" y="134"/>
                  </a:cubicBezTo>
                  <a:cubicBezTo>
                    <a:pt x="7" y="134"/>
                    <a:pt x="7" y="134"/>
                    <a:pt x="8" y="133"/>
                  </a:cubicBezTo>
                  <a:cubicBezTo>
                    <a:pt x="9" y="128"/>
                    <a:pt x="10" y="123"/>
                    <a:pt x="11" y="118"/>
                  </a:cubicBezTo>
                  <a:cubicBezTo>
                    <a:pt x="10" y="122"/>
                    <a:pt x="9" y="126"/>
                    <a:pt x="7" y="130"/>
                  </a:cubicBezTo>
                  <a:close/>
                  <a:moveTo>
                    <a:pt x="34" y="119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6" y="119"/>
                    <a:pt x="35" y="118"/>
                  </a:cubicBezTo>
                  <a:cubicBezTo>
                    <a:pt x="34" y="118"/>
                    <a:pt x="35" y="119"/>
                    <a:pt x="34" y="119"/>
                  </a:cubicBezTo>
                  <a:close/>
                  <a:moveTo>
                    <a:pt x="65" y="120"/>
                  </a:moveTo>
                  <a:cubicBezTo>
                    <a:pt x="66" y="120"/>
                    <a:pt x="66" y="118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8"/>
                    <a:pt x="66" y="119"/>
                    <a:pt x="65" y="120"/>
                  </a:cubicBezTo>
                  <a:close/>
                  <a:moveTo>
                    <a:pt x="33" y="126"/>
                  </a:moveTo>
                  <a:cubicBezTo>
                    <a:pt x="33" y="123"/>
                    <a:pt x="33" y="121"/>
                    <a:pt x="32" y="118"/>
                  </a:cubicBezTo>
                  <a:cubicBezTo>
                    <a:pt x="32" y="121"/>
                    <a:pt x="32" y="123"/>
                    <a:pt x="33" y="126"/>
                  </a:cubicBezTo>
                  <a:close/>
                  <a:moveTo>
                    <a:pt x="62" y="122"/>
                  </a:moveTo>
                  <a:cubicBezTo>
                    <a:pt x="63" y="122"/>
                    <a:pt x="63" y="119"/>
                    <a:pt x="63" y="118"/>
                  </a:cubicBezTo>
                  <a:cubicBezTo>
                    <a:pt x="62" y="119"/>
                    <a:pt x="63" y="121"/>
                    <a:pt x="62" y="122"/>
                  </a:cubicBezTo>
                  <a:close/>
                  <a:moveTo>
                    <a:pt x="41" y="119"/>
                  </a:moveTo>
                  <a:cubicBezTo>
                    <a:pt x="41" y="120"/>
                    <a:pt x="41" y="120"/>
                    <a:pt x="41" y="121"/>
                  </a:cubicBezTo>
                  <a:cubicBezTo>
                    <a:pt x="41" y="121"/>
                    <a:pt x="42" y="121"/>
                    <a:pt x="42" y="121"/>
                  </a:cubicBezTo>
                  <a:cubicBezTo>
                    <a:pt x="42" y="120"/>
                    <a:pt x="41" y="120"/>
                    <a:pt x="41" y="120"/>
                  </a:cubicBezTo>
                  <a:cubicBezTo>
                    <a:pt x="42" y="120"/>
                    <a:pt x="41" y="119"/>
                    <a:pt x="41" y="119"/>
                  </a:cubicBezTo>
                  <a:cubicBezTo>
                    <a:pt x="42" y="119"/>
                    <a:pt x="42" y="120"/>
                    <a:pt x="42" y="120"/>
                  </a:cubicBezTo>
                  <a:cubicBezTo>
                    <a:pt x="43" y="119"/>
                    <a:pt x="42" y="118"/>
                    <a:pt x="42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lose/>
                  <a:moveTo>
                    <a:pt x="50" y="119"/>
                  </a:moveTo>
                  <a:cubicBezTo>
                    <a:pt x="51" y="119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lose/>
                  <a:moveTo>
                    <a:pt x="38" y="120"/>
                  </a:moveTo>
                  <a:cubicBezTo>
                    <a:pt x="38" y="120"/>
                    <a:pt x="39" y="120"/>
                    <a:pt x="39" y="119"/>
                  </a:cubicBezTo>
                  <a:cubicBezTo>
                    <a:pt x="38" y="119"/>
                    <a:pt x="38" y="118"/>
                    <a:pt x="38" y="118"/>
                  </a:cubicBezTo>
                  <a:cubicBezTo>
                    <a:pt x="37" y="119"/>
                    <a:pt x="37" y="120"/>
                    <a:pt x="38" y="120"/>
                  </a:cubicBezTo>
                  <a:close/>
                  <a:moveTo>
                    <a:pt x="56" y="119"/>
                  </a:move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9"/>
                    <a:pt x="56" y="119"/>
                  </a:cubicBezTo>
                  <a:close/>
                  <a:moveTo>
                    <a:pt x="60" y="120"/>
                  </a:moveTo>
                  <a:cubicBezTo>
                    <a:pt x="60" y="119"/>
                    <a:pt x="60" y="118"/>
                    <a:pt x="60" y="118"/>
                  </a:cubicBezTo>
                  <a:cubicBezTo>
                    <a:pt x="59" y="119"/>
                    <a:pt x="59" y="119"/>
                    <a:pt x="60" y="120"/>
                  </a:cubicBezTo>
                  <a:close/>
                  <a:moveTo>
                    <a:pt x="57" y="120"/>
                  </a:moveTo>
                  <a:cubicBezTo>
                    <a:pt x="58" y="121"/>
                    <a:pt x="58" y="122"/>
                    <a:pt x="59" y="122"/>
                  </a:cubicBezTo>
                  <a:cubicBezTo>
                    <a:pt x="59" y="121"/>
                    <a:pt x="59" y="120"/>
                    <a:pt x="58" y="119"/>
                  </a:cubicBezTo>
                  <a:cubicBezTo>
                    <a:pt x="58" y="119"/>
                    <a:pt x="57" y="120"/>
                    <a:pt x="57" y="120"/>
                  </a:cubicBezTo>
                  <a:close/>
                  <a:moveTo>
                    <a:pt x="44" y="120"/>
                  </a:moveTo>
                  <a:cubicBezTo>
                    <a:pt x="45" y="121"/>
                    <a:pt x="44" y="121"/>
                    <a:pt x="45" y="121"/>
                  </a:cubicBezTo>
                  <a:cubicBezTo>
                    <a:pt x="45" y="121"/>
                    <a:pt x="45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6" y="119"/>
                    <a:pt x="45" y="119"/>
                  </a:cubicBezTo>
                  <a:cubicBezTo>
                    <a:pt x="45" y="119"/>
                    <a:pt x="44" y="120"/>
                    <a:pt x="44" y="120"/>
                  </a:cubicBezTo>
                  <a:close/>
                  <a:moveTo>
                    <a:pt x="54" y="119"/>
                  </a:moveTo>
                  <a:cubicBezTo>
                    <a:pt x="54" y="120"/>
                    <a:pt x="54" y="121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5" y="119"/>
                    <a:pt x="54" y="119"/>
                    <a:pt x="54" y="119"/>
                  </a:cubicBezTo>
                  <a:close/>
                  <a:moveTo>
                    <a:pt x="33" y="136"/>
                  </a:moveTo>
                  <a:cubicBezTo>
                    <a:pt x="33" y="135"/>
                    <a:pt x="32" y="133"/>
                    <a:pt x="33" y="133"/>
                  </a:cubicBezTo>
                  <a:cubicBezTo>
                    <a:pt x="32" y="129"/>
                    <a:pt x="32" y="124"/>
                    <a:pt x="31" y="120"/>
                  </a:cubicBezTo>
                  <a:cubicBezTo>
                    <a:pt x="31" y="126"/>
                    <a:pt x="32" y="132"/>
                    <a:pt x="33" y="137"/>
                  </a:cubicBezTo>
                  <a:cubicBezTo>
                    <a:pt x="33" y="137"/>
                    <a:pt x="32" y="136"/>
                    <a:pt x="33" y="136"/>
                  </a:cubicBezTo>
                  <a:close/>
                  <a:moveTo>
                    <a:pt x="34" y="122"/>
                  </a:moveTo>
                  <a:cubicBezTo>
                    <a:pt x="34" y="122"/>
                    <a:pt x="34" y="124"/>
                    <a:pt x="34" y="124"/>
                  </a:cubicBezTo>
                  <a:cubicBezTo>
                    <a:pt x="35" y="124"/>
                    <a:pt x="36" y="122"/>
                    <a:pt x="37" y="121"/>
                  </a:cubicBezTo>
                  <a:cubicBezTo>
                    <a:pt x="37" y="121"/>
                    <a:pt x="37" y="120"/>
                    <a:pt x="36" y="120"/>
                  </a:cubicBezTo>
                  <a:cubicBezTo>
                    <a:pt x="36" y="121"/>
                    <a:pt x="35" y="122"/>
                    <a:pt x="34" y="122"/>
                  </a:cubicBezTo>
                  <a:close/>
                  <a:moveTo>
                    <a:pt x="51" y="121"/>
                  </a:moveTo>
                  <a:cubicBezTo>
                    <a:pt x="51" y="121"/>
                    <a:pt x="51" y="120"/>
                    <a:pt x="51" y="120"/>
                  </a:cubicBezTo>
                  <a:cubicBezTo>
                    <a:pt x="51" y="121"/>
                    <a:pt x="50" y="121"/>
                    <a:pt x="51" y="121"/>
                  </a:cubicBezTo>
                  <a:close/>
                  <a:moveTo>
                    <a:pt x="43" y="121"/>
                  </a:moveTo>
                  <a:cubicBezTo>
                    <a:pt x="43" y="121"/>
                    <a:pt x="43" y="121"/>
                    <a:pt x="43" y="120"/>
                  </a:cubicBezTo>
                  <a:cubicBezTo>
                    <a:pt x="43" y="121"/>
                    <a:pt x="43" y="121"/>
                    <a:pt x="43" y="121"/>
                  </a:cubicBezTo>
                  <a:close/>
                  <a:moveTo>
                    <a:pt x="47" y="122"/>
                  </a:moveTo>
                  <a:cubicBezTo>
                    <a:pt x="47" y="121"/>
                    <a:pt x="47" y="121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6" y="121"/>
                    <a:pt x="47" y="121"/>
                    <a:pt x="47" y="122"/>
                  </a:cubicBezTo>
                  <a:close/>
                  <a:moveTo>
                    <a:pt x="65" y="130"/>
                  </a:moveTo>
                  <a:cubicBezTo>
                    <a:pt x="65" y="132"/>
                    <a:pt x="65" y="136"/>
                    <a:pt x="65" y="139"/>
                  </a:cubicBezTo>
                  <a:cubicBezTo>
                    <a:pt x="65" y="139"/>
                    <a:pt x="64" y="139"/>
                    <a:pt x="64" y="140"/>
                  </a:cubicBezTo>
                  <a:cubicBezTo>
                    <a:pt x="66" y="142"/>
                    <a:pt x="64" y="146"/>
                    <a:pt x="65" y="150"/>
                  </a:cubicBezTo>
                  <a:cubicBezTo>
                    <a:pt x="65" y="141"/>
                    <a:pt x="65" y="130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5" y="123"/>
                    <a:pt x="65" y="127"/>
                    <a:pt x="65" y="130"/>
                  </a:cubicBezTo>
                  <a:close/>
                  <a:moveTo>
                    <a:pt x="39" y="121"/>
                  </a:moveTo>
                  <a:cubicBezTo>
                    <a:pt x="39" y="122"/>
                    <a:pt x="39" y="123"/>
                    <a:pt x="40" y="123"/>
                  </a:cubicBezTo>
                  <a:cubicBezTo>
                    <a:pt x="40" y="123"/>
                    <a:pt x="40" y="123"/>
                    <a:pt x="40" y="122"/>
                  </a:cubicBezTo>
                  <a:cubicBezTo>
                    <a:pt x="40" y="122"/>
                    <a:pt x="40" y="121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close/>
                  <a:moveTo>
                    <a:pt x="44" y="123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1"/>
                    <a:pt x="43" y="121"/>
                  </a:cubicBezTo>
                  <a:cubicBezTo>
                    <a:pt x="43" y="122"/>
                    <a:pt x="43" y="122"/>
                    <a:pt x="44" y="123"/>
                  </a:cubicBezTo>
                  <a:close/>
                  <a:moveTo>
                    <a:pt x="47" y="123"/>
                  </a:moveTo>
                  <a:cubicBezTo>
                    <a:pt x="47" y="123"/>
                    <a:pt x="47" y="122"/>
                    <a:pt x="46" y="121"/>
                  </a:cubicBezTo>
                  <a:cubicBezTo>
                    <a:pt x="46" y="122"/>
                    <a:pt x="47" y="123"/>
                    <a:pt x="47" y="123"/>
                  </a:cubicBezTo>
                  <a:close/>
                  <a:moveTo>
                    <a:pt x="50" y="124"/>
                  </a:moveTo>
                  <a:cubicBezTo>
                    <a:pt x="50" y="123"/>
                    <a:pt x="51" y="123"/>
                    <a:pt x="51" y="123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2"/>
                    <a:pt x="49" y="123"/>
                    <a:pt x="50" y="124"/>
                  </a:cubicBezTo>
                  <a:close/>
                  <a:moveTo>
                    <a:pt x="59" y="123"/>
                  </a:moveTo>
                  <a:cubicBezTo>
                    <a:pt x="60" y="123"/>
                    <a:pt x="60" y="122"/>
                    <a:pt x="60" y="122"/>
                  </a:cubicBezTo>
                  <a:cubicBezTo>
                    <a:pt x="60" y="123"/>
                    <a:pt x="60" y="123"/>
                    <a:pt x="59" y="123"/>
                  </a:cubicBezTo>
                  <a:close/>
                  <a:moveTo>
                    <a:pt x="52" y="124"/>
                  </a:moveTo>
                  <a:cubicBezTo>
                    <a:pt x="53" y="124"/>
                    <a:pt x="53" y="124"/>
                    <a:pt x="53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52" y="123"/>
                    <a:pt x="53" y="123"/>
                    <a:pt x="52" y="124"/>
                  </a:cubicBezTo>
                  <a:close/>
                  <a:moveTo>
                    <a:pt x="42" y="123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2"/>
                    <a:pt x="42" y="123"/>
                  </a:cubicBezTo>
                  <a:close/>
                  <a:moveTo>
                    <a:pt x="55" y="124"/>
                  </a:moveTo>
                  <a:cubicBezTo>
                    <a:pt x="55" y="124"/>
                    <a:pt x="55" y="123"/>
                    <a:pt x="55" y="123"/>
                  </a:cubicBezTo>
                  <a:cubicBezTo>
                    <a:pt x="54" y="123"/>
                    <a:pt x="55" y="124"/>
                    <a:pt x="55" y="124"/>
                  </a:cubicBezTo>
                  <a:close/>
                  <a:moveTo>
                    <a:pt x="48" y="124"/>
                  </a:moveTo>
                  <a:cubicBezTo>
                    <a:pt x="48" y="124"/>
                    <a:pt x="48" y="124"/>
                    <a:pt x="49" y="124"/>
                  </a:cubicBezTo>
                  <a:cubicBezTo>
                    <a:pt x="49" y="124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4"/>
                  </a:cubicBezTo>
                  <a:close/>
                  <a:moveTo>
                    <a:pt x="57" y="124"/>
                  </a:moveTo>
                  <a:cubicBezTo>
                    <a:pt x="57" y="124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4"/>
                    <a:pt x="57" y="124"/>
                  </a:cubicBezTo>
                  <a:close/>
                  <a:moveTo>
                    <a:pt x="37" y="124"/>
                  </a:moveTo>
                  <a:cubicBezTo>
                    <a:pt x="37" y="124"/>
                    <a:pt x="38" y="125"/>
                    <a:pt x="3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4"/>
                    <a:pt x="38" y="124"/>
                    <a:pt x="38" y="123"/>
                  </a:cubicBezTo>
                  <a:cubicBezTo>
                    <a:pt x="37" y="123"/>
                    <a:pt x="37" y="123"/>
                    <a:pt x="37" y="124"/>
                  </a:cubicBezTo>
                  <a:close/>
                  <a:moveTo>
                    <a:pt x="40" y="124"/>
                  </a:moveTo>
                  <a:cubicBezTo>
                    <a:pt x="41" y="124"/>
                    <a:pt x="41" y="124"/>
                    <a:pt x="41" y="123"/>
                  </a:cubicBezTo>
                  <a:cubicBezTo>
                    <a:pt x="41" y="124"/>
                    <a:pt x="40" y="124"/>
                    <a:pt x="40" y="124"/>
                  </a:cubicBezTo>
                  <a:close/>
                  <a:moveTo>
                    <a:pt x="45" y="124"/>
                  </a:moveTo>
                  <a:cubicBezTo>
                    <a:pt x="45" y="124"/>
                    <a:pt x="45" y="125"/>
                    <a:pt x="45" y="125"/>
                  </a:cubicBezTo>
                  <a:cubicBezTo>
                    <a:pt x="46" y="124"/>
                    <a:pt x="45" y="123"/>
                    <a:pt x="45" y="124"/>
                  </a:cubicBezTo>
                  <a:close/>
                  <a:moveTo>
                    <a:pt x="59" y="124"/>
                  </a:moveTo>
                  <a:cubicBezTo>
                    <a:pt x="60" y="124"/>
                    <a:pt x="60" y="125"/>
                    <a:pt x="60" y="125"/>
                  </a:cubicBezTo>
                  <a:cubicBezTo>
                    <a:pt x="60" y="125"/>
                    <a:pt x="60" y="124"/>
                    <a:pt x="60" y="124"/>
                  </a:cubicBezTo>
                  <a:cubicBezTo>
                    <a:pt x="60" y="124"/>
                    <a:pt x="59" y="124"/>
                    <a:pt x="59" y="124"/>
                  </a:cubicBezTo>
                  <a:close/>
                  <a:moveTo>
                    <a:pt x="41" y="126"/>
                  </a:moveTo>
                  <a:cubicBezTo>
                    <a:pt x="41" y="126"/>
                    <a:pt x="42" y="125"/>
                    <a:pt x="42" y="125"/>
                  </a:cubicBezTo>
                  <a:cubicBezTo>
                    <a:pt x="42" y="125"/>
                    <a:pt x="42" y="124"/>
                    <a:pt x="41" y="124"/>
                  </a:cubicBezTo>
                  <a:cubicBezTo>
                    <a:pt x="40" y="125"/>
                    <a:pt x="41" y="125"/>
                    <a:pt x="41" y="126"/>
                  </a:cubicBezTo>
                  <a:close/>
                  <a:moveTo>
                    <a:pt x="48" y="125"/>
                  </a:moveTo>
                  <a:cubicBezTo>
                    <a:pt x="48" y="125"/>
                    <a:pt x="48" y="126"/>
                    <a:pt x="49" y="125"/>
                  </a:cubicBezTo>
                  <a:cubicBezTo>
                    <a:pt x="48" y="125"/>
                    <a:pt x="49" y="124"/>
                    <a:pt x="48" y="124"/>
                  </a:cubicBezTo>
                  <a:cubicBezTo>
                    <a:pt x="48" y="124"/>
                    <a:pt x="48" y="125"/>
                    <a:pt x="48" y="125"/>
                  </a:cubicBezTo>
                  <a:close/>
                  <a:moveTo>
                    <a:pt x="54" y="126"/>
                  </a:moveTo>
                  <a:cubicBezTo>
                    <a:pt x="54" y="125"/>
                    <a:pt x="54" y="125"/>
                    <a:pt x="54" y="124"/>
                  </a:cubicBezTo>
                  <a:cubicBezTo>
                    <a:pt x="53" y="124"/>
                    <a:pt x="53" y="125"/>
                    <a:pt x="54" y="126"/>
                  </a:cubicBezTo>
                  <a:close/>
                  <a:moveTo>
                    <a:pt x="57" y="125"/>
                  </a:moveTo>
                  <a:cubicBezTo>
                    <a:pt x="58" y="125"/>
                    <a:pt x="58" y="125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5"/>
                    <a:pt x="57" y="125"/>
                    <a:pt x="57" y="125"/>
                  </a:cubicBezTo>
                  <a:close/>
                  <a:moveTo>
                    <a:pt x="52" y="125"/>
                  </a:moveTo>
                  <a:cubicBezTo>
                    <a:pt x="52" y="125"/>
                    <a:pt x="52" y="124"/>
                    <a:pt x="51" y="124"/>
                  </a:cubicBezTo>
                  <a:cubicBezTo>
                    <a:pt x="51" y="124"/>
                    <a:pt x="51" y="125"/>
                    <a:pt x="52" y="125"/>
                  </a:cubicBezTo>
                  <a:close/>
                  <a:moveTo>
                    <a:pt x="37" y="126"/>
                  </a:moveTo>
                  <a:cubicBezTo>
                    <a:pt x="38" y="126"/>
                    <a:pt x="37" y="125"/>
                    <a:pt x="36" y="125"/>
                  </a:cubicBezTo>
                  <a:cubicBezTo>
                    <a:pt x="37" y="125"/>
                    <a:pt x="37" y="126"/>
                    <a:pt x="37" y="126"/>
                  </a:cubicBezTo>
                  <a:close/>
                  <a:moveTo>
                    <a:pt x="61" y="126"/>
                  </a:moveTo>
                  <a:cubicBezTo>
                    <a:pt x="61" y="126"/>
                    <a:pt x="62" y="125"/>
                    <a:pt x="61" y="125"/>
                  </a:cubicBezTo>
                  <a:cubicBezTo>
                    <a:pt x="61" y="125"/>
                    <a:pt x="61" y="126"/>
                    <a:pt x="61" y="126"/>
                  </a:cubicBezTo>
                  <a:close/>
                  <a:moveTo>
                    <a:pt x="35" y="127"/>
                  </a:moveTo>
                  <a:cubicBezTo>
                    <a:pt x="35" y="127"/>
                    <a:pt x="35" y="128"/>
                    <a:pt x="36" y="128"/>
                  </a:cubicBezTo>
                  <a:cubicBezTo>
                    <a:pt x="36" y="128"/>
                    <a:pt x="36" y="127"/>
                    <a:pt x="36" y="127"/>
                  </a:cubicBezTo>
                  <a:cubicBezTo>
                    <a:pt x="36" y="127"/>
                    <a:pt x="36" y="126"/>
                    <a:pt x="36" y="125"/>
                  </a:cubicBezTo>
                  <a:cubicBezTo>
                    <a:pt x="35" y="126"/>
                    <a:pt x="35" y="126"/>
                    <a:pt x="35" y="127"/>
                  </a:cubicBezTo>
                  <a:close/>
                  <a:moveTo>
                    <a:pt x="38" y="126"/>
                  </a:move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39" y="126"/>
                    <a:pt x="38" y="126"/>
                  </a:cubicBezTo>
                  <a:close/>
                  <a:moveTo>
                    <a:pt x="41" y="127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lose/>
                  <a:moveTo>
                    <a:pt x="47" y="127"/>
                  </a:moveTo>
                  <a:cubicBezTo>
                    <a:pt x="47" y="127"/>
                    <a:pt x="47" y="126"/>
                    <a:pt x="46" y="126"/>
                  </a:cubicBezTo>
                  <a:cubicBezTo>
                    <a:pt x="46" y="126"/>
                    <a:pt x="46" y="127"/>
                    <a:pt x="47" y="127"/>
                  </a:cubicBezTo>
                  <a:close/>
                  <a:moveTo>
                    <a:pt x="54" y="127"/>
                  </a:moveTo>
                  <a:cubicBezTo>
                    <a:pt x="55" y="127"/>
                    <a:pt x="55" y="126"/>
                    <a:pt x="54" y="126"/>
                  </a:cubicBezTo>
                  <a:cubicBezTo>
                    <a:pt x="54" y="126"/>
                    <a:pt x="54" y="126"/>
                    <a:pt x="54" y="127"/>
                  </a:cubicBezTo>
                  <a:close/>
                  <a:moveTo>
                    <a:pt x="50" y="127"/>
                  </a:moveTo>
                  <a:cubicBezTo>
                    <a:pt x="51" y="127"/>
                    <a:pt x="51" y="126"/>
                    <a:pt x="50" y="126"/>
                  </a:cubicBezTo>
                  <a:cubicBezTo>
                    <a:pt x="50" y="126"/>
                    <a:pt x="50" y="127"/>
                    <a:pt x="50" y="127"/>
                  </a:cubicBezTo>
                  <a:close/>
                  <a:moveTo>
                    <a:pt x="59" y="126"/>
                  </a:moveTo>
                  <a:cubicBezTo>
                    <a:pt x="58" y="126"/>
                    <a:pt x="59" y="126"/>
                    <a:pt x="59" y="126"/>
                  </a:cubicBezTo>
                  <a:cubicBezTo>
                    <a:pt x="58" y="126"/>
                    <a:pt x="58" y="127"/>
                    <a:pt x="59" y="126"/>
                  </a:cubicBezTo>
                  <a:close/>
                  <a:moveTo>
                    <a:pt x="53" y="129"/>
                  </a:moveTo>
                  <a:cubicBezTo>
                    <a:pt x="54" y="128"/>
                    <a:pt x="53" y="127"/>
                    <a:pt x="53" y="126"/>
                  </a:cubicBezTo>
                  <a:cubicBezTo>
                    <a:pt x="52" y="127"/>
                    <a:pt x="53" y="128"/>
                    <a:pt x="53" y="129"/>
                  </a:cubicBezTo>
                  <a:close/>
                  <a:moveTo>
                    <a:pt x="40" y="128"/>
                  </a:moveTo>
                  <a:cubicBezTo>
                    <a:pt x="40" y="127"/>
                    <a:pt x="40" y="127"/>
                    <a:pt x="39" y="126"/>
                  </a:cubicBezTo>
                  <a:cubicBezTo>
                    <a:pt x="39" y="127"/>
                    <a:pt x="39" y="128"/>
                    <a:pt x="40" y="128"/>
                  </a:cubicBezTo>
                  <a:close/>
                  <a:moveTo>
                    <a:pt x="49" y="127"/>
                  </a:moveTo>
                  <a:cubicBezTo>
                    <a:pt x="50" y="127"/>
                    <a:pt x="49" y="128"/>
                    <a:pt x="50" y="128"/>
                  </a:cubicBezTo>
                  <a:cubicBezTo>
                    <a:pt x="50" y="127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9" y="127"/>
                    <a:pt x="49" y="127"/>
                    <a:pt x="49" y="127"/>
                  </a:cubicBezTo>
                  <a:close/>
                  <a:moveTo>
                    <a:pt x="42" y="127"/>
                  </a:moveTo>
                  <a:cubicBezTo>
                    <a:pt x="42" y="127"/>
                    <a:pt x="42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lose/>
                  <a:moveTo>
                    <a:pt x="60" y="128"/>
                  </a:moveTo>
                  <a:cubicBezTo>
                    <a:pt x="60" y="128"/>
                    <a:pt x="60" y="127"/>
                    <a:pt x="60" y="127"/>
                  </a:cubicBezTo>
                  <a:cubicBezTo>
                    <a:pt x="60" y="127"/>
                    <a:pt x="59" y="128"/>
                    <a:pt x="60" y="128"/>
                  </a:cubicBezTo>
                  <a:close/>
                  <a:moveTo>
                    <a:pt x="57" y="128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8" y="127"/>
                    <a:pt x="58" y="127"/>
                    <a:pt x="57" y="127"/>
                  </a:cubicBezTo>
                  <a:cubicBezTo>
                    <a:pt x="57" y="127"/>
                    <a:pt x="57" y="127"/>
                    <a:pt x="57" y="128"/>
                  </a:cubicBezTo>
                  <a:close/>
                  <a:moveTo>
                    <a:pt x="62" y="131"/>
                  </a:moveTo>
                  <a:cubicBezTo>
                    <a:pt x="62" y="130"/>
                    <a:pt x="63" y="128"/>
                    <a:pt x="62" y="127"/>
                  </a:cubicBezTo>
                  <a:cubicBezTo>
                    <a:pt x="62" y="129"/>
                    <a:pt x="62" y="130"/>
                    <a:pt x="62" y="131"/>
                  </a:cubicBezTo>
                  <a:close/>
                  <a:moveTo>
                    <a:pt x="33" y="129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1"/>
                    <a:pt x="33" y="130"/>
                  </a:cubicBezTo>
                  <a:cubicBezTo>
                    <a:pt x="33" y="129"/>
                    <a:pt x="33" y="129"/>
                    <a:pt x="33" y="128"/>
                  </a:cubicBezTo>
                  <a:cubicBezTo>
                    <a:pt x="33" y="128"/>
                    <a:pt x="33" y="127"/>
                    <a:pt x="33" y="128"/>
                  </a:cubicBezTo>
                  <a:cubicBezTo>
                    <a:pt x="33" y="128"/>
                    <a:pt x="33" y="129"/>
                    <a:pt x="33" y="129"/>
                  </a:cubicBezTo>
                  <a:close/>
                  <a:moveTo>
                    <a:pt x="55" y="128"/>
                  </a:moveTo>
                  <a:cubicBezTo>
                    <a:pt x="55" y="128"/>
                    <a:pt x="56" y="128"/>
                    <a:pt x="55" y="127"/>
                  </a:cubicBezTo>
                  <a:cubicBezTo>
                    <a:pt x="55" y="128"/>
                    <a:pt x="55" y="128"/>
                    <a:pt x="55" y="128"/>
                  </a:cubicBezTo>
                  <a:close/>
                  <a:moveTo>
                    <a:pt x="38" y="130"/>
                  </a:moveTo>
                  <a:cubicBezTo>
                    <a:pt x="39" y="129"/>
                    <a:pt x="39" y="128"/>
                    <a:pt x="38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45" y="129"/>
                  </a:moveTo>
                  <a:cubicBezTo>
                    <a:pt x="45" y="129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9"/>
                    <a:pt x="45" y="129"/>
                  </a:cubicBezTo>
                  <a:close/>
                  <a:moveTo>
                    <a:pt x="42" y="129"/>
                  </a:moveTo>
                  <a:cubicBezTo>
                    <a:pt x="42" y="129"/>
                    <a:pt x="42" y="129"/>
                    <a:pt x="41" y="128"/>
                  </a:cubicBezTo>
                  <a:cubicBezTo>
                    <a:pt x="41" y="129"/>
                    <a:pt x="42" y="129"/>
                    <a:pt x="42" y="129"/>
                  </a:cubicBezTo>
                  <a:close/>
                  <a:moveTo>
                    <a:pt x="47" y="129"/>
                  </a:moveTo>
                  <a:cubicBezTo>
                    <a:pt x="48" y="129"/>
                    <a:pt x="47" y="129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30"/>
                    <a:pt x="49" y="129"/>
                    <a:pt x="48" y="128"/>
                  </a:cubicBezTo>
                  <a:cubicBezTo>
                    <a:pt x="48" y="129"/>
                    <a:pt x="48" y="128"/>
                    <a:pt x="47" y="129"/>
                  </a:cubicBezTo>
                  <a:close/>
                  <a:moveTo>
                    <a:pt x="50" y="129"/>
                  </a:moveTo>
                  <a:cubicBezTo>
                    <a:pt x="50" y="129"/>
                    <a:pt x="50" y="129"/>
                    <a:pt x="50" y="130"/>
                  </a:cubicBezTo>
                  <a:cubicBezTo>
                    <a:pt x="50" y="130"/>
                    <a:pt x="51" y="130"/>
                    <a:pt x="51" y="129"/>
                  </a:cubicBezTo>
                  <a:cubicBezTo>
                    <a:pt x="50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lose/>
                  <a:moveTo>
                    <a:pt x="52" y="129"/>
                  </a:moveTo>
                  <a:cubicBezTo>
                    <a:pt x="52" y="129"/>
                    <a:pt x="52" y="128"/>
                    <a:pt x="52" y="128"/>
                  </a:cubicBezTo>
                  <a:cubicBezTo>
                    <a:pt x="51" y="128"/>
                    <a:pt x="51" y="129"/>
                    <a:pt x="52" y="129"/>
                  </a:cubicBezTo>
                  <a:close/>
                  <a:moveTo>
                    <a:pt x="41" y="128"/>
                  </a:moveTo>
                  <a:cubicBezTo>
                    <a:pt x="41" y="128"/>
                    <a:pt x="40" y="128"/>
                    <a:pt x="40" y="128"/>
                  </a:cubicBezTo>
                  <a:cubicBezTo>
                    <a:pt x="40" y="129"/>
                    <a:pt x="41" y="129"/>
                    <a:pt x="41" y="128"/>
                  </a:cubicBezTo>
                  <a:close/>
                  <a:moveTo>
                    <a:pt x="58" y="129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8" y="129"/>
                    <a:pt x="58" y="128"/>
                    <a:pt x="58" y="128"/>
                  </a:cubicBezTo>
                  <a:cubicBezTo>
                    <a:pt x="58" y="129"/>
                    <a:pt x="58" y="129"/>
                    <a:pt x="58" y="129"/>
                  </a:cubicBezTo>
                  <a:close/>
                  <a:moveTo>
                    <a:pt x="45" y="131"/>
                  </a:moveTo>
                  <a:cubicBezTo>
                    <a:pt x="45" y="130"/>
                    <a:pt x="44" y="129"/>
                    <a:pt x="44" y="129"/>
                  </a:cubicBezTo>
                  <a:cubicBezTo>
                    <a:pt x="43" y="130"/>
                    <a:pt x="44" y="131"/>
                    <a:pt x="45" y="131"/>
                  </a:cubicBezTo>
                  <a:close/>
                  <a:moveTo>
                    <a:pt x="37" y="131"/>
                  </a:moveTo>
                  <a:cubicBezTo>
                    <a:pt x="38" y="131"/>
                    <a:pt x="38" y="129"/>
                    <a:pt x="37" y="129"/>
                  </a:cubicBezTo>
                  <a:cubicBezTo>
                    <a:pt x="36" y="130"/>
                    <a:pt x="37" y="130"/>
                    <a:pt x="37" y="131"/>
                  </a:cubicBezTo>
                  <a:close/>
                  <a:moveTo>
                    <a:pt x="41" y="130"/>
                  </a:moveTo>
                  <a:cubicBezTo>
                    <a:pt x="41" y="130"/>
                    <a:pt x="41" y="129"/>
                    <a:pt x="41" y="129"/>
                  </a:cubicBezTo>
                  <a:cubicBezTo>
                    <a:pt x="41" y="130"/>
                    <a:pt x="41" y="130"/>
                    <a:pt x="41" y="130"/>
                  </a:cubicBezTo>
                  <a:close/>
                  <a:moveTo>
                    <a:pt x="39" y="131"/>
                  </a:moveTo>
                  <a:cubicBezTo>
                    <a:pt x="39" y="130"/>
                    <a:pt x="40" y="130"/>
                    <a:pt x="40" y="129"/>
                  </a:cubicBezTo>
                  <a:cubicBezTo>
                    <a:pt x="39" y="130"/>
                    <a:pt x="38" y="131"/>
                    <a:pt x="39" y="131"/>
                  </a:cubicBezTo>
                  <a:close/>
                  <a:moveTo>
                    <a:pt x="55" y="131"/>
                  </a:moveTo>
                  <a:cubicBezTo>
                    <a:pt x="55" y="131"/>
                    <a:pt x="55" y="131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0"/>
                    <a:pt x="54" y="131"/>
                    <a:pt x="55" y="131"/>
                  </a:cubicBezTo>
                  <a:close/>
                  <a:moveTo>
                    <a:pt x="56" y="131"/>
                  </a:moveTo>
                  <a:cubicBezTo>
                    <a:pt x="56" y="131"/>
                    <a:pt x="56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6" y="130"/>
                    <a:pt x="56" y="131"/>
                  </a:cubicBezTo>
                  <a:close/>
                  <a:moveTo>
                    <a:pt x="50" y="133"/>
                  </a:moveTo>
                  <a:cubicBezTo>
                    <a:pt x="51" y="132"/>
                    <a:pt x="50" y="130"/>
                    <a:pt x="49" y="130"/>
                  </a:cubicBezTo>
                  <a:cubicBezTo>
                    <a:pt x="49" y="131"/>
                    <a:pt x="49" y="131"/>
                    <a:pt x="49" y="132"/>
                  </a:cubicBezTo>
                  <a:cubicBezTo>
                    <a:pt x="49" y="132"/>
                    <a:pt x="49" y="131"/>
                    <a:pt x="49" y="132"/>
                  </a:cubicBezTo>
                  <a:cubicBezTo>
                    <a:pt x="49" y="132"/>
                    <a:pt x="49" y="132"/>
                    <a:pt x="50" y="133"/>
                  </a:cubicBezTo>
                  <a:close/>
                  <a:moveTo>
                    <a:pt x="40" y="133"/>
                  </a:moveTo>
                  <a:cubicBezTo>
                    <a:pt x="40" y="132"/>
                    <a:pt x="40" y="132"/>
                    <a:pt x="41" y="131"/>
                  </a:cubicBezTo>
                  <a:cubicBezTo>
                    <a:pt x="40" y="131"/>
                    <a:pt x="40" y="130"/>
                    <a:pt x="40" y="130"/>
                  </a:cubicBezTo>
                  <a:cubicBezTo>
                    <a:pt x="39" y="131"/>
                    <a:pt x="39" y="132"/>
                    <a:pt x="40" y="133"/>
                  </a:cubicBezTo>
                  <a:close/>
                  <a:moveTo>
                    <a:pt x="43" y="132"/>
                  </a:moveTo>
                  <a:cubicBezTo>
                    <a:pt x="44" y="132"/>
                    <a:pt x="43" y="131"/>
                    <a:pt x="43" y="131"/>
                  </a:cubicBezTo>
                  <a:cubicBezTo>
                    <a:pt x="43" y="131"/>
                    <a:pt x="43" y="132"/>
                    <a:pt x="43" y="132"/>
                  </a:cubicBezTo>
                  <a:close/>
                  <a:moveTo>
                    <a:pt x="60" y="131"/>
                  </a:moveTo>
                  <a:cubicBezTo>
                    <a:pt x="60" y="131"/>
                    <a:pt x="60" y="131"/>
                    <a:pt x="59" y="131"/>
                  </a:cubicBezTo>
                  <a:cubicBezTo>
                    <a:pt x="59" y="131"/>
                    <a:pt x="60" y="131"/>
                    <a:pt x="60" y="131"/>
                  </a:cubicBezTo>
                  <a:close/>
                  <a:moveTo>
                    <a:pt x="36" y="133"/>
                  </a:moveTo>
                  <a:cubicBezTo>
                    <a:pt x="37" y="133"/>
                    <a:pt x="36" y="131"/>
                    <a:pt x="36" y="131"/>
                  </a:cubicBezTo>
                  <a:cubicBezTo>
                    <a:pt x="35" y="132"/>
                    <a:pt x="35" y="132"/>
                    <a:pt x="36" y="133"/>
                  </a:cubicBezTo>
                  <a:close/>
                  <a:moveTo>
                    <a:pt x="38" y="132"/>
                  </a:move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9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lose/>
                  <a:moveTo>
                    <a:pt x="55" y="132"/>
                  </a:moveTo>
                  <a:cubicBezTo>
                    <a:pt x="55" y="132"/>
                    <a:pt x="56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cubicBezTo>
                    <a:pt x="55" y="132"/>
                    <a:pt x="55" y="132"/>
                    <a:pt x="55" y="132"/>
                  </a:cubicBezTo>
                  <a:close/>
                  <a:moveTo>
                    <a:pt x="59" y="134"/>
                  </a:moveTo>
                  <a:cubicBezTo>
                    <a:pt x="58" y="134"/>
                    <a:pt x="59" y="132"/>
                    <a:pt x="58" y="131"/>
                  </a:cubicBezTo>
                  <a:cubicBezTo>
                    <a:pt x="58" y="133"/>
                    <a:pt x="58" y="134"/>
                    <a:pt x="59" y="134"/>
                  </a:cubicBezTo>
                  <a:close/>
                  <a:moveTo>
                    <a:pt x="48" y="133"/>
                  </a:moveTo>
                  <a:cubicBezTo>
                    <a:pt x="48" y="133"/>
                    <a:pt x="48" y="132"/>
                    <a:pt x="48" y="132"/>
                  </a:cubicBezTo>
                  <a:cubicBezTo>
                    <a:pt x="47" y="132"/>
                    <a:pt x="48" y="133"/>
                    <a:pt x="48" y="133"/>
                  </a:cubicBezTo>
                  <a:close/>
                  <a:moveTo>
                    <a:pt x="53" y="133"/>
                  </a:moveTo>
                  <a:cubicBezTo>
                    <a:pt x="53" y="133"/>
                    <a:pt x="53" y="132"/>
                    <a:pt x="53" y="132"/>
                  </a:cubicBezTo>
                  <a:cubicBezTo>
                    <a:pt x="53" y="132"/>
                    <a:pt x="53" y="133"/>
                    <a:pt x="53" y="133"/>
                  </a:cubicBezTo>
                  <a:close/>
                  <a:moveTo>
                    <a:pt x="39" y="134"/>
                  </a:moveTo>
                  <a:cubicBezTo>
                    <a:pt x="39" y="133"/>
                    <a:pt x="39" y="133"/>
                    <a:pt x="38" y="132"/>
                  </a:cubicBezTo>
                  <a:cubicBezTo>
                    <a:pt x="38" y="133"/>
                    <a:pt x="38" y="133"/>
                    <a:pt x="39" y="134"/>
                  </a:cubicBezTo>
                  <a:close/>
                  <a:moveTo>
                    <a:pt x="62" y="133"/>
                  </a:moveTo>
                  <a:cubicBezTo>
                    <a:pt x="62" y="133"/>
                    <a:pt x="63" y="133"/>
                    <a:pt x="62" y="132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40" y="134"/>
                  </a:moveTo>
                  <a:cubicBezTo>
                    <a:pt x="40" y="134"/>
                    <a:pt x="40" y="135"/>
                    <a:pt x="41" y="135"/>
                  </a:cubicBezTo>
                  <a:cubicBezTo>
                    <a:pt x="41" y="135"/>
                    <a:pt x="42" y="134"/>
                    <a:pt x="42" y="134"/>
                  </a:cubicBezTo>
                  <a:cubicBezTo>
                    <a:pt x="42" y="132"/>
                    <a:pt x="40" y="133"/>
                    <a:pt x="40" y="134"/>
                  </a:cubicBezTo>
                  <a:close/>
                  <a:moveTo>
                    <a:pt x="36" y="134"/>
                  </a:move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3"/>
                    <a:pt x="36" y="134"/>
                  </a:cubicBezTo>
                  <a:close/>
                  <a:moveTo>
                    <a:pt x="57" y="136"/>
                  </a:moveTo>
                  <a:cubicBezTo>
                    <a:pt x="57" y="135"/>
                    <a:pt x="57" y="135"/>
                    <a:pt x="58" y="135"/>
                  </a:cubicBezTo>
                  <a:cubicBezTo>
                    <a:pt x="57" y="134"/>
                    <a:pt x="57" y="134"/>
                    <a:pt x="56" y="133"/>
                  </a:cubicBezTo>
                  <a:cubicBezTo>
                    <a:pt x="56" y="134"/>
                    <a:pt x="56" y="135"/>
                    <a:pt x="57" y="136"/>
                  </a:cubicBezTo>
                  <a:close/>
                  <a:moveTo>
                    <a:pt x="45" y="134"/>
                  </a:moveTo>
                  <a:cubicBezTo>
                    <a:pt x="45" y="134"/>
                    <a:pt x="45" y="133"/>
                    <a:pt x="45" y="133"/>
                  </a:cubicBezTo>
                  <a:cubicBezTo>
                    <a:pt x="44" y="133"/>
                    <a:pt x="44" y="134"/>
                    <a:pt x="45" y="134"/>
                  </a:cubicBezTo>
                  <a:close/>
                  <a:moveTo>
                    <a:pt x="51" y="135"/>
                  </a:moveTo>
                  <a:cubicBezTo>
                    <a:pt x="51" y="135"/>
                    <a:pt x="52" y="134"/>
                    <a:pt x="52" y="134"/>
                  </a:cubicBezTo>
                  <a:cubicBezTo>
                    <a:pt x="52" y="134"/>
                    <a:pt x="52" y="133"/>
                    <a:pt x="51" y="133"/>
                  </a:cubicBezTo>
                  <a:cubicBezTo>
                    <a:pt x="51" y="134"/>
                    <a:pt x="51" y="135"/>
                    <a:pt x="51" y="135"/>
                  </a:cubicBezTo>
                  <a:close/>
                  <a:moveTo>
                    <a:pt x="48" y="135"/>
                  </a:move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8" y="135"/>
                  </a:cubicBezTo>
                  <a:close/>
                  <a:moveTo>
                    <a:pt x="37" y="134"/>
                  </a:moveTo>
                  <a:cubicBezTo>
                    <a:pt x="37" y="134"/>
                    <a:pt x="37" y="135"/>
                    <a:pt x="37" y="135"/>
                  </a:cubicBezTo>
                  <a:cubicBezTo>
                    <a:pt x="38" y="135"/>
                    <a:pt x="38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lose/>
                  <a:moveTo>
                    <a:pt x="40" y="136"/>
                  </a:moveTo>
                  <a:cubicBezTo>
                    <a:pt x="40" y="135"/>
                    <a:pt x="40" y="135"/>
                    <a:pt x="39" y="135"/>
                  </a:cubicBezTo>
                  <a:cubicBezTo>
                    <a:pt x="39" y="135"/>
                    <a:pt x="40" y="136"/>
                    <a:pt x="40" y="136"/>
                  </a:cubicBezTo>
                  <a:close/>
                  <a:moveTo>
                    <a:pt x="54" y="136"/>
                  </a:moveTo>
                  <a:cubicBezTo>
                    <a:pt x="54" y="136"/>
                    <a:pt x="55" y="137"/>
                    <a:pt x="55" y="137"/>
                  </a:cubicBezTo>
                  <a:cubicBezTo>
                    <a:pt x="55" y="137"/>
                    <a:pt x="55" y="136"/>
                    <a:pt x="54" y="136"/>
                  </a:cubicBezTo>
                  <a:close/>
                  <a:moveTo>
                    <a:pt x="55" y="137"/>
                  </a:moveTo>
                  <a:cubicBezTo>
                    <a:pt x="56" y="136"/>
                    <a:pt x="55" y="134"/>
                    <a:pt x="54" y="136"/>
                  </a:cubicBezTo>
                  <a:cubicBezTo>
                    <a:pt x="55" y="136"/>
                    <a:pt x="55" y="137"/>
                    <a:pt x="55" y="137"/>
                  </a:cubicBezTo>
                  <a:close/>
                  <a:moveTo>
                    <a:pt x="42" y="137"/>
                  </a:moveTo>
                  <a:cubicBezTo>
                    <a:pt x="43" y="137"/>
                    <a:pt x="43" y="136"/>
                    <a:pt x="43" y="135"/>
                  </a:cubicBezTo>
                  <a:cubicBezTo>
                    <a:pt x="43" y="136"/>
                    <a:pt x="42" y="136"/>
                    <a:pt x="42" y="137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5"/>
                  </a:cubicBezTo>
                  <a:cubicBezTo>
                    <a:pt x="50" y="135"/>
                    <a:pt x="50" y="135"/>
                    <a:pt x="49" y="135"/>
                  </a:cubicBezTo>
                  <a:cubicBezTo>
                    <a:pt x="49" y="136"/>
                    <a:pt x="50" y="136"/>
                    <a:pt x="50" y="136"/>
                  </a:cubicBezTo>
                  <a:close/>
                  <a:moveTo>
                    <a:pt x="39" y="138"/>
                  </a:moveTo>
                  <a:cubicBezTo>
                    <a:pt x="39" y="137"/>
                    <a:pt x="39" y="136"/>
                    <a:pt x="38" y="136"/>
                  </a:cubicBezTo>
                  <a:cubicBezTo>
                    <a:pt x="38" y="136"/>
                    <a:pt x="39" y="137"/>
                    <a:pt x="39" y="138"/>
                  </a:cubicBezTo>
                  <a:close/>
                  <a:moveTo>
                    <a:pt x="35" y="137"/>
                  </a:moveTo>
                  <a:cubicBezTo>
                    <a:pt x="35" y="138"/>
                    <a:pt x="36" y="137"/>
                    <a:pt x="36" y="137"/>
                  </a:cubicBezTo>
                  <a:cubicBezTo>
                    <a:pt x="36" y="137"/>
                    <a:pt x="36" y="136"/>
                    <a:pt x="35" y="136"/>
                  </a:cubicBezTo>
                  <a:cubicBezTo>
                    <a:pt x="35" y="136"/>
                    <a:pt x="35" y="137"/>
                    <a:pt x="35" y="137"/>
                  </a:cubicBezTo>
                  <a:close/>
                  <a:moveTo>
                    <a:pt x="62" y="138"/>
                  </a:moveTo>
                  <a:cubicBezTo>
                    <a:pt x="62" y="137"/>
                    <a:pt x="63" y="136"/>
                    <a:pt x="62" y="136"/>
                  </a:cubicBezTo>
                  <a:cubicBezTo>
                    <a:pt x="62" y="137"/>
                    <a:pt x="62" y="137"/>
                    <a:pt x="62" y="138"/>
                  </a:cubicBezTo>
                  <a:close/>
                  <a:moveTo>
                    <a:pt x="54" y="138"/>
                  </a:moveTo>
                  <a:cubicBezTo>
                    <a:pt x="54" y="138"/>
                    <a:pt x="54" y="137"/>
                    <a:pt x="53" y="137"/>
                  </a:cubicBezTo>
                  <a:cubicBezTo>
                    <a:pt x="53" y="137"/>
                    <a:pt x="53" y="138"/>
                    <a:pt x="54" y="138"/>
                  </a:cubicBezTo>
                  <a:close/>
                  <a:moveTo>
                    <a:pt x="42" y="140"/>
                  </a:moveTo>
                  <a:cubicBezTo>
                    <a:pt x="42" y="141"/>
                    <a:pt x="42" y="141"/>
                    <a:pt x="43" y="141"/>
                  </a:cubicBezTo>
                  <a:cubicBezTo>
                    <a:pt x="43" y="140"/>
                    <a:pt x="45" y="139"/>
                    <a:pt x="45" y="138"/>
                  </a:cubicBezTo>
                  <a:cubicBezTo>
                    <a:pt x="45" y="138"/>
                    <a:pt x="45" y="137"/>
                    <a:pt x="44" y="137"/>
                  </a:cubicBezTo>
                  <a:cubicBezTo>
                    <a:pt x="44" y="138"/>
                    <a:pt x="43" y="139"/>
                    <a:pt x="42" y="140"/>
                  </a:cubicBezTo>
                  <a:close/>
                  <a:moveTo>
                    <a:pt x="47" y="139"/>
                  </a:moveTo>
                  <a:cubicBezTo>
                    <a:pt x="48" y="139"/>
                    <a:pt x="48" y="138"/>
                    <a:pt x="48" y="138"/>
                  </a:cubicBezTo>
                  <a:cubicBezTo>
                    <a:pt x="47" y="138"/>
                    <a:pt x="47" y="139"/>
                    <a:pt x="47" y="139"/>
                  </a:cubicBezTo>
                  <a:close/>
                  <a:moveTo>
                    <a:pt x="35" y="142"/>
                  </a:moveTo>
                  <a:cubicBezTo>
                    <a:pt x="37" y="141"/>
                    <a:pt x="37" y="140"/>
                    <a:pt x="37" y="139"/>
                  </a:cubicBezTo>
                  <a:cubicBezTo>
                    <a:pt x="37" y="139"/>
                    <a:pt x="37" y="138"/>
                    <a:pt x="37" y="138"/>
                  </a:cubicBezTo>
                  <a:cubicBezTo>
                    <a:pt x="36" y="139"/>
                    <a:pt x="35" y="140"/>
                    <a:pt x="35" y="142"/>
                  </a:cubicBezTo>
                  <a:close/>
                  <a:moveTo>
                    <a:pt x="56" y="139"/>
                  </a:moveTo>
                  <a:cubicBezTo>
                    <a:pt x="57" y="139"/>
                    <a:pt x="57" y="139"/>
                    <a:pt x="57" y="138"/>
                  </a:cubicBezTo>
                  <a:cubicBezTo>
                    <a:pt x="57" y="138"/>
                    <a:pt x="56" y="139"/>
                    <a:pt x="56" y="139"/>
                  </a:cubicBezTo>
                  <a:close/>
                  <a:moveTo>
                    <a:pt x="52" y="140"/>
                  </a:moveTo>
                  <a:cubicBezTo>
                    <a:pt x="52" y="139"/>
                    <a:pt x="52" y="139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lose/>
                  <a:moveTo>
                    <a:pt x="54" y="139"/>
                  </a:moveTo>
                  <a:cubicBezTo>
                    <a:pt x="54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4" y="139"/>
                    <a:pt x="54" y="139"/>
                    <a:pt x="54" y="139"/>
                  </a:cubicBezTo>
                  <a:close/>
                  <a:moveTo>
                    <a:pt x="6" y="140"/>
                  </a:moveTo>
                  <a:cubicBezTo>
                    <a:pt x="6" y="140"/>
                    <a:pt x="6" y="139"/>
                    <a:pt x="5" y="140"/>
                  </a:cubicBezTo>
                  <a:cubicBezTo>
                    <a:pt x="5" y="140"/>
                    <a:pt x="6" y="141"/>
                    <a:pt x="5" y="142"/>
                  </a:cubicBezTo>
                  <a:cubicBezTo>
                    <a:pt x="5" y="142"/>
                    <a:pt x="6" y="142"/>
                    <a:pt x="6" y="142"/>
                  </a:cubicBezTo>
                  <a:cubicBezTo>
                    <a:pt x="6" y="141"/>
                    <a:pt x="7" y="140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lose/>
                  <a:moveTo>
                    <a:pt x="57" y="140"/>
                  </a:moveTo>
                  <a:cubicBezTo>
                    <a:pt x="57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lose/>
                  <a:moveTo>
                    <a:pt x="5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2" y="141"/>
                  </a:cubicBezTo>
                  <a:close/>
                  <a:moveTo>
                    <a:pt x="46" y="142"/>
                  </a:moveTo>
                  <a:cubicBezTo>
                    <a:pt x="46" y="142"/>
                    <a:pt x="47" y="141"/>
                    <a:pt x="46" y="140"/>
                  </a:cubicBezTo>
                  <a:cubicBezTo>
                    <a:pt x="46" y="141"/>
                    <a:pt x="45" y="142"/>
                    <a:pt x="46" y="142"/>
                  </a:cubicBezTo>
                  <a:close/>
                  <a:moveTo>
                    <a:pt x="57" y="141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9" y="142"/>
                    <a:pt x="59" y="140"/>
                    <a:pt x="58" y="140"/>
                  </a:cubicBezTo>
                  <a:cubicBezTo>
                    <a:pt x="58" y="141"/>
                    <a:pt x="58" y="141"/>
                    <a:pt x="57" y="141"/>
                  </a:cubicBezTo>
                  <a:close/>
                  <a:moveTo>
                    <a:pt x="48" y="141"/>
                  </a:moveTo>
                  <a:cubicBezTo>
                    <a:pt x="48" y="141"/>
                    <a:pt x="49" y="141"/>
                    <a:pt x="49" y="14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1"/>
                    <a:pt x="48" y="141"/>
                    <a:pt x="48" y="141"/>
                  </a:cubicBezTo>
                  <a:close/>
                  <a:moveTo>
                    <a:pt x="49" y="142"/>
                  </a:moveTo>
                  <a:cubicBezTo>
                    <a:pt x="49" y="142"/>
                    <a:pt x="50" y="141"/>
                    <a:pt x="50" y="141"/>
                  </a:cubicBezTo>
                  <a:cubicBezTo>
                    <a:pt x="50" y="141"/>
                    <a:pt x="49" y="141"/>
                    <a:pt x="49" y="142"/>
                  </a:cubicBezTo>
                  <a:close/>
                  <a:moveTo>
                    <a:pt x="36" y="143"/>
                  </a:moveTo>
                  <a:cubicBezTo>
                    <a:pt x="36" y="144"/>
                    <a:pt x="36" y="144"/>
                    <a:pt x="37" y="144"/>
                  </a:cubicBezTo>
                  <a:cubicBezTo>
                    <a:pt x="37" y="144"/>
                    <a:pt x="38" y="143"/>
                    <a:pt x="39" y="142"/>
                  </a:cubicBezTo>
                  <a:cubicBezTo>
                    <a:pt x="38" y="142"/>
                    <a:pt x="39" y="141"/>
                    <a:pt x="38" y="141"/>
                  </a:cubicBezTo>
                  <a:cubicBezTo>
                    <a:pt x="38" y="142"/>
                    <a:pt x="37" y="143"/>
                    <a:pt x="36" y="143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1"/>
                  </a:cubicBezTo>
                  <a:cubicBezTo>
                    <a:pt x="54" y="141"/>
                    <a:pt x="53" y="142"/>
                    <a:pt x="54" y="142"/>
                  </a:cubicBezTo>
                  <a:close/>
                  <a:moveTo>
                    <a:pt x="43" y="143"/>
                  </a:moveTo>
                  <a:cubicBezTo>
                    <a:pt x="43" y="143"/>
                    <a:pt x="44" y="142"/>
                    <a:pt x="44" y="142"/>
                  </a:cubicBezTo>
                  <a:cubicBezTo>
                    <a:pt x="43" y="142"/>
                    <a:pt x="43" y="143"/>
                    <a:pt x="43" y="143"/>
                  </a:cubicBezTo>
                  <a:close/>
                  <a:moveTo>
                    <a:pt x="49" y="143"/>
                  </a:moveTo>
                  <a:cubicBezTo>
                    <a:pt x="50" y="145"/>
                    <a:pt x="50" y="146"/>
                    <a:pt x="51" y="148"/>
                  </a:cubicBezTo>
                  <a:cubicBezTo>
                    <a:pt x="52" y="147"/>
                    <a:pt x="51" y="146"/>
                    <a:pt x="51" y="145"/>
                  </a:cubicBezTo>
                  <a:cubicBezTo>
                    <a:pt x="51" y="145"/>
                    <a:pt x="51" y="145"/>
                    <a:pt x="50" y="145"/>
                  </a:cubicBezTo>
                  <a:cubicBezTo>
                    <a:pt x="50" y="144"/>
                    <a:pt x="51" y="144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1"/>
                    <a:pt x="49" y="143"/>
                    <a:pt x="49" y="143"/>
                  </a:cubicBezTo>
                  <a:close/>
                  <a:moveTo>
                    <a:pt x="40" y="142"/>
                  </a:moveTo>
                  <a:cubicBezTo>
                    <a:pt x="41" y="143"/>
                    <a:pt x="41" y="143"/>
                    <a:pt x="41" y="143"/>
                  </a:cubicBezTo>
                  <a:cubicBezTo>
                    <a:pt x="41" y="142"/>
                    <a:pt x="41" y="142"/>
                    <a:pt x="40" y="142"/>
                  </a:cubicBezTo>
                  <a:close/>
                  <a:moveTo>
                    <a:pt x="54" y="143"/>
                  </a:moveTo>
                  <a:cubicBezTo>
                    <a:pt x="55" y="143"/>
                    <a:pt x="55" y="142"/>
                    <a:pt x="55" y="142"/>
                  </a:cubicBezTo>
                  <a:cubicBezTo>
                    <a:pt x="54" y="142"/>
                    <a:pt x="55" y="143"/>
                    <a:pt x="54" y="143"/>
                  </a:cubicBezTo>
                  <a:cubicBezTo>
                    <a:pt x="54" y="143"/>
                    <a:pt x="54" y="142"/>
                    <a:pt x="54" y="142"/>
                  </a:cubicBezTo>
                  <a:cubicBezTo>
                    <a:pt x="54" y="142"/>
                    <a:pt x="54" y="143"/>
                    <a:pt x="54" y="143"/>
                  </a:cubicBezTo>
                  <a:close/>
                  <a:moveTo>
                    <a:pt x="57" y="144"/>
                  </a:move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6" y="143"/>
                    <a:pt x="57" y="143"/>
                    <a:pt x="57" y="144"/>
                  </a:cubicBezTo>
                  <a:close/>
                  <a:moveTo>
                    <a:pt x="62" y="144"/>
                  </a:moveTo>
                  <a:cubicBezTo>
                    <a:pt x="62" y="143"/>
                    <a:pt x="62" y="143"/>
                    <a:pt x="61" y="142"/>
                  </a:cubicBezTo>
                  <a:cubicBezTo>
                    <a:pt x="62" y="143"/>
                    <a:pt x="61" y="144"/>
                    <a:pt x="62" y="144"/>
                  </a:cubicBezTo>
                  <a:close/>
                  <a:moveTo>
                    <a:pt x="42" y="144"/>
                  </a:moveTo>
                  <a:cubicBezTo>
                    <a:pt x="42" y="145"/>
                    <a:pt x="43" y="143"/>
                    <a:pt x="42" y="143"/>
                  </a:cubicBezTo>
                  <a:cubicBezTo>
                    <a:pt x="42" y="144"/>
                    <a:pt x="42" y="144"/>
                    <a:pt x="42" y="144"/>
                  </a:cubicBezTo>
                  <a:close/>
                  <a:moveTo>
                    <a:pt x="60" y="144"/>
                  </a:moveTo>
                  <a:cubicBezTo>
                    <a:pt x="59" y="144"/>
                    <a:pt x="60" y="143"/>
                    <a:pt x="60" y="143"/>
                  </a:cubicBezTo>
                  <a:cubicBezTo>
                    <a:pt x="59" y="144"/>
                    <a:pt x="59" y="144"/>
                    <a:pt x="60" y="144"/>
                  </a:cubicBezTo>
                  <a:close/>
                  <a:moveTo>
                    <a:pt x="41" y="147"/>
                  </a:moveTo>
                  <a:cubicBezTo>
                    <a:pt x="41" y="148"/>
                    <a:pt x="40" y="148"/>
                    <a:pt x="40" y="149"/>
                  </a:cubicBezTo>
                  <a:cubicBezTo>
                    <a:pt x="42" y="147"/>
                    <a:pt x="43" y="145"/>
                    <a:pt x="44" y="143"/>
                  </a:cubicBezTo>
                  <a:cubicBezTo>
                    <a:pt x="42" y="144"/>
                    <a:pt x="42" y="146"/>
                    <a:pt x="41" y="147"/>
                  </a:cubicBezTo>
                  <a:close/>
                  <a:moveTo>
                    <a:pt x="37" y="146"/>
                  </a:moveTo>
                  <a:cubicBezTo>
                    <a:pt x="38" y="146"/>
                    <a:pt x="38" y="147"/>
                    <a:pt x="38" y="147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4"/>
                    <a:pt x="40" y="144"/>
                    <a:pt x="39" y="143"/>
                  </a:cubicBezTo>
                  <a:cubicBezTo>
                    <a:pt x="39" y="144"/>
                    <a:pt x="38" y="145"/>
                    <a:pt x="37" y="146"/>
                  </a:cubicBezTo>
                  <a:close/>
                  <a:moveTo>
                    <a:pt x="53" y="144"/>
                  </a:moveTo>
                  <a:cubicBezTo>
                    <a:pt x="54" y="144"/>
                    <a:pt x="53" y="144"/>
                    <a:pt x="53" y="144"/>
                  </a:cubicBezTo>
                  <a:cubicBezTo>
                    <a:pt x="53" y="144"/>
                    <a:pt x="53" y="144"/>
                    <a:pt x="53" y="144"/>
                  </a:cubicBezTo>
                  <a:close/>
                  <a:moveTo>
                    <a:pt x="63" y="146"/>
                  </a:moveTo>
                  <a:cubicBezTo>
                    <a:pt x="63" y="146"/>
                    <a:pt x="63" y="145"/>
                    <a:pt x="63" y="145"/>
                  </a:cubicBezTo>
                  <a:cubicBezTo>
                    <a:pt x="63" y="145"/>
                    <a:pt x="63" y="146"/>
                    <a:pt x="63" y="146"/>
                  </a:cubicBezTo>
                  <a:close/>
                  <a:moveTo>
                    <a:pt x="54" y="146"/>
                  </a:moveTo>
                  <a:cubicBezTo>
                    <a:pt x="55" y="146"/>
                    <a:pt x="54" y="146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lose/>
                  <a:moveTo>
                    <a:pt x="34" y="149"/>
                  </a:moveTo>
                  <a:cubicBezTo>
                    <a:pt x="34" y="149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1"/>
                    <a:pt x="34" y="150"/>
                  </a:cubicBezTo>
                  <a:cubicBezTo>
                    <a:pt x="35" y="149"/>
                    <a:pt x="34" y="147"/>
                    <a:pt x="34" y="146"/>
                  </a:cubicBezTo>
                  <a:cubicBezTo>
                    <a:pt x="34" y="146"/>
                    <a:pt x="34" y="146"/>
                    <a:pt x="33" y="146"/>
                  </a:cubicBezTo>
                  <a:cubicBezTo>
                    <a:pt x="33" y="147"/>
                    <a:pt x="34" y="148"/>
                    <a:pt x="34" y="149"/>
                  </a:cubicBezTo>
                  <a:close/>
                  <a:moveTo>
                    <a:pt x="61" y="146"/>
                  </a:moveTo>
                  <a:cubicBezTo>
                    <a:pt x="61" y="146"/>
                    <a:pt x="61" y="147"/>
                    <a:pt x="62" y="147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lose/>
                  <a:moveTo>
                    <a:pt x="59" y="147"/>
                  </a:moveTo>
                  <a:cubicBezTo>
                    <a:pt x="59" y="147"/>
                    <a:pt x="60" y="146"/>
                    <a:pt x="59" y="146"/>
                  </a:cubicBezTo>
                  <a:cubicBezTo>
                    <a:pt x="59" y="146"/>
                    <a:pt x="59" y="147"/>
                    <a:pt x="59" y="147"/>
                  </a:cubicBezTo>
                  <a:close/>
                  <a:moveTo>
                    <a:pt x="58" y="148"/>
                  </a:moveTo>
                  <a:cubicBezTo>
                    <a:pt x="58" y="147"/>
                    <a:pt x="58" y="147"/>
                    <a:pt x="57" y="146"/>
                  </a:cubicBezTo>
                  <a:cubicBezTo>
                    <a:pt x="58" y="147"/>
                    <a:pt x="58" y="148"/>
                    <a:pt x="58" y="148"/>
                  </a:cubicBezTo>
                  <a:close/>
                  <a:moveTo>
                    <a:pt x="36" y="148"/>
                  </a:moveTo>
                  <a:cubicBezTo>
                    <a:pt x="36" y="147"/>
                    <a:pt x="36" y="146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5" y="147"/>
                    <a:pt x="35" y="147"/>
                  </a:cubicBezTo>
                  <a:cubicBezTo>
                    <a:pt x="35" y="148"/>
                    <a:pt x="35" y="149"/>
                    <a:pt x="36" y="150"/>
                  </a:cubicBezTo>
                  <a:cubicBezTo>
                    <a:pt x="36" y="150"/>
                    <a:pt x="36" y="149"/>
                    <a:pt x="36" y="149"/>
                  </a:cubicBezTo>
                  <a:cubicBezTo>
                    <a:pt x="36" y="149"/>
                    <a:pt x="37" y="149"/>
                    <a:pt x="37" y="149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8"/>
                    <a:pt x="36" y="148"/>
                    <a:pt x="36" y="148"/>
                  </a:cubicBezTo>
                  <a:close/>
                  <a:moveTo>
                    <a:pt x="55" y="148"/>
                  </a:moveTo>
                  <a:cubicBezTo>
                    <a:pt x="55" y="147"/>
                    <a:pt x="55" y="147"/>
                    <a:pt x="55" y="147"/>
                  </a:cubicBezTo>
                  <a:cubicBezTo>
                    <a:pt x="54" y="147"/>
                    <a:pt x="54" y="147"/>
                    <a:pt x="55" y="148"/>
                  </a:cubicBezTo>
                  <a:close/>
                  <a:moveTo>
                    <a:pt x="6" y="149"/>
                  </a:moveTo>
                  <a:cubicBezTo>
                    <a:pt x="6" y="148"/>
                    <a:pt x="7" y="147"/>
                    <a:pt x="6" y="147"/>
                  </a:cubicBezTo>
                  <a:cubicBezTo>
                    <a:pt x="6" y="148"/>
                    <a:pt x="6" y="148"/>
                    <a:pt x="6" y="149"/>
                  </a:cubicBezTo>
                  <a:close/>
                  <a:moveTo>
                    <a:pt x="55" y="150"/>
                  </a:moveTo>
                  <a:cubicBezTo>
                    <a:pt x="56" y="150"/>
                    <a:pt x="56" y="150"/>
                    <a:pt x="56" y="149"/>
                  </a:cubicBezTo>
                  <a:cubicBezTo>
                    <a:pt x="55" y="149"/>
                    <a:pt x="56" y="148"/>
                    <a:pt x="55" y="148"/>
                  </a:cubicBezTo>
                  <a:cubicBezTo>
                    <a:pt x="55" y="149"/>
                    <a:pt x="54" y="150"/>
                    <a:pt x="55" y="150"/>
                  </a:cubicBezTo>
                  <a:close/>
                  <a:moveTo>
                    <a:pt x="59" y="150"/>
                  </a:moveTo>
                  <a:cubicBezTo>
                    <a:pt x="60" y="149"/>
                    <a:pt x="59" y="149"/>
                    <a:pt x="59" y="149"/>
                  </a:cubicBezTo>
                  <a:cubicBezTo>
                    <a:pt x="58" y="149"/>
                    <a:pt x="59" y="150"/>
                    <a:pt x="59" y="150"/>
                  </a:cubicBezTo>
                  <a:close/>
                  <a:moveTo>
                    <a:pt x="40" y="151"/>
                  </a:moveTo>
                  <a:cubicBezTo>
                    <a:pt x="40" y="155"/>
                    <a:pt x="39" y="158"/>
                    <a:pt x="40" y="162"/>
                  </a:cubicBezTo>
                  <a:cubicBezTo>
                    <a:pt x="40" y="162"/>
                    <a:pt x="39" y="163"/>
                    <a:pt x="39" y="163"/>
                  </a:cubicBezTo>
                  <a:cubicBezTo>
                    <a:pt x="39" y="163"/>
                    <a:pt x="40" y="163"/>
                    <a:pt x="40" y="163"/>
                  </a:cubicBezTo>
                  <a:cubicBezTo>
                    <a:pt x="40" y="158"/>
                    <a:pt x="41" y="154"/>
                    <a:pt x="42" y="149"/>
                  </a:cubicBezTo>
                  <a:cubicBezTo>
                    <a:pt x="42" y="149"/>
                    <a:pt x="42" y="149"/>
                    <a:pt x="41" y="149"/>
                  </a:cubicBezTo>
                  <a:cubicBezTo>
                    <a:pt x="41" y="150"/>
                    <a:pt x="41" y="151"/>
                    <a:pt x="40" y="151"/>
                  </a:cubicBezTo>
                  <a:close/>
                  <a:moveTo>
                    <a:pt x="39" y="150"/>
                  </a:moveTo>
                  <a:cubicBezTo>
                    <a:pt x="39" y="149"/>
                    <a:pt x="39" y="149"/>
                    <a:pt x="39" y="149"/>
                  </a:cubicBezTo>
                  <a:cubicBezTo>
                    <a:pt x="39" y="149"/>
                    <a:pt x="39" y="150"/>
                    <a:pt x="39" y="150"/>
                  </a:cubicBezTo>
                  <a:close/>
                  <a:moveTo>
                    <a:pt x="63" y="152"/>
                  </a:moveTo>
                  <a:cubicBezTo>
                    <a:pt x="63" y="151"/>
                    <a:pt x="63" y="150"/>
                    <a:pt x="63" y="150"/>
                  </a:cubicBezTo>
                  <a:cubicBezTo>
                    <a:pt x="63" y="150"/>
                    <a:pt x="62" y="151"/>
                    <a:pt x="63" y="152"/>
                  </a:cubicBezTo>
                  <a:close/>
                  <a:moveTo>
                    <a:pt x="37" y="151"/>
                  </a:moveTo>
                  <a:cubicBezTo>
                    <a:pt x="37" y="150"/>
                    <a:pt x="38" y="150"/>
                    <a:pt x="38" y="150"/>
                  </a:cubicBezTo>
                  <a:cubicBezTo>
                    <a:pt x="38" y="150"/>
                    <a:pt x="37" y="150"/>
                    <a:pt x="37" y="151"/>
                  </a:cubicBezTo>
                  <a:close/>
                  <a:moveTo>
                    <a:pt x="38" y="152"/>
                  </a:moveTo>
                  <a:cubicBezTo>
                    <a:pt x="39" y="152"/>
                    <a:pt x="38" y="151"/>
                    <a:pt x="38" y="150"/>
                  </a:cubicBezTo>
                  <a:cubicBezTo>
                    <a:pt x="38" y="151"/>
                    <a:pt x="37" y="152"/>
                    <a:pt x="38" y="152"/>
                  </a:cubicBezTo>
                  <a:close/>
                  <a:moveTo>
                    <a:pt x="37" y="152"/>
                  </a:moveTo>
                  <a:cubicBezTo>
                    <a:pt x="37" y="152"/>
                    <a:pt x="37" y="151"/>
                    <a:pt x="37" y="151"/>
                  </a:cubicBezTo>
                  <a:cubicBezTo>
                    <a:pt x="36" y="151"/>
                    <a:pt x="36" y="152"/>
                    <a:pt x="37" y="152"/>
                  </a:cubicBezTo>
                  <a:close/>
                  <a:moveTo>
                    <a:pt x="33" y="154"/>
                  </a:moveTo>
                  <a:cubicBezTo>
                    <a:pt x="34" y="154"/>
                    <a:pt x="34" y="152"/>
                    <a:pt x="33" y="151"/>
                  </a:cubicBezTo>
                  <a:cubicBezTo>
                    <a:pt x="33" y="152"/>
                    <a:pt x="33" y="153"/>
                    <a:pt x="33" y="154"/>
                  </a:cubicBezTo>
                  <a:close/>
                  <a:moveTo>
                    <a:pt x="58" y="152"/>
                  </a:moveTo>
                  <a:cubicBezTo>
                    <a:pt x="58" y="152"/>
                    <a:pt x="58" y="152"/>
                    <a:pt x="58" y="152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2"/>
                  </a:cubicBezTo>
                  <a:close/>
                  <a:moveTo>
                    <a:pt x="65" y="171"/>
                  </a:move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65"/>
                    <a:pt x="66" y="157"/>
                    <a:pt x="65" y="151"/>
                  </a:cubicBezTo>
                  <a:cubicBezTo>
                    <a:pt x="64" y="152"/>
                    <a:pt x="64" y="155"/>
                    <a:pt x="65" y="156"/>
                  </a:cubicBezTo>
                  <a:cubicBezTo>
                    <a:pt x="65" y="157"/>
                    <a:pt x="65" y="157"/>
                    <a:pt x="64" y="157"/>
                  </a:cubicBezTo>
                  <a:cubicBezTo>
                    <a:pt x="64" y="158"/>
                    <a:pt x="64" y="160"/>
                    <a:pt x="65" y="161"/>
                  </a:cubicBezTo>
                  <a:cubicBezTo>
                    <a:pt x="65" y="161"/>
                    <a:pt x="64" y="160"/>
                    <a:pt x="64" y="161"/>
                  </a:cubicBezTo>
                  <a:cubicBezTo>
                    <a:pt x="64" y="161"/>
                    <a:pt x="64" y="161"/>
                    <a:pt x="64" y="162"/>
                  </a:cubicBezTo>
                  <a:cubicBezTo>
                    <a:pt x="64" y="162"/>
                    <a:pt x="65" y="162"/>
                    <a:pt x="65" y="162"/>
                  </a:cubicBezTo>
                  <a:cubicBezTo>
                    <a:pt x="65" y="163"/>
                    <a:pt x="64" y="164"/>
                    <a:pt x="64" y="164"/>
                  </a:cubicBezTo>
                  <a:cubicBezTo>
                    <a:pt x="63" y="166"/>
                    <a:pt x="65" y="168"/>
                    <a:pt x="64" y="170"/>
                  </a:cubicBezTo>
                  <a:cubicBezTo>
                    <a:pt x="64" y="170"/>
                    <a:pt x="64" y="169"/>
                    <a:pt x="64" y="170"/>
                  </a:cubicBezTo>
                  <a:cubicBezTo>
                    <a:pt x="64" y="170"/>
                    <a:pt x="63" y="172"/>
                    <a:pt x="64" y="172"/>
                  </a:cubicBezTo>
                  <a:cubicBezTo>
                    <a:pt x="65" y="172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lose/>
                  <a:moveTo>
                    <a:pt x="56" y="153"/>
                  </a:moveTo>
                  <a:cubicBezTo>
                    <a:pt x="57" y="153"/>
                    <a:pt x="57" y="153"/>
                    <a:pt x="57" y="153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6" y="152"/>
                    <a:pt x="57" y="153"/>
                    <a:pt x="56" y="153"/>
                  </a:cubicBezTo>
                  <a:close/>
                  <a:moveTo>
                    <a:pt x="61" y="154"/>
                  </a:moveTo>
                  <a:cubicBezTo>
                    <a:pt x="61" y="154"/>
                    <a:pt x="61" y="153"/>
                    <a:pt x="62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3"/>
                    <a:pt x="61" y="153"/>
                    <a:pt x="61" y="154"/>
                  </a:cubicBezTo>
                  <a:close/>
                  <a:moveTo>
                    <a:pt x="36" y="153"/>
                  </a:moveTo>
                  <a:cubicBezTo>
                    <a:pt x="36" y="153"/>
                    <a:pt x="36" y="153"/>
                    <a:pt x="36" y="152"/>
                  </a:cubicBezTo>
                  <a:cubicBezTo>
                    <a:pt x="35" y="153"/>
                    <a:pt x="36" y="153"/>
                    <a:pt x="36" y="153"/>
                  </a:cubicBezTo>
                  <a:close/>
                  <a:moveTo>
                    <a:pt x="54" y="157"/>
                  </a:moveTo>
                  <a:cubicBezTo>
                    <a:pt x="55" y="156"/>
                    <a:pt x="54" y="156"/>
                    <a:pt x="54" y="155"/>
                  </a:cubicBezTo>
                  <a:cubicBezTo>
                    <a:pt x="55" y="155"/>
                    <a:pt x="55" y="153"/>
                    <a:pt x="54" y="152"/>
                  </a:cubicBezTo>
                  <a:cubicBezTo>
                    <a:pt x="53" y="154"/>
                    <a:pt x="54" y="155"/>
                    <a:pt x="54" y="157"/>
                  </a:cubicBezTo>
                  <a:close/>
                  <a:moveTo>
                    <a:pt x="59" y="153"/>
                  </a:moveTo>
                  <a:cubicBezTo>
                    <a:pt x="59" y="153"/>
                    <a:pt x="59" y="154"/>
                    <a:pt x="60" y="155"/>
                  </a:cubicBezTo>
                  <a:cubicBezTo>
                    <a:pt x="60" y="154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lose/>
                  <a:moveTo>
                    <a:pt x="38" y="154"/>
                  </a:moveTo>
                  <a:cubicBezTo>
                    <a:pt x="39" y="154"/>
                    <a:pt x="38" y="155"/>
                    <a:pt x="39" y="155"/>
                  </a:cubicBezTo>
                  <a:cubicBezTo>
                    <a:pt x="39" y="154"/>
                    <a:pt x="39" y="153"/>
                    <a:pt x="39" y="153"/>
                  </a:cubicBezTo>
                  <a:cubicBezTo>
                    <a:pt x="39" y="153"/>
                    <a:pt x="38" y="153"/>
                    <a:pt x="38" y="154"/>
                  </a:cubicBezTo>
                  <a:close/>
                  <a:moveTo>
                    <a:pt x="36" y="155"/>
                  </a:moveTo>
                  <a:cubicBezTo>
                    <a:pt x="36" y="155"/>
                    <a:pt x="37" y="155"/>
                    <a:pt x="37" y="154"/>
                  </a:cubicBezTo>
                  <a:cubicBezTo>
                    <a:pt x="36" y="154"/>
                    <a:pt x="37" y="154"/>
                    <a:pt x="36" y="154"/>
                  </a:cubicBezTo>
                  <a:cubicBezTo>
                    <a:pt x="36" y="154"/>
                    <a:pt x="36" y="154"/>
                    <a:pt x="36" y="155"/>
                  </a:cubicBezTo>
                  <a:close/>
                  <a:moveTo>
                    <a:pt x="57" y="156"/>
                  </a:moveTo>
                  <a:cubicBezTo>
                    <a:pt x="57" y="156"/>
                    <a:pt x="57" y="156"/>
                    <a:pt x="57" y="157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8" y="154"/>
                    <a:pt x="58" y="154"/>
                  </a:cubicBezTo>
                  <a:cubicBezTo>
                    <a:pt x="57" y="155"/>
                    <a:pt x="57" y="155"/>
                    <a:pt x="57" y="156"/>
                  </a:cubicBezTo>
                  <a:close/>
                  <a:moveTo>
                    <a:pt x="34" y="156"/>
                  </a:moveTo>
                  <a:cubicBezTo>
                    <a:pt x="34" y="156"/>
                    <a:pt x="35" y="155"/>
                    <a:pt x="35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5"/>
                    <a:pt x="34" y="155"/>
                    <a:pt x="34" y="156"/>
                  </a:cubicBezTo>
                  <a:close/>
                  <a:moveTo>
                    <a:pt x="63" y="156"/>
                  </a:moveTo>
                  <a:cubicBezTo>
                    <a:pt x="63" y="156"/>
                    <a:pt x="63" y="154"/>
                    <a:pt x="63" y="155"/>
                  </a:cubicBezTo>
                  <a:cubicBezTo>
                    <a:pt x="63" y="155"/>
                    <a:pt x="62" y="155"/>
                    <a:pt x="63" y="156"/>
                  </a:cubicBezTo>
                  <a:close/>
                  <a:moveTo>
                    <a:pt x="37" y="157"/>
                  </a:moveTo>
                  <a:cubicBezTo>
                    <a:pt x="37" y="156"/>
                    <a:pt x="38" y="156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6"/>
                    <a:pt x="36" y="156"/>
                    <a:pt x="37" y="157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34" y="157"/>
                  </a:moveTo>
                  <a:cubicBezTo>
                    <a:pt x="35" y="157"/>
                    <a:pt x="35" y="156"/>
                    <a:pt x="35" y="156"/>
                  </a:cubicBezTo>
                  <a:cubicBezTo>
                    <a:pt x="35" y="157"/>
                    <a:pt x="34" y="157"/>
                    <a:pt x="34" y="157"/>
                  </a:cubicBezTo>
                  <a:close/>
                  <a:moveTo>
                    <a:pt x="37" y="158"/>
                  </a:moveTo>
                  <a:cubicBezTo>
                    <a:pt x="37" y="158"/>
                    <a:pt x="37" y="158"/>
                    <a:pt x="37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9" y="157"/>
                    <a:pt x="38" y="157"/>
                  </a:cubicBezTo>
                  <a:cubicBezTo>
                    <a:pt x="38" y="157"/>
                    <a:pt x="37" y="158"/>
                    <a:pt x="37" y="158"/>
                  </a:cubicBezTo>
                  <a:close/>
                  <a:moveTo>
                    <a:pt x="58" y="159"/>
                  </a:moveTo>
                  <a:cubicBezTo>
                    <a:pt x="58" y="159"/>
                    <a:pt x="58" y="159"/>
                    <a:pt x="58" y="159"/>
                  </a:cubicBezTo>
                  <a:cubicBezTo>
                    <a:pt x="59" y="159"/>
                    <a:pt x="59" y="159"/>
                    <a:pt x="60" y="158"/>
                  </a:cubicBezTo>
                  <a:cubicBezTo>
                    <a:pt x="59" y="158"/>
                    <a:pt x="60" y="157"/>
                    <a:pt x="59" y="157"/>
                  </a:cubicBezTo>
                  <a:cubicBezTo>
                    <a:pt x="59" y="158"/>
                    <a:pt x="59" y="158"/>
                    <a:pt x="58" y="159"/>
                  </a:cubicBezTo>
                  <a:close/>
                  <a:moveTo>
                    <a:pt x="33" y="159"/>
                  </a:moveTo>
                  <a:cubicBezTo>
                    <a:pt x="34" y="159"/>
                    <a:pt x="33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lose/>
                  <a:moveTo>
                    <a:pt x="55" y="159"/>
                  </a:moveTo>
                  <a:cubicBezTo>
                    <a:pt x="55" y="161"/>
                    <a:pt x="56" y="162"/>
                    <a:pt x="56" y="163"/>
                  </a:cubicBezTo>
                  <a:cubicBezTo>
                    <a:pt x="56" y="163"/>
                    <a:pt x="57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1"/>
                    <a:pt x="56" y="160"/>
                    <a:pt x="56" y="160"/>
                  </a:cubicBezTo>
                  <a:cubicBezTo>
                    <a:pt x="56" y="160"/>
                    <a:pt x="56" y="159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62" y="161"/>
                  </a:moveTo>
                  <a:cubicBezTo>
                    <a:pt x="62" y="161"/>
                    <a:pt x="62" y="161"/>
                    <a:pt x="62" y="161"/>
                  </a:cubicBezTo>
                  <a:cubicBezTo>
                    <a:pt x="61" y="161"/>
                    <a:pt x="61" y="159"/>
                    <a:pt x="61" y="159"/>
                  </a:cubicBezTo>
                  <a:cubicBezTo>
                    <a:pt x="61" y="160"/>
                    <a:pt x="61" y="161"/>
                    <a:pt x="62" y="161"/>
                  </a:cubicBezTo>
                  <a:close/>
                  <a:moveTo>
                    <a:pt x="33" y="161"/>
                  </a:moveTo>
                  <a:cubicBezTo>
                    <a:pt x="34" y="161"/>
                    <a:pt x="34" y="161"/>
                    <a:pt x="34" y="161"/>
                  </a:cubicBezTo>
                  <a:cubicBezTo>
                    <a:pt x="34" y="161"/>
                    <a:pt x="35" y="160"/>
                    <a:pt x="34" y="160"/>
                  </a:cubicBezTo>
                  <a:cubicBezTo>
                    <a:pt x="34" y="160"/>
                    <a:pt x="33" y="161"/>
                    <a:pt x="33" y="161"/>
                  </a:cubicBezTo>
                  <a:close/>
                  <a:moveTo>
                    <a:pt x="61" y="161"/>
                  </a:moveTo>
                  <a:cubicBezTo>
                    <a:pt x="61" y="161"/>
                    <a:pt x="61" y="160"/>
                    <a:pt x="60" y="160"/>
                  </a:cubicBezTo>
                  <a:cubicBezTo>
                    <a:pt x="60" y="160"/>
                    <a:pt x="59" y="160"/>
                    <a:pt x="59" y="161"/>
                  </a:cubicBezTo>
                  <a:cubicBezTo>
                    <a:pt x="60" y="162"/>
                    <a:pt x="60" y="163"/>
                    <a:pt x="61" y="163"/>
                  </a:cubicBezTo>
                  <a:cubicBezTo>
                    <a:pt x="61" y="162"/>
                    <a:pt x="62" y="161"/>
                    <a:pt x="61" y="161"/>
                  </a:cubicBezTo>
                  <a:cubicBezTo>
                    <a:pt x="61" y="161"/>
                    <a:pt x="61" y="161"/>
                    <a:pt x="61" y="161"/>
                  </a:cubicBezTo>
                  <a:close/>
                  <a:moveTo>
                    <a:pt x="32" y="161"/>
                  </a:moveTo>
                  <a:cubicBezTo>
                    <a:pt x="32" y="161"/>
                    <a:pt x="32" y="160"/>
                    <a:pt x="32" y="160"/>
                  </a:cubicBezTo>
                  <a:cubicBezTo>
                    <a:pt x="32" y="160"/>
                    <a:pt x="32" y="161"/>
                    <a:pt x="32" y="161"/>
                  </a:cubicBezTo>
                  <a:close/>
                  <a:moveTo>
                    <a:pt x="36" y="162"/>
                  </a:moveTo>
                  <a:cubicBezTo>
                    <a:pt x="37" y="162"/>
                    <a:pt x="37" y="161"/>
                    <a:pt x="37" y="160"/>
                  </a:cubicBezTo>
                  <a:cubicBezTo>
                    <a:pt x="37" y="161"/>
                    <a:pt x="36" y="161"/>
                    <a:pt x="36" y="162"/>
                  </a:cubicBezTo>
                  <a:close/>
                  <a:moveTo>
                    <a:pt x="58" y="163"/>
                  </a:moveTo>
                  <a:cubicBezTo>
                    <a:pt x="58" y="163"/>
                    <a:pt x="59" y="164"/>
                    <a:pt x="59" y="165"/>
                  </a:cubicBezTo>
                  <a:cubicBezTo>
                    <a:pt x="60" y="165"/>
                    <a:pt x="60" y="165"/>
                    <a:pt x="60" y="164"/>
                  </a:cubicBezTo>
                  <a:cubicBezTo>
                    <a:pt x="59" y="163"/>
                    <a:pt x="59" y="162"/>
                    <a:pt x="58" y="162"/>
                  </a:cubicBezTo>
                  <a:cubicBezTo>
                    <a:pt x="58" y="162"/>
                    <a:pt x="58" y="162"/>
                    <a:pt x="58" y="163"/>
                  </a:cubicBezTo>
                  <a:close/>
                  <a:moveTo>
                    <a:pt x="62" y="163"/>
                  </a:moveTo>
                  <a:cubicBezTo>
                    <a:pt x="63" y="163"/>
                    <a:pt x="62" y="163"/>
                    <a:pt x="63" y="163"/>
                  </a:cubicBezTo>
                  <a:cubicBezTo>
                    <a:pt x="63" y="163"/>
                    <a:pt x="63" y="162"/>
                    <a:pt x="63" y="162"/>
                  </a:cubicBezTo>
                  <a:cubicBezTo>
                    <a:pt x="63" y="162"/>
                    <a:pt x="62" y="162"/>
                    <a:pt x="62" y="163"/>
                  </a:cubicBezTo>
                  <a:close/>
                  <a:moveTo>
                    <a:pt x="37" y="164"/>
                  </a:moveTo>
                  <a:cubicBezTo>
                    <a:pt x="37" y="164"/>
                    <a:pt x="38" y="164"/>
                    <a:pt x="38" y="164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lose/>
                  <a:moveTo>
                    <a:pt x="35" y="165"/>
                  </a:moveTo>
                  <a:cubicBezTo>
                    <a:pt x="36" y="164"/>
                    <a:pt x="36" y="163"/>
                    <a:pt x="35" y="163"/>
                  </a:cubicBezTo>
                  <a:cubicBezTo>
                    <a:pt x="35" y="163"/>
                    <a:pt x="34" y="165"/>
                    <a:pt x="35" y="165"/>
                  </a:cubicBezTo>
                  <a:close/>
                  <a:moveTo>
                    <a:pt x="62" y="163"/>
                  </a:moveTo>
                  <a:cubicBezTo>
                    <a:pt x="62" y="163"/>
                    <a:pt x="62" y="163"/>
                    <a:pt x="62" y="163"/>
                  </a:cubicBezTo>
                  <a:cubicBezTo>
                    <a:pt x="62" y="163"/>
                    <a:pt x="61" y="164"/>
                    <a:pt x="61" y="164"/>
                  </a:cubicBezTo>
                  <a:cubicBezTo>
                    <a:pt x="61" y="164"/>
                    <a:pt x="61" y="165"/>
                    <a:pt x="62" y="164"/>
                  </a:cubicBezTo>
                  <a:cubicBezTo>
                    <a:pt x="62" y="164"/>
                    <a:pt x="62" y="163"/>
                    <a:pt x="62" y="163"/>
                  </a:cubicBezTo>
                  <a:close/>
                  <a:moveTo>
                    <a:pt x="57" y="166"/>
                  </a:moveTo>
                  <a:cubicBezTo>
                    <a:pt x="57" y="165"/>
                    <a:pt x="57" y="164"/>
                    <a:pt x="57" y="164"/>
                  </a:cubicBezTo>
                  <a:cubicBezTo>
                    <a:pt x="56" y="164"/>
                    <a:pt x="57" y="166"/>
                    <a:pt x="57" y="166"/>
                  </a:cubicBezTo>
                  <a:close/>
                  <a:moveTo>
                    <a:pt x="31" y="165"/>
                  </a:moveTo>
                  <a:cubicBezTo>
                    <a:pt x="31" y="165"/>
                    <a:pt x="31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4"/>
                    <a:pt x="31" y="165"/>
                    <a:pt x="31" y="165"/>
                  </a:cubicBezTo>
                  <a:close/>
                  <a:moveTo>
                    <a:pt x="39" y="166"/>
                  </a:moveTo>
                  <a:cubicBezTo>
                    <a:pt x="39" y="168"/>
                    <a:pt x="38" y="169"/>
                    <a:pt x="39" y="171"/>
                  </a:cubicBezTo>
                  <a:cubicBezTo>
                    <a:pt x="39" y="172"/>
                    <a:pt x="39" y="172"/>
                    <a:pt x="38" y="173"/>
                  </a:cubicBezTo>
                  <a:cubicBezTo>
                    <a:pt x="39" y="176"/>
                    <a:pt x="38" y="179"/>
                    <a:pt x="38" y="181"/>
                  </a:cubicBezTo>
                  <a:cubicBezTo>
                    <a:pt x="38" y="181"/>
                    <a:pt x="38" y="182"/>
                    <a:pt x="38" y="183"/>
                  </a:cubicBezTo>
                  <a:cubicBezTo>
                    <a:pt x="38" y="184"/>
                    <a:pt x="38" y="188"/>
                    <a:pt x="38" y="189"/>
                  </a:cubicBezTo>
                  <a:cubicBezTo>
                    <a:pt x="39" y="180"/>
                    <a:pt x="40" y="173"/>
                    <a:pt x="40" y="164"/>
                  </a:cubicBezTo>
                  <a:cubicBezTo>
                    <a:pt x="39" y="165"/>
                    <a:pt x="39" y="165"/>
                    <a:pt x="39" y="166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166"/>
                    <a:pt x="60" y="166"/>
                  </a:cubicBezTo>
                  <a:cubicBezTo>
                    <a:pt x="60" y="167"/>
                    <a:pt x="61" y="166"/>
                    <a:pt x="60" y="165"/>
                  </a:cubicBezTo>
                  <a:cubicBezTo>
                    <a:pt x="61" y="166"/>
                    <a:pt x="60" y="165"/>
                    <a:pt x="60" y="166"/>
                  </a:cubicBezTo>
                  <a:close/>
                  <a:moveTo>
                    <a:pt x="33" y="169"/>
                  </a:moveTo>
                  <a:cubicBezTo>
                    <a:pt x="34" y="168"/>
                    <a:pt x="35" y="167"/>
                    <a:pt x="34" y="165"/>
                  </a:cubicBezTo>
                  <a:cubicBezTo>
                    <a:pt x="33" y="166"/>
                    <a:pt x="33" y="168"/>
                    <a:pt x="33" y="169"/>
                  </a:cubicBezTo>
                  <a:close/>
                  <a:moveTo>
                    <a:pt x="36" y="168"/>
                  </a:moveTo>
                  <a:cubicBezTo>
                    <a:pt x="36" y="167"/>
                    <a:pt x="37" y="167"/>
                    <a:pt x="37" y="166"/>
                  </a:cubicBezTo>
                  <a:cubicBezTo>
                    <a:pt x="37" y="166"/>
                    <a:pt x="37" y="166"/>
                    <a:pt x="37" y="165"/>
                  </a:cubicBezTo>
                  <a:cubicBezTo>
                    <a:pt x="36" y="166"/>
                    <a:pt x="35" y="167"/>
                    <a:pt x="36" y="168"/>
                  </a:cubicBezTo>
                  <a:close/>
                  <a:moveTo>
                    <a:pt x="62" y="166"/>
                  </a:moveTo>
                  <a:cubicBezTo>
                    <a:pt x="63" y="166"/>
                    <a:pt x="63" y="167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3" y="166"/>
                    <a:pt x="62" y="166"/>
                    <a:pt x="62" y="166"/>
                  </a:cubicBezTo>
                  <a:close/>
                  <a:moveTo>
                    <a:pt x="56" y="169"/>
                  </a:moveTo>
                  <a:cubicBezTo>
                    <a:pt x="56" y="168"/>
                    <a:pt x="57" y="168"/>
                    <a:pt x="57" y="168"/>
                  </a:cubicBezTo>
                  <a:cubicBezTo>
                    <a:pt x="57" y="167"/>
                    <a:pt x="57" y="166"/>
                    <a:pt x="56" y="166"/>
                  </a:cubicBezTo>
                  <a:cubicBezTo>
                    <a:pt x="56" y="167"/>
                    <a:pt x="55" y="169"/>
                    <a:pt x="56" y="169"/>
                  </a:cubicBezTo>
                  <a:close/>
                  <a:moveTo>
                    <a:pt x="60" y="168"/>
                  </a:moveTo>
                  <a:cubicBezTo>
                    <a:pt x="60" y="167"/>
                    <a:pt x="61" y="167"/>
                    <a:pt x="61" y="166"/>
                  </a:cubicBezTo>
                  <a:cubicBezTo>
                    <a:pt x="61" y="167"/>
                    <a:pt x="59" y="167"/>
                    <a:pt x="60" y="168"/>
                  </a:cubicBezTo>
                  <a:close/>
                  <a:moveTo>
                    <a:pt x="31" y="179"/>
                  </a:moveTo>
                  <a:cubicBezTo>
                    <a:pt x="31" y="178"/>
                    <a:pt x="32" y="177"/>
                    <a:pt x="32" y="175"/>
                  </a:cubicBezTo>
                  <a:cubicBezTo>
                    <a:pt x="31" y="175"/>
                    <a:pt x="31" y="173"/>
                    <a:pt x="31" y="172"/>
                  </a:cubicBezTo>
                  <a:cubicBezTo>
                    <a:pt x="31" y="172"/>
                    <a:pt x="32" y="172"/>
                    <a:pt x="32" y="172"/>
                  </a:cubicBezTo>
                  <a:cubicBezTo>
                    <a:pt x="32" y="171"/>
                    <a:pt x="32" y="169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71"/>
                    <a:pt x="31" y="175"/>
                    <a:pt x="31" y="179"/>
                  </a:cubicBezTo>
                  <a:close/>
                  <a:moveTo>
                    <a:pt x="59" y="169"/>
                  </a:moveTo>
                  <a:cubicBezTo>
                    <a:pt x="59" y="169"/>
                    <a:pt x="60" y="169"/>
                    <a:pt x="59" y="168"/>
                  </a:cubicBezTo>
                  <a:cubicBezTo>
                    <a:pt x="58" y="168"/>
                    <a:pt x="58" y="169"/>
                    <a:pt x="59" y="169"/>
                  </a:cubicBezTo>
                  <a:close/>
                  <a:moveTo>
                    <a:pt x="61" y="168"/>
                  </a:moveTo>
                  <a:cubicBezTo>
                    <a:pt x="60" y="168"/>
                    <a:pt x="61" y="169"/>
                    <a:pt x="61" y="170"/>
                  </a:cubicBezTo>
                  <a:cubicBezTo>
                    <a:pt x="62" y="170"/>
                    <a:pt x="62" y="169"/>
                    <a:pt x="62" y="169"/>
                  </a:cubicBezTo>
                  <a:cubicBezTo>
                    <a:pt x="62" y="169"/>
                    <a:pt x="62" y="168"/>
                    <a:pt x="61" y="168"/>
                  </a:cubicBezTo>
                  <a:close/>
                  <a:moveTo>
                    <a:pt x="38" y="170"/>
                  </a:moveTo>
                  <a:cubicBezTo>
                    <a:pt x="38" y="169"/>
                    <a:pt x="37" y="169"/>
                    <a:pt x="37" y="168"/>
                  </a:cubicBezTo>
                  <a:cubicBezTo>
                    <a:pt x="37" y="169"/>
                    <a:pt x="37" y="170"/>
                    <a:pt x="38" y="170"/>
                  </a:cubicBezTo>
                  <a:close/>
                  <a:moveTo>
                    <a:pt x="34" y="171"/>
                  </a:moveTo>
                  <a:cubicBezTo>
                    <a:pt x="34" y="170"/>
                    <a:pt x="36" y="169"/>
                    <a:pt x="35" y="169"/>
                  </a:cubicBezTo>
                  <a:cubicBezTo>
                    <a:pt x="35" y="170"/>
                    <a:pt x="34" y="170"/>
                    <a:pt x="34" y="171"/>
                  </a:cubicBezTo>
                  <a:close/>
                  <a:moveTo>
                    <a:pt x="58" y="169"/>
                  </a:moveTo>
                  <a:cubicBezTo>
                    <a:pt x="57" y="170"/>
                    <a:pt x="57" y="170"/>
                    <a:pt x="56" y="170"/>
                  </a:cubicBezTo>
                  <a:cubicBezTo>
                    <a:pt x="56" y="171"/>
                    <a:pt x="57" y="171"/>
                    <a:pt x="57" y="172"/>
                  </a:cubicBezTo>
                  <a:cubicBezTo>
                    <a:pt x="58" y="171"/>
                    <a:pt x="58" y="170"/>
                    <a:pt x="58" y="169"/>
                  </a:cubicBezTo>
                  <a:cubicBezTo>
                    <a:pt x="58" y="170"/>
                    <a:pt x="58" y="169"/>
                    <a:pt x="58" y="169"/>
                  </a:cubicBezTo>
                  <a:close/>
                  <a:moveTo>
                    <a:pt x="59" y="170"/>
                  </a:moveTo>
                  <a:cubicBezTo>
                    <a:pt x="60" y="171"/>
                    <a:pt x="60" y="171"/>
                    <a:pt x="60" y="171"/>
                  </a:cubicBezTo>
                  <a:cubicBezTo>
                    <a:pt x="60" y="170"/>
                    <a:pt x="60" y="170"/>
                    <a:pt x="60" y="169"/>
                  </a:cubicBezTo>
                  <a:cubicBezTo>
                    <a:pt x="60" y="170"/>
                    <a:pt x="59" y="170"/>
                    <a:pt x="59" y="170"/>
                  </a:cubicBezTo>
                  <a:close/>
                  <a:moveTo>
                    <a:pt x="37" y="172"/>
                  </a:moveTo>
                  <a:cubicBezTo>
                    <a:pt x="37" y="172"/>
                    <a:pt x="37" y="172"/>
                    <a:pt x="37" y="172"/>
                  </a:cubicBezTo>
                  <a:cubicBezTo>
                    <a:pt x="37" y="171"/>
                    <a:pt x="37" y="171"/>
                    <a:pt x="36" y="171"/>
                  </a:cubicBezTo>
                  <a:cubicBezTo>
                    <a:pt x="37" y="171"/>
                    <a:pt x="37" y="171"/>
                    <a:pt x="37" y="172"/>
                  </a:cubicBezTo>
                  <a:close/>
                  <a:moveTo>
                    <a:pt x="62" y="171"/>
                  </a:moveTo>
                  <a:cubicBezTo>
                    <a:pt x="62" y="171"/>
                    <a:pt x="62" y="172"/>
                    <a:pt x="63" y="172"/>
                  </a:cubicBezTo>
                  <a:cubicBezTo>
                    <a:pt x="63" y="171"/>
                    <a:pt x="63" y="171"/>
                    <a:pt x="62" y="171"/>
                  </a:cubicBezTo>
                  <a:cubicBezTo>
                    <a:pt x="62" y="171"/>
                    <a:pt x="62" y="171"/>
                    <a:pt x="62" y="171"/>
                  </a:cubicBezTo>
                  <a:close/>
                  <a:moveTo>
                    <a:pt x="35" y="173"/>
                  </a:moveTo>
                  <a:cubicBezTo>
                    <a:pt x="35" y="173"/>
                    <a:pt x="35" y="174"/>
                    <a:pt x="36" y="174"/>
                  </a:cubicBezTo>
                  <a:cubicBezTo>
                    <a:pt x="36" y="173"/>
                    <a:pt x="36" y="173"/>
                    <a:pt x="36" y="172"/>
                  </a:cubicBezTo>
                  <a:cubicBezTo>
                    <a:pt x="36" y="172"/>
                    <a:pt x="36" y="172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5" y="172"/>
                    <a:pt x="35" y="172"/>
                    <a:pt x="35" y="173"/>
                  </a:cubicBezTo>
                  <a:close/>
                  <a:moveTo>
                    <a:pt x="58" y="173"/>
                  </a:moveTo>
                  <a:cubicBezTo>
                    <a:pt x="58" y="173"/>
                    <a:pt x="59" y="173"/>
                    <a:pt x="59" y="172"/>
                  </a:cubicBezTo>
                  <a:cubicBezTo>
                    <a:pt x="59" y="172"/>
                    <a:pt x="59" y="172"/>
                    <a:pt x="59" y="171"/>
                  </a:cubicBezTo>
                  <a:cubicBezTo>
                    <a:pt x="58" y="172"/>
                    <a:pt x="57" y="173"/>
                    <a:pt x="58" y="173"/>
                  </a:cubicBezTo>
                  <a:close/>
                  <a:moveTo>
                    <a:pt x="56" y="174"/>
                  </a:moveTo>
                  <a:cubicBezTo>
                    <a:pt x="56" y="174"/>
                    <a:pt x="56" y="173"/>
                    <a:pt x="57" y="173"/>
                  </a:cubicBezTo>
                  <a:cubicBezTo>
                    <a:pt x="56" y="173"/>
                    <a:pt x="56" y="173"/>
                    <a:pt x="56" y="172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6" y="173"/>
                    <a:pt x="56" y="174"/>
                  </a:cubicBezTo>
                  <a:close/>
                  <a:moveTo>
                    <a:pt x="61" y="173"/>
                  </a:moveTo>
                  <a:cubicBezTo>
                    <a:pt x="61" y="173"/>
                    <a:pt x="62" y="175"/>
                    <a:pt x="62" y="174"/>
                  </a:cubicBezTo>
                  <a:cubicBezTo>
                    <a:pt x="62" y="173"/>
                    <a:pt x="61" y="173"/>
                    <a:pt x="61" y="172"/>
                  </a:cubicBezTo>
                  <a:cubicBezTo>
                    <a:pt x="61" y="173"/>
                    <a:pt x="61" y="173"/>
                    <a:pt x="61" y="173"/>
                  </a:cubicBezTo>
                  <a:close/>
                  <a:moveTo>
                    <a:pt x="64" y="173"/>
                  </a:moveTo>
                  <a:cubicBezTo>
                    <a:pt x="64" y="174"/>
                    <a:pt x="65" y="174"/>
                    <a:pt x="65" y="174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73"/>
                    <a:pt x="66" y="173"/>
                    <a:pt x="65" y="173"/>
                  </a:cubicBezTo>
                  <a:cubicBezTo>
                    <a:pt x="65" y="173"/>
                    <a:pt x="65" y="173"/>
                    <a:pt x="64" y="173"/>
                  </a:cubicBezTo>
                  <a:close/>
                  <a:moveTo>
                    <a:pt x="58" y="174"/>
                  </a:moveTo>
                  <a:cubicBezTo>
                    <a:pt x="59" y="174"/>
                    <a:pt x="59" y="173"/>
                    <a:pt x="59" y="173"/>
                  </a:cubicBezTo>
                  <a:cubicBezTo>
                    <a:pt x="59" y="173"/>
                    <a:pt x="58" y="174"/>
                    <a:pt x="58" y="174"/>
                  </a:cubicBezTo>
                  <a:close/>
                  <a:moveTo>
                    <a:pt x="36" y="175"/>
                  </a:moveTo>
                  <a:cubicBezTo>
                    <a:pt x="36" y="175"/>
                    <a:pt x="37" y="174"/>
                    <a:pt x="37" y="174"/>
                  </a:cubicBezTo>
                  <a:cubicBezTo>
                    <a:pt x="36" y="174"/>
                    <a:pt x="36" y="174"/>
                    <a:pt x="36" y="175"/>
                  </a:cubicBezTo>
                  <a:close/>
                  <a:moveTo>
                    <a:pt x="33" y="176"/>
                  </a:moveTo>
                  <a:cubicBezTo>
                    <a:pt x="34" y="176"/>
                    <a:pt x="33" y="177"/>
                    <a:pt x="34" y="177"/>
                  </a:cubicBezTo>
                  <a:cubicBezTo>
                    <a:pt x="35" y="176"/>
                    <a:pt x="35" y="175"/>
                    <a:pt x="34" y="174"/>
                  </a:cubicBezTo>
                  <a:cubicBezTo>
                    <a:pt x="34" y="175"/>
                    <a:pt x="33" y="175"/>
                    <a:pt x="33" y="176"/>
                  </a:cubicBezTo>
                  <a:close/>
                  <a:moveTo>
                    <a:pt x="59" y="175"/>
                  </a:moveTo>
                  <a:cubicBezTo>
                    <a:pt x="59" y="176"/>
                    <a:pt x="59" y="176"/>
                    <a:pt x="60" y="176"/>
                  </a:cubicBezTo>
                  <a:cubicBezTo>
                    <a:pt x="60" y="176"/>
                    <a:pt x="60" y="176"/>
                    <a:pt x="61" y="175"/>
                  </a:cubicBezTo>
                  <a:cubicBezTo>
                    <a:pt x="60" y="175"/>
                    <a:pt x="60" y="174"/>
                    <a:pt x="60" y="174"/>
                  </a:cubicBezTo>
                  <a:cubicBezTo>
                    <a:pt x="60" y="175"/>
                    <a:pt x="59" y="175"/>
                    <a:pt x="59" y="175"/>
                  </a:cubicBezTo>
                  <a:close/>
                  <a:moveTo>
                    <a:pt x="57" y="175"/>
                  </a:moveTo>
                  <a:cubicBezTo>
                    <a:pt x="57" y="175"/>
                    <a:pt x="57" y="175"/>
                    <a:pt x="57" y="176"/>
                  </a:cubicBezTo>
                  <a:cubicBezTo>
                    <a:pt x="57" y="176"/>
                    <a:pt x="58" y="175"/>
                    <a:pt x="58" y="175"/>
                  </a:cubicBezTo>
                  <a:cubicBezTo>
                    <a:pt x="57" y="175"/>
                    <a:pt x="57" y="174"/>
                    <a:pt x="57" y="175"/>
                  </a:cubicBezTo>
                  <a:close/>
                  <a:moveTo>
                    <a:pt x="65" y="176"/>
                  </a:moveTo>
                  <a:cubicBezTo>
                    <a:pt x="65" y="177"/>
                    <a:pt x="64" y="176"/>
                    <a:pt x="64" y="177"/>
                  </a:cubicBezTo>
                  <a:cubicBezTo>
                    <a:pt x="65" y="177"/>
                    <a:pt x="65" y="178"/>
                    <a:pt x="65" y="178"/>
                  </a:cubicBezTo>
                  <a:cubicBezTo>
                    <a:pt x="65" y="177"/>
                    <a:pt x="65" y="176"/>
                    <a:pt x="65" y="175"/>
                  </a:cubicBezTo>
                  <a:cubicBezTo>
                    <a:pt x="65" y="176"/>
                    <a:pt x="65" y="176"/>
                    <a:pt x="65" y="176"/>
                  </a:cubicBezTo>
                  <a:close/>
                  <a:moveTo>
                    <a:pt x="60" y="176"/>
                  </a:moveTo>
                  <a:cubicBezTo>
                    <a:pt x="60" y="176"/>
                    <a:pt x="60" y="176"/>
                    <a:pt x="61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0" y="176"/>
                    <a:pt x="60" y="176"/>
                    <a:pt x="60" y="176"/>
                  </a:cubicBezTo>
                  <a:close/>
                  <a:moveTo>
                    <a:pt x="58" y="178"/>
                  </a:moveTo>
                  <a:cubicBezTo>
                    <a:pt x="58" y="178"/>
                    <a:pt x="58" y="178"/>
                    <a:pt x="59" y="177"/>
                  </a:cubicBezTo>
                  <a:cubicBezTo>
                    <a:pt x="58" y="177"/>
                    <a:pt x="58" y="176"/>
                    <a:pt x="58" y="176"/>
                  </a:cubicBezTo>
                  <a:cubicBezTo>
                    <a:pt x="57" y="177"/>
                    <a:pt x="57" y="177"/>
                    <a:pt x="58" y="178"/>
                  </a:cubicBezTo>
                  <a:close/>
                  <a:moveTo>
                    <a:pt x="34" y="177"/>
                  </a:moveTo>
                  <a:cubicBezTo>
                    <a:pt x="34" y="177"/>
                    <a:pt x="34" y="177"/>
                    <a:pt x="34" y="178"/>
                  </a:cubicBezTo>
                  <a:cubicBezTo>
                    <a:pt x="35" y="178"/>
                    <a:pt x="35" y="177"/>
                    <a:pt x="35" y="177"/>
                  </a:cubicBezTo>
                  <a:cubicBezTo>
                    <a:pt x="35" y="177"/>
                    <a:pt x="35" y="177"/>
                    <a:pt x="34" y="177"/>
                  </a:cubicBezTo>
                  <a:close/>
                  <a:moveTo>
                    <a:pt x="32" y="177"/>
                  </a:moveTo>
                  <a:cubicBezTo>
                    <a:pt x="33" y="177"/>
                    <a:pt x="32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7"/>
                    <a:pt x="32" y="177"/>
                    <a:pt x="32" y="177"/>
                  </a:cubicBezTo>
                  <a:close/>
                  <a:moveTo>
                    <a:pt x="60" y="178"/>
                  </a:moveTo>
                  <a:cubicBezTo>
                    <a:pt x="60" y="179"/>
                    <a:pt x="61" y="178"/>
                    <a:pt x="61" y="177"/>
                  </a:cubicBezTo>
                  <a:cubicBezTo>
                    <a:pt x="61" y="178"/>
                    <a:pt x="60" y="178"/>
                    <a:pt x="60" y="178"/>
                  </a:cubicBezTo>
                  <a:close/>
                  <a:moveTo>
                    <a:pt x="63" y="178"/>
                  </a:moveTo>
                  <a:cubicBezTo>
                    <a:pt x="64" y="179"/>
                    <a:pt x="64" y="180"/>
                    <a:pt x="65" y="180"/>
                  </a:cubicBezTo>
                  <a:cubicBezTo>
                    <a:pt x="65" y="180"/>
                    <a:pt x="65" y="180"/>
                    <a:pt x="65" y="179"/>
                  </a:cubicBezTo>
                  <a:cubicBezTo>
                    <a:pt x="64" y="179"/>
                    <a:pt x="64" y="178"/>
                    <a:pt x="64" y="177"/>
                  </a:cubicBezTo>
                  <a:cubicBezTo>
                    <a:pt x="64" y="177"/>
                    <a:pt x="63" y="177"/>
                    <a:pt x="63" y="178"/>
                  </a:cubicBezTo>
                  <a:close/>
                  <a:moveTo>
                    <a:pt x="36" y="178"/>
                  </a:moveTo>
                  <a:cubicBezTo>
                    <a:pt x="36" y="178"/>
                    <a:pt x="37" y="178"/>
                    <a:pt x="36" y="177"/>
                  </a:cubicBezTo>
                  <a:cubicBezTo>
                    <a:pt x="36" y="178"/>
                    <a:pt x="36" y="178"/>
                    <a:pt x="36" y="178"/>
                  </a:cubicBezTo>
                  <a:close/>
                  <a:moveTo>
                    <a:pt x="58" y="179"/>
                  </a:move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8"/>
                    <a:pt x="59" y="178"/>
                  </a:cubicBezTo>
                  <a:cubicBezTo>
                    <a:pt x="59" y="178"/>
                    <a:pt x="58" y="178"/>
                    <a:pt x="58" y="179"/>
                  </a:cubicBezTo>
                  <a:close/>
                  <a:moveTo>
                    <a:pt x="57" y="179"/>
                  </a:move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7" y="178"/>
                    <a:pt x="57" y="179"/>
                  </a:cubicBezTo>
                  <a:close/>
                  <a:moveTo>
                    <a:pt x="61" y="180"/>
                  </a:moveTo>
                  <a:cubicBezTo>
                    <a:pt x="61" y="179"/>
                    <a:pt x="61" y="179"/>
                    <a:pt x="62" y="178"/>
                  </a:cubicBezTo>
                  <a:cubicBezTo>
                    <a:pt x="61" y="178"/>
                    <a:pt x="60" y="179"/>
                    <a:pt x="61" y="180"/>
                  </a:cubicBezTo>
                  <a:close/>
                  <a:moveTo>
                    <a:pt x="33" y="181"/>
                  </a:moveTo>
                  <a:cubicBezTo>
                    <a:pt x="33" y="180"/>
                    <a:pt x="34" y="179"/>
                    <a:pt x="33" y="179"/>
                  </a:cubicBezTo>
                  <a:cubicBezTo>
                    <a:pt x="33" y="179"/>
                    <a:pt x="32" y="180"/>
                    <a:pt x="33" y="181"/>
                  </a:cubicBezTo>
                  <a:close/>
                  <a:moveTo>
                    <a:pt x="31" y="180"/>
                  </a:moveTo>
                  <a:cubicBezTo>
                    <a:pt x="31" y="180"/>
                    <a:pt x="32" y="179"/>
                    <a:pt x="32" y="179"/>
                  </a:cubicBezTo>
                  <a:cubicBezTo>
                    <a:pt x="32" y="179"/>
                    <a:pt x="31" y="180"/>
                    <a:pt x="31" y="180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5" y="180"/>
                    <a:pt x="36" y="180"/>
                  </a:cubicBezTo>
                  <a:cubicBezTo>
                    <a:pt x="36" y="180"/>
                    <a:pt x="36" y="179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lose/>
                  <a:moveTo>
                    <a:pt x="37" y="18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79"/>
                    <a:pt x="37" y="179"/>
                  </a:cubicBezTo>
                  <a:cubicBezTo>
                    <a:pt x="37" y="180"/>
                    <a:pt x="37" y="180"/>
                    <a:pt x="37" y="180"/>
                  </a:cubicBezTo>
                  <a:close/>
                  <a:moveTo>
                    <a:pt x="57" y="181"/>
                  </a:moveTo>
                  <a:cubicBezTo>
                    <a:pt x="57" y="181"/>
                    <a:pt x="58" y="181"/>
                    <a:pt x="58" y="180"/>
                  </a:cubicBezTo>
                  <a:cubicBezTo>
                    <a:pt x="57" y="180"/>
                    <a:pt x="57" y="179"/>
                    <a:pt x="57" y="179"/>
                  </a:cubicBezTo>
                  <a:cubicBezTo>
                    <a:pt x="57" y="180"/>
                    <a:pt x="56" y="181"/>
                    <a:pt x="57" y="181"/>
                  </a:cubicBezTo>
                  <a:close/>
                  <a:moveTo>
                    <a:pt x="61" y="180"/>
                  </a:moveTo>
                  <a:cubicBezTo>
                    <a:pt x="62" y="181"/>
                    <a:pt x="62" y="181"/>
                    <a:pt x="62" y="182"/>
                  </a:cubicBezTo>
                  <a:cubicBezTo>
                    <a:pt x="62" y="181"/>
                    <a:pt x="62" y="180"/>
                    <a:pt x="62" y="179"/>
                  </a:cubicBezTo>
                  <a:cubicBezTo>
                    <a:pt x="62" y="180"/>
                    <a:pt x="62" y="180"/>
                    <a:pt x="61" y="180"/>
                  </a:cubicBezTo>
                  <a:close/>
                  <a:moveTo>
                    <a:pt x="59" y="181"/>
                  </a:moveTo>
                  <a:cubicBezTo>
                    <a:pt x="60" y="181"/>
                    <a:pt x="60" y="180"/>
                    <a:pt x="60" y="180"/>
                  </a:cubicBezTo>
                  <a:cubicBezTo>
                    <a:pt x="60" y="181"/>
                    <a:pt x="59" y="180"/>
                    <a:pt x="59" y="181"/>
                  </a:cubicBezTo>
                  <a:close/>
                  <a:moveTo>
                    <a:pt x="30" y="191"/>
                  </a:moveTo>
                  <a:cubicBezTo>
                    <a:pt x="30" y="191"/>
                    <a:pt x="31" y="191"/>
                    <a:pt x="31" y="191"/>
                  </a:cubicBezTo>
                  <a:cubicBezTo>
                    <a:pt x="30" y="192"/>
                    <a:pt x="31" y="193"/>
                    <a:pt x="30" y="194"/>
                  </a:cubicBezTo>
                  <a:cubicBezTo>
                    <a:pt x="31" y="194"/>
                    <a:pt x="30" y="197"/>
                    <a:pt x="31" y="198"/>
                  </a:cubicBezTo>
                  <a:cubicBezTo>
                    <a:pt x="31" y="198"/>
                    <a:pt x="31" y="197"/>
                    <a:pt x="32" y="196"/>
                  </a:cubicBezTo>
                  <a:cubicBezTo>
                    <a:pt x="32" y="196"/>
                    <a:pt x="31" y="196"/>
                    <a:pt x="31" y="195"/>
                  </a:cubicBezTo>
                  <a:cubicBezTo>
                    <a:pt x="32" y="193"/>
                    <a:pt x="32" y="190"/>
                    <a:pt x="31" y="189"/>
                  </a:cubicBezTo>
                  <a:cubicBezTo>
                    <a:pt x="32" y="187"/>
                    <a:pt x="32" y="184"/>
                    <a:pt x="32" y="181"/>
                  </a:cubicBezTo>
                  <a:cubicBezTo>
                    <a:pt x="32" y="181"/>
                    <a:pt x="32" y="181"/>
                    <a:pt x="31" y="181"/>
                  </a:cubicBezTo>
                  <a:cubicBezTo>
                    <a:pt x="29" y="184"/>
                    <a:pt x="31" y="188"/>
                    <a:pt x="30" y="191"/>
                  </a:cubicBezTo>
                  <a:close/>
                  <a:moveTo>
                    <a:pt x="64" y="185"/>
                  </a:moveTo>
                  <a:cubicBezTo>
                    <a:pt x="64" y="185"/>
                    <a:pt x="64" y="185"/>
                    <a:pt x="63" y="185"/>
                  </a:cubicBezTo>
                  <a:cubicBezTo>
                    <a:pt x="63" y="186"/>
                    <a:pt x="64" y="187"/>
                    <a:pt x="65" y="187"/>
                  </a:cubicBezTo>
                  <a:cubicBezTo>
                    <a:pt x="64" y="188"/>
                    <a:pt x="65" y="189"/>
                    <a:pt x="64" y="190"/>
                  </a:cubicBezTo>
                  <a:cubicBezTo>
                    <a:pt x="64" y="189"/>
                    <a:pt x="63" y="189"/>
                    <a:pt x="63" y="189"/>
                  </a:cubicBezTo>
                  <a:cubicBezTo>
                    <a:pt x="63" y="190"/>
                    <a:pt x="63" y="191"/>
                    <a:pt x="64" y="192"/>
                  </a:cubicBezTo>
                  <a:cubicBezTo>
                    <a:pt x="66" y="190"/>
                    <a:pt x="65" y="185"/>
                    <a:pt x="65" y="182"/>
                  </a:cubicBezTo>
                  <a:cubicBezTo>
                    <a:pt x="65" y="182"/>
                    <a:pt x="64" y="181"/>
                    <a:pt x="64" y="181"/>
                  </a:cubicBezTo>
                  <a:cubicBezTo>
                    <a:pt x="63" y="182"/>
                    <a:pt x="65" y="184"/>
                    <a:pt x="64" y="185"/>
                  </a:cubicBezTo>
                  <a:close/>
                  <a:moveTo>
                    <a:pt x="34" y="183"/>
                  </a:moveTo>
                  <a:cubicBezTo>
                    <a:pt x="34" y="182"/>
                    <a:pt x="35" y="182"/>
                    <a:pt x="35" y="181"/>
                  </a:cubicBezTo>
                  <a:cubicBezTo>
                    <a:pt x="35" y="181"/>
                    <a:pt x="34" y="181"/>
                    <a:pt x="34" y="181"/>
                  </a:cubicBezTo>
                  <a:cubicBezTo>
                    <a:pt x="34" y="182"/>
                    <a:pt x="33" y="183"/>
                    <a:pt x="34" y="183"/>
                  </a:cubicBezTo>
                  <a:close/>
                  <a:moveTo>
                    <a:pt x="60" y="182"/>
                  </a:moveTo>
                  <a:cubicBezTo>
                    <a:pt x="60" y="183"/>
                    <a:pt x="61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60" y="182"/>
                  </a:cubicBezTo>
                  <a:close/>
                  <a:moveTo>
                    <a:pt x="57" y="182"/>
                  </a:moveTo>
                  <a:cubicBezTo>
                    <a:pt x="57" y="183"/>
                    <a:pt x="58" y="183"/>
                    <a:pt x="58" y="183"/>
                  </a:cubicBezTo>
                  <a:cubicBezTo>
                    <a:pt x="58" y="183"/>
                    <a:pt x="59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lose/>
                  <a:moveTo>
                    <a:pt x="63" y="183"/>
                  </a:moveTo>
                  <a:cubicBezTo>
                    <a:pt x="63" y="183"/>
                    <a:pt x="64" y="183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3"/>
                    <a:pt x="63" y="183"/>
                    <a:pt x="63" y="183"/>
                  </a:cubicBezTo>
                  <a:close/>
                  <a:moveTo>
                    <a:pt x="36" y="184"/>
                  </a:moveTo>
                  <a:cubicBezTo>
                    <a:pt x="36" y="183"/>
                    <a:pt x="37" y="183"/>
                    <a:pt x="37" y="182"/>
                  </a:cubicBezTo>
                  <a:cubicBezTo>
                    <a:pt x="36" y="182"/>
                    <a:pt x="36" y="183"/>
                    <a:pt x="36" y="184"/>
                  </a:cubicBezTo>
                  <a:close/>
                  <a:moveTo>
                    <a:pt x="35" y="184"/>
                  </a:moveTo>
                  <a:cubicBezTo>
                    <a:pt x="35" y="184"/>
                    <a:pt x="36" y="183"/>
                    <a:pt x="35" y="183"/>
                  </a:cubicBezTo>
                  <a:cubicBezTo>
                    <a:pt x="35" y="183"/>
                    <a:pt x="34" y="184"/>
                    <a:pt x="35" y="184"/>
                  </a:cubicBezTo>
                  <a:close/>
                  <a:moveTo>
                    <a:pt x="58" y="185"/>
                  </a:moveTo>
                  <a:cubicBezTo>
                    <a:pt x="59" y="185"/>
                    <a:pt x="59" y="184"/>
                    <a:pt x="59" y="184"/>
                  </a:cubicBezTo>
                  <a:cubicBezTo>
                    <a:pt x="59" y="184"/>
                    <a:pt x="59" y="183"/>
                    <a:pt x="59" y="183"/>
                  </a:cubicBezTo>
                  <a:cubicBezTo>
                    <a:pt x="59" y="184"/>
                    <a:pt x="58" y="184"/>
                    <a:pt x="58" y="185"/>
                  </a:cubicBezTo>
                  <a:close/>
                  <a:moveTo>
                    <a:pt x="62" y="185"/>
                  </a:moveTo>
                  <a:cubicBezTo>
                    <a:pt x="62" y="185"/>
                    <a:pt x="62" y="184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1" y="184"/>
                    <a:pt x="61" y="185"/>
                    <a:pt x="62" y="185"/>
                  </a:cubicBezTo>
                  <a:close/>
                  <a:moveTo>
                    <a:pt x="33" y="185"/>
                  </a:move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4"/>
                    <a:pt x="33" y="184"/>
                  </a:cubicBezTo>
                  <a:cubicBezTo>
                    <a:pt x="33" y="184"/>
                    <a:pt x="32" y="185"/>
                    <a:pt x="33" y="185"/>
                  </a:cubicBezTo>
                  <a:close/>
                  <a:moveTo>
                    <a:pt x="35" y="186"/>
                  </a:moveTo>
                  <a:cubicBezTo>
                    <a:pt x="36" y="185"/>
                    <a:pt x="36" y="184"/>
                    <a:pt x="36" y="184"/>
                  </a:cubicBezTo>
                  <a:cubicBezTo>
                    <a:pt x="36" y="184"/>
                    <a:pt x="35" y="185"/>
                    <a:pt x="35" y="186"/>
                  </a:cubicBezTo>
                  <a:close/>
                  <a:moveTo>
                    <a:pt x="60" y="187"/>
                  </a:moveTo>
                  <a:cubicBezTo>
                    <a:pt x="60" y="187"/>
                    <a:pt x="61" y="186"/>
                    <a:pt x="60" y="186"/>
                  </a:cubicBezTo>
                  <a:cubicBezTo>
                    <a:pt x="60" y="186"/>
                    <a:pt x="59" y="187"/>
                    <a:pt x="60" y="187"/>
                  </a:cubicBezTo>
                  <a:close/>
                  <a:moveTo>
                    <a:pt x="36" y="187"/>
                  </a:moveTo>
                  <a:cubicBezTo>
                    <a:pt x="36" y="187"/>
                    <a:pt x="36" y="188"/>
                    <a:pt x="37" y="188"/>
                  </a:cubicBezTo>
                  <a:cubicBezTo>
                    <a:pt x="37" y="187"/>
                    <a:pt x="37" y="186"/>
                    <a:pt x="36" y="186"/>
                  </a:cubicBezTo>
                  <a:cubicBezTo>
                    <a:pt x="36" y="187"/>
                    <a:pt x="36" y="187"/>
                    <a:pt x="36" y="187"/>
                  </a:cubicBezTo>
                  <a:close/>
                  <a:moveTo>
                    <a:pt x="57" y="188"/>
                  </a:moveTo>
                  <a:cubicBezTo>
                    <a:pt x="58" y="187"/>
                    <a:pt x="58" y="187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8" y="187"/>
                    <a:pt x="57" y="187"/>
                    <a:pt x="57" y="188"/>
                  </a:cubicBezTo>
                  <a:close/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63" y="187"/>
                    <a:pt x="63" y="188"/>
                    <a:pt x="63" y="187"/>
                  </a:cubicBezTo>
                  <a:close/>
                  <a:moveTo>
                    <a:pt x="34" y="188"/>
                  </a:moveTo>
                  <a:cubicBezTo>
                    <a:pt x="34" y="188"/>
                    <a:pt x="35" y="188"/>
                    <a:pt x="35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8"/>
                    <a:pt x="34" y="188"/>
                  </a:cubicBezTo>
                  <a:close/>
                  <a:moveTo>
                    <a:pt x="58" y="189"/>
                  </a:moveTo>
                  <a:cubicBezTo>
                    <a:pt x="58" y="189"/>
                    <a:pt x="59" y="189"/>
                    <a:pt x="59" y="188"/>
                  </a:cubicBezTo>
                  <a:cubicBezTo>
                    <a:pt x="58" y="188"/>
                    <a:pt x="58" y="188"/>
                    <a:pt x="58" y="189"/>
                  </a:cubicBezTo>
                  <a:close/>
                  <a:moveTo>
                    <a:pt x="60" y="189"/>
                  </a:moveTo>
                  <a:cubicBezTo>
                    <a:pt x="60" y="189"/>
                    <a:pt x="61" y="190"/>
                    <a:pt x="61" y="190"/>
                  </a:cubicBezTo>
                  <a:cubicBezTo>
                    <a:pt x="61" y="189"/>
                    <a:pt x="62" y="189"/>
                    <a:pt x="62" y="189"/>
                  </a:cubicBezTo>
                  <a:cubicBezTo>
                    <a:pt x="61" y="189"/>
                    <a:pt x="61" y="188"/>
                    <a:pt x="61" y="188"/>
                  </a:cubicBezTo>
                  <a:cubicBezTo>
                    <a:pt x="61" y="188"/>
                    <a:pt x="61" y="189"/>
                    <a:pt x="60" y="189"/>
                  </a:cubicBezTo>
                  <a:close/>
                  <a:moveTo>
                    <a:pt x="33" y="192"/>
                  </a:moveTo>
                  <a:cubicBezTo>
                    <a:pt x="33" y="191"/>
                    <a:pt x="34" y="189"/>
                    <a:pt x="33" y="189"/>
                  </a:cubicBezTo>
                  <a:cubicBezTo>
                    <a:pt x="32" y="190"/>
                    <a:pt x="33" y="190"/>
                    <a:pt x="33" y="192"/>
                  </a:cubicBezTo>
                  <a:close/>
                  <a:moveTo>
                    <a:pt x="36" y="190"/>
                  </a:moveTo>
                  <a:cubicBezTo>
                    <a:pt x="36" y="190"/>
                    <a:pt x="36" y="191"/>
                    <a:pt x="37" y="191"/>
                  </a:cubicBezTo>
                  <a:cubicBezTo>
                    <a:pt x="37" y="191"/>
                    <a:pt x="37" y="190"/>
                    <a:pt x="36" y="189"/>
                  </a:cubicBezTo>
                  <a:cubicBezTo>
                    <a:pt x="36" y="190"/>
                    <a:pt x="36" y="190"/>
                    <a:pt x="36" y="190"/>
                  </a:cubicBezTo>
                  <a:close/>
                  <a:moveTo>
                    <a:pt x="59" y="191"/>
                  </a:moveTo>
                  <a:cubicBezTo>
                    <a:pt x="60" y="192"/>
                    <a:pt x="60" y="190"/>
                    <a:pt x="59" y="190"/>
                  </a:cubicBezTo>
                  <a:cubicBezTo>
                    <a:pt x="59" y="190"/>
                    <a:pt x="59" y="190"/>
                    <a:pt x="59" y="191"/>
                  </a:cubicBezTo>
                  <a:close/>
                  <a:moveTo>
                    <a:pt x="38" y="196"/>
                  </a:moveTo>
                  <a:cubicBezTo>
                    <a:pt x="38" y="194"/>
                    <a:pt x="38" y="192"/>
                    <a:pt x="38" y="190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2"/>
                    <a:pt x="37" y="194"/>
                    <a:pt x="38" y="196"/>
                  </a:cubicBezTo>
                  <a:close/>
                  <a:moveTo>
                    <a:pt x="57" y="192"/>
                  </a:moveTo>
                  <a:cubicBezTo>
                    <a:pt x="57" y="191"/>
                    <a:pt x="58" y="191"/>
                    <a:pt x="58" y="191"/>
                  </a:cubicBezTo>
                  <a:cubicBezTo>
                    <a:pt x="57" y="191"/>
                    <a:pt x="57" y="191"/>
                    <a:pt x="57" y="192"/>
                  </a:cubicBezTo>
                  <a:close/>
                  <a:moveTo>
                    <a:pt x="60" y="193"/>
                  </a:moveTo>
                  <a:cubicBezTo>
                    <a:pt x="60" y="193"/>
                    <a:pt x="61" y="193"/>
                    <a:pt x="61" y="194"/>
                  </a:cubicBezTo>
                  <a:cubicBezTo>
                    <a:pt x="61" y="194"/>
                    <a:pt x="61" y="194"/>
                    <a:pt x="62" y="194"/>
                  </a:cubicBezTo>
                  <a:cubicBezTo>
                    <a:pt x="61" y="193"/>
                    <a:pt x="61" y="192"/>
                    <a:pt x="61" y="192"/>
                  </a:cubicBezTo>
                  <a:cubicBezTo>
                    <a:pt x="61" y="192"/>
                    <a:pt x="60" y="192"/>
                    <a:pt x="60" y="193"/>
                  </a:cubicBezTo>
                  <a:close/>
                  <a:moveTo>
                    <a:pt x="65" y="195"/>
                  </a:moveTo>
                  <a:cubicBezTo>
                    <a:pt x="64" y="194"/>
                    <a:pt x="65" y="193"/>
                    <a:pt x="64" y="192"/>
                  </a:cubicBezTo>
                  <a:cubicBezTo>
                    <a:pt x="64" y="193"/>
                    <a:pt x="64" y="195"/>
                    <a:pt x="65" y="195"/>
                  </a:cubicBezTo>
                  <a:close/>
                  <a:moveTo>
                    <a:pt x="34" y="195"/>
                  </a:moveTo>
                  <a:cubicBezTo>
                    <a:pt x="34" y="194"/>
                    <a:pt x="35" y="194"/>
                    <a:pt x="35" y="193"/>
                  </a:cubicBezTo>
                  <a:cubicBezTo>
                    <a:pt x="35" y="194"/>
                    <a:pt x="34" y="194"/>
                    <a:pt x="34" y="195"/>
                  </a:cubicBezTo>
                  <a:close/>
                  <a:moveTo>
                    <a:pt x="58" y="194"/>
                  </a:moveTo>
                  <a:cubicBezTo>
                    <a:pt x="58" y="194"/>
                    <a:pt x="58" y="193"/>
                    <a:pt x="59" y="193"/>
                  </a:cubicBezTo>
                  <a:cubicBezTo>
                    <a:pt x="58" y="193"/>
                    <a:pt x="58" y="194"/>
                    <a:pt x="58" y="194"/>
                  </a:cubicBezTo>
                  <a:close/>
                  <a:moveTo>
                    <a:pt x="59" y="196"/>
                  </a:moveTo>
                  <a:cubicBezTo>
                    <a:pt x="59" y="196"/>
                    <a:pt x="60" y="196"/>
                    <a:pt x="60" y="196"/>
                  </a:cubicBezTo>
                  <a:cubicBezTo>
                    <a:pt x="60" y="195"/>
                    <a:pt x="60" y="194"/>
                    <a:pt x="59" y="194"/>
                  </a:cubicBezTo>
                  <a:cubicBezTo>
                    <a:pt x="58" y="195"/>
                    <a:pt x="58" y="195"/>
                    <a:pt x="59" y="196"/>
                  </a:cubicBezTo>
                  <a:close/>
                  <a:moveTo>
                    <a:pt x="35" y="196"/>
                  </a:moveTo>
                  <a:cubicBezTo>
                    <a:pt x="35" y="196"/>
                    <a:pt x="35" y="195"/>
                    <a:pt x="35" y="194"/>
                  </a:cubicBezTo>
                  <a:cubicBezTo>
                    <a:pt x="35" y="194"/>
                    <a:pt x="35" y="194"/>
                    <a:pt x="35" y="194"/>
                  </a:cubicBezTo>
                  <a:cubicBezTo>
                    <a:pt x="35" y="195"/>
                    <a:pt x="34" y="196"/>
                    <a:pt x="35" y="196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5"/>
                    <a:pt x="36" y="195"/>
                  </a:cubicBezTo>
                  <a:cubicBezTo>
                    <a:pt x="36" y="195"/>
                    <a:pt x="36" y="196"/>
                    <a:pt x="37" y="196"/>
                  </a:cubicBezTo>
                  <a:close/>
                  <a:moveTo>
                    <a:pt x="59" y="196"/>
                  </a:move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6"/>
                    <a:pt x="60" y="196"/>
                  </a:cubicBezTo>
                  <a:cubicBezTo>
                    <a:pt x="60" y="196"/>
                    <a:pt x="59" y="196"/>
                    <a:pt x="59" y="196"/>
                  </a:cubicBezTo>
                  <a:close/>
                  <a:moveTo>
                    <a:pt x="58" y="197"/>
                  </a:moveTo>
                  <a:cubicBezTo>
                    <a:pt x="58" y="197"/>
                    <a:pt x="58" y="196"/>
                    <a:pt x="58" y="196"/>
                  </a:cubicBezTo>
                  <a:cubicBezTo>
                    <a:pt x="57" y="196"/>
                    <a:pt x="57" y="197"/>
                    <a:pt x="58" y="197"/>
                  </a:cubicBezTo>
                  <a:close/>
                  <a:moveTo>
                    <a:pt x="33" y="197"/>
                  </a:moveTo>
                  <a:cubicBezTo>
                    <a:pt x="33" y="197"/>
                    <a:pt x="33" y="196"/>
                    <a:pt x="33" y="196"/>
                  </a:cubicBezTo>
                  <a:cubicBezTo>
                    <a:pt x="33" y="196"/>
                    <a:pt x="33" y="197"/>
                    <a:pt x="33" y="197"/>
                  </a:cubicBezTo>
                  <a:close/>
                  <a:moveTo>
                    <a:pt x="35" y="197"/>
                  </a:moveTo>
                  <a:cubicBezTo>
                    <a:pt x="36" y="198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6"/>
                  </a:cubicBezTo>
                  <a:cubicBezTo>
                    <a:pt x="36" y="197"/>
                    <a:pt x="35" y="197"/>
                    <a:pt x="35" y="197"/>
                  </a:cubicBezTo>
                  <a:close/>
                  <a:moveTo>
                    <a:pt x="59" y="198"/>
                  </a:moveTo>
                  <a:cubicBezTo>
                    <a:pt x="59" y="198"/>
                    <a:pt x="59" y="197"/>
                    <a:pt x="58" y="197"/>
                  </a:cubicBezTo>
                  <a:cubicBezTo>
                    <a:pt x="58" y="198"/>
                    <a:pt x="58" y="198"/>
                    <a:pt x="59" y="198"/>
                  </a:cubicBezTo>
                  <a:close/>
                  <a:moveTo>
                    <a:pt x="64" y="198"/>
                  </a:moveTo>
                  <a:cubicBezTo>
                    <a:pt x="64" y="199"/>
                    <a:pt x="64" y="199"/>
                    <a:pt x="65" y="199"/>
                  </a:cubicBezTo>
                  <a:cubicBezTo>
                    <a:pt x="64" y="198"/>
                    <a:pt x="64" y="198"/>
                    <a:pt x="64" y="197"/>
                  </a:cubicBezTo>
                  <a:cubicBezTo>
                    <a:pt x="64" y="198"/>
                    <a:pt x="63" y="198"/>
                    <a:pt x="64" y="198"/>
                  </a:cubicBezTo>
                  <a:close/>
                  <a:moveTo>
                    <a:pt x="33" y="198"/>
                  </a:moveTo>
                  <a:cubicBezTo>
                    <a:pt x="34" y="198"/>
                    <a:pt x="34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60" y="199"/>
                  </a:moveTo>
                  <a:cubicBezTo>
                    <a:pt x="61" y="199"/>
                    <a:pt x="60" y="200"/>
                    <a:pt x="61" y="200"/>
                  </a:cubicBezTo>
                  <a:cubicBezTo>
                    <a:pt x="61" y="199"/>
                    <a:pt x="61" y="199"/>
                    <a:pt x="62" y="199"/>
                  </a:cubicBezTo>
                  <a:cubicBezTo>
                    <a:pt x="61" y="199"/>
                    <a:pt x="61" y="198"/>
                    <a:pt x="61" y="198"/>
                  </a:cubicBezTo>
                  <a:cubicBezTo>
                    <a:pt x="61" y="198"/>
                    <a:pt x="60" y="199"/>
                    <a:pt x="60" y="199"/>
                  </a:cubicBezTo>
                  <a:close/>
                  <a:moveTo>
                    <a:pt x="57" y="199"/>
                  </a:moveTo>
                  <a:cubicBezTo>
                    <a:pt x="58" y="200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8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7" y="199"/>
                    <a:pt x="57" y="199"/>
                    <a:pt x="57" y="199"/>
                  </a:cubicBezTo>
                  <a:close/>
                  <a:moveTo>
                    <a:pt x="34" y="200"/>
                  </a:moveTo>
                  <a:cubicBezTo>
                    <a:pt x="34" y="200"/>
                    <a:pt x="34" y="199"/>
                    <a:pt x="34" y="199"/>
                  </a:cubicBezTo>
                  <a:cubicBezTo>
                    <a:pt x="34" y="199"/>
                    <a:pt x="34" y="200"/>
                    <a:pt x="34" y="200"/>
                  </a:cubicBezTo>
                  <a:close/>
                  <a:moveTo>
                    <a:pt x="35" y="200"/>
                  </a:moveTo>
                  <a:cubicBezTo>
                    <a:pt x="35" y="200"/>
                    <a:pt x="36" y="199"/>
                    <a:pt x="35" y="199"/>
                  </a:cubicBezTo>
                  <a:cubicBezTo>
                    <a:pt x="35" y="199"/>
                    <a:pt x="35" y="200"/>
                    <a:pt x="35" y="200"/>
                  </a:cubicBezTo>
                  <a:close/>
                  <a:moveTo>
                    <a:pt x="63" y="200"/>
                  </a:moveTo>
                  <a:cubicBezTo>
                    <a:pt x="64" y="200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1" y="201"/>
                  </a:moveTo>
                  <a:cubicBezTo>
                    <a:pt x="61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3" y="201"/>
                  </a:cubicBezTo>
                  <a:cubicBezTo>
                    <a:pt x="62" y="200"/>
                    <a:pt x="62" y="200"/>
                    <a:pt x="61" y="201"/>
                  </a:cubicBezTo>
                  <a:close/>
                  <a:moveTo>
                    <a:pt x="30" y="208"/>
                  </a:moveTo>
                  <a:cubicBezTo>
                    <a:pt x="31" y="208"/>
                    <a:pt x="31" y="209"/>
                    <a:pt x="31" y="209"/>
                  </a:cubicBezTo>
                  <a:cubicBezTo>
                    <a:pt x="31" y="207"/>
                    <a:pt x="32" y="206"/>
                    <a:pt x="32" y="205"/>
                  </a:cubicBezTo>
                  <a:cubicBezTo>
                    <a:pt x="32" y="205"/>
                    <a:pt x="32" y="205"/>
                    <a:pt x="31" y="205"/>
                  </a:cubicBezTo>
                  <a:cubicBezTo>
                    <a:pt x="30" y="204"/>
                    <a:pt x="32" y="202"/>
                    <a:pt x="32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0" y="202"/>
                    <a:pt x="30" y="205"/>
                    <a:pt x="30" y="208"/>
                  </a:cubicBezTo>
                  <a:close/>
                  <a:moveTo>
                    <a:pt x="57" y="201"/>
                  </a:moveTo>
                  <a:cubicBezTo>
                    <a:pt x="58" y="202"/>
                    <a:pt x="57" y="202"/>
                    <a:pt x="58" y="203"/>
                  </a:cubicBezTo>
                  <a:cubicBezTo>
                    <a:pt x="59" y="203"/>
                    <a:pt x="59" y="202"/>
                    <a:pt x="59" y="202"/>
                  </a:cubicBezTo>
                  <a:cubicBezTo>
                    <a:pt x="59" y="201"/>
                    <a:pt x="59" y="201"/>
                    <a:pt x="59" y="200"/>
                  </a:cubicBezTo>
                  <a:cubicBezTo>
                    <a:pt x="58" y="201"/>
                    <a:pt x="58" y="201"/>
                    <a:pt x="57" y="201"/>
                  </a:cubicBezTo>
                  <a:close/>
                  <a:moveTo>
                    <a:pt x="36" y="203"/>
                  </a:moveTo>
                  <a:cubicBezTo>
                    <a:pt x="36" y="202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2"/>
                    <a:pt x="36" y="203"/>
                  </a:cubicBezTo>
                  <a:close/>
                  <a:moveTo>
                    <a:pt x="63" y="202"/>
                  </a:moveTo>
                  <a:cubicBezTo>
                    <a:pt x="64" y="202"/>
                    <a:pt x="64" y="202"/>
                    <a:pt x="64" y="203"/>
                  </a:cubicBezTo>
                  <a:cubicBezTo>
                    <a:pt x="64" y="202"/>
                    <a:pt x="65" y="203"/>
                    <a:pt x="65" y="203"/>
                  </a:cubicBezTo>
                  <a:cubicBezTo>
                    <a:pt x="65" y="201"/>
                    <a:pt x="64" y="200"/>
                    <a:pt x="63" y="202"/>
                  </a:cubicBezTo>
                  <a:close/>
                  <a:moveTo>
                    <a:pt x="61" y="202"/>
                  </a:moveTo>
                  <a:cubicBezTo>
                    <a:pt x="61" y="202"/>
                    <a:pt x="61" y="201"/>
                    <a:pt x="60" y="202"/>
                  </a:cubicBezTo>
                  <a:cubicBezTo>
                    <a:pt x="61" y="202"/>
                    <a:pt x="60" y="202"/>
                    <a:pt x="61" y="202"/>
                  </a:cubicBezTo>
                  <a:close/>
                  <a:moveTo>
                    <a:pt x="59" y="204"/>
                  </a:moveTo>
                  <a:cubicBezTo>
                    <a:pt x="59" y="204"/>
                    <a:pt x="59" y="204"/>
                    <a:pt x="59" y="204"/>
                  </a:cubicBezTo>
                  <a:cubicBezTo>
                    <a:pt x="60" y="204"/>
                    <a:pt x="60" y="204"/>
                    <a:pt x="60" y="203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59" y="203"/>
                    <a:pt x="59" y="203"/>
                    <a:pt x="59" y="204"/>
                  </a:cubicBezTo>
                  <a:close/>
                  <a:moveTo>
                    <a:pt x="61" y="204"/>
                  </a:moveTo>
                  <a:cubicBezTo>
                    <a:pt x="61" y="204"/>
                    <a:pt x="62" y="204"/>
                    <a:pt x="62" y="204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4"/>
                    <a:pt x="62" y="203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lose/>
                  <a:moveTo>
                    <a:pt x="35" y="205"/>
                  </a:moveTo>
                  <a:cubicBezTo>
                    <a:pt x="35" y="204"/>
                    <a:pt x="35" y="204"/>
                    <a:pt x="35" y="204"/>
                  </a:cubicBezTo>
                  <a:cubicBezTo>
                    <a:pt x="34" y="204"/>
                    <a:pt x="35" y="205"/>
                    <a:pt x="35" y="205"/>
                  </a:cubicBezTo>
                  <a:close/>
                  <a:moveTo>
                    <a:pt x="62" y="205"/>
                  </a:moveTo>
                  <a:cubicBezTo>
                    <a:pt x="62" y="205"/>
                    <a:pt x="62" y="206"/>
                    <a:pt x="63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3" y="205"/>
                    <a:pt x="63" y="205"/>
                    <a:pt x="63" y="204"/>
                  </a:cubicBezTo>
                  <a:cubicBezTo>
                    <a:pt x="63" y="205"/>
                    <a:pt x="63" y="205"/>
                    <a:pt x="62" y="205"/>
                  </a:cubicBezTo>
                  <a:close/>
                  <a:moveTo>
                    <a:pt x="61" y="205"/>
                  </a:moveTo>
                  <a:cubicBezTo>
                    <a:pt x="59" y="206"/>
                    <a:pt x="62" y="206"/>
                    <a:pt x="61" y="205"/>
                  </a:cubicBezTo>
                  <a:close/>
                  <a:moveTo>
                    <a:pt x="64" y="206"/>
                  </a:moveTo>
                  <a:cubicBezTo>
                    <a:pt x="64" y="207"/>
                    <a:pt x="65" y="207"/>
                    <a:pt x="65" y="208"/>
                  </a:cubicBezTo>
                  <a:cubicBezTo>
                    <a:pt x="65" y="207"/>
                    <a:pt x="65" y="206"/>
                    <a:pt x="65" y="205"/>
                  </a:cubicBezTo>
                  <a:cubicBezTo>
                    <a:pt x="64" y="205"/>
                    <a:pt x="64" y="206"/>
                    <a:pt x="64" y="206"/>
                  </a:cubicBezTo>
                  <a:close/>
                  <a:moveTo>
                    <a:pt x="34" y="206"/>
                  </a:moveTo>
                  <a:cubicBezTo>
                    <a:pt x="34" y="206"/>
                    <a:pt x="35" y="205"/>
                    <a:pt x="35" y="205"/>
                  </a:cubicBezTo>
                  <a:cubicBezTo>
                    <a:pt x="35" y="205"/>
                    <a:pt x="35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6"/>
                    <a:pt x="34" y="206"/>
                  </a:cubicBezTo>
                  <a:close/>
                  <a:moveTo>
                    <a:pt x="61" y="206"/>
                  </a:moveTo>
                  <a:cubicBezTo>
                    <a:pt x="61" y="207"/>
                    <a:pt x="61" y="207"/>
                    <a:pt x="62" y="207"/>
                  </a:cubicBezTo>
                  <a:cubicBezTo>
                    <a:pt x="62" y="207"/>
                    <a:pt x="61" y="207"/>
                    <a:pt x="62" y="206"/>
                  </a:cubicBezTo>
                  <a:cubicBezTo>
                    <a:pt x="61" y="206"/>
                    <a:pt x="61" y="206"/>
                    <a:pt x="61" y="206"/>
                  </a:cubicBezTo>
                  <a:close/>
                  <a:moveTo>
                    <a:pt x="58" y="208"/>
                  </a:moveTo>
                  <a:cubicBezTo>
                    <a:pt x="59" y="208"/>
                    <a:pt x="59" y="207"/>
                    <a:pt x="60" y="207"/>
                  </a:cubicBezTo>
                  <a:cubicBezTo>
                    <a:pt x="59" y="207"/>
                    <a:pt x="59" y="207"/>
                    <a:pt x="59" y="206"/>
                  </a:cubicBezTo>
                  <a:cubicBezTo>
                    <a:pt x="59" y="207"/>
                    <a:pt x="58" y="207"/>
                    <a:pt x="58" y="208"/>
                  </a:cubicBezTo>
                  <a:close/>
                  <a:moveTo>
                    <a:pt x="63" y="207"/>
                  </a:moveTo>
                  <a:cubicBezTo>
                    <a:pt x="63" y="207"/>
                    <a:pt x="64" y="208"/>
                    <a:pt x="64" y="208"/>
                  </a:cubicBezTo>
                  <a:cubicBezTo>
                    <a:pt x="64" y="208"/>
                    <a:pt x="64" y="207"/>
                    <a:pt x="63" y="206"/>
                  </a:cubicBezTo>
                  <a:cubicBezTo>
                    <a:pt x="63" y="207"/>
                    <a:pt x="63" y="207"/>
                    <a:pt x="63" y="207"/>
                  </a:cubicBezTo>
                  <a:close/>
                  <a:moveTo>
                    <a:pt x="36" y="208"/>
                  </a:moveTo>
                  <a:cubicBezTo>
                    <a:pt x="36" y="207"/>
                    <a:pt x="37" y="207"/>
                    <a:pt x="36" y="207"/>
                  </a:cubicBezTo>
                  <a:cubicBezTo>
                    <a:pt x="36" y="207"/>
                    <a:pt x="36" y="208"/>
                    <a:pt x="36" y="208"/>
                  </a:cubicBezTo>
                  <a:close/>
                  <a:moveTo>
                    <a:pt x="62" y="208"/>
                  </a:moveTo>
                  <a:cubicBezTo>
                    <a:pt x="62" y="209"/>
                    <a:pt x="62" y="209"/>
                    <a:pt x="63" y="210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209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lose/>
                  <a:moveTo>
                    <a:pt x="61" y="211"/>
                  </a:moveTo>
                  <a:cubicBezTo>
                    <a:pt x="61" y="211"/>
                    <a:pt x="61" y="211"/>
                    <a:pt x="61" y="211"/>
                  </a:cubicBezTo>
                  <a:cubicBezTo>
                    <a:pt x="61" y="209"/>
                    <a:pt x="60" y="210"/>
                    <a:pt x="61" y="211"/>
                  </a:cubicBezTo>
                  <a:close/>
                  <a:moveTo>
                    <a:pt x="32" y="212"/>
                  </a:moveTo>
                  <a:cubicBezTo>
                    <a:pt x="32" y="211"/>
                    <a:pt x="33" y="210"/>
                    <a:pt x="32" y="210"/>
                  </a:cubicBezTo>
                  <a:cubicBezTo>
                    <a:pt x="32" y="210"/>
                    <a:pt x="31" y="210"/>
                    <a:pt x="31" y="210"/>
                  </a:cubicBezTo>
                  <a:cubicBezTo>
                    <a:pt x="31" y="211"/>
                    <a:pt x="31" y="211"/>
                    <a:pt x="32" y="212"/>
                  </a:cubicBezTo>
                  <a:close/>
                  <a:moveTo>
                    <a:pt x="36" y="214"/>
                  </a:moveTo>
                  <a:cubicBezTo>
                    <a:pt x="36" y="212"/>
                    <a:pt x="35" y="211"/>
                    <a:pt x="34" y="210"/>
                  </a:cubicBezTo>
                  <a:cubicBezTo>
                    <a:pt x="34" y="211"/>
                    <a:pt x="35" y="212"/>
                    <a:pt x="36" y="214"/>
                  </a:cubicBezTo>
                  <a:close/>
                  <a:moveTo>
                    <a:pt x="30" y="216"/>
                  </a:moveTo>
                  <a:cubicBezTo>
                    <a:pt x="28" y="216"/>
                    <a:pt x="27" y="218"/>
                    <a:pt x="27" y="219"/>
                  </a:cubicBezTo>
                  <a:cubicBezTo>
                    <a:pt x="29" y="218"/>
                    <a:pt x="30" y="216"/>
                    <a:pt x="32" y="214"/>
                  </a:cubicBezTo>
                  <a:cubicBezTo>
                    <a:pt x="31" y="213"/>
                    <a:pt x="31" y="211"/>
                    <a:pt x="30" y="210"/>
                  </a:cubicBezTo>
                  <a:cubicBezTo>
                    <a:pt x="30" y="212"/>
                    <a:pt x="30" y="214"/>
                    <a:pt x="30" y="216"/>
                  </a:cubicBezTo>
                  <a:close/>
                  <a:moveTo>
                    <a:pt x="65" y="211"/>
                  </a:moveTo>
                  <a:cubicBezTo>
                    <a:pt x="65" y="211"/>
                    <a:pt x="65" y="212"/>
                    <a:pt x="66" y="213"/>
                  </a:cubicBezTo>
                  <a:cubicBezTo>
                    <a:pt x="66" y="212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lose/>
                  <a:moveTo>
                    <a:pt x="65" y="213"/>
                  </a:moveTo>
                  <a:cubicBezTo>
                    <a:pt x="65" y="213"/>
                    <a:pt x="65" y="213"/>
                    <a:pt x="66" y="213"/>
                  </a:cubicBezTo>
                  <a:cubicBezTo>
                    <a:pt x="66" y="213"/>
                    <a:pt x="65" y="213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lose/>
                  <a:moveTo>
                    <a:pt x="64" y="211"/>
                  </a:moveTo>
                  <a:cubicBezTo>
                    <a:pt x="63" y="212"/>
                    <a:pt x="64" y="212"/>
                    <a:pt x="65" y="213"/>
                  </a:cubicBezTo>
                  <a:cubicBezTo>
                    <a:pt x="64" y="212"/>
                    <a:pt x="64" y="211"/>
                    <a:pt x="64" y="211"/>
                  </a:cubicBezTo>
                  <a:close/>
                  <a:moveTo>
                    <a:pt x="33" y="215"/>
                  </a:moveTo>
                  <a:cubicBezTo>
                    <a:pt x="34" y="215"/>
                    <a:pt x="35" y="216"/>
                    <a:pt x="36" y="215"/>
                  </a:cubicBezTo>
                  <a:cubicBezTo>
                    <a:pt x="35" y="214"/>
                    <a:pt x="35" y="212"/>
                    <a:pt x="33" y="211"/>
                  </a:cubicBezTo>
                  <a:cubicBezTo>
                    <a:pt x="33" y="212"/>
                    <a:pt x="33" y="213"/>
                    <a:pt x="33" y="215"/>
                  </a:cubicBezTo>
                  <a:close/>
                  <a:moveTo>
                    <a:pt x="58" y="213"/>
                  </a:moveTo>
                  <a:cubicBezTo>
                    <a:pt x="59" y="213"/>
                    <a:pt x="59" y="213"/>
                    <a:pt x="59" y="212"/>
                  </a:cubicBezTo>
                  <a:cubicBezTo>
                    <a:pt x="59" y="211"/>
                    <a:pt x="58" y="212"/>
                    <a:pt x="58" y="213"/>
                  </a:cubicBezTo>
                  <a:close/>
                  <a:moveTo>
                    <a:pt x="62" y="214"/>
                  </a:moveTo>
                  <a:cubicBezTo>
                    <a:pt x="62" y="215"/>
                    <a:pt x="63" y="215"/>
                    <a:pt x="63" y="215"/>
                  </a:cubicBezTo>
                  <a:cubicBezTo>
                    <a:pt x="63" y="214"/>
                    <a:pt x="63" y="214"/>
                    <a:pt x="62" y="214"/>
                  </a:cubicBezTo>
                  <a:cubicBezTo>
                    <a:pt x="62" y="214"/>
                    <a:pt x="62" y="214"/>
                    <a:pt x="62" y="214"/>
                  </a:cubicBezTo>
                  <a:close/>
                  <a:moveTo>
                    <a:pt x="59" y="215"/>
                  </a:moveTo>
                  <a:cubicBezTo>
                    <a:pt x="59" y="215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5"/>
                  </a:cubicBezTo>
                  <a:close/>
                  <a:moveTo>
                    <a:pt x="64" y="216"/>
                  </a:moveTo>
                  <a:cubicBezTo>
                    <a:pt x="65" y="216"/>
                    <a:pt x="65" y="216"/>
                    <a:pt x="65" y="216"/>
                  </a:cubicBezTo>
                  <a:cubicBezTo>
                    <a:pt x="64" y="215"/>
                    <a:pt x="64" y="214"/>
                    <a:pt x="64" y="214"/>
                  </a:cubicBezTo>
                  <a:cubicBezTo>
                    <a:pt x="64" y="215"/>
                    <a:pt x="64" y="215"/>
                    <a:pt x="64" y="216"/>
                  </a:cubicBezTo>
                  <a:close/>
                  <a:moveTo>
                    <a:pt x="59" y="216"/>
                  </a:moveTo>
                  <a:cubicBezTo>
                    <a:pt x="59" y="216"/>
                    <a:pt x="58" y="215"/>
                    <a:pt x="57" y="215"/>
                  </a:cubicBezTo>
                  <a:cubicBezTo>
                    <a:pt x="57" y="215"/>
                    <a:pt x="56" y="216"/>
                    <a:pt x="56" y="217"/>
                  </a:cubicBezTo>
                  <a:cubicBezTo>
                    <a:pt x="57" y="218"/>
                    <a:pt x="59" y="217"/>
                    <a:pt x="59" y="216"/>
                  </a:cubicBezTo>
                  <a:close/>
                  <a:moveTo>
                    <a:pt x="60" y="217"/>
                  </a:moveTo>
                  <a:cubicBezTo>
                    <a:pt x="61" y="216"/>
                    <a:pt x="61" y="216"/>
                    <a:pt x="61" y="216"/>
                  </a:cubicBezTo>
                  <a:cubicBezTo>
                    <a:pt x="61" y="216"/>
                    <a:pt x="61" y="216"/>
                    <a:pt x="60" y="217"/>
                  </a:cubicBezTo>
                  <a:close/>
                  <a:moveTo>
                    <a:pt x="37" y="217"/>
                  </a:moveTo>
                  <a:cubicBezTo>
                    <a:pt x="37" y="217"/>
                    <a:pt x="37" y="216"/>
                    <a:pt x="36" y="216"/>
                  </a:cubicBezTo>
                  <a:cubicBezTo>
                    <a:pt x="37" y="216"/>
                    <a:pt x="37" y="217"/>
                    <a:pt x="37" y="217"/>
                  </a:cubicBezTo>
                  <a:close/>
                  <a:moveTo>
                    <a:pt x="31" y="218"/>
                  </a:moveTo>
                  <a:cubicBezTo>
                    <a:pt x="32" y="219"/>
                    <a:pt x="32" y="217"/>
                    <a:pt x="33" y="218"/>
                  </a:cubicBezTo>
                  <a:cubicBezTo>
                    <a:pt x="32" y="217"/>
                    <a:pt x="33" y="217"/>
                    <a:pt x="33" y="217"/>
                  </a:cubicBezTo>
                  <a:cubicBezTo>
                    <a:pt x="32" y="217"/>
                    <a:pt x="30" y="217"/>
                    <a:pt x="31" y="218"/>
                  </a:cubicBezTo>
                  <a:close/>
                  <a:moveTo>
                    <a:pt x="65" y="217"/>
                  </a:move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5" y="217"/>
                    <a:pt x="65" y="217"/>
                  </a:cubicBezTo>
                  <a:close/>
                  <a:moveTo>
                    <a:pt x="68" y="218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7" y="216"/>
                    <a:pt x="67" y="217"/>
                  </a:cubicBezTo>
                  <a:cubicBezTo>
                    <a:pt x="67" y="217"/>
                    <a:pt x="67" y="218"/>
                    <a:pt x="68" y="218"/>
                  </a:cubicBezTo>
                  <a:close/>
                  <a:moveTo>
                    <a:pt x="36" y="218"/>
                  </a:moveTo>
                  <a:cubicBezTo>
                    <a:pt x="36" y="218"/>
                    <a:pt x="35" y="217"/>
                    <a:pt x="35" y="217"/>
                  </a:cubicBezTo>
                  <a:cubicBezTo>
                    <a:pt x="35" y="217"/>
                    <a:pt x="35" y="218"/>
                    <a:pt x="36" y="218"/>
                  </a:cubicBezTo>
                  <a:close/>
                  <a:moveTo>
                    <a:pt x="33" y="219"/>
                  </a:moveTo>
                  <a:cubicBezTo>
                    <a:pt x="33" y="219"/>
                    <a:pt x="34" y="219"/>
                    <a:pt x="34" y="219"/>
                  </a:cubicBezTo>
                  <a:cubicBezTo>
                    <a:pt x="34" y="219"/>
                    <a:pt x="34" y="219"/>
                    <a:pt x="35" y="219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34" y="218"/>
                    <a:pt x="33" y="218"/>
                    <a:pt x="33" y="219"/>
                  </a:cubicBezTo>
                  <a:close/>
                  <a:moveTo>
                    <a:pt x="63" y="219"/>
                  </a:moveTo>
                  <a:cubicBezTo>
                    <a:pt x="63" y="219"/>
                    <a:pt x="64" y="219"/>
                    <a:pt x="63" y="218"/>
                  </a:cubicBezTo>
                  <a:cubicBezTo>
                    <a:pt x="63" y="219"/>
                    <a:pt x="62" y="219"/>
                    <a:pt x="63" y="219"/>
                  </a:cubicBezTo>
                  <a:close/>
                  <a:moveTo>
                    <a:pt x="29" y="220"/>
                  </a:moveTo>
                  <a:cubicBezTo>
                    <a:pt x="30" y="220"/>
                    <a:pt x="31" y="219"/>
                    <a:pt x="30" y="218"/>
                  </a:cubicBezTo>
                  <a:cubicBezTo>
                    <a:pt x="29" y="219"/>
                    <a:pt x="28" y="220"/>
                    <a:pt x="29" y="220"/>
                  </a:cubicBezTo>
                  <a:close/>
                  <a:moveTo>
                    <a:pt x="66" y="220"/>
                  </a:moveTo>
                  <a:cubicBezTo>
                    <a:pt x="67" y="219"/>
                    <a:pt x="66" y="219"/>
                    <a:pt x="65" y="219"/>
                  </a:cubicBezTo>
                  <a:cubicBezTo>
                    <a:pt x="65" y="219"/>
                    <a:pt x="66" y="220"/>
                    <a:pt x="66" y="220"/>
                  </a:cubicBezTo>
                  <a:close/>
                  <a:moveTo>
                    <a:pt x="57" y="222"/>
                  </a:moveTo>
                  <a:cubicBezTo>
                    <a:pt x="59" y="222"/>
                    <a:pt x="60" y="220"/>
                    <a:pt x="61" y="219"/>
                  </a:cubicBezTo>
                  <a:cubicBezTo>
                    <a:pt x="59" y="219"/>
                    <a:pt x="58" y="221"/>
                    <a:pt x="57" y="222"/>
                  </a:cubicBezTo>
                  <a:close/>
                  <a:moveTo>
                    <a:pt x="32" y="219"/>
                  </a:moveTo>
                  <a:cubicBezTo>
                    <a:pt x="32" y="220"/>
                    <a:pt x="32" y="220"/>
                    <a:pt x="32" y="221"/>
                  </a:cubicBezTo>
                  <a:cubicBezTo>
                    <a:pt x="33" y="220"/>
                    <a:pt x="32" y="219"/>
                    <a:pt x="32" y="219"/>
                  </a:cubicBezTo>
                  <a:close/>
                  <a:moveTo>
                    <a:pt x="54" y="222"/>
                  </a:moveTo>
                  <a:cubicBezTo>
                    <a:pt x="55" y="221"/>
                    <a:pt x="56" y="220"/>
                    <a:pt x="56" y="220"/>
                  </a:cubicBezTo>
                  <a:cubicBezTo>
                    <a:pt x="56" y="220"/>
                    <a:pt x="55" y="221"/>
                    <a:pt x="54" y="222"/>
                  </a:cubicBezTo>
                  <a:close/>
                  <a:moveTo>
                    <a:pt x="68" y="220"/>
                  </a:moveTo>
                  <a:cubicBezTo>
                    <a:pt x="68" y="220"/>
                    <a:pt x="67" y="220"/>
                    <a:pt x="67" y="221"/>
                  </a:cubicBezTo>
                  <a:cubicBezTo>
                    <a:pt x="67" y="222"/>
                    <a:pt x="68" y="222"/>
                    <a:pt x="68" y="222"/>
                  </a:cubicBezTo>
                  <a:cubicBezTo>
                    <a:pt x="69" y="222"/>
                    <a:pt x="68" y="223"/>
                    <a:pt x="69" y="223"/>
                  </a:cubicBezTo>
                  <a:cubicBezTo>
                    <a:pt x="69" y="224"/>
                    <a:pt x="69" y="223"/>
                    <a:pt x="69" y="224"/>
                  </a:cubicBezTo>
                  <a:cubicBezTo>
                    <a:pt x="69" y="225"/>
                    <a:pt x="67" y="225"/>
                    <a:pt x="67" y="227"/>
                  </a:cubicBezTo>
                  <a:cubicBezTo>
                    <a:pt x="69" y="228"/>
                    <a:pt x="72" y="226"/>
                    <a:pt x="71" y="224"/>
                  </a:cubicBezTo>
                  <a:cubicBezTo>
                    <a:pt x="71" y="224"/>
                    <a:pt x="71" y="225"/>
                    <a:pt x="70" y="225"/>
                  </a:cubicBezTo>
                  <a:cubicBezTo>
                    <a:pt x="70" y="225"/>
                    <a:pt x="70" y="225"/>
                    <a:pt x="69" y="224"/>
                  </a:cubicBezTo>
                  <a:cubicBezTo>
                    <a:pt x="69" y="223"/>
                    <a:pt x="69" y="221"/>
                    <a:pt x="68" y="220"/>
                  </a:cubicBezTo>
                  <a:close/>
                  <a:moveTo>
                    <a:pt x="38" y="223"/>
                  </a:moveTo>
                  <a:cubicBezTo>
                    <a:pt x="36" y="223"/>
                    <a:pt x="36" y="219"/>
                    <a:pt x="35" y="220"/>
                  </a:cubicBezTo>
                  <a:cubicBezTo>
                    <a:pt x="36" y="221"/>
                    <a:pt x="36" y="222"/>
                    <a:pt x="37" y="223"/>
                  </a:cubicBezTo>
                  <a:cubicBezTo>
                    <a:pt x="37" y="223"/>
                    <a:pt x="37" y="223"/>
                    <a:pt x="38" y="223"/>
                  </a:cubicBezTo>
                  <a:cubicBezTo>
                    <a:pt x="38" y="223"/>
                    <a:pt x="38" y="223"/>
                    <a:pt x="38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4"/>
                    <a:pt x="39" y="225"/>
                    <a:pt x="39" y="225"/>
                  </a:cubicBezTo>
                  <a:cubicBezTo>
                    <a:pt x="39" y="224"/>
                    <a:pt x="39" y="223"/>
                    <a:pt x="38" y="223"/>
                  </a:cubicBezTo>
                  <a:close/>
                  <a:moveTo>
                    <a:pt x="62" y="222"/>
                  </a:moveTo>
                  <a:cubicBezTo>
                    <a:pt x="63" y="221"/>
                    <a:pt x="64" y="221"/>
                    <a:pt x="65" y="220"/>
                  </a:cubicBezTo>
                  <a:cubicBezTo>
                    <a:pt x="64" y="220"/>
                    <a:pt x="63" y="221"/>
                    <a:pt x="62" y="222"/>
                  </a:cubicBezTo>
                  <a:close/>
                  <a:moveTo>
                    <a:pt x="29" y="221"/>
                  </a:moveTo>
                  <a:cubicBezTo>
                    <a:pt x="29" y="222"/>
                    <a:pt x="30" y="222"/>
                    <a:pt x="30" y="223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0"/>
                    <a:pt x="30" y="220"/>
                    <a:pt x="29" y="221"/>
                  </a:cubicBezTo>
                  <a:close/>
                  <a:moveTo>
                    <a:pt x="59" y="223"/>
                  </a:moveTo>
                  <a:cubicBezTo>
                    <a:pt x="60" y="222"/>
                    <a:pt x="61" y="221"/>
                    <a:pt x="62" y="220"/>
                  </a:cubicBezTo>
                  <a:cubicBezTo>
                    <a:pt x="60" y="220"/>
                    <a:pt x="59" y="222"/>
                    <a:pt x="59" y="223"/>
                  </a:cubicBezTo>
                  <a:close/>
                  <a:moveTo>
                    <a:pt x="71" y="222"/>
                  </a:moveTo>
                  <a:cubicBezTo>
                    <a:pt x="70" y="222"/>
                    <a:pt x="70" y="224"/>
                    <a:pt x="71" y="224"/>
                  </a:cubicBezTo>
                  <a:cubicBezTo>
                    <a:pt x="71" y="222"/>
                    <a:pt x="70" y="222"/>
                    <a:pt x="71" y="220"/>
                  </a:cubicBezTo>
                  <a:cubicBezTo>
                    <a:pt x="70" y="220"/>
                    <a:pt x="70" y="220"/>
                    <a:pt x="70" y="220"/>
                  </a:cubicBezTo>
                  <a:cubicBezTo>
                    <a:pt x="70" y="221"/>
                    <a:pt x="70" y="221"/>
                    <a:pt x="71" y="222"/>
                  </a:cubicBezTo>
                  <a:close/>
                  <a:moveTo>
                    <a:pt x="27" y="222"/>
                  </a:moveTo>
                  <a:cubicBezTo>
                    <a:pt x="28" y="222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7" y="221"/>
                    <a:pt x="27" y="221"/>
                    <a:pt x="27" y="222"/>
                  </a:cubicBezTo>
                  <a:close/>
                  <a:moveTo>
                    <a:pt x="65" y="221"/>
                  </a:moveTo>
                  <a:cubicBezTo>
                    <a:pt x="64" y="222"/>
                    <a:pt x="63" y="222"/>
                    <a:pt x="63" y="223"/>
                  </a:cubicBezTo>
                  <a:cubicBezTo>
                    <a:pt x="64" y="222"/>
                    <a:pt x="65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lose/>
                  <a:moveTo>
                    <a:pt x="55" y="223"/>
                  </a:moveTo>
                  <a:cubicBezTo>
                    <a:pt x="55" y="222"/>
                    <a:pt x="56" y="222"/>
                    <a:pt x="56" y="221"/>
                  </a:cubicBezTo>
                  <a:cubicBezTo>
                    <a:pt x="55" y="222"/>
                    <a:pt x="55" y="222"/>
                    <a:pt x="55" y="223"/>
                  </a:cubicBezTo>
                  <a:close/>
                  <a:moveTo>
                    <a:pt x="33" y="222"/>
                  </a:moveTo>
                  <a:cubicBezTo>
                    <a:pt x="34" y="222"/>
                    <a:pt x="34" y="222"/>
                    <a:pt x="34" y="221"/>
                  </a:cubicBezTo>
                  <a:cubicBezTo>
                    <a:pt x="34" y="221"/>
                    <a:pt x="33" y="221"/>
                    <a:pt x="33" y="221"/>
                  </a:cubicBezTo>
                  <a:cubicBezTo>
                    <a:pt x="33" y="222"/>
                    <a:pt x="33" y="222"/>
                    <a:pt x="33" y="222"/>
                  </a:cubicBezTo>
                  <a:close/>
                  <a:moveTo>
                    <a:pt x="64" y="224"/>
                  </a:moveTo>
                  <a:cubicBezTo>
                    <a:pt x="65" y="225"/>
                    <a:pt x="66" y="223"/>
                    <a:pt x="67" y="223"/>
                  </a:cubicBezTo>
                  <a:cubicBezTo>
                    <a:pt x="66" y="220"/>
                    <a:pt x="64" y="223"/>
                    <a:pt x="64" y="224"/>
                  </a:cubicBezTo>
                  <a:close/>
                  <a:moveTo>
                    <a:pt x="54" y="222"/>
                  </a:moveTo>
                  <a:cubicBezTo>
                    <a:pt x="54" y="222"/>
                    <a:pt x="53" y="223"/>
                    <a:pt x="53" y="223"/>
                  </a:cubicBezTo>
                  <a:cubicBezTo>
                    <a:pt x="53" y="223"/>
                    <a:pt x="54" y="222"/>
                    <a:pt x="54" y="222"/>
                  </a:cubicBezTo>
                  <a:close/>
                  <a:moveTo>
                    <a:pt x="28" y="223"/>
                  </a:moveTo>
                  <a:cubicBezTo>
                    <a:pt x="28" y="223"/>
                    <a:pt x="28" y="224"/>
                    <a:pt x="29" y="224"/>
                  </a:cubicBezTo>
                  <a:cubicBezTo>
                    <a:pt x="30" y="224"/>
                    <a:pt x="28" y="222"/>
                    <a:pt x="28" y="222"/>
                  </a:cubicBezTo>
                  <a:cubicBezTo>
                    <a:pt x="28" y="222"/>
                    <a:pt x="28" y="223"/>
                    <a:pt x="28" y="223"/>
                  </a:cubicBezTo>
                  <a:close/>
                  <a:moveTo>
                    <a:pt x="56" y="224"/>
                  </a:moveTo>
                  <a:cubicBezTo>
                    <a:pt x="56" y="223"/>
                    <a:pt x="57" y="223"/>
                    <a:pt x="57" y="222"/>
                  </a:cubicBezTo>
                  <a:cubicBezTo>
                    <a:pt x="56" y="222"/>
                    <a:pt x="55" y="223"/>
                    <a:pt x="56" y="224"/>
                  </a:cubicBezTo>
                  <a:close/>
                  <a:moveTo>
                    <a:pt x="31" y="224"/>
                  </a:moveTo>
                  <a:cubicBezTo>
                    <a:pt x="31" y="224"/>
                    <a:pt x="33" y="223"/>
                    <a:pt x="32" y="222"/>
                  </a:cubicBezTo>
                  <a:cubicBezTo>
                    <a:pt x="32" y="223"/>
                    <a:pt x="31" y="223"/>
                    <a:pt x="31" y="224"/>
                  </a:cubicBezTo>
                  <a:close/>
                  <a:moveTo>
                    <a:pt x="35" y="225"/>
                  </a:moveTo>
                  <a:cubicBezTo>
                    <a:pt x="35" y="224"/>
                    <a:pt x="35" y="223"/>
                    <a:pt x="34" y="223"/>
                  </a:cubicBezTo>
                  <a:cubicBezTo>
                    <a:pt x="34" y="224"/>
                    <a:pt x="35" y="225"/>
                    <a:pt x="35" y="225"/>
                  </a:cubicBezTo>
                  <a:close/>
                  <a:moveTo>
                    <a:pt x="61" y="225"/>
                  </a:moveTo>
                  <a:cubicBezTo>
                    <a:pt x="61" y="225"/>
                    <a:pt x="62" y="224"/>
                    <a:pt x="62" y="223"/>
                  </a:cubicBezTo>
                  <a:cubicBezTo>
                    <a:pt x="61" y="224"/>
                    <a:pt x="60" y="224"/>
                    <a:pt x="61" y="225"/>
                  </a:cubicBezTo>
                  <a:close/>
                  <a:moveTo>
                    <a:pt x="67" y="224"/>
                  </a:moveTo>
                  <a:cubicBezTo>
                    <a:pt x="67" y="224"/>
                    <a:pt x="68" y="224"/>
                    <a:pt x="68" y="223"/>
                  </a:cubicBezTo>
                  <a:cubicBezTo>
                    <a:pt x="67" y="223"/>
                    <a:pt x="67" y="224"/>
                    <a:pt x="67" y="224"/>
                  </a:cubicBezTo>
                  <a:close/>
                  <a:moveTo>
                    <a:pt x="56" y="225"/>
                  </a:moveTo>
                  <a:cubicBezTo>
                    <a:pt x="57" y="225"/>
                    <a:pt x="57" y="224"/>
                    <a:pt x="58" y="224"/>
                  </a:cubicBezTo>
                  <a:cubicBezTo>
                    <a:pt x="57" y="224"/>
                    <a:pt x="57" y="224"/>
                    <a:pt x="56" y="225"/>
                  </a:cubicBezTo>
                  <a:close/>
                  <a:moveTo>
                    <a:pt x="26" y="225"/>
                  </a:moveTo>
                  <a:cubicBezTo>
                    <a:pt x="26" y="225"/>
                    <a:pt x="26" y="226"/>
                    <a:pt x="27" y="226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4"/>
                    <a:pt x="26" y="223"/>
                    <a:pt x="26" y="225"/>
                  </a:cubicBezTo>
                  <a:close/>
                  <a:moveTo>
                    <a:pt x="53" y="226"/>
                  </a:moveTo>
                  <a:cubicBezTo>
                    <a:pt x="54" y="225"/>
                    <a:pt x="55" y="225"/>
                    <a:pt x="55" y="224"/>
                  </a:cubicBezTo>
                  <a:cubicBezTo>
                    <a:pt x="54" y="225"/>
                    <a:pt x="54" y="225"/>
                    <a:pt x="53" y="226"/>
                  </a:cubicBezTo>
                  <a:close/>
                  <a:moveTo>
                    <a:pt x="33" y="226"/>
                  </a:moveTo>
                  <a:cubicBezTo>
                    <a:pt x="33" y="226"/>
                    <a:pt x="34" y="226"/>
                    <a:pt x="34" y="225"/>
                  </a:cubicBezTo>
                  <a:cubicBezTo>
                    <a:pt x="33" y="225"/>
                    <a:pt x="34" y="225"/>
                    <a:pt x="33" y="225"/>
                  </a:cubicBezTo>
                  <a:cubicBezTo>
                    <a:pt x="33" y="225"/>
                    <a:pt x="33" y="226"/>
                    <a:pt x="33" y="226"/>
                  </a:cubicBezTo>
                  <a:close/>
                  <a:moveTo>
                    <a:pt x="67" y="225"/>
                  </a:moveTo>
                  <a:cubicBezTo>
                    <a:pt x="67" y="225"/>
                    <a:pt x="68" y="225"/>
                    <a:pt x="67" y="225"/>
                  </a:cubicBezTo>
                  <a:cubicBezTo>
                    <a:pt x="67" y="225"/>
                    <a:pt x="67" y="225"/>
                    <a:pt x="67" y="225"/>
                  </a:cubicBezTo>
                  <a:close/>
                  <a:moveTo>
                    <a:pt x="57" y="226"/>
                  </a:moveTo>
                  <a:cubicBezTo>
                    <a:pt x="57" y="226"/>
                    <a:pt x="58" y="226"/>
                    <a:pt x="58" y="225"/>
                  </a:cubicBezTo>
                  <a:cubicBezTo>
                    <a:pt x="57" y="225"/>
                    <a:pt x="57" y="226"/>
                    <a:pt x="57" y="226"/>
                  </a:cubicBezTo>
                  <a:close/>
                  <a:moveTo>
                    <a:pt x="61" y="226"/>
                  </a:moveTo>
                  <a:cubicBezTo>
                    <a:pt x="61" y="226"/>
                    <a:pt x="62" y="226"/>
                    <a:pt x="62" y="226"/>
                  </a:cubicBezTo>
                  <a:cubicBezTo>
                    <a:pt x="62" y="226"/>
                    <a:pt x="63" y="226"/>
                    <a:pt x="63" y="225"/>
                  </a:cubicBezTo>
                  <a:cubicBezTo>
                    <a:pt x="63" y="226"/>
                    <a:pt x="62" y="226"/>
                    <a:pt x="61" y="226"/>
                  </a:cubicBezTo>
                  <a:close/>
                  <a:moveTo>
                    <a:pt x="37" y="227"/>
                  </a:moveTo>
                  <a:cubicBezTo>
                    <a:pt x="36" y="227"/>
                    <a:pt x="36" y="226"/>
                    <a:pt x="36" y="226"/>
                  </a:cubicBezTo>
                  <a:cubicBezTo>
                    <a:pt x="36" y="226"/>
                    <a:pt x="36" y="227"/>
                    <a:pt x="37" y="227"/>
                  </a:cubicBezTo>
                  <a:close/>
                  <a:moveTo>
                    <a:pt x="25" y="227"/>
                  </a:moveTo>
                  <a:cubicBezTo>
                    <a:pt x="25" y="226"/>
                    <a:pt x="25" y="226"/>
                    <a:pt x="25" y="226"/>
                  </a:cubicBezTo>
                  <a:cubicBezTo>
                    <a:pt x="24" y="226"/>
                    <a:pt x="25" y="227"/>
                    <a:pt x="25" y="227"/>
                  </a:cubicBezTo>
                  <a:close/>
                  <a:moveTo>
                    <a:pt x="59" y="227"/>
                  </a:moveTo>
                  <a:cubicBezTo>
                    <a:pt x="59" y="227"/>
                    <a:pt x="59" y="227"/>
                    <a:pt x="59" y="227"/>
                  </a:cubicBezTo>
                  <a:cubicBezTo>
                    <a:pt x="60" y="227"/>
                    <a:pt x="60" y="226"/>
                    <a:pt x="60" y="226"/>
                  </a:cubicBezTo>
                  <a:cubicBezTo>
                    <a:pt x="60" y="226"/>
                    <a:pt x="59" y="226"/>
                    <a:pt x="59" y="227"/>
                  </a:cubicBezTo>
                  <a:close/>
                  <a:moveTo>
                    <a:pt x="31" y="227"/>
                  </a:moveTo>
                  <a:cubicBezTo>
                    <a:pt x="32" y="227"/>
                    <a:pt x="32" y="227"/>
                    <a:pt x="32" y="227"/>
                  </a:cubicBezTo>
                  <a:cubicBezTo>
                    <a:pt x="32" y="226"/>
                    <a:pt x="30" y="226"/>
                    <a:pt x="31" y="227"/>
                  </a:cubicBezTo>
                  <a:close/>
                  <a:moveTo>
                    <a:pt x="35" y="227"/>
                  </a:moveTo>
                  <a:cubicBezTo>
                    <a:pt x="35" y="227"/>
                    <a:pt x="35" y="228"/>
                    <a:pt x="36" y="229"/>
                  </a:cubicBezTo>
                  <a:cubicBezTo>
                    <a:pt x="36" y="229"/>
                    <a:pt x="37" y="229"/>
                    <a:pt x="37" y="228"/>
                  </a:cubicBezTo>
                  <a:cubicBezTo>
                    <a:pt x="36" y="228"/>
                    <a:pt x="36" y="226"/>
                    <a:pt x="35" y="227"/>
                  </a:cubicBezTo>
                  <a:close/>
                  <a:moveTo>
                    <a:pt x="28" y="228"/>
                  </a:moveTo>
                  <a:cubicBezTo>
                    <a:pt x="29" y="228"/>
                    <a:pt x="29" y="227"/>
                    <a:pt x="29" y="227"/>
                  </a:cubicBezTo>
                  <a:cubicBezTo>
                    <a:pt x="28" y="227"/>
                    <a:pt x="28" y="227"/>
                    <a:pt x="28" y="228"/>
                  </a:cubicBezTo>
                  <a:close/>
                  <a:moveTo>
                    <a:pt x="65" y="227"/>
                  </a:moveTo>
                  <a:cubicBezTo>
                    <a:pt x="65" y="227"/>
                    <a:pt x="65" y="227"/>
                    <a:pt x="65" y="227"/>
                  </a:cubicBezTo>
                  <a:cubicBezTo>
                    <a:pt x="65" y="227"/>
                    <a:pt x="65" y="227"/>
                    <a:pt x="65" y="227"/>
                  </a:cubicBezTo>
                  <a:close/>
                  <a:moveTo>
                    <a:pt x="34" y="228"/>
                  </a:moveTo>
                  <a:cubicBezTo>
                    <a:pt x="34" y="228"/>
                    <a:pt x="34" y="227"/>
                    <a:pt x="34" y="227"/>
                  </a:cubicBezTo>
                  <a:cubicBezTo>
                    <a:pt x="34" y="228"/>
                    <a:pt x="34" y="228"/>
                    <a:pt x="34" y="228"/>
                  </a:cubicBezTo>
                  <a:close/>
                  <a:moveTo>
                    <a:pt x="33" y="229"/>
                  </a:moveTo>
                  <a:cubicBezTo>
                    <a:pt x="33" y="229"/>
                    <a:pt x="34" y="229"/>
                    <a:pt x="34" y="229"/>
                  </a:cubicBezTo>
                  <a:cubicBezTo>
                    <a:pt x="33" y="229"/>
                    <a:pt x="34" y="228"/>
                    <a:pt x="33" y="228"/>
                  </a:cubicBezTo>
                  <a:cubicBezTo>
                    <a:pt x="33" y="229"/>
                    <a:pt x="33" y="229"/>
                    <a:pt x="33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9299575" y="2725738"/>
              <a:ext cx="312738" cy="420688"/>
            </a:xfrm>
            <a:custGeom>
              <a:avLst/>
              <a:gdLst>
                <a:gd name="T0" fmla="*/ 24 w 36"/>
                <a:gd name="T1" fmla="*/ 47 h 49"/>
                <a:gd name="T2" fmla="*/ 10 w 36"/>
                <a:gd name="T3" fmla="*/ 2 h 49"/>
                <a:gd name="T4" fmla="*/ 14 w 36"/>
                <a:gd name="T5" fmla="*/ 3 h 49"/>
                <a:gd name="T6" fmla="*/ 14 w 36"/>
                <a:gd name="T7" fmla="*/ 4 h 49"/>
                <a:gd name="T8" fmla="*/ 19 w 36"/>
                <a:gd name="T9" fmla="*/ 6 h 49"/>
                <a:gd name="T10" fmla="*/ 24 w 36"/>
                <a:gd name="T11" fmla="*/ 8 h 49"/>
                <a:gd name="T12" fmla="*/ 17 w 36"/>
                <a:gd name="T13" fmla="*/ 8 h 49"/>
                <a:gd name="T14" fmla="*/ 31 w 36"/>
                <a:gd name="T15" fmla="*/ 12 h 49"/>
                <a:gd name="T16" fmla="*/ 17 w 36"/>
                <a:gd name="T17" fmla="*/ 10 h 49"/>
                <a:gd name="T18" fmla="*/ 22 w 36"/>
                <a:gd name="T19" fmla="*/ 10 h 49"/>
                <a:gd name="T20" fmla="*/ 13 w 36"/>
                <a:gd name="T21" fmla="*/ 13 h 49"/>
                <a:gd name="T22" fmla="*/ 23 w 36"/>
                <a:gd name="T23" fmla="*/ 12 h 49"/>
                <a:gd name="T24" fmla="*/ 21 w 36"/>
                <a:gd name="T25" fmla="*/ 12 h 49"/>
                <a:gd name="T26" fmla="*/ 17 w 36"/>
                <a:gd name="T27" fmla="*/ 12 h 49"/>
                <a:gd name="T28" fmla="*/ 28 w 36"/>
                <a:gd name="T29" fmla="*/ 14 h 49"/>
                <a:gd name="T30" fmla="*/ 5 w 36"/>
                <a:gd name="T31" fmla="*/ 15 h 49"/>
                <a:gd name="T32" fmla="*/ 18 w 36"/>
                <a:gd name="T33" fmla="*/ 15 h 49"/>
                <a:gd name="T34" fmla="*/ 15 w 36"/>
                <a:gd name="T35" fmla="*/ 17 h 49"/>
                <a:gd name="T36" fmla="*/ 13 w 36"/>
                <a:gd name="T37" fmla="*/ 15 h 49"/>
                <a:gd name="T38" fmla="*/ 26 w 36"/>
                <a:gd name="T39" fmla="*/ 16 h 49"/>
                <a:gd name="T40" fmla="*/ 20 w 36"/>
                <a:gd name="T41" fmla="*/ 17 h 49"/>
                <a:gd name="T42" fmla="*/ 29 w 36"/>
                <a:gd name="T43" fmla="*/ 19 h 49"/>
                <a:gd name="T44" fmla="*/ 17 w 36"/>
                <a:gd name="T45" fmla="*/ 18 h 49"/>
                <a:gd name="T46" fmla="*/ 20 w 36"/>
                <a:gd name="T47" fmla="*/ 20 h 49"/>
                <a:gd name="T48" fmla="*/ 27 w 36"/>
                <a:gd name="T49" fmla="*/ 20 h 49"/>
                <a:gd name="T50" fmla="*/ 12 w 36"/>
                <a:gd name="T51" fmla="*/ 21 h 49"/>
                <a:gd name="T52" fmla="*/ 30 w 36"/>
                <a:gd name="T53" fmla="*/ 20 h 49"/>
                <a:gd name="T54" fmla="*/ 26 w 36"/>
                <a:gd name="T55" fmla="*/ 22 h 49"/>
                <a:gd name="T56" fmla="*/ 1 w 36"/>
                <a:gd name="T57" fmla="*/ 26 h 49"/>
                <a:gd name="T58" fmla="*/ 3 w 36"/>
                <a:gd name="T59" fmla="*/ 22 h 49"/>
                <a:gd name="T60" fmla="*/ 6 w 36"/>
                <a:gd name="T61" fmla="*/ 25 h 49"/>
                <a:gd name="T62" fmla="*/ 10 w 36"/>
                <a:gd name="T63" fmla="*/ 23 h 49"/>
                <a:gd name="T64" fmla="*/ 18 w 36"/>
                <a:gd name="T65" fmla="*/ 27 h 49"/>
                <a:gd name="T66" fmla="*/ 11 w 36"/>
                <a:gd name="T67" fmla="*/ 26 h 49"/>
                <a:gd name="T68" fmla="*/ 16 w 36"/>
                <a:gd name="T69" fmla="*/ 25 h 49"/>
                <a:gd name="T70" fmla="*/ 34 w 36"/>
                <a:gd name="T71" fmla="*/ 27 h 49"/>
                <a:gd name="T72" fmla="*/ 19 w 36"/>
                <a:gd name="T73" fmla="*/ 27 h 49"/>
                <a:gd name="T74" fmla="*/ 26 w 36"/>
                <a:gd name="T75" fmla="*/ 29 h 49"/>
                <a:gd name="T76" fmla="*/ 6 w 36"/>
                <a:gd name="T77" fmla="*/ 27 h 49"/>
                <a:gd name="T78" fmla="*/ 11 w 36"/>
                <a:gd name="T79" fmla="*/ 28 h 49"/>
                <a:gd name="T80" fmla="*/ 17 w 36"/>
                <a:gd name="T81" fmla="*/ 30 h 49"/>
                <a:gd name="T82" fmla="*/ 20 w 36"/>
                <a:gd name="T83" fmla="*/ 32 h 49"/>
                <a:gd name="T84" fmla="*/ 24 w 36"/>
                <a:gd name="T85" fmla="*/ 29 h 49"/>
                <a:gd name="T86" fmla="*/ 5 w 36"/>
                <a:gd name="T87" fmla="*/ 30 h 49"/>
                <a:gd name="T88" fmla="*/ 18 w 36"/>
                <a:gd name="T89" fmla="*/ 33 h 49"/>
                <a:gd name="T90" fmla="*/ 17 w 36"/>
                <a:gd name="T91" fmla="*/ 32 h 49"/>
                <a:gd name="T92" fmla="*/ 23 w 36"/>
                <a:gd name="T93" fmla="*/ 32 h 49"/>
                <a:gd name="T94" fmla="*/ 19 w 36"/>
                <a:gd name="T95" fmla="*/ 35 h 49"/>
                <a:gd name="T96" fmla="*/ 16 w 36"/>
                <a:gd name="T97" fmla="*/ 33 h 49"/>
                <a:gd name="T98" fmla="*/ 13 w 36"/>
                <a:gd name="T99" fmla="*/ 36 h 49"/>
                <a:gd name="T100" fmla="*/ 23 w 36"/>
                <a:gd name="T101" fmla="*/ 37 h 49"/>
                <a:gd name="T102" fmla="*/ 18 w 36"/>
                <a:gd name="T103" fmla="*/ 35 h 49"/>
                <a:gd name="T104" fmla="*/ 8 w 36"/>
                <a:gd name="T105" fmla="*/ 38 h 49"/>
                <a:gd name="T106" fmla="*/ 28 w 36"/>
                <a:gd name="T107" fmla="*/ 39 h 49"/>
                <a:gd name="T108" fmla="*/ 19 w 36"/>
                <a:gd name="T109" fmla="*/ 40 h 49"/>
                <a:gd name="T110" fmla="*/ 25 w 36"/>
                <a:gd name="T111" fmla="*/ 42 h 49"/>
                <a:gd name="T112" fmla="*/ 10 w 36"/>
                <a:gd name="T113" fmla="*/ 40 h 49"/>
                <a:gd name="T114" fmla="*/ 17 w 36"/>
                <a:gd name="T115" fmla="*/ 43 h 49"/>
                <a:gd name="T116" fmla="*/ 14 w 36"/>
                <a:gd name="T117" fmla="*/ 45 h 49"/>
                <a:gd name="T118" fmla="*/ 22 w 36"/>
                <a:gd name="T119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49">
                  <a:moveTo>
                    <a:pt x="22" y="1"/>
                  </a:moveTo>
                  <a:cubicBezTo>
                    <a:pt x="22" y="2"/>
                    <a:pt x="22" y="1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4" y="2"/>
                    <a:pt x="23" y="2"/>
                    <a:pt x="24" y="2"/>
                  </a:cubicBezTo>
                  <a:cubicBezTo>
                    <a:pt x="27" y="3"/>
                    <a:pt x="29" y="4"/>
                    <a:pt x="30" y="6"/>
                  </a:cubicBezTo>
                  <a:cubicBezTo>
                    <a:pt x="33" y="8"/>
                    <a:pt x="34" y="12"/>
                    <a:pt x="35" y="16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6" y="22"/>
                    <a:pt x="36" y="22"/>
                    <a:pt x="36" y="24"/>
                  </a:cubicBezTo>
                  <a:cubicBezTo>
                    <a:pt x="36" y="26"/>
                    <a:pt x="36" y="27"/>
                    <a:pt x="36" y="28"/>
                  </a:cubicBezTo>
                  <a:cubicBezTo>
                    <a:pt x="36" y="29"/>
                    <a:pt x="36" y="31"/>
                    <a:pt x="35" y="32"/>
                  </a:cubicBezTo>
                  <a:cubicBezTo>
                    <a:pt x="35" y="35"/>
                    <a:pt x="33" y="39"/>
                    <a:pt x="31" y="41"/>
                  </a:cubicBezTo>
                  <a:cubicBezTo>
                    <a:pt x="29" y="44"/>
                    <a:pt x="26" y="45"/>
                    <a:pt x="24" y="47"/>
                  </a:cubicBezTo>
                  <a:cubicBezTo>
                    <a:pt x="23" y="48"/>
                    <a:pt x="24" y="49"/>
                    <a:pt x="23" y="49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19" y="47"/>
                    <a:pt x="16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5"/>
                    <a:pt x="9" y="45"/>
                    <a:pt x="8" y="44"/>
                  </a:cubicBezTo>
                  <a:cubicBezTo>
                    <a:pt x="5" y="41"/>
                    <a:pt x="4" y="38"/>
                    <a:pt x="2" y="34"/>
                  </a:cubicBezTo>
                  <a:cubicBezTo>
                    <a:pt x="2" y="33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" y="19"/>
                    <a:pt x="2" y="14"/>
                    <a:pt x="4" y="9"/>
                  </a:cubicBezTo>
                  <a:cubicBezTo>
                    <a:pt x="6" y="7"/>
                    <a:pt x="8" y="4"/>
                    <a:pt x="10" y="2"/>
                  </a:cubicBezTo>
                  <a:cubicBezTo>
                    <a:pt x="13" y="1"/>
                    <a:pt x="19" y="0"/>
                    <a:pt x="22" y="1"/>
                  </a:cubicBezTo>
                  <a:close/>
                  <a:moveTo>
                    <a:pt x="20" y="2"/>
                  </a:moveTo>
                  <a:cubicBezTo>
                    <a:pt x="20" y="2"/>
                    <a:pt x="21" y="3"/>
                    <a:pt x="22" y="2"/>
                  </a:cubicBezTo>
                  <a:cubicBezTo>
                    <a:pt x="21" y="2"/>
                    <a:pt x="20" y="2"/>
                    <a:pt x="20" y="2"/>
                  </a:cubicBezTo>
                  <a:close/>
                  <a:moveTo>
                    <a:pt x="15" y="6"/>
                  </a:moveTo>
                  <a:cubicBezTo>
                    <a:pt x="15" y="5"/>
                    <a:pt x="16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2"/>
                    <a:pt x="15" y="5"/>
                    <a:pt x="15" y="6"/>
                  </a:cubicBezTo>
                  <a:close/>
                  <a:moveTo>
                    <a:pt x="14" y="3"/>
                  </a:move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lose/>
                  <a:moveTo>
                    <a:pt x="19" y="4"/>
                  </a:moveTo>
                  <a:cubicBezTo>
                    <a:pt x="19" y="4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6"/>
                  </a:moveTo>
                  <a:cubicBezTo>
                    <a:pt x="29" y="5"/>
                    <a:pt x="30" y="9"/>
                    <a:pt x="32" y="10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lose/>
                  <a:moveTo>
                    <a:pt x="13" y="6"/>
                  </a:moveTo>
                  <a:cubicBezTo>
                    <a:pt x="13" y="5"/>
                    <a:pt x="13" y="5"/>
                    <a:pt x="14" y="4"/>
                  </a:cubicBezTo>
                  <a:cubicBezTo>
                    <a:pt x="13" y="4"/>
                    <a:pt x="12" y="5"/>
                    <a:pt x="13" y="6"/>
                  </a:cubicBezTo>
                  <a:close/>
                  <a:moveTo>
                    <a:pt x="20" y="7"/>
                  </a:moveTo>
                  <a:cubicBezTo>
                    <a:pt x="21" y="6"/>
                    <a:pt x="22" y="6"/>
                    <a:pt x="23" y="5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21" y="5"/>
                    <a:pt x="20" y="6"/>
                    <a:pt x="20" y="7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7" y="7"/>
                    <a:pt x="7" y="9"/>
                  </a:cubicBezTo>
                  <a:cubicBezTo>
                    <a:pt x="9" y="8"/>
                    <a:pt x="9" y="6"/>
                    <a:pt x="11" y="5"/>
                  </a:cubicBezTo>
                  <a:close/>
                  <a:moveTo>
                    <a:pt x="19" y="6"/>
                  </a:move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9" y="6"/>
                  </a:cubicBezTo>
                  <a:close/>
                  <a:moveTo>
                    <a:pt x="13" y="7"/>
                  </a:moveTo>
                  <a:cubicBezTo>
                    <a:pt x="14" y="7"/>
                    <a:pt x="14" y="5"/>
                    <a:pt x="14" y="5"/>
                  </a:cubicBezTo>
                  <a:cubicBezTo>
                    <a:pt x="14" y="5"/>
                    <a:pt x="13" y="6"/>
                    <a:pt x="13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4" y="10"/>
                    <a:pt x="14" y="10"/>
                  </a:cubicBezTo>
                  <a:cubicBezTo>
                    <a:pt x="15" y="9"/>
                    <a:pt x="16" y="7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7"/>
                    <a:pt x="14" y="7"/>
                  </a:cubicBezTo>
                  <a:close/>
                  <a:moveTo>
                    <a:pt x="24" y="6"/>
                  </a:moveTo>
                  <a:cubicBezTo>
                    <a:pt x="23" y="7"/>
                    <a:pt x="23" y="8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4" y="11"/>
                    <a:pt x="25" y="12"/>
                    <a:pt x="25" y="13"/>
                  </a:cubicBezTo>
                  <a:cubicBezTo>
                    <a:pt x="26" y="13"/>
                    <a:pt x="26" y="12"/>
                    <a:pt x="27" y="12"/>
                  </a:cubicBezTo>
                  <a:cubicBezTo>
                    <a:pt x="26" y="10"/>
                    <a:pt x="25" y="9"/>
                    <a:pt x="26" y="7"/>
                  </a:cubicBezTo>
                  <a:cubicBezTo>
                    <a:pt x="25" y="7"/>
                    <a:pt x="25" y="6"/>
                    <a:pt x="24" y="6"/>
                  </a:cubicBezTo>
                  <a:close/>
                  <a:moveTo>
                    <a:pt x="11" y="8"/>
                  </a:move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lose/>
                  <a:moveTo>
                    <a:pt x="17" y="8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lose/>
                  <a:moveTo>
                    <a:pt x="9" y="9"/>
                  </a:moveTo>
                  <a:cubicBezTo>
                    <a:pt x="10" y="9"/>
                    <a:pt x="10" y="8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lose/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1" y="7"/>
                    <a:pt x="21" y="7"/>
                    <a:pt x="21" y="8"/>
                  </a:cubicBezTo>
                  <a:close/>
                  <a:moveTo>
                    <a:pt x="29" y="9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0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4" y="18"/>
                    <a:pt x="34" y="19"/>
                    <a:pt x="35" y="20"/>
                  </a:cubicBezTo>
                  <a:cubicBezTo>
                    <a:pt x="35" y="14"/>
                    <a:pt x="31" y="10"/>
                    <a:pt x="28" y="7"/>
                  </a:cubicBezTo>
                  <a:cubicBezTo>
                    <a:pt x="28" y="8"/>
                    <a:pt x="29" y="9"/>
                    <a:pt x="29" y="9"/>
                  </a:cubicBezTo>
                  <a:close/>
                  <a:moveTo>
                    <a:pt x="17" y="9"/>
                  </a:moveTo>
                  <a:cubicBezTo>
                    <a:pt x="16" y="9"/>
                    <a:pt x="17" y="8"/>
                    <a:pt x="16" y="8"/>
                  </a:cubicBezTo>
                  <a:cubicBezTo>
                    <a:pt x="16" y="9"/>
                    <a:pt x="15" y="10"/>
                    <a:pt x="16" y="10"/>
                  </a:cubicBezTo>
                  <a:cubicBezTo>
                    <a:pt x="14" y="11"/>
                    <a:pt x="15" y="13"/>
                    <a:pt x="16" y="13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7"/>
                    <a:pt x="17" y="8"/>
                    <a:pt x="17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1" y="9"/>
                  </a:cubicBezTo>
                  <a:close/>
                  <a:moveTo>
                    <a:pt x="11" y="10"/>
                  </a:move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10"/>
                  </a:cubicBezTo>
                  <a:close/>
                  <a:moveTo>
                    <a:pt x="22" y="10"/>
                  </a:moveTo>
                  <a:cubicBezTo>
                    <a:pt x="23" y="10"/>
                    <a:pt x="23" y="9"/>
                    <a:pt x="22" y="8"/>
                  </a:cubicBezTo>
                  <a:cubicBezTo>
                    <a:pt x="21" y="9"/>
                    <a:pt x="22" y="10"/>
                    <a:pt x="22" y="10"/>
                  </a:cubicBezTo>
                  <a:close/>
                  <a:moveTo>
                    <a:pt x="20" y="10"/>
                  </a:moveTo>
                  <a:cubicBezTo>
                    <a:pt x="21" y="10"/>
                    <a:pt x="20" y="9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lose/>
                  <a:moveTo>
                    <a:pt x="19" y="9"/>
                  </a:move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2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8" y="10"/>
                    <a:pt x="20" y="10"/>
                    <a:pt x="19" y="9"/>
                  </a:cubicBezTo>
                  <a:close/>
                  <a:moveTo>
                    <a:pt x="13" y="13"/>
                  </a:moveTo>
                  <a:cubicBezTo>
                    <a:pt x="14" y="12"/>
                    <a:pt x="14" y="10"/>
                    <a:pt x="13" y="9"/>
                  </a:cubicBezTo>
                  <a:cubicBezTo>
                    <a:pt x="11" y="10"/>
                    <a:pt x="12" y="13"/>
                    <a:pt x="13" y="13"/>
                  </a:cubicBezTo>
                  <a:close/>
                  <a:moveTo>
                    <a:pt x="8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  <a:moveTo>
                    <a:pt x="4" y="14"/>
                  </a:moveTo>
                  <a:cubicBezTo>
                    <a:pt x="4" y="13"/>
                    <a:pt x="5" y="11"/>
                    <a:pt x="6" y="10"/>
                  </a:cubicBezTo>
                  <a:cubicBezTo>
                    <a:pt x="5" y="11"/>
                    <a:pt x="4" y="13"/>
                    <a:pt x="4" y="1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lose/>
                  <a:moveTo>
                    <a:pt x="23" y="12"/>
                  </a:moveTo>
                  <a:cubicBezTo>
                    <a:pt x="23" y="12"/>
                    <a:pt x="24" y="12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lose/>
                  <a:moveTo>
                    <a:pt x="9" y="14"/>
                  </a:moveTo>
                  <a:cubicBezTo>
                    <a:pt x="10" y="13"/>
                    <a:pt x="11" y="12"/>
                    <a:pt x="10" y="11"/>
                  </a:cubicBezTo>
                  <a:cubicBezTo>
                    <a:pt x="10" y="12"/>
                    <a:pt x="8" y="13"/>
                    <a:pt x="9" y="14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5"/>
                    <a:pt x="31" y="15"/>
                  </a:cubicBezTo>
                  <a:cubicBezTo>
                    <a:pt x="30" y="14"/>
                    <a:pt x="30" y="12"/>
                    <a:pt x="28" y="11"/>
                  </a:cubicBezTo>
                  <a:cubicBezTo>
                    <a:pt x="29" y="13"/>
                    <a:pt x="29" y="14"/>
                    <a:pt x="30" y="16"/>
                  </a:cubicBezTo>
                  <a:close/>
                  <a:moveTo>
                    <a:pt x="21" y="12"/>
                  </a:move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19" y="14"/>
                  </a:moveTo>
                  <a:cubicBezTo>
                    <a:pt x="19" y="13"/>
                    <a:pt x="20" y="13"/>
                    <a:pt x="20" y="12"/>
                  </a:cubicBezTo>
                  <a:cubicBezTo>
                    <a:pt x="20" y="12"/>
                    <a:pt x="19" y="13"/>
                    <a:pt x="19" y="14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4"/>
                    <a:pt x="13" y="15"/>
                    <a:pt x="14" y="15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5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lose/>
                  <a:moveTo>
                    <a:pt x="24" y="15"/>
                  </a:moveTo>
                  <a:cubicBezTo>
                    <a:pt x="25" y="14"/>
                    <a:pt x="25" y="13"/>
                    <a:pt x="24" y="13"/>
                  </a:cubicBezTo>
                  <a:cubicBezTo>
                    <a:pt x="24" y="13"/>
                    <a:pt x="24" y="14"/>
                    <a:pt x="24" y="15"/>
                  </a:cubicBezTo>
                  <a:close/>
                  <a:moveTo>
                    <a:pt x="20" y="15"/>
                  </a:moveTo>
                  <a:cubicBezTo>
                    <a:pt x="21" y="14"/>
                    <a:pt x="21" y="13"/>
                    <a:pt x="20" y="13"/>
                  </a:cubicBezTo>
                  <a:cubicBezTo>
                    <a:pt x="20" y="13"/>
                    <a:pt x="19" y="15"/>
                    <a:pt x="20" y="15"/>
                  </a:cubicBezTo>
                  <a:close/>
                  <a:moveTo>
                    <a:pt x="12" y="15"/>
                  </a:moveTo>
                  <a:cubicBezTo>
                    <a:pt x="12" y="14"/>
                    <a:pt x="12" y="14"/>
                    <a:pt x="11" y="13"/>
                  </a:cubicBezTo>
                  <a:cubicBezTo>
                    <a:pt x="12" y="14"/>
                    <a:pt x="11" y="14"/>
                    <a:pt x="12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4"/>
                    <a:pt x="28" y="14"/>
                  </a:cubicBezTo>
                  <a:cubicBezTo>
                    <a:pt x="27" y="14"/>
                    <a:pt x="28" y="13"/>
                    <a:pt x="27" y="13"/>
                  </a:cubicBezTo>
                  <a:cubicBezTo>
                    <a:pt x="27" y="14"/>
                    <a:pt x="26" y="14"/>
                    <a:pt x="27" y="15"/>
                  </a:cubicBezTo>
                  <a:close/>
                  <a:moveTo>
                    <a:pt x="11" y="17"/>
                  </a:moveTo>
                  <a:cubicBezTo>
                    <a:pt x="11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10" y="16"/>
                    <a:pt x="11" y="17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5"/>
                    <a:pt x="24" y="1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5"/>
                    <a:pt x="4" y="15"/>
                    <a:pt x="5" y="15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7" y="15"/>
                  </a:cubicBezTo>
                  <a:close/>
                  <a:moveTo>
                    <a:pt x="18" y="15"/>
                  </a:moveTo>
                  <a:cubicBezTo>
                    <a:pt x="18" y="16"/>
                    <a:pt x="17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7" y="18"/>
                  </a:move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6" y="17"/>
                    <a:pt x="7" y="18"/>
                  </a:cubicBezTo>
                  <a:close/>
                  <a:moveTo>
                    <a:pt x="21" y="16"/>
                  </a:moveTo>
                  <a:cubicBezTo>
                    <a:pt x="21" y="16"/>
                    <a:pt x="22" y="16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0" y="16"/>
                    <a:pt x="21" y="16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5"/>
                    <a:pt x="15" y="16"/>
                    <a:pt x="15" y="17"/>
                  </a:cubicBezTo>
                  <a:close/>
                  <a:moveTo>
                    <a:pt x="29" y="16"/>
                  </a:moveTo>
                  <a:cubicBezTo>
                    <a:pt x="28" y="16"/>
                    <a:pt x="28" y="15"/>
                    <a:pt x="28" y="15"/>
                  </a:cubicBezTo>
                  <a:cubicBezTo>
                    <a:pt x="27" y="16"/>
                    <a:pt x="28" y="18"/>
                    <a:pt x="29" y="16"/>
                  </a:cubicBezTo>
                  <a:close/>
                  <a:moveTo>
                    <a:pt x="3" y="20"/>
                  </a:moveTo>
                  <a:cubicBezTo>
                    <a:pt x="4" y="19"/>
                    <a:pt x="4" y="16"/>
                    <a:pt x="3" y="15"/>
                  </a:cubicBezTo>
                  <a:cubicBezTo>
                    <a:pt x="3" y="17"/>
                    <a:pt x="2" y="18"/>
                    <a:pt x="3" y="20"/>
                  </a:cubicBezTo>
                  <a:close/>
                  <a:moveTo>
                    <a:pt x="13" y="18"/>
                  </a:moveTo>
                  <a:cubicBezTo>
                    <a:pt x="14" y="17"/>
                    <a:pt x="13" y="16"/>
                    <a:pt x="13" y="15"/>
                  </a:cubicBezTo>
                  <a:cubicBezTo>
                    <a:pt x="12" y="16"/>
                    <a:pt x="11" y="18"/>
                    <a:pt x="12" y="19"/>
                  </a:cubicBezTo>
                  <a:cubicBezTo>
                    <a:pt x="13" y="18"/>
                    <a:pt x="12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22" y="18"/>
                  </a:moveTo>
                  <a:cubicBezTo>
                    <a:pt x="22" y="17"/>
                    <a:pt x="22" y="17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1" y="17"/>
                    <a:pt x="22" y="18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6" y="17"/>
                  </a:moveTo>
                  <a:cubicBezTo>
                    <a:pt x="26" y="17"/>
                    <a:pt x="27" y="16"/>
                    <a:pt x="26" y="16"/>
                  </a:cubicBezTo>
                  <a:cubicBezTo>
                    <a:pt x="26" y="17"/>
                    <a:pt x="25" y="17"/>
                    <a:pt x="26" y="17"/>
                  </a:cubicBezTo>
                  <a:close/>
                  <a:moveTo>
                    <a:pt x="8" y="18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7"/>
                    <a:pt x="8" y="17"/>
                    <a:pt x="8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2" y="18"/>
                    <a:pt x="32" y="18"/>
                  </a:cubicBezTo>
                  <a:cubicBezTo>
                    <a:pt x="32" y="17"/>
                    <a:pt x="32" y="17"/>
                    <a:pt x="31" y="16"/>
                  </a:cubicBezTo>
                  <a:cubicBezTo>
                    <a:pt x="31" y="17"/>
                    <a:pt x="30" y="18"/>
                    <a:pt x="31" y="18"/>
                  </a:cubicBezTo>
                  <a:close/>
                  <a:moveTo>
                    <a:pt x="19" y="19"/>
                  </a:moveTo>
                  <a:cubicBezTo>
                    <a:pt x="20" y="19"/>
                    <a:pt x="21" y="18"/>
                    <a:pt x="20" y="17"/>
                  </a:cubicBezTo>
                  <a:cubicBezTo>
                    <a:pt x="20" y="18"/>
                    <a:pt x="19" y="19"/>
                    <a:pt x="19" y="19"/>
                  </a:cubicBezTo>
                  <a:close/>
                  <a:moveTo>
                    <a:pt x="22" y="18"/>
                  </a:move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lose/>
                  <a:moveTo>
                    <a:pt x="26" y="19"/>
                  </a:moveTo>
                  <a:cubicBezTo>
                    <a:pt x="27" y="19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8"/>
                    <a:pt x="26" y="18"/>
                    <a:pt x="26" y="19"/>
                  </a:cubicBezTo>
                  <a:close/>
                  <a:moveTo>
                    <a:pt x="28" y="18"/>
                  </a:moveTo>
                  <a:cubicBezTo>
                    <a:pt x="28" y="18"/>
                    <a:pt x="29" y="19"/>
                    <a:pt x="29" y="19"/>
                  </a:cubicBezTo>
                  <a:cubicBezTo>
                    <a:pt x="30" y="18"/>
                    <a:pt x="29" y="16"/>
                    <a:pt x="28" y="18"/>
                  </a:cubicBezTo>
                  <a:close/>
                  <a:moveTo>
                    <a:pt x="14" y="19"/>
                  </a:moveTo>
                  <a:cubicBezTo>
                    <a:pt x="14" y="19"/>
                    <a:pt x="14" y="19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20"/>
                    <a:pt x="13" y="21"/>
                    <a:pt x="14" y="22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3" y="18"/>
                    <a:pt x="14" y="19"/>
                  </a:cubicBezTo>
                  <a:close/>
                  <a:moveTo>
                    <a:pt x="16" y="19"/>
                  </a:moveTo>
                  <a:cubicBezTo>
                    <a:pt x="17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9"/>
                    <a:pt x="16" y="19"/>
                  </a:cubicBezTo>
                  <a:close/>
                  <a:moveTo>
                    <a:pt x="6" y="19"/>
                  </a:move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20" y="20"/>
                  </a:move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1"/>
                    <a:pt x="20" y="21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lose/>
                  <a:moveTo>
                    <a:pt x="28" y="21"/>
                  </a:moveTo>
                  <a:cubicBezTo>
                    <a:pt x="28" y="20"/>
                    <a:pt x="28" y="19"/>
                    <a:pt x="27" y="19"/>
                  </a:cubicBezTo>
                  <a:cubicBezTo>
                    <a:pt x="27" y="20"/>
                    <a:pt x="28" y="20"/>
                    <a:pt x="28" y="21"/>
                  </a:cubicBezTo>
                  <a:close/>
                  <a:moveTo>
                    <a:pt x="31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24" y="21"/>
                  </a:moveTo>
                  <a:cubicBezTo>
                    <a:pt x="24" y="20"/>
                    <a:pt x="25" y="20"/>
                    <a:pt x="24" y="19"/>
                  </a:cubicBezTo>
                  <a:cubicBezTo>
                    <a:pt x="24" y="20"/>
                    <a:pt x="23" y="21"/>
                    <a:pt x="24" y="21"/>
                  </a:cubicBezTo>
                  <a:close/>
                  <a:moveTo>
                    <a:pt x="27" y="20"/>
                  </a:moveTo>
                  <a:cubicBezTo>
                    <a:pt x="27" y="20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11" y="23"/>
                  </a:moveTo>
                  <a:cubicBezTo>
                    <a:pt x="11" y="22"/>
                    <a:pt x="11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2"/>
                    <a:pt x="11" y="23"/>
                  </a:cubicBezTo>
                  <a:close/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7" y="20"/>
                  </a:cubicBezTo>
                  <a:close/>
                  <a:moveTo>
                    <a:pt x="33" y="22"/>
                  </a:move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2"/>
                    <a:pt x="33" y="22"/>
                  </a:cubicBezTo>
                  <a:close/>
                  <a:moveTo>
                    <a:pt x="12" y="2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2" y="2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3"/>
                    <a:pt x="16" y="23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1"/>
                    <a:pt x="15" y="21"/>
                    <a:pt x="15" y="22"/>
                  </a:cubicBezTo>
                  <a:close/>
                  <a:moveTo>
                    <a:pt x="18" y="22"/>
                  </a:move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1"/>
                    <a:pt x="18" y="22"/>
                  </a:cubicBezTo>
                  <a:close/>
                  <a:moveTo>
                    <a:pt x="30" y="22"/>
                  </a:moveTo>
                  <a:cubicBezTo>
                    <a:pt x="30" y="21"/>
                    <a:pt x="30" y="20"/>
                    <a:pt x="30" y="20"/>
                  </a:cubicBezTo>
                  <a:cubicBezTo>
                    <a:pt x="30" y="21"/>
                    <a:pt x="30" y="21"/>
                    <a:pt x="30" y="22"/>
                  </a:cubicBezTo>
                  <a:close/>
                  <a:moveTo>
                    <a:pt x="8" y="22"/>
                  </a:moveTo>
                  <a:cubicBezTo>
                    <a:pt x="8" y="21"/>
                    <a:pt x="7" y="21"/>
                    <a:pt x="7" y="20"/>
                  </a:cubicBezTo>
                  <a:cubicBezTo>
                    <a:pt x="7" y="21"/>
                    <a:pt x="7" y="22"/>
                    <a:pt x="8" y="22"/>
                  </a:cubicBezTo>
                  <a:close/>
                  <a:moveTo>
                    <a:pt x="22" y="23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3"/>
                    <a:pt x="22" y="23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3" y="21"/>
                    <a:pt x="26" y="24"/>
                    <a:pt x="26" y="25"/>
                  </a:cubicBezTo>
                  <a:close/>
                  <a:moveTo>
                    <a:pt x="29" y="24"/>
                  </a:moveTo>
                  <a:cubicBezTo>
                    <a:pt x="30" y="23"/>
                    <a:pt x="30" y="22"/>
                    <a:pt x="29" y="22"/>
                  </a:cubicBezTo>
                  <a:cubicBezTo>
                    <a:pt x="28" y="22"/>
                    <a:pt x="29" y="23"/>
                    <a:pt x="29" y="24"/>
                  </a:cubicBezTo>
                  <a:close/>
                  <a:moveTo>
                    <a:pt x="6" y="23"/>
                  </a:move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1" y="26"/>
                  </a:moveTo>
                  <a:cubicBezTo>
                    <a:pt x="1" y="28"/>
                    <a:pt x="2" y="28"/>
                    <a:pt x="2" y="30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2" y="29"/>
                    <a:pt x="2" y="30"/>
                    <a:pt x="2" y="29"/>
                  </a:cubicBezTo>
                  <a:cubicBezTo>
                    <a:pt x="2" y="27"/>
                    <a:pt x="2" y="24"/>
                    <a:pt x="2" y="22"/>
                  </a:cubicBezTo>
                  <a:cubicBezTo>
                    <a:pt x="1" y="23"/>
                    <a:pt x="1" y="25"/>
                    <a:pt x="1" y="26"/>
                  </a:cubicBezTo>
                  <a:close/>
                  <a:moveTo>
                    <a:pt x="3" y="22"/>
                  </a:move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24"/>
                    <a:pt x="4" y="23"/>
                    <a:pt x="3" y="23"/>
                  </a:cubicBezTo>
                  <a:cubicBezTo>
                    <a:pt x="3" y="22"/>
                    <a:pt x="4" y="22"/>
                    <a:pt x="3" y="22"/>
                  </a:cubicBezTo>
                  <a:cubicBezTo>
                    <a:pt x="3" y="23"/>
                    <a:pt x="3" y="22"/>
                    <a:pt x="3" y="22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3"/>
                    <a:pt x="20" y="23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lose/>
                  <a:moveTo>
                    <a:pt x="14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6" y="24"/>
                    <a:pt x="15" y="22"/>
                    <a:pt x="15" y="22"/>
                  </a:cubicBezTo>
                  <a:cubicBezTo>
                    <a:pt x="14" y="22"/>
                    <a:pt x="14" y="23"/>
                    <a:pt x="14" y="23"/>
                  </a:cubicBezTo>
                  <a:close/>
                  <a:moveTo>
                    <a:pt x="6" y="25"/>
                  </a:moveTo>
                  <a:cubicBezTo>
                    <a:pt x="7" y="25"/>
                    <a:pt x="7" y="23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lose/>
                  <a:moveTo>
                    <a:pt x="12" y="25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1" y="23"/>
                    <a:pt x="11" y="24"/>
                    <a:pt x="12" y="25"/>
                  </a:cubicBezTo>
                  <a:close/>
                  <a:moveTo>
                    <a:pt x="16" y="25"/>
                  </a:move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4"/>
                    <a:pt x="16" y="25"/>
                  </a:cubicBezTo>
                  <a:close/>
                  <a:moveTo>
                    <a:pt x="9" y="24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8" y="24"/>
                    <a:pt x="9" y="24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0" y="23"/>
                    <a:pt x="10" y="24"/>
                    <a:pt x="9" y="24"/>
                  </a:cubicBezTo>
                  <a:close/>
                  <a:moveTo>
                    <a:pt x="24" y="27"/>
                  </a:moveTo>
                  <a:cubicBezTo>
                    <a:pt x="25" y="27"/>
                    <a:pt x="25" y="26"/>
                    <a:pt x="25" y="26"/>
                  </a:cubicBezTo>
                  <a:cubicBezTo>
                    <a:pt x="25" y="25"/>
                    <a:pt x="25" y="24"/>
                    <a:pt x="24" y="23"/>
                  </a:cubicBezTo>
                  <a:cubicBezTo>
                    <a:pt x="23" y="24"/>
                    <a:pt x="23" y="26"/>
                    <a:pt x="24" y="27"/>
                  </a:cubicBezTo>
                  <a:close/>
                  <a:moveTo>
                    <a:pt x="14" y="26"/>
                  </a:moveTo>
                  <a:cubicBezTo>
                    <a:pt x="15" y="26"/>
                    <a:pt x="14" y="24"/>
                    <a:pt x="14" y="24"/>
                  </a:cubicBezTo>
                  <a:cubicBezTo>
                    <a:pt x="13" y="25"/>
                    <a:pt x="14" y="25"/>
                    <a:pt x="14" y="26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6"/>
                    <a:pt x="19" y="25"/>
                  </a:cubicBezTo>
                  <a:cubicBezTo>
                    <a:pt x="18" y="25"/>
                    <a:pt x="19" y="24"/>
                    <a:pt x="18" y="24"/>
                  </a:cubicBezTo>
                  <a:cubicBezTo>
                    <a:pt x="17" y="25"/>
                    <a:pt x="17" y="26"/>
                    <a:pt x="18" y="27"/>
                  </a:cubicBezTo>
                  <a:close/>
                  <a:moveTo>
                    <a:pt x="20" y="26"/>
                  </a:moveTo>
                  <a:cubicBezTo>
                    <a:pt x="21" y="26"/>
                    <a:pt x="21" y="27"/>
                    <a:pt x="21" y="27"/>
                  </a:cubicBezTo>
                  <a:cubicBezTo>
                    <a:pt x="22" y="26"/>
                    <a:pt x="22" y="25"/>
                    <a:pt x="21" y="24"/>
                  </a:cubicBezTo>
                  <a:cubicBezTo>
                    <a:pt x="21" y="25"/>
                    <a:pt x="20" y="25"/>
                    <a:pt x="2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lose/>
                  <a:moveTo>
                    <a:pt x="11" y="25"/>
                  </a:moveTo>
                  <a:cubicBezTo>
                    <a:pt x="10" y="26"/>
                    <a:pt x="10" y="25"/>
                    <a:pt x="10" y="26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lose/>
                  <a:moveTo>
                    <a:pt x="26" y="26"/>
                  </a:move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8" y="27"/>
                    <a:pt x="28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lose/>
                  <a:moveTo>
                    <a:pt x="8" y="28"/>
                  </a:moveTo>
                  <a:cubicBezTo>
                    <a:pt x="9" y="27"/>
                    <a:pt x="8" y="25"/>
                    <a:pt x="7" y="25"/>
                  </a:cubicBezTo>
                  <a:cubicBezTo>
                    <a:pt x="7" y="26"/>
                    <a:pt x="7" y="27"/>
                    <a:pt x="8" y="28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lose/>
                  <a:moveTo>
                    <a:pt x="13" y="26"/>
                  </a:moveTo>
                  <a:cubicBezTo>
                    <a:pt x="13" y="26"/>
                    <a:pt x="13" y="27"/>
                    <a:pt x="13" y="27"/>
                  </a:cubicBezTo>
                  <a:cubicBezTo>
                    <a:pt x="15" y="27"/>
                    <a:pt x="13" y="24"/>
                    <a:pt x="13" y="26"/>
                  </a:cubicBezTo>
                  <a:close/>
                  <a:moveTo>
                    <a:pt x="4" y="26"/>
                  </a:moveTo>
                  <a:cubicBezTo>
                    <a:pt x="4" y="27"/>
                    <a:pt x="5" y="28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lose/>
                  <a:moveTo>
                    <a:pt x="15" y="27"/>
                  </a:moveTo>
                  <a:cubicBezTo>
                    <a:pt x="16" y="27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22" y="28"/>
                  </a:moveTo>
                  <a:cubicBezTo>
                    <a:pt x="22" y="29"/>
                    <a:pt x="22" y="29"/>
                    <a:pt x="23" y="30"/>
                  </a:cubicBezTo>
                  <a:cubicBezTo>
                    <a:pt x="23" y="29"/>
                    <a:pt x="23" y="29"/>
                    <a:pt x="24" y="28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2" y="27"/>
                    <a:pt x="22" y="28"/>
                    <a:pt x="22" y="28"/>
                  </a:cubicBezTo>
                  <a:close/>
                  <a:moveTo>
                    <a:pt x="17" y="28"/>
                  </a:moveTo>
                  <a:cubicBezTo>
                    <a:pt x="17" y="28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8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7"/>
                    <a:pt x="20" y="26"/>
                    <a:pt x="19" y="27"/>
                  </a:cubicBezTo>
                  <a:close/>
                  <a:moveTo>
                    <a:pt x="12" y="27"/>
                  </a:moveTo>
                  <a:cubicBezTo>
                    <a:pt x="12" y="28"/>
                    <a:pt x="12" y="28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5" y="28"/>
                    <a:pt x="25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7"/>
                    <a:pt x="25" y="29"/>
                    <a:pt x="26" y="29"/>
                  </a:cubicBezTo>
                  <a:close/>
                  <a:moveTo>
                    <a:pt x="4" y="30"/>
                  </a:moveTo>
                  <a:cubicBezTo>
                    <a:pt x="5" y="29"/>
                    <a:pt x="4" y="28"/>
                    <a:pt x="3" y="27"/>
                  </a:cubicBezTo>
                  <a:cubicBezTo>
                    <a:pt x="3" y="28"/>
                    <a:pt x="4" y="29"/>
                    <a:pt x="4" y="30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9"/>
                    <a:pt x="15" y="29"/>
                  </a:cubicBezTo>
                  <a:cubicBezTo>
                    <a:pt x="15" y="28"/>
                    <a:pt x="15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7" y="30"/>
                  </a:moveTo>
                  <a:cubicBezTo>
                    <a:pt x="7" y="29"/>
                    <a:pt x="7" y="28"/>
                    <a:pt x="6" y="27"/>
                  </a:cubicBezTo>
                  <a:cubicBezTo>
                    <a:pt x="7" y="28"/>
                    <a:pt x="6" y="29"/>
                    <a:pt x="7" y="30"/>
                  </a:cubicBezTo>
                  <a:close/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32" y="29"/>
                  </a:moveTo>
                  <a:cubicBezTo>
                    <a:pt x="33" y="30"/>
                    <a:pt x="30" y="32"/>
                    <a:pt x="31" y="34"/>
                  </a:cubicBezTo>
                  <a:cubicBezTo>
                    <a:pt x="32" y="32"/>
                    <a:pt x="33" y="29"/>
                    <a:pt x="33" y="28"/>
                  </a:cubicBezTo>
                  <a:cubicBezTo>
                    <a:pt x="32" y="28"/>
                    <a:pt x="32" y="29"/>
                    <a:pt x="32" y="29"/>
                  </a:cubicBezTo>
                  <a:close/>
                  <a:moveTo>
                    <a:pt x="11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2" y="28"/>
                    <a:pt x="11" y="29"/>
                  </a:cubicBezTo>
                  <a:close/>
                  <a:moveTo>
                    <a:pt x="33" y="32"/>
                  </a:moveTo>
                  <a:cubicBezTo>
                    <a:pt x="33" y="30"/>
                    <a:pt x="34" y="29"/>
                    <a:pt x="34" y="28"/>
                  </a:cubicBezTo>
                  <a:cubicBezTo>
                    <a:pt x="33" y="29"/>
                    <a:pt x="33" y="31"/>
                    <a:pt x="33" y="32"/>
                  </a:cubicBezTo>
                  <a:close/>
                  <a:moveTo>
                    <a:pt x="8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10" y="30"/>
                    <a:pt x="10" y="28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17" y="30"/>
                  </a:moveTo>
                  <a:cubicBezTo>
                    <a:pt x="16" y="29"/>
                    <a:pt x="17" y="29"/>
                    <a:pt x="17" y="29"/>
                  </a:cubicBezTo>
                  <a:cubicBezTo>
                    <a:pt x="16" y="29"/>
                    <a:pt x="17" y="28"/>
                    <a:pt x="16" y="28"/>
                  </a:cubicBezTo>
                  <a:cubicBezTo>
                    <a:pt x="16" y="29"/>
                    <a:pt x="16" y="29"/>
                    <a:pt x="17" y="30"/>
                  </a:cubicBezTo>
                  <a:close/>
                  <a:moveTo>
                    <a:pt x="29" y="30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9"/>
                    <a:pt x="28" y="30"/>
                    <a:pt x="29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29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3"/>
                    <a:pt x="21" y="33"/>
                  </a:cubicBezTo>
                  <a:cubicBezTo>
                    <a:pt x="21" y="32"/>
                    <a:pt x="22" y="32"/>
                    <a:pt x="22" y="31"/>
                  </a:cubicBezTo>
                  <a:cubicBezTo>
                    <a:pt x="22" y="30"/>
                    <a:pt x="21" y="30"/>
                    <a:pt x="21" y="29"/>
                  </a:cubicBezTo>
                  <a:cubicBezTo>
                    <a:pt x="21" y="30"/>
                    <a:pt x="20" y="31"/>
                    <a:pt x="20" y="32"/>
                  </a:cubicBezTo>
                  <a:close/>
                  <a:moveTo>
                    <a:pt x="11" y="31"/>
                  </a:moveTo>
                  <a:cubicBezTo>
                    <a:pt x="11" y="31"/>
                    <a:pt x="10" y="31"/>
                    <a:pt x="10" y="30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1" y="32"/>
                    <a:pt x="12" y="30"/>
                    <a:pt x="11" y="29"/>
                  </a:cubicBezTo>
                  <a:cubicBezTo>
                    <a:pt x="10" y="30"/>
                    <a:pt x="11" y="30"/>
                    <a:pt x="11" y="31"/>
                  </a:cubicBezTo>
                  <a:close/>
                  <a:moveTo>
                    <a:pt x="16" y="31"/>
                  </a:moveTo>
                  <a:cubicBezTo>
                    <a:pt x="16" y="30"/>
                    <a:pt x="16" y="29"/>
                    <a:pt x="15" y="29"/>
                  </a:cubicBezTo>
                  <a:cubicBezTo>
                    <a:pt x="15" y="30"/>
                    <a:pt x="16" y="30"/>
                    <a:pt x="16" y="31"/>
                  </a:cubicBezTo>
                  <a:close/>
                  <a:moveTo>
                    <a:pt x="23" y="31"/>
                  </a:moveTo>
                  <a:cubicBezTo>
                    <a:pt x="24" y="31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30"/>
                    <a:pt x="24" y="30"/>
                    <a:pt x="23" y="31"/>
                  </a:cubicBezTo>
                  <a:close/>
                  <a:moveTo>
                    <a:pt x="27" y="32"/>
                  </a:moveTo>
                  <a:cubicBezTo>
                    <a:pt x="28" y="31"/>
                    <a:pt x="28" y="30"/>
                    <a:pt x="27" y="30"/>
                  </a:cubicBezTo>
                  <a:cubicBezTo>
                    <a:pt x="26" y="30"/>
                    <a:pt x="27" y="31"/>
                    <a:pt x="27" y="32"/>
                  </a:cubicBezTo>
                  <a:close/>
                  <a:moveTo>
                    <a:pt x="30" y="30"/>
                  </a:moveTo>
                  <a:cubicBezTo>
                    <a:pt x="30" y="30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6" y="33"/>
                  </a:moveTo>
                  <a:cubicBezTo>
                    <a:pt x="6" y="33"/>
                    <a:pt x="5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4" y="31"/>
                    <a:pt x="5" y="34"/>
                    <a:pt x="6" y="33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7" y="31"/>
                    <a:pt x="7" y="32"/>
                    <a:pt x="8" y="33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7" y="31"/>
                  </a:moveTo>
                  <a:cubicBezTo>
                    <a:pt x="18" y="32"/>
                    <a:pt x="18" y="32"/>
                    <a:pt x="18" y="33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8" y="31"/>
                    <a:pt x="17" y="31"/>
                    <a:pt x="17" y="31"/>
                  </a:cubicBezTo>
                  <a:close/>
                  <a:moveTo>
                    <a:pt x="15" y="32"/>
                  </a:moveTo>
                  <a:cubicBezTo>
                    <a:pt x="16" y="32"/>
                    <a:pt x="15" y="31"/>
                    <a:pt x="15" y="31"/>
                  </a:cubicBezTo>
                  <a:cubicBezTo>
                    <a:pt x="14" y="31"/>
                    <a:pt x="15" y="32"/>
                    <a:pt x="15" y="32"/>
                  </a:cubicBezTo>
                  <a:close/>
                  <a:moveTo>
                    <a:pt x="12" y="33"/>
                  </a:moveTo>
                  <a:cubicBezTo>
                    <a:pt x="12" y="33"/>
                    <a:pt x="13" y="33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lose/>
                  <a:moveTo>
                    <a:pt x="17" y="33"/>
                  </a:moveTo>
                  <a:cubicBezTo>
                    <a:pt x="18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lose/>
                  <a:moveTo>
                    <a:pt x="26" y="32"/>
                  </a:moveTo>
                  <a:cubicBezTo>
                    <a:pt x="25" y="33"/>
                    <a:pt x="25" y="34"/>
                    <a:pt x="26" y="35"/>
                  </a:cubicBezTo>
                  <a:cubicBezTo>
                    <a:pt x="26" y="34"/>
                    <a:pt x="25" y="34"/>
                    <a:pt x="26" y="33"/>
                  </a:cubicBezTo>
                  <a:cubicBezTo>
                    <a:pt x="26" y="33"/>
                    <a:pt x="26" y="34"/>
                    <a:pt x="26" y="34"/>
                  </a:cubicBezTo>
                  <a:cubicBezTo>
                    <a:pt x="27" y="33"/>
                    <a:pt x="27" y="33"/>
                    <a:pt x="26" y="32"/>
                  </a:cubicBezTo>
                  <a:cubicBezTo>
                    <a:pt x="25" y="32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lose/>
                  <a:moveTo>
                    <a:pt x="22" y="35"/>
                  </a:moveTo>
                  <a:cubicBezTo>
                    <a:pt x="23" y="35"/>
                    <a:pt x="23" y="34"/>
                    <a:pt x="24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3"/>
                    <a:pt x="21" y="34"/>
                    <a:pt x="22" y="35"/>
                  </a:cubicBezTo>
                  <a:close/>
                  <a:moveTo>
                    <a:pt x="15" y="33"/>
                  </a:move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lose/>
                  <a:moveTo>
                    <a:pt x="28" y="33"/>
                  </a:moveTo>
                  <a:cubicBezTo>
                    <a:pt x="29" y="33"/>
                    <a:pt x="28" y="34"/>
                    <a:pt x="29" y="34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8" y="32"/>
                    <a:pt x="28" y="33"/>
                    <a:pt x="28" y="33"/>
                  </a:cubicBezTo>
                  <a:close/>
                  <a:moveTo>
                    <a:pt x="19" y="36"/>
                  </a:moveTo>
                  <a:cubicBezTo>
                    <a:pt x="20" y="35"/>
                    <a:pt x="20" y="35"/>
                    <a:pt x="20" y="34"/>
                  </a:cubicBezTo>
                  <a:cubicBezTo>
                    <a:pt x="20" y="34"/>
                    <a:pt x="20" y="33"/>
                    <a:pt x="19" y="33"/>
                  </a:cubicBezTo>
                  <a:cubicBezTo>
                    <a:pt x="18" y="34"/>
                    <a:pt x="20" y="35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33" y="34"/>
                  </a:move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3" y="33"/>
                    <a:pt x="33" y="34"/>
                  </a:cubicBezTo>
                  <a:close/>
                  <a:moveTo>
                    <a:pt x="9" y="34"/>
                  </a:moveTo>
                  <a:cubicBezTo>
                    <a:pt x="9" y="34"/>
                    <a:pt x="9" y="35"/>
                    <a:pt x="9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4"/>
                    <a:pt x="9" y="34"/>
                  </a:cubicBezTo>
                  <a:close/>
                  <a:moveTo>
                    <a:pt x="17" y="35"/>
                  </a:moveTo>
                  <a:cubicBezTo>
                    <a:pt x="18" y="35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lose/>
                  <a:moveTo>
                    <a:pt x="3" y="34"/>
                  </a:moveTo>
                  <a:cubicBezTo>
                    <a:pt x="3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lose/>
                  <a:moveTo>
                    <a:pt x="11" y="34"/>
                  </a:moveTo>
                  <a:cubicBezTo>
                    <a:pt x="11" y="34"/>
                    <a:pt x="11" y="34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ubicBezTo>
                    <a:pt x="11" y="34"/>
                    <a:pt x="11" y="33"/>
                    <a:pt x="11" y="34"/>
                  </a:cubicBezTo>
                  <a:close/>
                  <a:moveTo>
                    <a:pt x="13" y="36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5"/>
                    <a:pt x="13" y="36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5"/>
                    <a:pt x="6" y="35"/>
                    <a:pt x="7" y="35"/>
                  </a:cubicBezTo>
                  <a:close/>
                  <a:moveTo>
                    <a:pt x="27" y="36"/>
                  </a:moveTo>
                  <a:cubicBezTo>
                    <a:pt x="28" y="36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7" y="35"/>
                    <a:pt x="27" y="36"/>
                  </a:cubicBezTo>
                  <a:close/>
                  <a:moveTo>
                    <a:pt x="23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6" y="35"/>
                    <a:pt x="24" y="35"/>
                  </a:cubicBezTo>
                  <a:cubicBezTo>
                    <a:pt x="24" y="35"/>
                    <a:pt x="24" y="36"/>
                    <a:pt x="23" y="37"/>
                  </a:cubicBezTo>
                  <a:close/>
                  <a:moveTo>
                    <a:pt x="30" y="36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close/>
                  <a:moveTo>
                    <a:pt x="10" y="37"/>
                  </a:moveTo>
                  <a:cubicBezTo>
                    <a:pt x="11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9" y="36"/>
                    <a:pt x="10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9" y="37"/>
                    <a:pt x="19" y="37"/>
                  </a:cubicBezTo>
                  <a:cubicBezTo>
                    <a:pt x="18" y="36"/>
                    <a:pt x="18" y="36"/>
                    <a:pt x="18" y="35"/>
                  </a:cubicBezTo>
                  <a:cubicBezTo>
                    <a:pt x="17" y="36"/>
                    <a:pt x="17" y="37"/>
                    <a:pt x="18" y="38"/>
                  </a:cubicBezTo>
                  <a:close/>
                  <a:moveTo>
                    <a:pt x="21" y="38"/>
                  </a:moveTo>
                  <a:cubicBezTo>
                    <a:pt x="22" y="37"/>
                    <a:pt x="22" y="36"/>
                    <a:pt x="21" y="36"/>
                  </a:cubicBezTo>
                  <a:cubicBezTo>
                    <a:pt x="20" y="36"/>
                    <a:pt x="20" y="38"/>
                    <a:pt x="21" y="3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lose/>
                  <a:moveTo>
                    <a:pt x="14" y="37"/>
                  </a:moveTo>
                  <a:cubicBezTo>
                    <a:pt x="14" y="38"/>
                    <a:pt x="15" y="38"/>
                    <a:pt x="15" y="39"/>
                  </a:cubicBezTo>
                  <a:cubicBezTo>
                    <a:pt x="16" y="38"/>
                    <a:pt x="16" y="36"/>
                    <a:pt x="14" y="36"/>
                  </a:cubicBezTo>
                  <a:cubicBezTo>
                    <a:pt x="14" y="36"/>
                    <a:pt x="14" y="36"/>
                    <a:pt x="14" y="37"/>
                  </a:cubicBezTo>
                  <a:close/>
                  <a:moveTo>
                    <a:pt x="8" y="38"/>
                  </a:moveTo>
                  <a:cubicBezTo>
                    <a:pt x="8" y="38"/>
                    <a:pt x="8" y="38"/>
                    <a:pt x="9" y="38"/>
                  </a:cubicBezTo>
                  <a:cubicBezTo>
                    <a:pt x="8" y="38"/>
                    <a:pt x="8" y="37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8" y="37"/>
                    <a:pt x="8" y="38"/>
                  </a:cubicBezTo>
                  <a:close/>
                  <a:moveTo>
                    <a:pt x="25" y="39"/>
                  </a:moveTo>
                  <a:cubicBezTo>
                    <a:pt x="25" y="38"/>
                    <a:pt x="27" y="37"/>
                    <a:pt x="26" y="37"/>
                  </a:cubicBezTo>
                  <a:cubicBezTo>
                    <a:pt x="25" y="37"/>
                    <a:pt x="24" y="38"/>
                    <a:pt x="25" y="39"/>
                  </a:cubicBezTo>
                  <a:close/>
                  <a:moveTo>
                    <a:pt x="8" y="42"/>
                  </a:moveTo>
                  <a:cubicBezTo>
                    <a:pt x="8" y="41"/>
                    <a:pt x="7" y="41"/>
                    <a:pt x="7" y="40"/>
                  </a:cubicBezTo>
                  <a:cubicBezTo>
                    <a:pt x="6" y="39"/>
                    <a:pt x="6" y="37"/>
                    <a:pt x="5" y="37"/>
                  </a:cubicBezTo>
                  <a:cubicBezTo>
                    <a:pt x="5" y="39"/>
                    <a:pt x="6" y="41"/>
                    <a:pt x="8" y="42"/>
                  </a:cubicBezTo>
                  <a:close/>
                  <a:moveTo>
                    <a:pt x="28" y="39"/>
                  </a:moveTo>
                  <a:cubicBezTo>
                    <a:pt x="28" y="39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9"/>
                    <a:pt x="28" y="39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20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8"/>
                    <a:pt x="20" y="38"/>
                  </a:cubicBezTo>
                  <a:cubicBezTo>
                    <a:pt x="19" y="39"/>
                    <a:pt x="19" y="39"/>
                    <a:pt x="19" y="40"/>
                  </a:cubicBezTo>
                  <a:close/>
                  <a:moveTo>
                    <a:pt x="16" y="41"/>
                  </a:moveTo>
                  <a:cubicBezTo>
                    <a:pt x="17" y="41"/>
                    <a:pt x="17" y="40"/>
                    <a:pt x="17" y="40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6" y="39"/>
                    <a:pt x="15" y="41"/>
                    <a:pt x="16" y="41"/>
                  </a:cubicBezTo>
                  <a:close/>
                  <a:moveTo>
                    <a:pt x="22" y="40"/>
                  </a:move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2" y="39"/>
                    <a:pt x="22" y="40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1"/>
                    <a:pt x="25" y="41"/>
                  </a:cubicBezTo>
                  <a:cubicBezTo>
                    <a:pt x="25" y="40"/>
                    <a:pt x="27" y="39"/>
                    <a:pt x="27" y="38"/>
                  </a:cubicBezTo>
                  <a:cubicBezTo>
                    <a:pt x="26" y="39"/>
                    <a:pt x="25" y="40"/>
                    <a:pt x="25" y="42"/>
                  </a:cubicBezTo>
                  <a:close/>
                  <a:moveTo>
                    <a:pt x="26" y="43"/>
                  </a:moveTo>
                  <a:cubicBezTo>
                    <a:pt x="26" y="43"/>
                    <a:pt x="27" y="42"/>
                    <a:pt x="27" y="43"/>
                  </a:cubicBezTo>
                  <a:cubicBezTo>
                    <a:pt x="28" y="41"/>
                    <a:pt x="29" y="40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7" y="41"/>
                    <a:pt x="26" y="43"/>
                  </a:cubicBezTo>
                  <a:close/>
                  <a:moveTo>
                    <a:pt x="14" y="41"/>
                  </a:moveTo>
                  <a:cubicBezTo>
                    <a:pt x="14" y="40"/>
                    <a:pt x="13" y="39"/>
                    <a:pt x="13" y="39"/>
                  </a:cubicBezTo>
                  <a:cubicBezTo>
                    <a:pt x="13" y="40"/>
                    <a:pt x="13" y="40"/>
                    <a:pt x="14" y="41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23" y="41"/>
                  </a:moveTo>
                  <a:cubicBezTo>
                    <a:pt x="24" y="41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1"/>
                    <a:pt x="22" y="41"/>
                  </a:cubicBezTo>
                  <a:cubicBezTo>
                    <a:pt x="21" y="41"/>
                    <a:pt x="22" y="41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lose/>
                  <a:moveTo>
                    <a:pt x="17" y="43"/>
                  </a:moveTo>
                  <a:cubicBezTo>
                    <a:pt x="18" y="43"/>
                    <a:pt x="18" y="43"/>
                    <a:pt x="19" y="43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8" y="42"/>
                    <a:pt x="17" y="42"/>
                    <a:pt x="17" y="43"/>
                  </a:cubicBezTo>
                  <a:close/>
                  <a:moveTo>
                    <a:pt x="11" y="41"/>
                  </a:moveTo>
                  <a:cubicBezTo>
                    <a:pt x="11" y="42"/>
                    <a:pt x="12" y="42"/>
                    <a:pt x="12" y="43"/>
                  </a:cubicBezTo>
                  <a:cubicBezTo>
                    <a:pt x="12" y="42"/>
                    <a:pt x="12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3" y="43"/>
                    <a:pt x="13" y="43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5"/>
                    <a:pt x="14" y="44"/>
                    <a:pt x="14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14" y="45"/>
                  </a:moveTo>
                  <a:cubicBezTo>
                    <a:pt x="15" y="46"/>
                    <a:pt x="17" y="47"/>
                    <a:pt x="18" y="46"/>
                  </a:cubicBezTo>
                  <a:cubicBezTo>
                    <a:pt x="17" y="46"/>
                    <a:pt x="16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5" y="46"/>
                    <a:pt x="15" y="45"/>
                    <a:pt x="14" y="45"/>
                  </a:cubicBezTo>
                  <a:close/>
                  <a:moveTo>
                    <a:pt x="19" y="46"/>
                  </a:moveTo>
                  <a:cubicBezTo>
                    <a:pt x="20" y="46"/>
                    <a:pt x="21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692993" y="2222576"/>
            <a:ext cx="988388" cy="1279089"/>
            <a:chOff x="9491663" y="1619250"/>
            <a:chExt cx="728663" cy="942975"/>
          </a:xfrm>
          <a:solidFill>
            <a:srgbClr val="6A4028"/>
          </a:solidFill>
        </p:grpSpPr>
        <p:sp>
          <p:nvSpPr>
            <p:cNvPr id="13" name="Freeform 20"/>
            <p:cNvSpPr/>
            <p:nvPr/>
          </p:nvSpPr>
          <p:spPr bwMode="auto">
            <a:xfrm>
              <a:off x="9994900" y="1697038"/>
              <a:ext cx="95250" cy="111125"/>
            </a:xfrm>
            <a:custGeom>
              <a:avLst/>
              <a:gdLst>
                <a:gd name="T0" fmla="*/ 11 w 11"/>
                <a:gd name="T1" fmla="*/ 2 h 13"/>
                <a:gd name="T2" fmla="*/ 8 w 11"/>
                <a:gd name="T3" fmla="*/ 3 h 13"/>
                <a:gd name="T4" fmla="*/ 4 w 11"/>
                <a:gd name="T5" fmla="*/ 9 h 13"/>
                <a:gd name="T6" fmla="*/ 0 w 11"/>
                <a:gd name="T7" fmla="*/ 11 h 13"/>
                <a:gd name="T8" fmla="*/ 8 w 11"/>
                <a:gd name="T9" fmla="*/ 0 h 13"/>
                <a:gd name="T10" fmla="*/ 11 w 11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cubicBezTo>
                    <a:pt x="10" y="4"/>
                    <a:pt x="9" y="3"/>
                    <a:pt x="8" y="3"/>
                  </a:cubicBezTo>
                  <a:cubicBezTo>
                    <a:pt x="7" y="5"/>
                    <a:pt x="5" y="7"/>
                    <a:pt x="4" y="9"/>
                  </a:cubicBezTo>
                  <a:cubicBezTo>
                    <a:pt x="3" y="10"/>
                    <a:pt x="2" y="13"/>
                    <a:pt x="0" y="11"/>
                  </a:cubicBezTo>
                  <a:cubicBezTo>
                    <a:pt x="2" y="7"/>
                    <a:pt x="6" y="4"/>
                    <a:pt x="8" y="0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1"/>
            <p:cNvSpPr/>
            <p:nvPr/>
          </p:nvSpPr>
          <p:spPr bwMode="auto">
            <a:xfrm>
              <a:off x="9855200" y="1619250"/>
              <a:ext cx="34925" cy="111125"/>
            </a:xfrm>
            <a:custGeom>
              <a:avLst/>
              <a:gdLst>
                <a:gd name="T0" fmla="*/ 2 w 4"/>
                <a:gd name="T1" fmla="*/ 0 h 13"/>
                <a:gd name="T2" fmla="*/ 3 w 4"/>
                <a:gd name="T3" fmla="*/ 1 h 13"/>
                <a:gd name="T4" fmla="*/ 4 w 4"/>
                <a:gd name="T5" fmla="*/ 11 h 13"/>
                <a:gd name="T6" fmla="*/ 2 w 4"/>
                <a:gd name="T7" fmla="*/ 13 h 13"/>
                <a:gd name="T8" fmla="*/ 1 w 4"/>
                <a:gd name="T9" fmla="*/ 8 h 13"/>
                <a:gd name="T10" fmla="*/ 2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3"/>
                    <a:pt x="3" y="8"/>
                    <a:pt x="4" y="11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2"/>
                    <a:pt x="1" y="9"/>
                    <a:pt x="1" y="8"/>
                  </a:cubicBezTo>
                  <a:cubicBezTo>
                    <a:pt x="1" y="5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10090150" y="1851025"/>
              <a:ext cx="112713" cy="60325"/>
            </a:xfrm>
            <a:custGeom>
              <a:avLst/>
              <a:gdLst>
                <a:gd name="T0" fmla="*/ 13 w 13"/>
                <a:gd name="T1" fmla="*/ 1 h 7"/>
                <a:gd name="T2" fmla="*/ 13 w 13"/>
                <a:gd name="T3" fmla="*/ 3 h 7"/>
                <a:gd name="T4" fmla="*/ 11 w 13"/>
                <a:gd name="T5" fmla="*/ 3 h 7"/>
                <a:gd name="T6" fmla="*/ 4 w 13"/>
                <a:gd name="T7" fmla="*/ 5 h 7"/>
                <a:gd name="T8" fmla="*/ 0 w 13"/>
                <a:gd name="T9" fmla="*/ 6 h 7"/>
                <a:gd name="T10" fmla="*/ 0 w 13"/>
                <a:gd name="T11" fmla="*/ 5 h 7"/>
                <a:gd name="T12" fmla="*/ 12 w 13"/>
                <a:gd name="T13" fmla="*/ 0 h 7"/>
                <a:gd name="T14" fmla="*/ 13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3" y="1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9" y="4"/>
                    <a:pt x="6" y="5"/>
                    <a:pt x="4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2"/>
                    <a:pt x="8" y="3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9629775" y="1687513"/>
              <a:ext cx="77788" cy="95250"/>
            </a:xfrm>
            <a:custGeom>
              <a:avLst/>
              <a:gdLst>
                <a:gd name="T0" fmla="*/ 2 w 9"/>
                <a:gd name="T1" fmla="*/ 4 h 11"/>
                <a:gd name="T2" fmla="*/ 2 w 9"/>
                <a:gd name="T3" fmla="*/ 0 h 11"/>
                <a:gd name="T4" fmla="*/ 9 w 9"/>
                <a:gd name="T5" fmla="*/ 9 h 11"/>
                <a:gd name="T6" fmla="*/ 8 w 9"/>
                <a:gd name="T7" fmla="*/ 11 h 11"/>
                <a:gd name="T8" fmla="*/ 3 w 9"/>
                <a:gd name="T9" fmla="*/ 5 h 11"/>
                <a:gd name="T10" fmla="*/ 2 w 9"/>
                <a:gd name="T11" fmla="*/ 6 h 11"/>
                <a:gd name="T12" fmla="*/ 1 w 9"/>
                <a:gd name="T13" fmla="*/ 4 h 11"/>
                <a:gd name="T14" fmla="*/ 2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2" y="4"/>
                  </a:moveTo>
                  <a:cubicBezTo>
                    <a:pt x="1" y="3"/>
                    <a:pt x="0" y="0"/>
                    <a:pt x="2" y="0"/>
                  </a:cubicBezTo>
                  <a:cubicBezTo>
                    <a:pt x="5" y="3"/>
                    <a:pt x="7" y="6"/>
                    <a:pt x="9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5" y="10"/>
                    <a:pt x="6" y="6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1" y="5"/>
                    <a:pt x="3" y="4"/>
                    <a:pt x="1" y="4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10107613" y="2030413"/>
              <a:ext cx="112713" cy="42863"/>
            </a:xfrm>
            <a:custGeom>
              <a:avLst/>
              <a:gdLst>
                <a:gd name="T0" fmla="*/ 13 w 13"/>
                <a:gd name="T1" fmla="*/ 2 h 5"/>
                <a:gd name="T2" fmla="*/ 11 w 13"/>
                <a:gd name="T3" fmla="*/ 5 h 5"/>
                <a:gd name="T4" fmla="*/ 0 w 13"/>
                <a:gd name="T5" fmla="*/ 2 h 5"/>
                <a:gd name="T6" fmla="*/ 1 w 13"/>
                <a:gd name="T7" fmla="*/ 1 h 5"/>
                <a:gd name="T8" fmla="*/ 13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3" y="4"/>
                    <a:pt x="12" y="4"/>
                    <a:pt x="11" y="5"/>
                  </a:cubicBezTo>
                  <a:cubicBezTo>
                    <a:pt x="9" y="1"/>
                    <a:pt x="3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5" y="0"/>
                    <a:pt x="9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10029825" y="2201863"/>
              <a:ext cx="77788" cy="112713"/>
            </a:xfrm>
            <a:custGeom>
              <a:avLst/>
              <a:gdLst>
                <a:gd name="T0" fmla="*/ 8 w 9"/>
                <a:gd name="T1" fmla="*/ 13 h 13"/>
                <a:gd name="T2" fmla="*/ 3 w 9"/>
                <a:gd name="T3" fmla="*/ 5 h 13"/>
                <a:gd name="T4" fmla="*/ 0 w 9"/>
                <a:gd name="T5" fmla="*/ 2 h 13"/>
                <a:gd name="T6" fmla="*/ 8 w 9"/>
                <a:gd name="T7" fmla="*/ 9 h 13"/>
                <a:gd name="T8" fmla="*/ 8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5" y="11"/>
                    <a:pt x="5" y="8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5" y="0"/>
                    <a:pt x="5" y="7"/>
                    <a:pt x="8" y="9"/>
                  </a:cubicBezTo>
                  <a:cubicBezTo>
                    <a:pt x="8" y="10"/>
                    <a:pt x="9" y="12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9499600" y="2065338"/>
              <a:ext cx="87313" cy="50800"/>
            </a:xfrm>
            <a:custGeom>
              <a:avLst/>
              <a:gdLst>
                <a:gd name="T0" fmla="*/ 10 w 10"/>
                <a:gd name="T1" fmla="*/ 1 h 6"/>
                <a:gd name="T2" fmla="*/ 8 w 10"/>
                <a:gd name="T3" fmla="*/ 3 h 6"/>
                <a:gd name="T4" fmla="*/ 0 w 10"/>
                <a:gd name="T5" fmla="*/ 6 h 6"/>
                <a:gd name="T6" fmla="*/ 8 w 10"/>
                <a:gd name="T7" fmla="*/ 0 h 6"/>
                <a:gd name="T8" fmla="*/ 10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1"/>
                  </a:moveTo>
                  <a:cubicBezTo>
                    <a:pt x="9" y="2"/>
                    <a:pt x="9" y="3"/>
                    <a:pt x="8" y="3"/>
                  </a:cubicBezTo>
                  <a:cubicBezTo>
                    <a:pt x="5" y="2"/>
                    <a:pt x="3" y="6"/>
                    <a:pt x="0" y="6"/>
                  </a:cubicBezTo>
                  <a:cubicBezTo>
                    <a:pt x="0" y="2"/>
                    <a:pt x="6" y="2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7"/>
            <p:cNvSpPr>
              <a:spLocks noEditPoints="1"/>
            </p:cNvSpPr>
            <p:nvPr/>
          </p:nvSpPr>
          <p:spPr bwMode="auto">
            <a:xfrm>
              <a:off x="9629775" y="1825625"/>
              <a:ext cx="460375" cy="736600"/>
            </a:xfrm>
            <a:custGeom>
              <a:avLst/>
              <a:gdLst>
                <a:gd name="T0" fmla="*/ 30 w 53"/>
                <a:gd name="T1" fmla="*/ 62 h 86"/>
                <a:gd name="T2" fmla="*/ 23 w 53"/>
                <a:gd name="T3" fmla="*/ 80 h 86"/>
                <a:gd name="T4" fmla="*/ 20 w 53"/>
                <a:gd name="T5" fmla="*/ 83 h 86"/>
                <a:gd name="T6" fmla="*/ 18 w 53"/>
                <a:gd name="T7" fmla="*/ 84 h 86"/>
                <a:gd name="T8" fmla="*/ 4 w 53"/>
                <a:gd name="T9" fmla="*/ 81 h 86"/>
                <a:gd name="T10" fmla="*/ 4 w 53"/>
                <a:gd name="T11" fmla="*/ 56 h 86"/>
                <a:gd name="T12" fmla="*/ 7 w 53"/>
                <a:gd name="T13" fmla="*/ 34 h 86"/>
                <a:gd name="T14" fmla="*/ 5 w 53"/>
                <a:gd name="T15" fmla="*/ 14 h 86"/>
                <a:gd name="T16" fmla="*/ 23 w 53"/>
                <a:gd name="T17" fmla="*/ 1 h 86"/>
                <a:gd name="T18" fmla="*/ 39 w 53"/>
                <a:gd name="T19" fmla="*/ 3 h 86"/>
                <a:gd name="T20" fmla="*/ 35 w 53"/>
                <a:gd name="T21" fmla="*/ 46 h 86"/>
                <a:gd name="T22" fmla="*/ 31 w 53"/>
                <a:gd name="T23" fmla="*/ 47 h 86"/>
                <a:gd name="T24" fmla="*/ 49 w 53"/>
                <a:gd name="T25" fmla="*/ 24 h 86"/>
                <a:gd name="T26" fmla="*/ 49 w 53"/>
                <a:gd name="T27" fmla="*/ 17 h 86"/>
                <a:gd name="T28" fmla="*/ 48 w 53"/>
                <a:gd name="T29" fmla="*/ 15 h 86"/>
                <a:gd name="T30" fmla="*/ 29 w 53"/>
                <a:gd name="T31" fmla="*/ 3 h 86"/>
                <a:gd name="T32" fmla="*/ 26 w 53"/>
                <a:gd name="T33" fmla="*/ 2 h 86"/>
                <a:gd name="T34" fmla="*/ 10 w 53"/>
                <a:gd name="T35" fmla="*/ 11 h 86"/>
                <a:gd name="T36" fmla="*/ 6 w 53"/>
                <a:gd name="T37" fmla="*/ 18 h 86"/>
                <a:gd name="T38" fmla="*/ 8 w 53"/>
                <a:gd name="T39" fmla="*/ 30 h 86"/>
                <a:gd name="T40" fmla="*/ 11 w 53"/>
                <a:gd name="T41" fmla="*/ 49 h 86"/>
                <a:gd name="T42" fmla="*/ 15 w 53"/>
                <a:gd name="T43" fmla="*/ 57 h 86"/>
                <a:gd name="T44" fmla="*/ 16 w 53"/>
                <a:gd name="T45" fmla="*/ 22 h 86"/>
                <a:gd name="T46" fmla="*/ 22 w 53"/>
                <a:gd name="T47" fmla="*/ 25 h 86"/>
                <a:gd name="T48" fmla="*/ 29 w 53"/>
                <a:gd name="T49" fmla="*/ 27 h 86"/>
                <a:gd name="T50" fmla="*/ 21 w 53"/>
                <a:gd name="T51" fmla="*/ 59 h 86"/>
                <a:gd name="T52" fmla="*/ 28 w 53"/>
                <a:gd name="T53" fmla="*/ 30 h 86"/>
                <a:gd name="T54" fmla="*/ 19 w 53"/>
                <a:gd name="T55" fmla="*/ 37 h 86"/>
                <a:gd name="T56" fmla="*/ 17 w 53"/>
                <a:gd name="T57" fmla="*/ 54 h 86"/>
                <a:gd name="T58" fmla="*/ 21 w 53"/>
                <a:gd name="T59" fmla="*/ 53 h 86"/>
                <a:gd name="T60" fmla="*/ 30 w 53"/>
                <a:gd name="T61" fmla="*/ 30 h 86"/>
                <a:gd name="T62" fmla="*/ 22 w 53"/>
                <a:gd name="T63" fmla="*/ 64 h 86"/>
                <a:gd name="T64" fmla="*/ 11 w 53"/>
                <a:gd name="T65" fmla="*/ 73 h 86"/>
                <a:gd name="T66" fmla="*/ 11 w 53"/>
                <a:gd name="T67" fmla="*/ 77 h 86"/>
                <a:gd name="T68" fmla="*/ 23 w 53"/>
                <a:gd name="T69" fmla="*/ 65 h 86"/>
                <a:gd name="T70" fmla="*/ 25 w 53"/>
                <a:gd name="T71" fmla="*/ 63 h 86"/>
                <a:gd name="T72" fmla="*/ 8 w 53"/>
                <a:gd name="T73" fmla="*/ 58 h 86"/>
                <a:gd name="T74" fmla="*/ 9 w 53"/>
                <a:gd name="T75" fmla="*/ 61 h 86"/>
                <a:gd name="T76" fmla="*/ 13 w 53"/>
                <a:gd name="T77" fmla="*/ 61 h 86"/>
                <a:gd name="T78" fmla="*/ 10 w 53"/>
                <a:gd name="T79" fmla="*/ 59 h 86"/>
                <a:gd name="T80" fmla="*/ 16 w 53"/>
                <a:gd name="T81" fmla="*/ 62 h 86"/>
                <a:gd name="T82" fmla="*/ 4 w 53"/>
                <a:gd name="T83" fmla="*/ 74 h 86"/>
                <a:gd name="T84" fmla="*/ 16 w 53"/>
                <a:gd name="T85" fmla="*/ 62 h 86"/>
                <a:gd name="T86" fmla="*/ 19 w 53"/>
                <a:gd name="T87" fmla="*/ 64 h 86"/>
                <a:gd name="T88" fmla="*/ 12 w 53"/>
                <a:gd name="T89" fmla="*/ 78 h 86"/>
                <a:gd name="T90" fmla="*/ 14 w 53"/>
                <a:gd name="T91" fmla="*/ 79 h 86"/>
                <a:gd name="T92" fmla="*/ 12 w 53"/>
                <a:gd name="T93" fmla="*/ 78 h 86"/>
                <a:gd name="T94" fmla="*/ 20 w 53"/>
                <a:gd name="T95" fmla="*/ 75 h 86"/>
                <a:gd name="T96" fmla="*/ 15 w 53"/>
                <a:gd name="T9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86">
                  <a:moveTo>
                    <a:pt x="27" y="58"/>
                  </a:moveTo>
                  <a:cubicBezTo>
                    <a:pt x="28" y="60"/>
                    <a:pt x="28" y="61"/>
                    <a:pt x="30" y="62"/>
                  </a:cubicBezTo>
                  <a:cubicBezTo>
                    <a:pt x="28" y="66"/>
                    <a:pt x="27" y="70"/>
                    <a:pt x="25" y="74"/>
                  </a:cubicBezTo>
                  <a:cubicBezTo>
                    <a:pt x="24" y="76"/>
                    <a:pt x="24" y="79"/>
                    <a:pt x="23" y="80"/>
                  </a:cubicBezTo>
                  <a:cubicBezTo>
                    <a:pt x="23" y="80"/>
                    <a:pt x="22" y="81"/>
                    <a:pt x="21" y="82"/>
                  </a:cubicBez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19" y="83"/>
                    <a:pt x="19" y="83"/>
                  </a:cubicBezTo>
                  <a:cubicBezTo>
                    <a:pt x="18" y="83"/>
                    <a:pt x="18" y="84"/>
                    <a:pt x="18" y="84"/>
                  </a:cubicBezTo>
                  <a:cubicBezTo>
                    <a:pt x="14" y="86"/>
                    <a:pt x="11" y="84"/>
                    <a:pt x="7" y="83"/>
                  </a:cubicBezTo>
                  <a:cubicBezTo>
                    <a:pt x="6" y="83"/>
                    <a:pt x="5" y="81"/>
                    <a:pt x="4" y="81"/>
                  </a:cubicBezTo>
                  <a:cubicBezTo>
                    <a:pt x="2" y="78"/>
                    <a:pt x="1" y="75"/>
                    <a:pt x="0" y="72"/>
                  </a:cubicBezTo>
                  <a:cubicBezTo>
                    <a:pt x="1" y="66"/>
                    <a:pt x="4" y="60"/>
                    <a:pt x="4" y="56"/>
                  </a:cubicBezTo>
                  <a:cubicBezTo>
                    <a:pt x="5" y="56"/>
                    <a:pt x="6" y="55"/>
                    <a:pt x="7" y="54"/>
                  </a:cubicBezTo>
                  <a:cubicBezTo>
                    <a:pt x="8" y="46"/>
                    <a:pt x="8" y="40"/>
                    <a:pt x="7" y="34"/>
                  </a:cubicBezTo>
                  <a:cubicBezTo>
                    <a:pt x="5" y="30"/>
                    <a:pt x="4" y="28"/>
                    <a:pt x="4" y="24"/>
                  </a:cubicBezTo>
                  <a:cubicBezTo>
                    <a:pt x="3" y="20"/>
                    <a:pt x="4" y="18"/>
                    <a:pt x="5" y="14"/>
                  </a:cubicBezTo>
                  <a:cubicBezTo>
                    <a:pt x="7" y="8"/>
                    <a:pt x="12" y="6"/>
                    <a:pt x="16" y="3"/>
                  </a:cubicBezTo>
                  <a:cubicBezTo>
                    <a:pt x="18" y="3"/>
                    <a:pt x="21" y="0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8" y="0"/>
                    <a:pt x="35" y="0"/>
                    <a:pt x="39" y="3"/>
                  </a:cubicBezTo>
                  <a:cubicBezTo>
                    <a:pt x="46" y="8"/>
                    <a:pt x="51" y="15"/>
                    <a:pt x="51" y="23"/>
                  </a:cubicBezTo>
                  <a:cubicBezTo>
                    <a:pt x="53" y="32"/>
                    <a:pt x="43" y="44"/>
                    <a:pt x="35" y="46"/>
                  </a:cubicBezTo>
                  <a:cubicBezTo>
                    <a:pt x="32" y="50"/>
                    <a:pt x="30" y="54"/>
                    <a:pt x="27" y="58"/>
                  </a:cubicBezTo>
                  <a:close/>
                  <a:moveTo>
                    <a:pt x="31" y="47"/>
                  </a:moveTo>
                  <a:cubicBezTo>
                    <a:pt x="38" y="41"/>
                    <a:pt x="47" y="38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9" y="22"/>
                    <a:pt x="49" y="21"/>
                    <a:pt x="49" y="19"/>
                  </a:cubicBezTo>
                  <a:cubicBezTo>
                    <a:pt x="48" y="19"/>
                    <a:pt x="49" y="18"/>
                    <a:pt x="49" y="17"/>
                  </a:cubicBezTo>
                  <a:cubicBezTo>
                    <a:pt x="49" y="17"/>
                    <a:pt x="48" y="16"/>
                    <a:pt x="47" y="15"/>
                  </a:cubicBezTo>
                  <a:cubicBezTo>
                    <a:pt x="47" y="15"/>
                    <a:pt x="48" y="15"/>
                    <a:pt x="48" y="15"/>
                  </a:cubicBezTo>
                  <a:cubicBezTo>
                    <a:pt x="47" y="11"/>
                    <a:pt x="39" y="4"/>
                    <a:pt x="34" y="3"/>
                  </a:cubicBezTo>
                  <a:cubicBezTo>
                    <a:pt x="33" y="2"/>
                    <a:pt x="31" y="2"/>
                    <a:pt x="29" y="3"/>
                  </a:cubicBezTo>
                  <a:cubicBezTo>
                    <a:pt x="28" y="2"/>
                    <a:pt x="27" y="2"/>
                    <a:pt x="27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2" y="3"/>
                    <a:pt x="18" y="4"/>
                    <a:pt x="14" y="6"/>
                  </a:cubicBezTo>
                  <a:cubicBezTo>
                    <a:pt x="13" y="7"/>
                    <a:pt x="10" y="10"/>
                    <a:pt x="10" y="11"/>
                  </a:cubicBezTo>
                  <a:cubicBezTo>
                    <a:pt x="8" y="12"/>
                    <a:pt x="9" y="14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cubicBezTo>
                    <a:pt x="6" y="20"/>
                    <a:pt x="6" y="25"/>
                    <a:pt x="6" y="26"/>
                  </a:cubicBezTo>
                  <a:cubicBezTo>
                    <a:pt x="7" y="28"/>
                    <a:pt x="8" y="29"/>
                    <a:pt x="8" y="30"/>
                  </a:cubicBezTo>
                  <a:cubicBezTo>
                    <a:pt x="9" y="33"/>
                    <a:pt x="10" y="37"/>
                    <a:pt x="11" y="40"/>
                  </a:cubicBezTo>
                  <a:cubicBezTo>
                    <a:pt x="11" y="43"/>
                    <a:pt x="10" y="46"/>
                    <a:pt x="11" y="49"/>
                  </a:cubicBezTo>
                  <a:cubicBezTo>
                    <a:pt x="9" y="50"/>
                    <a:pt x="10" y="53"/>
                    <a:pt x="9" y="54"/>
                  </a:cubicBezTo>
                  <a:cubicBezTo>
                    <a:pt x="11" y="55"/>
                    <a:pt x="12" y="56"/>
                    <a:pt x="15" y="57"/>
                  </a:cubicBezTo>
                  <a:cubicBezTo>
                    <a:pt x="17" y="49"/>
                    <a:pt x="17" y="42"/>
                    <a:pt x="18" y="34"/>
                  </a:cubicBezTo>
                  <a:cubicBezTo>
                    <a:pt x="18" y="30"/>
                    <a:pt x="17" y="26"/>
                    <a:pt x="16" y="22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23" y="21"/>
                    <a:pt x="21" y="23"/>
                    <a:pt x="22" y="25"/>
                  </a:cubicBezTo>
                  <a:cubicBezTo>
                    <a:pt x="24" y="25"/>
                    <a:pt x="25" y="23"/>
                    <a:pt x="27" y="24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31" y="26"/>
                    <a:pt x="34" y="24"/>
                    <a:pt x="36" y="27"/>
                  </a:cubicBezTo>
                  <a:cubicBezTo>
                    <a:pt x="29" y="37"/>
                    <a:pt x="21" y="47"/>
                    <a:pt x="21" y="59"/>
                  </a:cubicBezTo>
                  <a:cubicBezTo>
                    <a:pt x="27" y="59"/>
                    <a:pt x="27" y="51"/>
                    <a:pt x="31" y="47"/>
                  </a:cubicBezTo>
                  <a:close/>
                  <a:moveTo>
                    <a:pt x="28" y="30"/>
                  </a:moveTo>
                  <a:cubicBezTo>
                    <a:pt x="26" y="26"/>
                    <a:pt x="23" y="28"/>
                    <a:pt x="21" y="28"/>
                  </a:cubicBezTo>
                  <a:cubicBezTo>
                    <a:pt x="21" y="31"/>
                    <a:pt x="20" y="34"/>
                    <a:pt x="19" y="37"/>
                  </a:cubicBezTo>
                  <a:cubicBezTo>
                    <a:pt x="19" y="38"/>
                    <a:pt x="20" y="40"/>
                    <a:pt x="19" y="42"/>
                  </a:cubicBezTo>
                  <a:cubicBezTo>
                    <a:pt x="19" y="46"/>
                    <a:pt x="18" y="50"/>
                    <a:pt x="17" y="54"/>
                  </a:cubicBezTo>
                  <a:cubicBezTo>
                    <a:pt x="17" y="56"/>
                    <a:pt x="15" y="59"/>
                    <a:pt x="18" y="59"/>
                  </a:cubicBezTo>
                  <a:cubicBezTo>
                    <a:pt x="18" y="57"/>
                    <a:pt x="19" y="55"/>
                    <a:pt x="21" y="53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4" y="45"/>
                    <a:pt x="26" y="36"/>
                    <a:pt x="30" y="30"/>
                  </a:cubicBezTo>
                  <a:cubicBezTo>
                    <a:pt x="29" y="29"/>
                    <a:pt x="28" y="30"/>
                    <a:pt x="28" y="30"/>
                  </a:cubicBezTo>
                  <a:close/>
                  <a:moveTo>
                    <a:pt x="22" y="64"/>
                  </a:moveTo>
                  <a:cubicBezTo>
                    <a:pt x="19" y="68"/>
                    <a:pt x="16" y="70"/>
                    <a:pt x="13" y="73"/>
                  </a:cubicBezTo>
                  <a:cubicBezTo>
                    <a:pt x="12" y="73"/>
                    <a:pt x="12" y="74"/>
                    <a:pt x="11" y="73"/>
                  </a:cubicBezTo>
                  <a:cubicBezTo>
                    <a:pt x="11" y="76"/>
                    <a:pt x="7" y="76"/>
                    <a:pt x="6" y="80"/>
                  </a:cubicBezTo>
                  <a:cubicBezTo>
                    <a:pt x="8" y="81"/>
                    <a:pt x="10" y="79"/>
                    <a:pt x="11" y="77"/>
                  </a:cubicBezTo>
                  <a:cubicBezTo>
                    <a:pt x="13" y="75"/>
                    <a:pt x="15" y="72"/>
                    <a:pt x="17" y="70"/>
                  </a:cubicBezTo>
                  <a:cubicBezTo>
                    <a:pt x="19" y="69"/>
                    <a:pt x="21" y="67"/>
                    <a:pt x="23" y="65"/>
                  </a:cubicBezTo>
                  <a:cubicBezTo>
                    <a:pt x="24" y="65"/>
                    <a:pt x="25" y="65"/>
                    <a:pt x="25" y="64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4" y="64"/>
                    <a:pt x="23" y="65"/>
                    <a:pt x="22" y="64"/>
                  </a:cubicBezTo>
                  <a:close/>
                  <a:moveTo>
                    <a:pt x="8" y="58"/>
                  </a:moveTo>
                  <a:cubicBezTo>
                    <a:pt x="7" y="59"/>
                    <a:pt x="8" y="59"/>
                    <a:pt x="7" y="60"/>
                  </a:cubicBezTo>
                  <a:cubicBezTo>
                    <a:pt x="8" y="61"/>
                    <a:pt x="9" y="60"/>
                    <a:pt x="9" y="61"/>
                  </a:cubicBezTo>
                  <a:cubicBezTo>
                    <a:pt x="6" y="63"/>
                    <a:pt x="4" y="65"/>
                    <a:pt x="3" y="68"/>
                  </a:cubicBezTo>
                  <a:cubicBezTo>
                    <a:pt x="7" y="67"/>
                    <a:pt x="10" y="64"/>
                    <a:pt x="13" y="61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10" y="60"/>
                    <a:pt x="10" y="59"/>
                    <a:pt x="10" y="59"/>
                  </a:cubicBezTo>
                  <a:cubicBezTo>
                    <a:pt x="9" y="58"/>
                    <a:pt x="9" y="58"/>
                    <a:pt x="8" y="58"/>
                  </a:cubicBezTo>
                  <a:close/>
                  <a:moveTo>
                    <a:pt x="16" y="62"/>
                  </a:moveTo>
                  <a:cubicBezTo>
                    <a:pt x="12" y="65"/>
                    <a:pt x="9" y="67"/>
                    <a:pt x="6" y="69"/>
                  </a:cubicBezTo>
                  <a:cubicBezTo>
                    <a:pt x="5" y="72"/>
                    <a:pt x="1" y="73"/>
                    <a:pt x="4" y="74"/>
                  </a:cubicBezTo>
                  <a:cubicBezTo>
                    <a:pt x="8" y="70"/>
                    <a:pt x="14" y="67"/>
                    <a:pt x="17" y="63"/>
                  </a:cubicBezTo>
                  <a:cubicBezTo>
                    <a:pt x="17" y="62"/>
                    <a:pt x="16" y="62"/>
                    <a:pt x="16" y="62"/>
                  </a:cubicBezTo>
                  <a:close/>
                  <a:moveTo>
                    <a:pt x="5" y="77"/>
                  </a:moveTo>
                  <a:cubicBezTo>
                    <a:pt x="10" y="74"/>
                    <a:pt x="15" y="69"/>
                    <a:pt x="19" y="64"/>
                  </a:cubicBezTo>
                  <a:cubicBezTo>
                    <a:pt x="14" y="68"/>
                    <a:pt x="9" y="72"/>
                    <a:pt x="5" y="77"/>
                  </a:cubicBezTo>
                  <a:close/>
                  <a:moveTo>
                    <a:pt x="12" y="78"/>
                  </a:moveTo>
                  <a:cubicBezTo>
                    <a:pt x="12" y="79"/>
                    <a:pt x="11" y="80"/>
                    <a:pt x="10" y="81"/>
                  </a:cubicBezTo>
                  <a:cubicBezTo>
                    <a:pt x="13" y="82"/>
                    <a:pt x="13" y="80"/>
                    <a:pt x="14" y="79"/>
                  </a:cubicBezTo>
                  <a:cubicBezTo>
                    <a:pt x="17" y="75"/>
                    <a:pt x="23" y="72"/>
                    <a:pt x="23" y="68"/>
                  </a:cubicBezTo>
                  <a:cubicBezTo>
                    <a:pt x="19" y="70"/>
                    <a:pt x="16" y="76"/>
                    <a:pt x="12" y="78"/>
                  </a:cubicBezTo>
                  <a:close/>
                  <a:moveTo>
                    <a:pt x="15" y="82"/>
                  </a:moveTo>
                  <a:cubicBezTo>
                    <a:pt x="16" y="80"/>
                    <a:pt x="21" y="78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8"/>
                    <a:pt x="14" y="79"/>
                    <a:pt x="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9491663" y="1868488"/>
              <a:ext cx="103188" cy="76200"/>
            </a:xfrm>
            <a:custGeom>
              <a:avLst/>
              <a:gdLst>
                <a:gd name="T0" fmla="*/ 12 w 12"/>
                <a:gd name="T1" fmla="*/ 5 h 9"/>
                <a:gd name="T2" fmla="*/ 1 w 12"/>
                <a:gd name="T3" fmla="*/ 5 h 9"/>
                <a:gd name="T4" fmla="*/ 0 w 12"/>
                <a:gd name="T5" fmla="*/ 4 h 9"/>
                <a:gd name="T6" fmla="*/ 12 w 12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cubicBezTo>
                    <a:pt x="10" y="9"/>
                    <a:pt x="4" y="4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0"/>
                    <a:pt x="7" y="3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3679</Words>
  <Application>WPS 演示</Application>
  <PresentationFormat>宽屏</PresentationFormat>
  <Paragraphs>255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方正粗倩简体</vt:lpstr>
      <vt:lpstr>微软雅黑</vt:lpstr>
      <vt:lpstr>方正正大黑简体</vt:lpstr>
      <vt:lpstr>方正兰亭超细黑简体</vt:lpstr>
      <vt:lpstr>黑体</vt:lpstr>
      <vt:lpstr>Calibri</vt:lpstr>
      <vt:lpstr>Arial Unicode MS</vt:lpstr>
      <vt:lpstr>Calibri Light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3</cp:revision>
  <dcterms:created xsi:type="dcterms:W3CDTF">2016-08-21T03:53:00Z</dcterms:created>
  <dcterms:modified xsi:type="dcterms:W3CDTF">2021-09-10T07:36:22Z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631172C99C984D50B7A7277DE55907D6</vt:lpwstr>
  </property>
  <property fmtid="{D5CDD505-2E9C-101B-9397-08002B2CF9AE}" pid="3" name="KSOProductBuildVer">
    <vt:lpwstr>2052-11.1.0.10463</vt:lpwstr>
  </property>
</Properties>
</file>