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90" r:id="rId3"/>
    <p:sldId id="291" r:id="rId5"/>
    <p:sldId id="292" r:id="rId6"/>
    <p:sldId id="294" r:id="rId7"/>
    <p:sldId id="295" r:id="rId8"/>
    <p:sldId id="293" r:id="rId9"/>
    <p:sldId id="281" r:id="rId10"/>
    <p:sldId id="306" r:id="rId11"/>
    <p:sldId id="296" r:id="rId12"/>
    <p:sldId id="297" r:id="rId13"/>
    <p:sldId id="298" r:id="rId14"/>
    <p:sldId id="299" r:id="rId15"/>
    <p:sldId id="301" r:id="rId16"/>
    <p:sldId id="307" r:id="rId17"/>
    <p:sldId id="302" r:id="rId18"/>
    <p:sldId id="303" r:id="rId19"/>
    <p:sldId id="304" r:id="rId20"/>
    <p:sldId id="305" r:id="rId21"/>
    <p:sldId id="308" r:id="rId22"/>
    <p:sldId id="300" r:id="rId23"/>
    <p:sldId id="312" r:id="rId24"/>
    <p:sldId id="311" r:id="rId25"/>
    <p:sldId id="309" r:id="rId26"/>
    <p:sldId id="315" r:id="rId27"/>
  </p:sldIdLst>
  <p:sldSz cx="12192000" cy="6858000"/>
  <p:notesSz cx="6858000" cy="9144000"/>
  <p:embeddedFontLst>
    <p:embeddedFont>
      <p:font typeface="汉呈王天喜行楷" panose="00020600040101010101" pitchFamily="18" charset="-128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Calibri Light" panose="020F0302020204030204" charset="0"/>
      <p:regular r:id="rId37"/>
      <p: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170E"/>
    <a:srgbClr val="AD6324"/>
    <a:srgbClr val="DFC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4" autoAdjust="0"/>
  </p:normalViewPr>
  <p:slideViewPr>
    <p:cSldViewPr snapToGrid="0" showGuides="1">
      <p:cViewPr>
        <p:scale>
          <a:sx n="66" d="100"/>
          <a:sy n="66" d="100"/>
        </p:scale>
        <p:origin x="876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02481-DDB9-492E-B2A5-BE0148B864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8193-4559-42AB-8AC3-0FBCBB4A97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C2114-6F59-4DC6-8DB6-8CC875F7A8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7D086-1D23-42F7-8F8D-5CC534F358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2" y="-2664009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-38100" y="4357226"/>
            <a:ext cx="12234789" cy="2882900"/>
            <a:chOff x="-38100" y="4357226"/>
            <a:chExt cx="12234789" cy="2882900"/>
          </a:xfrm>
        </p:grpSpPr>
        <p:pic>
          <p:nvPicPr>
            <p:cNvPr id="5" name="图片 2" descr="5c816c8c6cc9b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8100" y="4357226"/>
              <a:ext cx="10382250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 bwMode="auto">
            <a:xfrm flipH="1">
              <a:off x="6308205" y="4357226"/>
              <a:ext cx="5888484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4134806" y="1323467"/>
            <a:ext cx="3922388" cy="3878208"/>
            <a:chOff x="4156897" y="912102"/>
            <a:chExt cx="3922388" cy="3878208"/>
          </a:xfrm>
        </p:grpSpPr>
        <p:grpSp>
          <p:nvGrpSpPr>
            <p:cNvPr id="10" name="组合 9"/>
            <p:cNvGrpSpPr/>
            <p:nvPr/>
          </p:nvGrpSpPr>
          <p:grpSpPr>
            <a:xfrm>
              <a:off x="4156897" y="912102"/>
              <a:ext cx="3878208" cy="3878208"/>
              <a:chOff x="117706" y="1489896"/>
              <a:chExt cx="3878208" cy="3878208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17706" y="1489896"/>
                <a:ext cx="3878208" cy="3878208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268984" y="1641174"/>
                <a:ext cx="3575651" cy="35756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4770048" y="1248953"/>
              <a:ext cx="3309237" cy="3205879"/>
              <a:chOff x="4381979" y="648242"/>
              <a:chExt cx="3309237" cy="3205879"/>
            </a:xfrm>
          </p:grpSpPr>
          <p:sp>
            <p:nvSpPr>
              <p:cNvPr id="13" name="文本框 12"/>
              <p:cNvSpPr txBox="1"/>
              <p:nvPr/>
            </p:nvSpPr>
            <p:spPr>
              <a:xfrm flipH="1">
                <a:off x="4381979" y="648242"/>
                <a:ext cx="1898073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500" spc="-300" dirty="0" smtClean="0">
                    <a:solidFill>
                      <a:srgbClr val="88170E"/>
                    </a:solidFill>
                    <a:latin typeface="汉呈王天喜行楷" panose="00020600040101010101" pitchFamily="18" charset="-128"/>
                    <a:ea typeface="汉呈王天喜行楷" panose="00020600040101010101" pitchFamily="18" charset="-128"/>
                  </a:rPr>
                  <a:t>蝶</a:t>
                </a:r>
                <a:endParaRPr lang="zh-CN" altLang="en-US" sz="11500" spc="-300" dirty="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5210726" y="1154768"/>
                <a:ext cx="2480490" cy="2699353"/>
                <a:chOff x="5210726" y="1154768"/>
                <a:chExt cx="2480490" cy="2699353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 flipH="1">
                  <a:off x="5793143" y="1154768"/>
                  <a:ext cx="1898073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600" spc="-300" dirty="0" smtClean="0">
                      <a:solidFill>
                        <a:srgbClr val="88170E"/>
                      </a:solidFill>
                      <a:latin typeface="汉呈王天喜行楷" panose="00020600040101010101" pitchFamily="18" charset="-128"/>
                      <a:ea typeface="汉呈王天喜行楷" panose="00020600040101010101" pitchFamily="18" charset="-128"/>
                    </a:rPr>
                    <a:t>恋</a:t>
                  </a:r>
                  <a:endParaRPr lang="zh-CN" altLang="en-US" sz="9600" spc="-300" dirty="0">
                    <a:solidFill>
                      <a:srgbClr val="88170E"/>
                    </a:solidFill>
                    <a:latin typeface="汉呈王天喜行楷" panose="00020600040101010101" pitchFamily="18" charset="-128"/>
                    <a:ea typeface="汉呈王天喜行楷" panose="00020600040101010101" pitchFamily="18" charset="-128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 flipH="1">
                  <a:off x="5210726" y="2284461"/>
                  <a:ext cx="1898073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600" spc="-300" dirty="0" smtClean="0">
                      <a:solidFill>
                        <a:srgbClr val="88170E"/>
                      </a:solidFill>
                      <a:latin typeface="汉呈王天喜行楷" panose="00020600040101010101" pitchFamily="18" charset="-128"/>
                      <a:ea typeface="汉呈王天喜行楷" panose="00020600040101010101" pitchFamily="18" charset="-128"/>
                    </a:rPr>
                    <a:t>花</a:t>
                  </a:r>
                  <a:endParaRPr lang="zh-CN" altLang="en-US" sz="9600" spc="-300" dirty="0">
                    <a:solidFill>
                      <a:srgbClr val="88170E"/>
                    </a:solidFill>
                    <a:latin typeface="汉呈王天喜行楷" panose="00020600040101010101" pitchFamily="18" charset="-128"/>
                    <a:ea typeface="汉呈王天喜行楷" panose="00020600040101010101" pitchFamily="18" charset="-128"/>
                  </a:endParaRPr>
                </a:p>
              </p:txBody>
            </p:sp>
          </p:grpSp>
        </p:grp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121"/>
            <a:ext cx="12192000" cy="14213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2036412" y="2798511"/>
            <a:ext cx="3708335" cy="2772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749530" y="-1784"/>
            <a:ext cx="4460227" cy="5130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5c816c8c6cc9b-1"/>
          <p:cNvPicPr>
            <a:picLocks noChangeAspect="1" noChangeArrowheads="1"/>
          </p:cNvPicPr>
          <p:nvPr/>
        </p:nvPicPr>
        <p:blipFill rotWithShape="1">
          <a:blip r:embed="rId1"/>
          <a:srcRect b="-9"/>
          <a:stretch>
            <a:fillRect/>
          </a:stretch>
        </p:blipFill>
        <p:spPr bwMode="auto">
          <a:xfrm rot="5400000">
            <a:off x="698956" y="2701933"/>
            <a:ext cx="1548489" cy="6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5c816c8c6cc9b-1"/>
          <p:cNvPicPr>
            <a:picLocks noChangeAspect="1" noChangeArrowheads="1"/>
          </p:cNvPicPr>
          <p:nvPr/>
        </p:nvPicPr>
        <p:blipFill rotWithShape="1">
          <a:blip r:embed="rId1"/>
          <a:srcRect b="-9"/>
          <a:stretch>
            <a:fillRect/>
          </a:stretch>
        </p:blipFill>
        <p:spPr bwMode="auto">
          <a:xfrm rot="5400000">
            <a:off x="3558272" y="2701933"/>
            <a:ext cx="1548489" cy="6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5c816c8c6cc9b-1"/>
          <p:cNvPicPr>
            <a:picLocks noChangeAspect="1" noChangeArrowheads="1"/>
          </p:cNvPicPr>
          <p:nvPr/>
        </p:nvPicPr>
        <p:blipFill rotWithShape="1">
          <a:blip r:embed="rId1"/>
          <a:srcRect b="-9"/>
          <a:stretch>
            <a:fillRect/>
          </a:stretch>
        </p:blipFill>
        <p:spPr bwMode="auto">
          <a:xfrm rot="5400000">
            <a:off x="6417587" y="2701933"/>
            <a:ext cx="1548489" cy="6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5c816c8c6cc9b-1"/>
          <p:cNvPicPr>
            <a:picLocks noChangeAspect="1" noChangeArrowheads="1"/>
          </p:cNvPicPr>
          <p:nvPr/>
        </p:nvPicPr>
        <p:blipFill rotWithShape="1">
          <a:blip r:embed="rId1"/>
          <a:srcRect b="-9"/>
          <a:stretch>
            <a:fillRect/>
          </a:stretch>
        </p:blipFill>
        <p:spPr bwMode="auto">
          <a:xfrm rot="5400000">
            <a:off x="9276901" y="2701933"/>
            <a:ext cx="1548489" cy="6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964940" y="294586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12804" y="294586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56666" y="294586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500528" y="294586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1111127" y="1768997"/>
            <a:ext cx="1194488" cy="97052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 flipH="1">
            <a:off x="1067585" y="2474505"/>
            <a:ext cx="22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3926899" y="2474505"/>
            <a:ext cx="22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贰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6806072" y="2474505"/>
            <a:ext cx="22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9660067" y="2474505"/>
            <a:ext cx="22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65260" y="1865223"/>
            <a:ext cx="1194488" cy="9705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-6"/>
          <a:stretch>
            <a:fillRect/>
          </a:stretch>
        </p:blipFill>
        <p:spPr>
          <a:xfrm>
            <a:off x="4099081" y="3372195"/>
            <a:ext cx="770590" cy="10813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l="-6"/>
          <a:stretch>
            <a:fillRect/>
          </a:stretch>
        </p:blipFill>
        <p:spPr>
          <a:xfrm flipH="1">
            <a:off x="9607126" y="3392854"/>
            <a:ext cx="770590" cy="108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07571" y="1197432"/>
            <a:ext cx="2104571" cy="4608288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8170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41914" y="1197431"/>
            <a:ext cx="2104571" cy="4608288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8170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76257" y="1197431"/>
            <a:ext cx="2104571" cy="4608288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8170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10600" y="1197430"/>
            <a:ext cx="2104571" cy="4608288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8170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-6"/>
          <a:stretch>
            <a:fillRect/>
          </a:stretch>
        </p:blipFill>
        <p:spPr>
          <a:xfrm>
            <a:off x="4404419" y="1483732"/>
            <a:ext cx="770590" cy="10813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1644992" y="1539147"/>
            <a:ext cx="1194488" cy="9705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-6"/>
          <a:stretch>
            <a:fillRect/>
          </a:stretch>
        </p:blipFill>
        <p:spPr>
          <a:xfrm>
            <a:off x="9677591" y="1636132"/>
            <a:ext cx="770590" cy="10813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6918164" y="1691547"/>
            <a:ext cx="1194488" cy="97052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34312" y="272815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77889" y="272815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51026" y="272815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32211" y="272815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16" name="图片 2" descr="5c816c8c6cc9b-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105823" y="4019045"/>
            <a:ext cx="2119086" cy="18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 descr="5c816c8c6cc9b-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3740258" y="4019045"/>
            <a:ext cx="2119086" cy="18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" descr="5c816c8c6cc9b-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6375429" y="3991431"/>
            <a:ext cx="2119086" cy="18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" descr="5c816c8c6cc9b-2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 flipH="1">
            <a:off x="8998856" y="4905828"/>
            <a:ext cx="2119086" cy="92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82914" y="1056716"/>
            <a:ext cx="9826172" cy="4528457"/>
          </a:xfrm>
          <a:prstGeom prst="rect">
            <a:avLst/>
          </a:prstGeom>
          <a:solidFill>
            <a:schemeClr val="bg1"/>
          </a:solidFill>
          <a:ln w="76200">
            <a:solidFill>
              <a:srgbClr val="8817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155543" y="1056716"/>
            <a:ext cx="3889829" cy="4474708"/>
          </a:xfrm>
          <a:prstGeom prst="rect">
            <a:avLst/>
          </a:prstGeom>
        </p:spPr>
      </p:pic>
      <p:pic>
        <p:nvPicPr>
          <p:cNvPr id="6" name="图片 1" descr="5c816c8c6cc9b-1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 rot="5400000">
            <a:off x="745859" y="2742627"/>
            <a:ext cx="3533319" cy="12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834238" y="2660024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07515" y="2660024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53316" y="362253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07515" y="362253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2079210" y="1946584"/>
            <a:ext cx="126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蝶</a:t>
            </a:r>
            <a:endParaRPr lang="en-US" altLang="zh-CN" sz="60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60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恋</a:t>
            </a:r>
            <a:endParaRPr lang="en-US" altLang="zh-CN" sz="60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60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花</a:t>
            </a:r>
            <a:endParaRPr lang="zh-CN" altLang="en-US" sz="60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" descr="5c816c8c6cc9b-1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 rot="5400000">
            <a:off x="4378514" y="-2530657"/>
            <a:ext cx="3434979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 descr="5c816c8c6cc9b-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0" y="3223759"/>
            <a:ext cx="8587508" cy="207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5c816c8c6cc9b-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 flipH="1">
            <a:off x="6303520" y="3223759"/>
            <a:ext cx="5888484" cy="21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69509" y="2614327"/>
            <a:ext cx="8652987" cy="101566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600" spc="3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伫倚危楼风细细。望极春愁，黯黯生天际。草色烟光残照里。无言谁会凭阑意。</a:t>
            </a:r>
            <a:endParaRPr lang="zh-CN" altLang="en-US" sz="1600" spc="3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600" spc="3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拟把疏狂图一醉。对酒当歌，强乐还无味。衣带渐宽终不悔。为伊消得人憔悴。</a:t>
            </a:r>
            <a:endParaRPr lang="zh-CN" altLang="en-US" sz="1600" spc="3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1" y="-2669989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4170546" y="1489896"/>
            <a:ext cx="3878208" cy="3878208"/>
            <a:chOff x="117706" y="1489896"/>
            <a:chExt cx="3878208" cy="3878208"/>
          </a:xfrm>
        </p:grpSpPr>
        <p:sp>
          <p:nvSpPr>
            <p:cNvPr id="15" name="椭圆 14"/>
            <p:cNvSpPr/>
            <p:nvPr/>
          </p:nvSpPr>
          <p:spPr>
            <a:xfrm>
              <a:off x="117706" y="1489896"/>
              <a:ext cx="3878208" cy="38782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68984" y="1641174"/>
              <a:ext cx="3575651" cy="3575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7656" y="3018972"/>
            <a:ext cx="3708335" cy="2772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4542971" y="1883784"/>
            <a:ext cx="5261266" cy="20471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 flipH="1">
            <a:off x="4997325" y="2029020"/>
            <a:ext cx="18980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spc="-300" dirty="0" smtClean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16600" spc="-300" dirty="0">
              <a:solidFill>
                <a:srgbClr val="88170E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9"/>
          <a:stretch>
            <a:fillRect/>
          </a:stretch>
        </p:blipFill>
        <p:spPr>
          <a:xfrm>
            <a:off x="895771" y="2789120"/>
            <a:ext cx="6831543" cy="39286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27674" y="243922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8258" y="241171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13109" y="243922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273406" y="240973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62474" y="1201785"/>
            <a:ext cx="935517" cy="923330"/>
            <a:chOff x="1258878" y="2639151"/>
            <a:chExt cx="935517" cy="923330"/>
          </a:xfrm>
        </p:grpSpPr>
        <p:grpSp>
          <p:nvGrpSpPr>
            <p:cNvPr id="10" name="组合 9"/>
            <p:cNvGrpSpPr/>
            <p:nvPr/>
          </p:nvGrpSpPr>
          <p:grpSpPr>
            <a:xfrm>
              <a:off x="1282769" y="2668642"/>
              <a:ext cx="911626" cy="886823"/>
              <a:chOff x="1105823" y="3771902"/>
              <a:chExt cx="2119086" cy="206143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107571" y="3771902"/>
                <a:ext cx="2104571" cy="2033818"/>
              </a:xfrm>
              <a:prstGeom prst="rect">
                <a:avLst/>
              </a:prstGeom>
              <a:solidFill>
                <a:srgbClr val="881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pic>
            <p:nvPicPr>
              <p:cNvPr id="12" name="图片 2" descr="5c816c8c6cc9b-2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 bwMode="auto">
              <a:xfrm>
                <a:off x="1105823" y="4019045"/>
                <a:ext cx="2119086" cy="1814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文本框 23"/>
            <p:cNvSpPr txBox="1"/>
            <p:nvPr/>
          </p:nvSpPr>
          <p:spPr>
            <a:xfrm flipH="1">
              <a:off x="1258878" y="2639151"/>
              <a:ext cx="9300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spc="-300" dirty="0" smtClean="0">
                  <a:solidFill>
                    <a:schemeClr val="bg1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壹</a:t>
              </a:r>
              <a:endParaRPr lang="zh-CN" altLang="en-US" sz="54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33996" y="1203766"/>
            <a:ext cx="1184779" cy="923330"/>
            <a:chOff x="3917204" y="2639151"/>
            <a:chExt cx="1184779" cy="923330"/>
          </a:xfrm>
        </p:grpSpPr>
        <p:grpSp>
          <p:nvGrpSpPr>
            <p:cNvPr id="13" name="组合 12"/>
            <p:cNvGrpSpPr/>
            <p:nvPr/>
          </p:nvGrpSpPr>
          <p:grpSpPr>
            <a:xfrm>
              <a:off x="3917204" y="2668642"/>
              <a:ext cx="911626" cy="886823"/>
              <a:chOff x="3740258" y="3771901"/>
              <a:chExt cx="2119086" cy="206143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741914" y="3771901"/>
                <a:ext cx="2104571" cy="2033818"/>
              </a:xfrm>
              <a:prstGeom prst="rect">
                <a:avLst/>
              </a:prstGeom>
              <a:solidFill>
                <a:srgbClr val="881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pic>
            <p:nvPicPr>
              <p:cNvPr id="15" name="图片 2" descr="5c816c8c6cc9b-2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 bwMode="auto">
              <a:xfrm>
                <a:off x="3740258" y="4019045"/>
                <a:ext cx="2119086" cy="1814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文本框 24"/>
            <p:cNvSpPr txBox="1"/>
            <p:nvPr/>
          </p:nvSpPr>
          <p:spPr>
            <a:xfrm flipH="1">
              <a:off x="3994913" y="2639151"/>
              <a:ext cx="11070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spc="-300" dirty="0">
                  <a:solidFill>
                    <a:schemeClr val="bg1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贰</a:t>
              </a:r>
              <a:endParaRPr lang="zh-CN" altLang="en-US" sz="54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36639" y="1233257"/>
            <a:ext cx="1183935" cy="923330"/>
            <a:chOff x="6551325" y="2639150"/>
            <a:chExt cx="1183935" cy="923330"/>
          </a:xfrm>
        </p:grpSpPr>
        <p:grpSp>
          <p:nvGrpSpPr>
            <p:cNvPr id="16" name="组合 15"/>
            <p:cNvGrpSpPr/>
            <p:nvPr/>
          </p:nvGrpSpPr>
          <p:grpSpPr>
            <a:xfrm>
              <a:off x="6552375" y="2652908"/>
              <a:ext cx="911626" cy="874944"/>
              <a:chOff x="6375429" y="3771901"/>
              <a:chExt cx="2119086" cy="2033818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6376257" y="3771901"/>
                <a:ext cx="2104571" cy="2033818"/>
              </a:xfrm>
              <a:prstGeom prst="rect">
                <a:avLst/>
              </a:prstGeom>
              <a:solidFill>
                <a:srgbClr val="881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pic>
            <p:nvPicPr>
              <p:cNvPr id="20" name="图片 2" descr="5c816c8c6cc9b-2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 bwMode="auto">
              <a:xfrm>
                <a:off x="6375429" y="3991431"/>
                <a:ext cx="2119086" cy="1814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文本框 25"/>
            <p:cNvSpPr txBox="1"/>
            <p:nvPr/>
          </p:nvSpPr>
          <p:spPr>
            <a:xfrm flipH="1">
              <a:off x="6551325" y="2639150"/>
              <a:ext cx="1183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spc="-300" dirty="0" smtClean="0">
                  <a:solidFill>
                    <a:schemeClr val="bg1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叁</a:t>
              </a:r>
              <a:endParaRPr lang="zh-CN" altLang="en-US" sz="54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058330" y="1174275"/>
            <a:ext cx="911626" cy="923330"/>
            <a:chOff x="9175802" y="2639151"/>
            <a:chExt cx="911626" cy="923330"/>
          </a:xfrm>
        </p:grpSpPr>
        <p:grpSp>
          <p:nvGrpSpPr>
            <p:cNvPr id="21" name="组合 20"/>
            <p:cNvGrpSpPr/>
            <p:nvPr/>
          </p:nvGrpSpPr>
          <p:grpSpPr>
            <a:xfrm>
              <a:off x="9175802" y="2669445"/>
              <a:ext cx="911626" cy="887431"/>
              <a:chOff x="8998856" y="3771900"/>
              <a:chExt cx="2119086" cy="2062842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9010600" y="3771900"/>
                <a:ext cx="2104571" cy="2033818"/>
              </a:xfrm>
              <a:prstGeom prst="rect">
                <a:avLst/>
              </a:prstGeom>
              <a:solidFill>
                <a:srgbClr val="881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pic>
            <p:nvPicPr>
              <p:cNvPr id="23" name="图片 2" descr="5c816c8c6cc9b-2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 bwMode="auto">
              <a:xfrm flipH="1">
                <a:off x="8998856" y="4905828"/>
                <a:ext cx="2119086" cy="928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文本框 26"/>
            <p:cNvSpPr txBox="1"/>
            <p:nvPr/>
          </p:nvSpPr>
          <p:spPr>
            <a:xfrm flipH="1">
              <a:off x="9189012" y="2639151"/>
              <a:ext cx="897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spc="-300" dirty="0" smtClean="0">
                  <a:solidFill>
                    <a:schemeClr val="bg1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肆</a:t>
              </a:r>
              <a:endParaRPr lang="zh-CN" altLang="en-US" sz="54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40954" y="-1"/>
            <a:ext cx="4151046" cy="477520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127436" y="434608"/>
            <a:ext cx="5918309" cy="59183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52389" y="2325269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28143" y="2325269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01688" y="2325269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75233" y="2325269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6484" y="3300873"/>
            <a:ext cx="3708335" cy="2772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74199" y="4038600"/>
            <a:ext cx="11443601" cy="2396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5c816c8c6cc9b-1"/>
          <p:cNvPicPr>
            <a:picLocks noChangeAspect="1" noChangeArrowheads="1"/>
          </p:cNvPicPr>
          <p:nvPr/>
        </p:nvPicPr>
        <p:blipFill rotWithShape="1">
          <a:blip r:embed="rId1"/>
          <a:srcRect r="-2"/>
          <a:stretch>
            <a:fillRect/>
          </a:stretch>
        </p:blipFill>
        <p:spPr bwMode="auto">
          <a:xfrm rot="5400000">
            <a:off x="1411511" y="3075214"/>
            <a:ext cx="1926773" cy="192677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5c816c8c6cc9b-1"/>
          <p:cNvPicPr>
            <a:picLocks noChangeAspect="1" noChangeArrowheads="1"/>
          </p:cNvPicPr>
          <p:nvPr/>
        </p:nvPicPr>
        <p:blipFill rotWithShape="1">
          <a:blip r:embed="rId1"/>
          <a:srcRect r="-2"/>
          <a:stretch>
            <a:fillRect/>
          </a:stretch>
        </p:blipFill>
        <p:spPr bwMode="auto">
          <a:xfrm rot="5400000">
            <a:off x="3915225" y="3075214"/>
            <a:ext cx="1926773" cy="192677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5c816c8c6cc9b-1"/>
          <p:cNvPicPr>
            <a:picLocks noChangeAspect="1" noChangeArrowheads="1"/>
          </p:cNvPicPr>
          <p:nvPr/>
        </p:nvPicPr>
        <p:blipFill rotWithShape="1">
          <a:blip r:embed="rId1"/>
          <a:srcRect r="-2"/>
          <a:stretch>
            <a:fillRect/>
          </a:stretch>
        </p:blipFill>
        <p:spPr bwMode="auto">
          <a:xfrm rot="5400000">
            <a:off x="6418939" y="3075213"/>
            <a:ext cx="1926773" cy="192677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5c816c8c6cc9b-1"/>
          <p:cNvPicPr>
            <a:picLocks noChangeAspect="1" noChangeArrowheads="1"/>
          </p:cNvPicPr>
          <p:nvPr/>
        </p:nvPicPr>
        <p:blipFill rotWithShape="1">
          <a:blip r:embed="rId1"/>
          <a:srcRect r="-2"/>
          <a:stretch>
            <a:fillRect/>
          </a:stretch>
        </p:blipFill>
        <p:spPr bwMode="auto">
          <a:xfrm rot="5400000">
            <a:off x="8922653" y="3075213"/>
            <a:ext cx="1926773" cy="1926773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 flipH="1">
            <a:off x="1818836" y="3419748"/>
            <a:ext cx="2222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66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4394699" y="3419748"/>
            <a:ext cx="1542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贰</a:t>
            </a:r>
            <a:endParaRPr lang="zh-CN" altLang="en-US" sz="66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6905485" y="3419748"/>
            <a:ext cx="2222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66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9383024" y="3419748"/>
            <a:ext cx="1349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66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30551" y="92339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66251" y="92339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23259" y="92339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470540" y="92339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74198" y="2017485"/>
            <a:ext cx="11443601" cy="28230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992792" y="1302226"/>
            <a:ext cx="6435169" cy="42535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51566" y="2465314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95143" y="2465314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51566" y="3626809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32751" y="3626809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11" name="图片 1" descr="5c816c8c6cc9b-1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 rot="5400000">
            <a:off x="8066750" y="2742627"/>
            <a:ext cx="3533319" cy="12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 flipH="1">
            <a:off x="9400100" y="1978192"/>
            <a:ext cx="126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蝶</a:t>
            </a:r>
            <a:endParaRPr lang="en-US" altLang="zh-CN" sz="60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60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恋</a:t>
            </a:r>
            <a:endParaRPr lang="en-US" altLang="zh-CN" sz="60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60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花</a:t>
            </a:r>
            <a:endParaRPr lang="zh-CN" altLang="en-US" sz="60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1" y="-2669989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4170546" y="1489896"/>
            <a:ext cx="3878208" cy="3878208"/>
            <a:chOff x="117706" y="1489896"/>
            <a:chExt cx="3878208" cy="3878208"/>
          </a:xfrm>
        </p:grpSpPr>
        <p:sp>
          <p:nvSpPr>
            <p:cNvPr id="15" name="椭圆 14"/>
            <p:cNvSpPr/>
            <p:nvPr/>
          </p:nvSpPr>
          <p:spPr>
            <a:xfrm>
              <a:off x="117706" y="1489896"/>
              <a:ext cx="3878208" cy="38782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68984" y="1641174"/>
              <a:ext cx="3575651" cy="3575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7656" y="3018972"/>
            <a:ext cx="3708335" cy="2772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4542971" y="1883784"/>
            <a:ext cx="5261266" cy="20471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 flipH="1">
            <a:off x="4997325" y="2142736"/>
            <a:ext cx="18980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spc="-300" dirty="0" smtClean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16600" spc="-300" dirty="0">
              <a:solidFill>
                <a:srgbClr val="88170E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70987" y="782122"/>
            <a:ext cx="11267986" cy="552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flipH="1">
            <a:off x="798933" y="1213009"/>
            <a:ext cx="2222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pc="-300" dirty="0" smtClean="0"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13800" spc="-300" dirty="0"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6580726" y="1213009"/>
            <a:ext cx="2222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pc="-300" dirty="0" smtClean="0"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13800" spc="-300" dirty="0"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9581857" y="1213009"/>
            <a:ext cx="2222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pc="-300" dirty="0" smtClean="0"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13800" spc="-300" dirty="0"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40922" y="3429000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94581" y="3429000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56116" y="3429000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09775" y="3429000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88559" y="949321"/>
            <a:ext cx="2222316" cy="2479679"/>
            <a:chOff x="3688559" y="949321"/>
            <a:chExt cx="2222316" cy="2479679"/>
          </a:xfrm>
        </p:grpSpPr>
        <p:sp>
          <p:nvSpPr>
            <p:cNvPr id="4" name="文本框 3"/>
            <p:cNvSpPr txBox="1"/>
            <p:nvPr/>
          </p:nvSpPr>
          <p:spPr>
            <a:xfrm flipH="1">
              <a:off x="3688559" y="1213009"/>
              <a:ext cx="22223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spc="-300" dirty="0"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贰</a:t>
              </a:r>
              <a:endParaRPr lang="zh-CN" altLang="en-US" sz="13800" spc="-300" dirty="0"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/>
            <a:srcRect l="-6"/>
            <a:stretch>
              <a:fillRect/>
            </a:stretch>
          </p:blipFill>
          <p:spPr>
            <a:xfrm>
              <a:off x="4715761" y="949321"/>
              <a:ext cx="1064714" cy="149409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9695661" y="2067417"/>
            <a:ext cx="1194488" cy="970522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58100" y="422831"/>
            <a:ext cx="4159700" cy="6012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15575" y="3630922"/>
            <a:ext cx="4574151" cy="24537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789726" y="2335490"/>
            <a:ext cx="2327590" cy="21870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15575" y="122853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91329" y="122853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64874" y="122853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38419" y="122853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22021" y="366154"/>
            <a:ext cx="1915886" cy="12663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flipV="1">
            <a:off x="4105499" y="5225474"/>
            <a:ext cx="1915886" cy="12663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56813" y="366154"/>
            <a:ext cx="1915886" cy="12663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flipV="1">
            <a:off x="8540291" y="5225474"/>
            <a:ext cx="1915886" cy="12663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09437" y="1632525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5297" y="3249550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17243" y="1632525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82735" y="3245922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p:transition spd="slow" advTm="3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flipH="1">
            <a:off x="386356" y="3106114"/>
            <a:ext cx="11431443" cy="2693606"/>
            <a:chOff x="-38100" y="3717925"/>
            <a:chExt cx="12234789" cy="2882900"/>
          </a:xfrm>
        </p:grpSpPr>
        <p:pic>
          <p:nvPicPr>
            <p:cNvPr id="37" name="图片 36" descr="5c816c8c6cc9b-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38100" y="3717925"/>
              <a:ext cx="10382250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 bwMode="auto">
            <a:xfrm flipH="1">
              <a:off x="6308205" y="3717925"/>
              <a:ext cx="5888484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181169" y="372805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24746" y="372805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97883" y="372805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79068" y="3728057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82769" y="2668642"/>
            <a:ext cx="911626" cy="886823"/>
            <a:chOff x="1105823" y="3771902"/>
            <a:chExt cx="2119086" cy="2061430"/>
          </a:xfrm>
        </p:grpSpPr>
        <p:sp>
          <p:nvSpPr>
            <p:cNvPr id="4" name="矩形 3"/>
            <p:cNvSpPr/>
            <p:nvPr/>
          </p:nvSpPr>
          <p:spPr>
            <a:xfrm>
              <a:off x="1107571" y="3771902"/>
              <a:ext cx="2104571" cy="2033818"/>
            </a:xfrm>
            <a:prstGeom prst="rect">
              <a:avLst/>
            </a:prstGeom>
            <a:solidFill>
              <a:srgbClr val="881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pic>
          <p:nvPicPr>
            <p:cNvPr id="16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 bwMode="auto">
            <a:xfrm>
              <a:off x="1105823" y="4019045"/>
              <a:ext cx="2119086" cy="18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3917204" y="2668642"/>
            <a:ext cx="911626" cy="886823"/>
            <a:chOff x="3740258" y="3771901"/>
            <a:chExt cx="2119086" cy="2061431"/>
          </a:xfrm>
        </p:grpSpPr>
        <p:sp>
          <p:nvSpPr>
            <p:cNvPr id="5" name="矩形 4"/>
            <p:cNvSpPr/>
            <p:nvPr/>
          </p:nvSpPr>
          <p:spPr>
            <a:xfrm>
              <a:off x="3741914" y="3771901"/>
              <a:ext cx="2104571" cy="2033818"/>
            </a:xfrm>
            <a:prstGeom prst="rect">
              <a:avLst/>
            </a:prstGeom>
            <a:solidFill>
              <a:srgbClr val="881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pic>
          <p:nvPicPr>
            <p:cNvPr id="19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 bwMode="auto">
            <a:xfrm>
              <a:off x="3740258" y="4019045"/>
              <a:ext cx="2119086" cy="18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6552375" y="2652908"/>
            <a:ext cx="911626" cy="874944"/>
            <a:chOff x="6375429" y="3771901"/>
            <a:chExt cx="2119086" cy="2033818"/>
          </a:xfrm>
        </p:grpSpPr>
        <p:sp>
          <p:nvSpPr>
            <p:cNvPr id="6" name="矩形 5"/>
            <p:cNvSpPr/>
            <p:nvPr/>
          </p:nvSpPr>
          <p:spPr>
            <a:xfrm>
              <a:off x="6376257" y="3771901"/>
              <a:ext cx="2104571" cy="2033818"/>
            </a:xfrm>
            <a:prstGeom prst="rect">
              <a:avLst/>
            </a:prstGeom>
            <a:solidFill>
              <a:srgbClr val="881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pic>
          <p:nvPicPr>
            <p:cNvPr id="20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 bwMode="auto">
            <a:xfrm>
              <a:off x="6375429" y="3991431"/>
              <a:ext cx="2119086" cy="18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组合 23"/>
          <p:cNvGrpSpPr/>
          <p:nvPr/>
        </p:nvGrpSpPr>
        <p:grpSpPr>
          <a:xfrm>
            <a:off x="9175802" y="2669445"/>
            <a:ext cx="911626" cy="887431"/>
            <a:chOff x="8998856" y="3771900"/>
            <a:chExt cx="2119086" cy="2062842"/>
          </a:xfrm>
        </p:grpSpPr>
        <p:sp>
          <p:nvSpPr>
            <p:cNvPr id="7" name="矩形 6"/>
            <p:cNvSpPr/>
            <p:nvPr/>
          </p:nvSpPr>
          <p:spPr>
            <a:xfrm>
              <a:off x="9010600" y="3771900"/>
              <a:ext cx="2104571" cy="2033818"/>
            </a:xfrm>
            <a:prstGeom prst="rect">
              <a:avLst/>
            </a:prstGeom>
            <a:solidFill>
              <a:srgbClr val="881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pic>
          <p:nvPicPr>
            <p:cNvPr id="21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 bwMode="auto">
            <a:xfrm flipH="1">
              <a:off x="8998856" y="4905828"/>
              <a:ext cx="2119086" cy="92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文本框 27"/>
          <p:cNvSpPr txBox="1"/>
          <p:nvPr/>
        </p:nvSpPr>
        <p:spPr>
          <a:xfrm flipH="1">
            <a:off x="1258878" y="2639151"/>
            <a:ext cx="222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54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3994913" y="2639151"/>
            <a:ext cx="222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贰</a:t>
            </a:r>
            <a:endParaRPr lang="zh-CN" altLang="en-US" sz="54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6551325" y="2639151"/>
            <a:ext cx="222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54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9189013" y="2639151"/>
            <a:ext cx="174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54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p:transition spd="slow" advTm="300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241066" y="861477"/>
            <a:ext cx="1915886" cy="51350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-2"/>
          <a:stretch>
            <a:fillRect/>
          </a:stretch>
        </p:blipFill>
        <p:spPr>
          <a:xfrm>
            <a:off x="6534150" y="861477"/>
            <a:ext cx="1915886" cy="5135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27234" y="861477"/>
            <a:ext cx="1915886" cy="5135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20318" y="861477"/>
            <a:ext cx="1915886" cy="51350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92181" y="1384821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24693" y="1384821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98711" y="1355881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83510" y="1384821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2" y="-2664009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-38100" y="4357226"/>
            <a:ext cx="12234789" cy="2882900"/>
            <a:chOff x="-38100" y="4357226"/>
            <a:chExt cx="12234789" cy="2882900"/>
          </a:xfrm>
        </p:grpSpPr>
        <p:pic>
          <p:nvPicPr>
            <p:cNvPr id="5" name="图片 2" descr="5c816c8c6cc9b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8100" y="4357226"/>
              <a:ext cx="10382250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 bwMode="auto">
            <a:xfrm flipH="1">
              <a:off x="6308205" y="4357226"/>
              <a:ext cx="5888484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4134806" y="1323467"/>
            <a:ext cx="3878208" cy="3878208"/>
            <a:chOff x="4156897" y="912102"/>
            <a:chExt cx="3878208" cy="3878208"/>
          </a:xfrm>
        </p:grpSpPr>
        <p:grpSp>
          <p:nvGrpSpPr>
            <p:cNvPr id="10" name="组合 9"/>
            <p:cNvGrpSpPr/>
            <p:nvPr/>
          </p:nvGrpSpPr>
          <p:grpSpPr>
            <a:xfrm>
              <a:off x="4156897" y="912102"/>
              <a:ext cx="3878208" cy="3878208"/>
              <a:chOff x="117706" y="1489896"/>
              <a:chExt cx="3878208" cy="3878208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17706" y="1489896"/>
                <a:ext cx="3878208" cy="3878208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268984" y="1641174"/>
                <a:ext cx="3575651" cy="35756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 flipH="1">
              <a:off x="5211387" y="1110337"/>
              <a:ext cx="189807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-300" dirty="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再会</a:t>
              </a:r>
              <a:endParaRPr lang="zh-CN" altLang="en-US" sz="11500" spc="-300" dirty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-1784"/>
            <a:ext cx="12192000" cy="14213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2036412" y="2798511"/>
            <a:ext cx="3708335" cy="2772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749530" y="-1784"/>
            <a:ext cx="4460227" cy="5130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0" y="-2669991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4170546" y="1489896"/>
            <a:ext cx="3878208" cy="3878208"/>
            <a:chOff x="117706" y="1489896"/>
            <a:chExt cx="3878208" cy="3878208"/>
          </a:xfrm>
        </p:grpSpPr>
        <p:sp>
          <p:nvSpPr>
            <p:cNvPr id="15" name="椭圆 14"/>
            <p:cNvSpPr/>
            <p:nvPr/>
          </p:nvSpPr>
          <p:spPr>
            <a:xfrm>
              <a:off x="117706" y="1489896"/>
              <a:ext cx="3878208" cy="38782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68984" y="1641174"/>
              <a:ext cx="3575651" cy="3575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7656" y="3018972"/>
            <a:ext cx="3708335" cy="2772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4542971" y="1883784"/>
            <a:ext cx="5261266" cy="20471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 flipH="1">
            <a:off x="4968296" y="2072751"/>
            <a:ext cx="18980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spc="-300" dirty="0" smtClean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16600" spc="-300" dirty="0">
              <a:solidFill>
                <a:srgbClr val="88170E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62164" y="2960377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99347" y="2960377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32850" y="2960377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564459" y="2960377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-6"/>
          <a:stretch>
            <a:fillRect/>
          </a:stretch>
        </p:blipFill>
        <p:spPr>
          <a:xfrm>
            <a:off x="7417270" y="1977213"/>
            <a:ext cx="770590" cy="10813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5727246" y="2032628"/>
            <a:ext cx="1194488" cy="9705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-6"/>
          <a:stretch>
            <a:fillRect/>
          </a:stretch>
        </p:blipFill>
        <p:spPr>
          <a:xfrm>
            <a:off x="10441460" y="1977213"/>
            <a:ext cx="770590" cy="10813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8808289" y="2032628"/>
            <a:ext cx="1194488" cy="9705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2" y="945941"/>
            <a:ext cx="3312302" cy="4966117"/>
          </a:xfrm>
          <a:prstGeom prst="rect">
            <a:avLst/>
          </a:prstGeom>
        </p:spPr>
      </p:pic>
      <p:pic>
        <p:nvPicPr>
          <p:cNvPr id="13" name="图片 1" descr="5c816c8c6cc9b-1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 rot="5400000">
            <a:off x="2325550" y="2793881"/>
            <a:ext cx="4966117" cy="12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 flipH="1">
            <a:off x="4252617" y="1720840"/>
            <a:ext cx="1262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蝶</a:t>
            </a:r>
            <a:endParaRPr lang="en-US" altLang="zh-CN" sz="72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72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恋</a:t>
            </a:r>
            <a:endParaRPr lang="en-US" altLang="zh-CN" sz="7200" spc="-300" dirty="0" smtClean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  <a:p>
            <a:r>
              <a:rPr lang="zh-CN" altLang="en-US" sz="72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花</a:t>
            </a:r>
            <a:endParaRPr lang="zh-CN" altLang="en-US" sz="72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199" y="422432"/>
            <a:ext cx="11436801" cy="60127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70787" y="144944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46541" y="144944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20086" y="144944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93631" y="1449448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209934" y="987696"/>
            <a:ext cx="3309237" cy="3205879"/>
            <a:chOff x="4381979" y="648242"/>
            <a:chExt cx="3309237" cy="3205879"/>
          </a:xfrm>
        </p:grpSpPr>
        <p:sp>
          <p:nvSpPr>
            <p:cNvPr id="16" name="文本框 15"/>
            <p:cNvSpPr txBox="1"/>
            <p:nvPr/>
          </p:nvSpPr>
          <p:spPr>
            <a:xfrm flipH="1">
              <a:off x="4381979" y="648242"/>
              <a:ext cx="189807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-300" dirty="0" smtClean="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rPr>
                <a:t>蝶</a:t>
              </a:r>
              <a:endParaRPr lang="zh-CN" altLang="en-US" sz="11500" spc="-300" dirty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210726" y="1154768"/>
              <a:ext cx="2480490" cy="2699353"/>
              <a:chOff x="5210726" y="1154768"/>
              <a:chExt cx="2480490" cy="2699353"/>
            </a:xfrm>
          </p:grpSpPr>
          <p:sp>
            <p:nvSpPr>
              <p:cNvPr id="20" name="文本框 19"/>
              <p:cNvSpPr txBox="1"/>
              <p:nvPr/>
            </p:nvSpPr>
            <p:spPr>
              <a:xfrm flipH="1">
                <a:off x="5793143" y="1154768"/>
                <a:ext cx="189807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spc="-300" dirty="0" smtClean="0">
                    <a:solidFill>
                      <a:srgbClr val="88170E"/>
                    </a:solidFill>
                    <a:latin typeface="汉呈王天喜行楷" panose="00020600040101010101" pitchFamily="18" charset="-128"/>
                    <a:ea typeface="汉呈王天喜行楷" panose="00020600040101010101" pitchFamily="18" charset="-128"/>
                  </a:rPr>
                  <a:t>恋</a:t>
                </a:r>
                <a:endParaRPr lang="zh-CN" altLang="en-US" sz="9600" spc="-300" dirty="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 flipH="1">
                <a:off x="5210726" y="2284461"/>
                <a:ext cx="189807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spc="-300" dirty="0" smtClean="0">
                    <a:solidFill>
                      <a:srgbClr val="88170E"/>
                    </a:solidFill>
                    <a:latin typeface="汉呈王天喜行楷" panose="00020600040101010101" pitchFamily="18" charset="-128"/>
                    <a:ea typeface="汉呈王天喜行楷" panose="00020600040101010101" pitchFamily="18" charset="-128"/>
                  </a:rPr>
                  <a:t>花</a:t>
                </a:r>
                <a:endParaRPr lang="zh-CN" altLang="en-US" sz="9600" spc="-300" dirty="0">
                  <a:solidFill>
                    <a:srgbClr val="88170E"/>
                  </a:solidFill>
                  <a:latin typeface="汉呈王天喜行楷" panose="00020600040101010101" pitchFamily="18" charset="-128"/>
                  <a:ea typeface="汉呈王天喜行楷" panose="00020600040101010101" pitchFamily="18" charset="-12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" descr="5c816c8c6cc9b-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1018320" y="422831"/>
            <a:ext cx="4869877" cy="48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 flipH="1">
            <a:off x="386356" y="3781311"/>
            <a:ext cx="11431443" cy="2693606"/>
            <a:chOff x="-38100" y="3717925"/>
            <a:chExt cx="12234789" cy="2882900"/>
          </a:xfrm>
        </p:grpSpPr>
        <p:pic>
          <p:nvPicPr>
            <p:cNvPr id="11" name="图片 10" descr="5c816c8c6cc9b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8100" y="3717925"/>
              <a:ext cx="10382250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2" descr="5c816c8c6cc9b-2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 bwMode="auto">
            <a:xfrm flipH="1">
              <a:off x="6308205" y="3717925"/>
              <a:ext cx="5888484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6387032" y="173837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62786" y="173837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36331" y="173837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09876" y="1738373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78066" y="1129841"/>
            <a:ext cx="4669426" cy="4598318"/>
          </a:xfrm>
          <a:prstGeom prst="rect">
            <a:avLst/>
          </a:prstGeom>
        </p:spPr>
      </p:pic>
      <p:pic>
        <p:nvPicPr>
          <p:cNvPr id="14" name="图片 1" descr="5c816c8c6cc9b-1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 rot="5400000">
            <a:off x="9747" y="771748"/>
            <a:ext cx="6858000" cy="531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05878" y="2279956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49455" y="2279956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05878" y="4429430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87063" y="4429430"/>
            <a:ext cx="2096932" cy="73866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chemeClr val="bg1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/>
          <a:srcRect l="-6"/>
          <a:stretch>
            <a:fillRect/>
          </a:stretch>
        </p:blipFill>
        <p:spPr>
          <a:xfrm>
            <a:off x="4341085" y="1472449"/>
            <a:ext cx="770590" cy="108135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581658" y="1527864"/>
            <a:ext cx="1194488" cy="97052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l="-6"/>
          <a:stretch>
            <a:fillRect/>
          </a:stretch>
        </p:blipFill>
        <p:spPr>
          <a:xfrm>
            <a:off x="1793607" y="3534835"/>
            <a:ext cx="770590" cy="10813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4129136" y="3658557"/>
            <a:ext cx="1194488" cy="970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c816c8c6cc9b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2664011" y="-2669989"/>
            <a:ext cx="686398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4170546" y="1489896"/>
            <a:ext cx="3878208" cy="3878208"/>
            <a:chOff x="117706" y="1489896"/>
            <a:chExt cx="3878208" cy="3878208"/>
          </a:xfrm>
        </p:grpSpPr>
        <p:sp>
          <p:nvSpPr>
            <p:cNvPr id="15" name="椭圆 14"/>
            <p:cNvSpPr/>
            <p:nvPr/>
          </p:nvSpPr>
          <p:spPr>
            <a:xfrm>
              <a:off x="117706" y="1489896"/>
              <a:ext cx="3878208" cy="38782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68984" y="1641174"/>
              <a:ext cx="3575651" cy="3575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7656" y="3018972"/>
            <a:ext cx="3708335" cy="2772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4542971" y="1883784"/>
            <a:ext cx="5261266" cy="20471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 flipH="1">
            <a:off x="4997325" y="1927009"/>
            <a:ext cx="18980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spc="-300" dirty="0" smtClean="0">
                <a:solidFill>
                  <a:srgbClr val="88170E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贰</a:t>
            </a:r>
            <a:endParaRPr lang="zh-CN" altLang="en-US" sz="16600" spc="-300" dirty="0">
              <a:solidFill>
                <a:srgbClr val="88170E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205648" cy="6858000"/>
          </a:xfrm>
          <a:prstGeom prst="rect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4199" y="422831"/>
            <a:ext cx="11443601" cy="6012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549" y="1090549"/>
            <a:ext cx="5767451" cy="57674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48929" y="309057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伫倚危楼风细细，望极春愁，黯黯生天际</a:t>
            </a:r>
            <a:r>
              <a:rPr lang="zh-CN" altLang="en-US" sz="1400" dirty="0" smtClean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75426" y="309057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草色烟光残照里，无言谁会凭栏意。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22112" y="309057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拟把疏狂图一醉，对酒当歌，强乐还无味。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84179" y="3090574"/>
            <a:ext cx="830997" cy="19795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Noto Serif CJK SC Medium" panose="02020500000000000000" pitchFamily="18" charset="-122"/>
                <a:ea typeface="Noto Serif CJK SC Medium" panose="02020500000000000000" pitchFamily="18" charset="-122"/>
              </a:rPr>
              <a:t>衣带渐宽终不悔，为伊消得人憔悴。</a:t>
            </a:r>
            <a:endParaRPr lang="zh-CN" altLang="en-US" sz="1400" dirty="0">
              <a:solidFill>
                <a:srgbClr val="333333"/>
              </a:solidFill>
              <a:latin typeface="Noto Serif CJK SC Medium" panose="02020500000000000000" pitchFamily="18" charset="-122"/>
              <a:ea typeface="Noto Serif CJK SC Medium" panose="02020500000000000000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27478" y="1726711"/>
            <a:ext cx="1152448" cy="1152448"/>
          </a:xfrm>
          <a:prstGeom prst="ellipse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917137" y="1726711"/>
            <a:ext cx="1152448" cy="1152448"/>
          </a:xfrm>
          <a:prstGeom prst="ellipse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00661" y="1726711"/>
            <a:ext cx="1152448" cy="1152448"/>
          </a:xfrm>
          <a:prstGeom prst="ellipse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684185" y="1726711"/>
            <a:ext cx="1152448" cy="1152448"/>
          </a:xfrm>
          <a:prstGeom prst="ellipse">
            <a:avLst/>
          </a:prstGeom>
          <a:solidFill>
            <a:srgbClr val="881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 flipH="1">
            <a:off x="5679833" y="1925718"/>
            <a:ext cx="73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壹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7103021" y="1925718"/>
            <a:ext cx="842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贰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8501459" y="1925717"/>
            <a:ext cx="81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叁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832642" y="1925717"/>
            <a:ext cx="85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-300" dirty="0" smtClean="0">
                <a:solidFill>
                  <a:schemeClr val="bg1"/>
                </a:solidFill>
                <a:latin typeface="汉呈王天喜行楷" panose="00020600040101010101" pitchFamily="18" charset="-128"/>
                <a:ea typeface="汉呈王天喜行楷" panose="00020600040101010101" pitchFamily="18" charset="-128"/>
              </a:rPr>
              <a:t>肆</a:t>
            </a:r>
            <a:endParaRPr lang="zh-CN" altLang="en-US" sz="4800" spc="-300" dirty="0">
              <a:solidFill>
                <a:schemeClr val="bg1"/>
              </a:solidFill>
              <a:latin typeface="汉呈王天喜行楷" panose="00020600040101010101" pitchFamily="18" charset="-128"/>
              <a:ea typeface="汉呈王天喜行楷" panose="00020600040101010101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果果圈模板www.ggq.com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1305</Words>
  <Application>WPS 演示</Application>
  <PresentationFormat>宽屏</PresentationFormat>
  <Paragraphs>221</Paragraphs>
  <Slides>24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汉呈王天喜行楷</vt:lpstr>
      <vt:lpstr>Noto Serif CJK SC Medium</vt:lpstr>
      <vt:lpstr>Calibri</vt:lpstr>
      <vt:lpstr>微软雅黑</vt:lpstr>
      <vt:lpstr>Arial Unicode MS</vt:lpstr>
      <vt:lpstr>Calibri Light</vt:lpstr>
      <vt:lpstr>果果圈模板www.ggq.com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4</cp:revision>
  <dcterms:created xsi:type="dcterms:W3CDTF">2019-04-22T13:45:00Z</dcterms:created>
  <dcterms:modified xsi:type="dcterms:W3CDTF">2021-09-26T09:38:30Z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FD1E95D96A2A47248C00C09F4D48E241</vt:lpwstr>
  </property>
</Properties>
</file>