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11522" r:id="rId3"/>
    <p:sldId id="11552" r:id="rId5"/>
    <p:sldId id="11553" r:id="rId6"/>
    <p:sldId id="11558" r:id="rId7"/>
    <p:sldId id="11561" r:id="rId8"/>
    <p:sldId id="11565" r:id="rId9"/>
    <p:sldId id="11566" r:id="rId10"/>
    <p:sldId id="11576" r:id="rId11"/>
    <p:sldId id="11563" r:id="rId12"/>
    <p:sldId id="11564" r:id="rId13"/>
    <p:sldId id="11567" r:id="rId14"/>
    <p:sldId id="11568" r:id="rId15"/>
    <p:sldId id="11577" r:id="rId16"/>
    <p:sldId id="11560" r:id="rId17"/>
    <p:sldId id="11569" r:id="rId18"/>
    <p:sldId id="11570" r:id="rId19"/>
    <p:sldId id="11559" r:id="rId20"/>
    <p:sldId id="11571" r:id="rId21"/>
    <p:sldId id="11578" r:id="rId22"/>
    <p:sldId id="11562" r:id="rId23"/>
    <p:sldId id="11572" r:id="rId24"/>
    <p:sldId id="11573" r:id="rId25"/>
    <p:sldId id="11574" r:id="rId26"/>
    <p:sldId id="11575" r:id="rId27"/>
    <p:sldId id="11579" r:id="rId28"/>
  </p:sldIdLst>
  <p:sldSz cx="12858750" cy="723265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000000"/>
    <a:srgbClr val="FFFFFF"/>
    <a:srgbClr val="008FED"/>
    <a:srgbClr val="F8B9E2"/>
    <a:srgbClr val="50C9C7"/>
    <a:srgbClr val="003E74"/>
    <a:srgbClr val="21A8E0"/>
    <a:srgbClr val="FE8A5C"/>
    <a:srgbClr val="70A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1" autoAdjust="0"/>
    <p:restoredTop sz="96340" autoAdjust="0"/>
  </p:normalViewPr>
  <p:slideViewPr>
    <p:cSldViewPr>
      <p:cViewPr varScale="1">
        <p:scale>
          <a:sx n="146" d="100"/>
          <a:sy n="146" d="100"/>
        </p:scale>
        <p:origin x="666" y="144"/>
      </p:cViewPr>
      <p:guideLst>
        <p:guide pos="4050"/>
        <p:guide orient="horz" pos="4274"/>
        <p:guide pos="7588"/>
        <p:guide pos="557"/>
        <p:guide orient="horz" pos="282"/>
      </p:guideLst>
    </p:cSldViewPr>
  </p:slideViewPr>
  <p:outlineViewPr>
    <p:cViewPr>
      <p:scale>
        <a:sx n="100" d="100"/>
        <a:sy n="100" d="100"/>
      </p:scale>
      <p:origin x="0" y="-97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87A4-7DF2-44D1-9D22-DE0F8142D2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0F24-971F-48E3-A885-C81073CC9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87A4-7DF2-44D1-9D22-DE0F8142D2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1242B-E086-4BFA-A7CA-F34B92C86E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87A4-7DF2-44D1-9D22-DE0F8142D2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87A4-7DF2-44D1-9D22-DE0F8142D2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87A4-7DF2-44D1-9D22-DE0F8142D2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87A4-7DF2-44D1-9D22-DE0F8142D2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87A4-7DF2-44D1-9D22-DE0F8142D2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514" r="-215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5753031" y="3863897"/>
            <a:ext cx="61558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400" dirty="0"/>
              <a:t>生活是一段奇妙的旅行，就在那一去无返的火车上。与那些新人和旧人们共同经历吧！也许这就是一个人无法抗拒的命运，有你、有我、也有他。</a:t>
            </a:r>
            <a:endParaRPr lang="zh-CN" altLang="en-US" sz="105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7070501" y="388747"/>
            <a:ext cx="2953212" cy="3226624"/>
            <a:chOff x="4390628" y="1583701"/>
            <a:chExt cx="2284984" cy="2496533"/>
          </a:xfrm>
        </p:grpSpPr>
        <p:sp>
          <p:nvSpPr>
            <p:cNvPr id="2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390628" y="1583701"/>
              <a:ext cx="1180022" cy="1202586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100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宋体" panose="02010600030101010101" pitchFamily="2" charset="-122"/>
                </a:rPr>
                <a:t>故</a:t>
              </a:r>
              <a:endParaRPr lang="en-US" altLang="zh-CN" sz="101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1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95590" y="1907199"/>
              <a:ext cx="1180022" cy="114305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600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宋体" panose="02010600030101010101" pitchFamily="2" charset="-122"/>
                </a:rPr>
                <a:t>宫</a:t>
              </a:r>
              <a:endParaRPr lang="en-US" altLang="zh-CN" sz="96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529567" y="2721615"/>
              <a:ext cx="1180022" cy="1047797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800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宋体" panose="02010600030101010101" pitchFamily="2" charset="-122"/>
                </a:rPr>
                <a:t>印</a:t>
              </a:r>
              <a:endParaRPr lang="en-US" altLang="zh-CN" sz="88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6" name="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451531" y="2877648"/>
              <a:ext cx="1180022" cy="1202586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100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宋体" panose="02010600030101010101" pitchFamily="2" charset="-122"/>
                </a:rPr>
                <a:t>象</a:t>
              </a:r>
              <a:endParaRPr lang="en-US" altLang="zh-CN" sz="101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7" name="TextBox 4"/>
          <p:cNvSpPr txBox="1"/>
          <p:nvPr/>
        </p:nvSpPr>
        <p:spPr>
          <a:xfrm>
            <a:off x="5708667" y="3522678"/>
            <a:ext cx="575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316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Impression of the imperial palace</a:t>
            </a:r>
            <a:endParaRPr lang="en-US" altLang="zh-CN" sz="2000" spc="316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750826" y="-84827"/>
            <a:ext cx="3701907" cy="5375718"/>
            <a:chOff x="4603659" y="1083171"/>
            <a:chExt cx="3701907" cy="5375718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7534845" y="1083171"/>
              <a:ext cx="770721" cy="1119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520372" y="3037982"/>
              <a:ext cx="770721" cy="1119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4603659" y="3037981"/>
              <a:ext cx="770721" cy="1119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4653520" y="5339312"/>
              <a:ext cx="770721" cy="1119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/>
        </p:nvGrpSpPr>
        <p:grpSpPr>
          <a:xfrm>
            <a:off x="3032450" y="1351796"/>
            <a:ext cx="6793855" cy="2538415"/>
            <a:chOff x="0" y="0"/>
            <a:chExt cx="12883866" cy="4813849"/>
          </a:xfrm>
        </p:grpSpPr>
        <p:sp>
          <p:nvSpPr>
            <p:cNvPr id="26" name="Freeform: Shape 6"/>
            <p:cNvSpPr/>
            <p:nvPr/>
          </p:nvSpPr>
          <p:spPr>
            <a:xfrm>
              <a:off x="955389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4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4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89" y="21600"/>
                    <a:pt x="21600" y="16765"/>
                    <a:pt x="21600" y="10800"/>
                  </a:cubicBezTo>
                  <a:cubicBezTo>
                    <a:pt x="21600" y="4835"/>
                    <a:pt x="16789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27" name="Freeform: Shape 7"/>
            <p:cNvSpPr/>
            <p:nvPr/>
          </p:nvSpPr>
          <p:spPr>
            <a:xfrm>
              <a:off x="8025887" y="2106795"/>
              <a:ext cx="2087488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3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28" name="Freeform: Shape 8"/>
            <p:cNvSpPr/>
            <p:nvPr/>
          </p:nvSpPr>
          <p:spPr>
            <a:xfrm>
              <a:off x="10796362" y="2114512"/>
              <a:ext cx="2087504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6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29" name="Freeform: Shape 9"/>
            <p:cNvSpPr/>
            <p:nvPr/>
          </p:nvSpPr>
          <p:spPr>
            <a:xfrm>
              <a:off x="4120984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7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7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0" name="Freeform: Shape 10"/>
            <p:cNvSpPr/>
            <p:nvPr/>
          </p:nvSpPr>
          <p:spPr>
            <a:xfrm>
              <a:off x="2600696" y="2106795"/>
              <a:ext cx="2087511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1" name="Freeform: Shape 11"/>
            <p:cNvSpPr/>
            <p:nvPr/>
          </p:nvSpPr>
          <p:spPr>
            <a:xfrm>
              <a:off x="5371170" y="2114512"/>
              <a:ext cx="2087492" cy="15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7" y="21600"/>
                  </a:moveTo>
                  <a:cubicBezTo>
                    <a:pt x="15860" y="21600"/>
                    <a:pt x="13082" y="21258"/>
                    <a:pt x="10253" y="19438"/>
                  </a:cubicBezTo>
                  <a:cubicBezTo>
                    <a:pt x="6170" y="16810"/>
                    <a:pt x="2816" y="11540"/>
                    <a:pt x="0" y="3326"/>
                  </a:cubicBezTo>
                  <a:lnTo>
                    <a:pt x="5579" y="0"/>
                  </a:lnTo>
                  <a:cubicBezTo>
                    <a:pt x="10345" y="13898"/>
                    <a:pt x="14862" y="13708"/>
                    <a:pt x="20580" y="13466"/>
                  </a:cubicBezTo>
                  <a:cubicBezTo>
                    <a:pt x="20865" y="13454"/>
                    <a:pt x="21149" y="13442"/>
                    <a:pt x="21432" y="13432"/>
                  </a:cubicBezTo>
                  <a:lnTo>
                    <a:pt x="21600" y="21502"/>
                  </a:lnTo>
                  <a:cubicBezTo>
                    <a:pt x="21326" y="21512"/>
                    <a:pt x="21051" y="21523"/>
                    <a:pt x="20776" y="21535"/>
                  </a:cubicBezTo>
                  <a:cubicBezTo>
                    <a:pt x="20019" y="21567"/>
                    <a:pt x="19238" y="21600"/>
                    <a:pt x="18437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2" name="Freeform: Shape 12"/>
            <p:cNvSpPr/>
            <p:nvPr/>
          </p:nvSpPr>
          <p:spPr>
            <a:xfrm>
              <a:off x="1543439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3" name="Freeform: Shape 13"/>
            <p:cNvSpPr/>
            <p:nvPr/>
          </p:nvSpPr>
          <p:spPr>
            <a:xfrm>
              <a:off x="1558874" y="2106795"/>
              <a:ext cx="1755844" cy="270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4" name="Freeform: Shape 14"/>
            <p:cNvSpPr/>
            <p:nvPr/>
          </p:nvSpPr>
          <p:spPr>
            <a:xfrm>
              <a:off x="0" y="2106795"/>
              <a:ext cx="2087515" cy="157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39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5" name="Freeform: Shape 15"/>
            <p:cNvSpPr/>
            <p:nvPr/>
          </p:nvSpPr>
          <p:spPr>
            <a:xfrm>
              <a:off x="2770474" y="2114512"/>
              <a:ext cx="2087518" cy="157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3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8"/>
                    <a:pt x="16920" y="13656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4" y="21600"/>
                    <a:pt x="2096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6" name="Freeform: Shape 16"/>
            <p:cNvSpPr/>
            <p:nvPr/>
          </p:nvSpPr>
          <p:spPr>
            <a:xfrm>
              <a:off x="674483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7" name="Freeform: Shape 17"/>
            <p:cNvSpPr/>
            <p:nvPr/>
          </p:nvSpPr>
          <p:spPr>
            <a:xfrm>
              <a:off x="6775701" y="2106795"/>
              <a:ext cx="1755815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8" name="Freeform: Shape 18"/>
            <p:cNvSpPr/>
            <p:nvPr/>
          </p:nvSpPr>
          <p:spPr>
            <a:xfrm>
              <a:off x="5224544" y="2106795"/>
              <a:ext cx="2087507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3" y="3534"/>
                    <a:pt x="19936" y="8150"/>
                    <a:pt x="16542" y="12647"/>
                  </a:cubicBezTo>
                  <a:cubicBezTo>
                    <a:pt x="12113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39" name="Freeform: Shape 19"/>
            <p:cNvSpPr/>
            <p:nvPr/>
          </p:nvSpPr>
          <p:spPr>
            <a:xfrm>
              <a:off x="7995018" y="2114512"/>
              <a:ext cx="2087489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40" name="Freeform: Shape 20"/>
            <p:cNvSpPr/>
            <p:nvPr/>
          </p:nvSpPr>
          <p:spPr>
            <a:xfrm>
              <a:off x="4151853" y="2106795"/>
              <a:ext cx="1755852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41" name="Freeform: Shape 21"/>
            <p:cNvSpPr/>
            <p:nvPr/>
          </p:nvSpPr>
          <p:spPr>
            <a:xfrm>
              <a:off x="9584762" y="2106795"/>
              <a:ext cx="1755844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67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526031" y="3882122"/>
            <a:ext cx="9806690" cy="2195102"/>
            <a:chOff x="1084986" y="2760771"/>
            <a:chExt cx="6974029" cy="1561047"/>
          </a:xfrm>
        </p:grpSpPr>
        <p:sp>
          <p:nvSpPr>
            <p:cNvPr id="4" name="Freeform: Shape 1"/>
            <p:cNvSpPr/>
            <p:nvPr/>
          </p:nvSpPr>
          <p:spPr>
            <a:xfrm flipH="1">
              <a:off x="5751368" y="2760771"/>
              <a:ext cx="2023802" cy="34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80" y="147"/>
                  </a:moveTo>
                  <a:lnTo>
                    <a:pt x="0" y="21572"/>
                  </a:lnTo>
                  <a:lnTo>
                    <a:pt x="12417" y="21600"/>
                  </a:lnTo>
                  <a:lnTo>
                    <a:pt x="21600" y="0"/>
                  </a:lnTo>
                  <a:lnTo>
                    <a:pt x="14580" y="1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 sz="26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: Shape 2"/>
            <p:cNvSpPr/>
            <p:nvPr/>
          </p:nvSpPr>
          <p:spPr>
            <a:xfrm flipH="1">
              <a:off x="4697882" y="2760771"/>
              <a:ext cx="1337465" cy="34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145"/>
                  </a:moveTo>
                  <a:lnTo>
                    <a:pt x="0" y="21572"/>
                  </a:lnTo>
                  <a:lnTo>
                    <a:pt x="18833" y="21600"/>
                  </a:lnTo>
                  <a:lnTo>
                    <a:pt x="21600" y="0"/>
                  </a:lnTo>
                  <a:lnTo>
                    <a:pt x="10977" y="14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 sz="26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3137328" y="2760771"/>
              <a:ext cx="1234684" cy="34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3" y="146"/>
                  </a:moveTo>
                  <a:lnTo>
                    <a:pt x="0" y="21572"/>
                  </a:lnTo>
                  <a:lnTo>
                    <a:pt x="20401" y="21600"/>
                  </a:lnTo>
                  <a:lnTo>
                    <a:pt x="21600" y="0"/>
                  </a:lnTo>
                  <a:lnTo>
                    <a:pt x="10093" y="14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 sz="26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4"/>
            <p:cNvSpPr/>
            <p:nvPr/>
          </p:nvSpPr>
          <p:spPr>
            <a:xfrm>
              <a:off x="1402892" y="2760771"/>
              <a:ext cx="1999989" cy="34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96" y="147"/>
                  </a:moveTo>
                  <a:lnTo>
                    <a:pt x="0" y="21572"/>
                  </a:lnTo>
                  <a:lnTo>
                    <a:pt x="12565" y="21600"/>
                  </a:lnTo>
                  <a:lnTo>
                    <a:pt x="21600" y="0"/>
                  </a:lnTo>
                  <a:lnTo>
                    <a:pt x="14496" y="1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 sz="26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: Rounded Corners 22"/>
            <p:cNvSpPr/>
            <p:nvPr/>
          </p:nvSpPr>
          <p:spPr>
            <a:xfrm>
              <a:off x="1400123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wrap="none" lIns="35717" tIns="35717" rIns="35717" bIns="35717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2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: Rounded Corners 24"/>
            <p:cNvSpPr/>
            <p:nvPr/>
          </p:nvSpPr>
          <p:spPr>
            <a:xfrm>
              <a:off x="3137832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miter lim="400000"/>
            </a:ln>
          </p:spPr>
          <p:txBody>
            <a:bodyPr wrap="none" lIns="35717" tIns="35717" rIns="35717" bIns="35717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2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: Rounded Corners 26"/>
            <p:cNvSpPr/>
            <p:nvPr/>
          </p:nvSpPr>
          <p:spPr>
            <a:xfrm>
              <a:off x="4868521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wrap="none" lIns="35717" tIns="35717" rIns="35717" bIns="35717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2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: Rounded Corners 28"/>
            <p:cNvSpPr/>
            <p:nvPr/>
          </p:nvSpPr>
          <p:spPr>
            <a:xfrm>
              <a:off x="6605767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none" lIns="35717" tIns="35717" rIns="35717" bIns="35717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2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1084986" y="3678873"/>
              <a:ext cx="6974029" cy="642945"/>
              <a:chOff x="1768931" y="3638220"/>
              <a:chExt cx="9298705" cy="857260"/>
            </a:xfrm>
          </p:grpSpPr>
          <p:grpSp>
            <p:nvGrpSpPr>
              <p:cNvPr id="14" name="Group 31"/>
              <p:cNvGrpSpPr/>
              <p:nvPr/>
            </p:nvGrpSpPr>
            <p:grpSpPr>
              <a:xfrm>
                <a:off x="1768931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4" name="TextBox 41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85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8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TextBox 42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2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12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12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25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" name="Group 32"/>
              <p:cNvGrpSpPr/>
              <p:nvPr/>
            </p:nvGrpSpPr>
            <p:grpSpPr>
              <a:xfrm>
                <a:off x="4130785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2" name="TextBox 3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85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8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TextBox 40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2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12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12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2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Group 33"/>
              <p:cNvGrpSpPr/>
              <p:nvPr/>
            </p:nvGrpSpPr>
            <p:grpSpPr>
              <a:xfrm>
                <a:off x="6492639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0" name="TextBox 37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85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8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TextBox 38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2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12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12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2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Group 34"/>
              <p:cNvGrpSpPr/>
              <p:nvPr/>
            </p:nvGrpSpPr>
            <p:grpSpPr>
              <a:xfrm>
                <a:off x="8854493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8" name="TextBox 35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85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8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TextBox 36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2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12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12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25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2" name="矩形 41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8238" y="2148570"/>
            <a:ext cx="2750921" cy="3781601"/>
            <a:chOff x="1126156" y="2352142"/>
            <a:chExt cx="2607971" cy="3585714"/>
          </a:xfrm>
        </p:grpSpPr>
        <p:sp>
          <p:nvSpPr>
            <p:cNvPr id="3" name="任意多边形 2"/>
            <p:cNvSpPr/>
            <p:nvPr/>
          </p:nvSpPr>
          <p:spPr>
            <a:xfrm>
              <a:off x="1285791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31"/>
            <p:cNvSpPr txBox="1"/>
            <p:nvPr/>
          </p:nvSpPr>
          <p:spPr>
            <a:xfrm>
              <a:off x="1580898" y="2901710"/>
              <a:ext cx="140602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32"/>
            <p:cNvSpPr txBox="1"/>
            <p:nvPr/>
          </p:nvSpPr>
          <p:spPr>
            <a:xfrm>
              <a:off x="1439232" y="3861040"/>
              <a:ext cx="1970394" cy="8755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51694" y="2148570"/>
            <a:ext cx="2750921" cy="3781601"/>
            <a:chOff x="4788852" y="2352142"/>
            <a:chExt cx="2607971" cy="3585714"/>
          </a:xfrm>
        </p:grpSpPr>
        <p:sp>
          <p:nvSpPr>
            <p:cNvPr id="10" name="任意多边形 9"/>
            <p:cNvSpPr/>
            <p:nvPr/>
          </p:nvSpPr>
          <p:spPr>
            <a:xfrm>
              <a:off x="4934471" y="2352142"/>
              <a:ext cx="2302718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865994" flipH="1">
              <a:off x="7140910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19734006">
              <a:off x="4856727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88852" y="2847518"/>
              <a:ext cx="2607971" cy="6150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30"/>
            <p:cNvSpPr txBox="1"/>
            <p:nvPr/>
          </p:nvSpPr>
          <p:spPr>
            <a:xfrm>
              <a:off x="5278992" y="2928029"/>
              <a:ext cx="140602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33"/>
            <p:cNvSpPr txBox="1"/>
            <p:nvPr/>
          </p:nvSpPr>
          <p:spPr>
            <a:xfrm>
              <a:off x="5087004" y="3916012"/>
              <a:ext cx="1985318" cy="8755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915154" y="2148570"/>
            <a:ext cx="2750921" cy="3781601"/>
            <a:chOff x="8451548" y="2352142"/>
            <a:chExt cx="2607971" cy="3585714"/>
          </a:xfrm>
        </p:grpSpPr>
        <p:sp>
          <p:nvSpPr>
            <p:cNvPr id="17" name="任意多边形 16"/>
            <p:cNvSpPr/>
            <p:nvPr/>
          </p:nvSpPr>
          <p:spPr>
            <a:xfrm>
              <a:off x="8611183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1865994" flipH="1">
              <a:off x="10803606" y="3368781"/>
              <a:ext cx="192556" cy="319204"/>
            </a:xfrm>
            <a:custGeom>
              <a:avLst/>
              <a:gdLst>
                <a:gd name="connsiteX0" fmla="*/ 192556 w 192556"/>
                <a:gd name="connsiteY0" fmla="*/ 0 h 319204"/>
                <a:gd name="connsiteX1" fmla="*/ 0 w 192556"/>
                <a:gd name="connsiteY1" fmla="*/ 0 h 319204"/>
                <a:gd name="connsiteX2" fmla="*/ 0 w 192556"/>
                <a:gd name="connsiteY2" fmla="*/ 319204 h 3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4">
                  <a:moveTo>
                    <a:pt x="192556" y="0"/>
                  </a:moveTo>
                  <a:lnTo>
                    <a:pt x="0" y="0"/>
                  </a:lnTo>
                  <a:lnTo>
                    <a:pt x="0" y="319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19734006">
              <a:off x="8519423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451548" y="2847518"/>
              <a:ext cx="2607971" cy="615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9"/>
            <p:cNvSpPr txBox="1"/>
            <p:nvPr/>
          </p:nvSpPr>
          <p:spPr>
            <a:xfrm>
              <a:off x="8878767" y="2928029"/>
              <a:ext cx="1406030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34"/>
            <p:cNvSpPr txBox="1"/>
            <p:nvPr/>
          </p:nvSpPr>
          <p:spPr>
            <a:xfrm>
              <a:off x="8830770" y="3910895"/>
              <a:ext cx="1904249" cy="113815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reeform 7"/>
          <p:cNvSpPr/>
          <p:nvPr/>
        </p:nvSpPr>
        <p:spPr bwMode="auto">
          <a:xfrm>
            <a:off x="3009955" y="2696413"/>
            <a:ext cx="1301255" cy="1299600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accent1"/>
            </a:solidFill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6" name="Freeform 8"/>
          <p:cNvSpPr/>
          <p:nvPr/>
        </p:nvSpPr>
        <p:spPr bwMode="auto">
          <a:xfrm>
            <a:off x="1626117" y="2705345"/>
            <a:ext cx="1299022" cy="1299600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7" name="Freeform 9"/>
          <p:cNvSpPr/>
          <p:nvPr/>
        </p:nvSpPr>
        <p:spPr bwMode="auto">
          <a:xfrm>
            <a:off x="4393794" y="4080866"/>
            <a:ext cx="1301255" cy="1299600"/>
          </a:xfrm>
          <a:custGeom>
            <a:avLst/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accent2"/>
            </a:solidFill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8" name="Freeform 10"/>
          <p:cNvSpPr/>
          <p:nvPr/>
        </p:nvSpPr>
        <p:spPr bwMode="auto">
          <a:xfrm>
            <a:off x="3009955" y="4089798"/>
            <a:ext cx="1301255" cy="1299600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9525" cmpd="sng">
            <a:noFill/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9" name="Freeform 11"/>
          <p:cNvSpPr/>
          <p:nvPr/>
        </p:nvSpPr>
        <p:spPr bwMode="auto">
          <a:xfrm>
            <a:off x="5779867" y="2696413"/>
            <a:ext cx="1299022" cy="1299600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accent1"/>
            </a:solidFill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0" name="Freeform 12"/>
          <p:cNvSpPr/>
          <p:nvPr/>
        </p:nvSpPr>
        <p:spPr bwMode="auto">
          <a:xfrm>
            <a:off x="4393794" y="2705345"/>
            <a:ext cx="1301255" cy="1299600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1" name="Freeform 13"/>
          <p:cNvSpPr/>
          <p:nvPr/>
        </p:nvSpPr>
        <p:spPr bwMode="auto">
          <a:xfrm>
            <a:off x="7168167" y="4080866"/>
            <a:ext cx="1294559" cy="1299600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accent2"/>
            </a:solidFill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2" name="Freeform 14"/>
          <p:cNvSpPr/>
          <p:nvPr/>
        </p:nvSpPr>
        <p:spPr bwMode="auto">
          <a:xfrm>
            <a:off x="5779867" y="4089798"/>
            <a:ext cx="1299022" cy="1299600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9525" cmpd="sng">
            <a:noFill/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3" name="Freeform 15"/>
          <p:cNvSpPr/>
          <p:nvPr/>
        </p:nvSpPr>
        <p:spPr bwMode="auto">
          <a:xfrm>
            <a:off x="8556472" y="2705345"/>
            <a:ext cx="1296789" cy="1299600"/>
          </a:xfrm>
          <a:custGeom>
            <a:avLst/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accent1"/>
            </a:solidFill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4" name="Freeform 16"/>
          <p:cNvSpPr/>
          <p:nvPr/>
        </p:nvSpPr>
        <p:spPr bwMode="auto">
          <a:xfrm>
            <a:off x="7168167" y="2705345"/>
            <a:ext cx="1294559" cy="1299600"/>
          </a:xfrm>
          <a:custGeom>
            <a:avLst/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5" name="Freeform 17"/>
          <p:cNvSpPr/>
          <p:nvPr/>
        </p:nvSpPr>
        <p:spPr bwMode="auto">
          <a:xfrm>
            <a:off x="9938076" y="4089798"/>
            <a:ext cx="1294559" cy="1299600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accent2"/>
            </a:solidFill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6" name="Freeform 18"/>
          <p:cNvSpPr/>
          <p:nvPr/>
        </p:nvSpPr>
        <p:spPr bwMode="auto">
          <a:xfrm>
            <a:off x="8552009" y="4089798"/>
            <a:ext cx="1296789" cy="1299600"/>
          </a:xfrm>
          <a:custGeom>
            <a:avLst/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chemeClr val="accent2"/>
          </a:solidFill>
          <a:ln w="9525" cmpd="sng">
            <a:noFill/>
            <a:round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7" name="Freeform 19"/>
          <p:cNvSpPr>
            <a:spLocks noEditPoints="1"/>
          </p:cNvSpPr>
          <p:nvPr/>
        </p:nvSpPr>
        <p:spPr bwMode="auto">
          <a:xfrm>
            <a:off x="10373319" y="4429213"/>
            <a:ext cx="299087" cy="281357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8" name="Freeform 20"/>
          <p:cNvSpPr>
            <a:spLocks noEditPoints="1"/>
          </p:cNvSpPr>
          <p:nvPr/>
        </p:nvSpPr>
        <p:spPr bwMode="auto">
          <a:xfrm>
            <a:off x="6206175" y="3279222"/>
            <a:ext cx="348192" cy="357279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9" name="Freeform 21"/>
          <p:cNvSpPr>
            <a:spLocks noEditPoints="1"/>
          </p:cNvSpPr>
          <p:nvPr/>
        </p:nvSpPr>
        <p:spPr bwMode="auto">
          <a:xfrm>
            <a:off x="9045279" y="4420282"/>
            <a:ext cx="236591" cy="299220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0" name="Freeform 22"/>
          <p:cNvSpPr>
            <a:spLocks noEditPoints="1"/>
          </p:cNvSpPr>
          <p:nvPr/>
        </p:nvSpPr>
        <p:spPr bwMode="auto">
          <a:xfrm>
            <a:off x="4942865" y="3294855"/>
            <a:ext cx="321408" cy="326016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1" name="Freeform 23"/>
          <p:cNvSpPr>
            <a:spLocks noEditPoints="1"/>
          </p:cNvSpPr>
          <p:nvPr/>
        </p:nvSpPr>
        <p:spPr bwMode="auto">
          <a:xfrm>
            <a:off x="6219571" y="4422513"/>
            <a:ext cx="308015" cy="303686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2" name="Freeform 24"/>
          <p:cNvSpPr>
            <a:spLocks noEditPoints="1"/>
          </p:cNvSpPr>
          <p:nvPr/>
        </p:nvSpPr>
        <p:spPr bwMode="auto">
          <a:xfrm>
            <a:off x="3454124" y="3310484"/>
            <a:ext cx="303551" cy="299220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3" name="Freeform 25"/>
          <p:cNvSpPr>
            <a:spLocks noEditPoints="1"/>
          </p:cNvSpPr>
          <p:nvPr/>
        </p:nvSpPr>
        <p:spPr bwMode="auto">
          <a:xfrm>
            <a:off x="9054206" y="3310484"/>
            <a:ext cx="223200" cy="299220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4" name="Freeform 26"/>
          <p:cNvSpPr>
            <a:spLocks noEditPoints="1"/>
          </p:cNvSpPr>
          <p:nvPr/>
        </p:nvSpPr>
        <p:spPr bwMode="auto">
          <a:xfrm>
            <a:off x="2210899" y="3330583"/>
            <a:ext cx="299087" cy="254561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5" name="Freeform 27"/>
          <p:cNvSpPr>
            <a:spLocks noEditPoints="1"/>
          </p:cNvSpPr>
          <p:nvPr/>
        </p:nvSpPr>
        <p:spPr bwMode="auto">
          <a:xfrm>
            <a:off x="7712776" y="3339513"/>
            <a:ext cx="303551" cy="241163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6" name="Freeform 28"/>
          <p:cNvSpPr>
            <a:spLocks noEditPoints="1"/>
          </p:cNvSpPr>
          <p:nvPr/>
        </p:nvSpPr>
        <p:spPr bwMode="auto">
          <a:xfrm>
            <a:off x="3465282" y="4429213"/>
            <a:ext cx="285695" cy="281357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4969650" y="4420282"/>
            <a:ext cx="267839" cy="299220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8" name="Freeform 30"/>
          <p:cNvSpPr>
            <a:spLocks noEditPoints="1"/>
          </p:cNvSpPr>
          <p:nvPr/>
        </p:nvSpPr>
        <p:spPr bwMode="auto">
          <a:xfrm>
            <a:off x="7746255" y="4422513"/>
            <a:ext cx="236591" cy="294754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128579" tIns="64290" rIns="128579" bIns="64290"/>
          <a:lstStyle/>
          <a:p>
            <a:endParaRPr lang="zh-CN" altLang="en-US" sz="253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1964264" y="1475088"/>
            <a:ext cx="1921749" cy="107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775465" y="1475088"/>
            <a:ext cx="1921749" cy="104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。</a:t>
            </a:r>
            <a:r>
              <a:rPr lang="zh-CN" altLang="en-US" sz="1125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112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7536449" y="1475088"/>
            <a:ext cx="1921750" cy="107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3393859" y="5597065"/>
            <a:ext cx="1921750" cy="107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6166001" y="5597065"/>
            <a:ext cx="1921750" cy="104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8926983" y="5597065"/>
            <a:ext cx="1921749" cy="107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/>
      <p:bldP spid="17440" grpId="0"/>
      <p:bldP spid="17441" grpId="0"/>
      <p:bldP spid="17442" grpId="0"/>
      <p:bldP spid="17443" grpId="0"/>
      <p:bldP spid="174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987" b="-159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MH_Other_1"/>
          <p:cNvSpPr/>
          <p:nvPr>
            <p:custDataLst>
              <p:tags r:id="rId2"/>
            </p:custDataLst>
          </p:nvPr>
        </p:nvSpPr>
        <p:spPr>
          <a:xfrm>
            <a:off x="6285359" y="1960141"/>
            <a:ext cx="1254718" cy="125472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375" dirty="0" smtClean="0">
                <a:solidFill>
                  <a:srgbClr val="FFFFFF"/>
                </a:solidFill>
              </a:rPr>
              <a:t>03</a:t>
            </a:r>
            <a:endParaRPr lang="zh-CN" altLang="en-US" sz="3375" dirty="0">
              <a:solidFill>
                <a:srgbClr val="FFFFFF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878370" y="2085919"/>
            <a:ext cx="3292363" cy="458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添加标题文字</a:t>
            </a:r>
            <a:endParaRPr lang="zh-CN" altLang="en-US" sz="267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5" name="TextBox 11"/>
          <p:cNvSpPr txBox="1"/>
          <p:nvPr/>
        </p:nvSpPr>
        <p:spPr>
          <a:xfrm>
            <a:off x="7768928" y="2617269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24"/>
          <p:cNvSpPr txBox="1"/>
          <p:nvPr/>
        </p:nvSpPr>
        <p:spPr>
          <a:xfrm>
            <a:off x="9252497" y="2617269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11"/>
          <p:cNvSpPr txBox="1"/>
          <p:nvPr/>
        </p:nvSpPr>
        <p:spPr>
          <a:xfrm>
            <a:off x="7768928" y="2893216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11"/>
          <p:cNvSpPr txBox="1"/>
          <p:nvPr/>
        </p:nvSpPr>
        <p:spPr>
          <a:xfrm>
            <a:off x="9252497" y="2893216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4" grpId="0"/>
      <p:bldP spid="105" grpId="0"/>
      <p:bldP spid="106" grpId="0"/>
      <p:bldP spid="107" grpId="0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>
            <a:off x="353" y="2412094"/>
            <a:ext cx="6171218" cy="4820557"/>
          </a:xfrm>
          <a:custGeom>
            <a:avLst/>
            <a:gdLst>
              <a:gd name="connsiteX0" fmla="*/ 0 w 6163318"/>
              <a:gd name="connsiteY0" fmla="*/ 0 h 4941887"/>
              <a:gd name="connsiteX1" fmla="*/ 6163318 w 6163318"/>
              <a:gd name="connsiteY1" fmla="*/ 0 h 4941887"/>
              <a:gd name="connsiteX2" fmla="*/ 3435248 w 6163318"/>
              <a:gd name="connsiteY2" fmla="*/ 4941887 h 4941887"/>
              <a:gd name="connsiteX3" fmla="*/ 0 w 6163318"/>
              <a:gd name="connsiteY3" fmla="*/ 4941887 h 494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3318" h="4941887">
                <a:moveTo>
                  <a:pt x="0" y="0"/>
                </a:moveTo>
                <a:lnTo>
                  <a:pt x="6163318" y="0"/>
                </a:lnTo>
                <a:lnTo>
                  <a:pt x="3435248" y="4941887"/>
                </a:lnTo>
                <a:lnTo>
                  <a:pt x="0" y="4941887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/>
          </a:p>
        </p:txBody>
      </p:sp>
      <p:grpSp>
        <p:nvGrpSpPr>
          <p:cNvPr id="7" name="组合 6"/>
          <p:cNvGrpSpPr/>
          <p:nvPr/>
        </p:nvGrpSpPr>
        <p:grpSpPr>
          <a:xfrm>
            <a:off x="4996751" y="2"/>
            <a:ext cx="7861646" cy="5677315"/>
            <a:chOff x="4996751" y="2"/>
            <a:chExt cx="7861646" cy="5677315"/>
          </a:xfrm>
        </p:grpSpPr>
        <p:sp>
          <p:nvSpPr>
            <p:cNvPr id="43" name="任意多边形 42"/>
            <p:cNvSpPr/>
            <p:nvPr/>
          </p:nvSpPr>
          <p:spPr>
            <a:xfrm>
              <a:off x="4996751" y="2"/>
              <a:ext cx="7861646" cy="5677315"/>
            </a:xfrm>
            <a:custGeom>
              <a:avLst/>
              <a:gdLst>
                <a:gd name="connsiteX0" fmla="*/ 2468500 w 7454414"/>
                <a:gd name="connsiteY0" fmla="*/ 0 h 5383231"/>
                <a:gd name="connsiteX1" fmla="*/ 7454414 w 7454414"/>
                <a:gd name="connsiteY1" fmla="*/ 0 h 5383231"/>
                <a:gd name="connsiteX2" fmla="*/ 7454414 w 7454414"/>
                <a:gd name="connsiteY2" fmla="*/ 2213609 h 5383231"/>
                <a:gd name="connsiteX3" fmla="*/ 7454413 w 7454414"/>
                <a:gd name="connsiteY3" fmla="*/ 2213609 h 5383231"/>
                <a:gd name="connsiteX4" fmla="*/ 7454413 w 7454414"/>
                <a:gd name="connsiteY4" fmla="*/ 5383231 h 5383231"/>
                <a:gd name="connsiteX5" fmla="*/ 0 w 7454414"/>
                <a:gd name="connsiteY5" fmla="*/ 4451224 h 5383231"/>
                <a:gd name="connsiteX6" fmla="*/ 1403986 w 7454414"/>
                <a:gd name="connsiteY6" fmla="*/ 1916112 h 5383231"/>
                <a:gd name="connsiteX7" fmla="*/ 1407327 w 7454414"/>
                <a:gd name="connsiteY7" fmla="*/ 1916112 h 538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54414" h="5383231">
                  <a:moveTo>
                    <a:pt x="2468500" y="0"/>
                  </a:moveTo>
                  <a:lnTo>
                    <a:pt x="7454414" y="0"/>
                  </a:lnTo>
                  <a:lnTo>
                    <a:pt x="7454414" y="2213609"/>
                  </a:lnTo>
                  <a:lnTo>
                    <a:pt x="7454413" y="2213609"/>
                  </a:lnTo>
                  <a:lnTo>
                    <a:pt x="7454413" y="5383231"/>
                  </a:lnTo>
                  <a:lnTo>
                    <a:pt x="0" y="4451224"/>
                  </a:lnTo>
                  <a:lnTo>
                    <a:pt x="1403986" y="1916112"/>
                  </a:lnTo>
                  <a:lnTo>
                    <a:pt x="1407327" y="1916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185608" y="2217575"/>
              <a:ext cx="3824981" cy="54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64565">
                <a:defRPr/>
              </a:pPr>
              <a:r>
                <a:rPr lang="en-US" altLang="zh-CN" sz="2955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单击此处添加标题</a:t>
              </a:r>
              <a:endParaRPr lang="en-US" altLang="zh-CN" sz="2955" kern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23522" y="2769378"/>
              <a:ext cx="5351792" cy="432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35"/>
                </a:spcBef>
              </a:pPr>
              <a:r>
                <a:rPr lang="zh-CN" altLang="en-US" sz="1475" dirty="0">
                  <a:solidFill>
                    <a:schemeClr val="bg1"/>
                  </a:solidFill>
                  <a:latin typeface="Hiragino Sans GB W3" charset="-122"/>
                  <a:ea typeface="Hiragino Sans GB W3" charset="-122"/>
                  <a:cs typeface="Hiragino Sans GB W3" charset="-122"/>
                </a:rPr>
                <a:t>输入替换内容输入替换内容</a:t>
              </a:r>
              <a:endParaRPr lang="en-US" altLang="zh-CN" sz="1475" dirty="0">
                <a:solidFill>
                  <a:schemeClr val="bg1"/>
                </a:solidFill>
                <a:latin typeface="Hiragino Sans GB W3" charset="-122"/>
                <a:ea typeface="Hiragino Sans GB W3" charset="-122"/>
                <a:cs typeface="Hiragino Sans GB W3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933410" y="2049122"/>
              <a:ext cx="705410" cy="666678"/>
            </a:xfrm>
            <a:custGeom>
              <a:avLst/>
              <a:gdLst>
                <a:gd name="T0" fmla="*/ 1197133 w 1928813"/>
                <a:gd name="T1" fmla="*/ 740567 h 1412875"/>
                <a:gd name="T2" fmla="*/ 1236336 w 1928813"/>
                <a:gd name="T3" fmla="*/ 765368 h 1412875"/>
                <a:gd name="T4" fmla="*/ 1216264 w 1928813"/>
                <a:gd name="T5" fmla="*/ 799272 h 1412875"/>
                <a:gd name="T6" fmla="*/ 1105552 w 1928813"/>
                <a:gd name="T7" fmla="*/ 845421 h 1412875"/>
                <a:gd name="T8" fmla="*/ 876287 w 1928813"/>
                <a:gd name="T9" fmla="*/ 908521 h 1412875"/>
                <a:gd name="T10" fmla="*/ 866565 w 1928813"/>
                <a:gd name="T11" fmla="*/ 925160 h 1412875"/>
                <a:gd name="T12" fmla="*/ 1011462 w 1928813"/>
                <a:gd name="T13" fmla="*/ 952158 h 1412875"/>
                <a:gd name="T14" fmla="*/ 1178629 w 1928813"/>
                <a:gd name="T15" fmla="*/ 958437 h 1412875"/>
                <a:gd name="T16" fmla="*/ 1485047 w 1928813"/>
                <a:gd name="T17" fmla="*/ 829410 h 1412875"/>
                <a:gd name="T18" fmla="*/ 1666012 w 1928813"/>
                <a:gd name="T19" fmla="*/ 772274 h 1412875"/>
                <a:gd name="T20" fmla="*/ 1752261 w 1928813"/>
                <a:gd name="T21" fmla="*/ 772274 h 1412875"/>
                <a:gd name="T22" fmla="*/ 1779861 w 1928813"/>
                <a:gd name="T23" fmla="*/ 801470 h 1412875"/>
                <a:gd name="T24" fmla="*/ 1544383 w 1928813"/>
                <a:gd name="T25" fmla="*/ 1003014 h 1412875"/>
                <a:gd name="T26" fmla="*/ 1794288 w 1928813"/>
                <a:gd name="T27" fmla="*/ 892196 h 1412875"/>
                <a:gd name="T28" fmla="*/ 1863287 w 1928813"/>
                <a:gd name="T29" fmla="*/ 893452 h 1412875"/>
                <a:gd name="T30" fmla="*/ 1899040 w 1928813"/>
                <a:gd name="T31" fmla="*/ 917311 h 1412875"/>
                <a:gd name="T32" fmla="*/ 1900923 w 1928813"/>
                <a:gd name="T33" fmla="*/ 948391 h 1412875"/>
                <a:gd name="T34" fmla="*/ 1805265 w 1928813"/>
                <a:gd name="T35" fmla="*/ 1006154 h 1412875"/>
                <a:gd name="T36" fmla="*/ 1199328 w 1928813"/>
                <a:gd name="T37" fmla="*/ 1336412 h 1412875"/>
                <a:gd name="T38" fmla="*/ 1037181 w 1928813"/>
                <a:gd name="T39" fmla="*/ 1391036 h 1412875"/>
                <a:gd name="T40" fmla="*/ 917374 w 1928813"/>
                <a:gd name="T41" fmla="*/ 1389152 h 1412875"/>
                <a:gd name="T42" fmla="*/ 440339 w 1928813"/>
                <a:gd name="T43" fmla="*/ 1286182 h 1412875"/>
                <a:gd name="T44" fmla="*/ 218915 w 1928813"/>
                <a:gd name="T45" fmla="*/ 1268916 h 1412875"/>
                <a:gd name="T46" fmla="*/ 105381 w 1928813"/>
                <a:gd name="T47" fmla="*/ 970994 h 1412875"/>
                <a:gd name="T48" fmla="*/ 235538 w 1928813"/>
                <a:gd name="T49" fmla="*/ 960634 h 1412875"/>
                <a:gd name="T50" fmla="*/ 328686 w 1928813"/>
                <a:gd name="T51" fmla="*/ 907580 h 1412875"/>
                <a:gd name="T52" fmla="*/ 523765 w 1928813"/>
                <a:gd name="T53" fmla="*/ 801784 h 1412875"/>
                <a:gd name="T54" fmla="*/ 733585 w 1928813"/>
                <a:gd name="T55" fmla="*/ 760345 h 1412875"/>
                <a:gd name="T56" fmla="*/ 1072307 w 1928813"/>
                <a:gd name="T57" fmla="*/ 731463 h 1412875"/>
                <a:gd name="T58" fmla="*/ 1427018 w 1928813"/>
                <a:gd name="T59" fmla="*/ 561219 h 1412875"/>
                <a:gd name="T60" fmla="*/ 1446437 w 1928813"/>
                <a:gd name="T61" fmla="*/ 513169 h 1412875"/>
                <a:gd name="T62" fmla="*/ 1406031 w 1928813"/>
                <a:gd name="T63" fmla="*/ 477994 h 1412875"/>
                <a:gd name="T64" fmla="*/ 1289513 w 1928813"/>
                <a:gd name="T65" fmla="*/ 211360 h 1412875"/>
                <a:gd name="T66" fmla="*/ 1271659 w 1928813"/>
                <a:gd name="T67" fmla="*/ 252187 h 1412875"/>
                <a:gd name="T68" fmla="*/ 1305174 w 1928813"/>
                <a:gd name="T69" fmla="*/ 283279 h 1412875"/>
                <a:gd name="T70" fmla="*/ 1387238 w 1928813"/>
                <a:gd name="T71" fmla="*/ 68778 h 1412875"/>
                <a:gd name="T72" fmla="*/ 1491541 w 1928813"/>
                <a:gd name="T73" fmla="*/ 90763 h 1412875"/>
                <a:gd name="T74" fmla="*/ 1568907 w 1928813"/>
                <a:gd name="T75" fmla="*/ 152004 h 1412875"/>
                <a:gd name="T76" fmla="*/ 1602422 w 1928813"/>
                <a:gd name="T77" fmla="*/ 256270 h 1412875"/>
                <a:gd name="T78" fmla="*/ 1422320 w 1928813"/>
                <a:gd name="T79" fmla="*/ 223608 h 1412875"/>
                <a:gd name="T80" fmla="*/ 1396635 w 1928813"/>
                <a:gd name="T81" fmla="*/ 305577 h 1412875"/>
                <a:gd name="T82" fmla="*/ 1543223 w 1928813"/>
                <a:gd name="T83" fmla="*/ 358025 h 1412875"/>
                <a:gd name="T84" fmla="*/ 1609313 w 1928813"/>
                <a:gd name="T85" fmla="*/ 423662 h 1412875"/>
                <a:gd name="T86" fmla="*/ 1625914 w 1928813"/>
                <a:gd name="T87" fmla="*/ 504374 h 1412875"/>
                <a:gd name="T88" fmla="*/ 1608686 w 1928813"/>
                <a:gd name="T89" fmla="*/ 592310 h 1412875"/>
                <a:gd name="T90" fmla="*/ 1544476 w 1928813"/>
                <a:gd name="T91" fmla="*/ 667998 h 1412875"/>
                <a:gd name="T92" fmla="*/ 1424198 w 1928813"/>
                <a:gd name="T93" fmla="*/ 709453 h 1412875"/>
                <a:gd name="T94" fmla="*/ 1268840 w 1928813"/>
                <a:gd name="T95" fmla="*/ 707568 h 1412875"/>
                <a:gd name="T96" fmla="*/ 1154201 w 1928813"/>
                <a:gd name="T97" fmla="*/ 659204 h 1412875"/>
                <a:gd name="T98" fmla="*/ 1093123 w 1928813"/>
                <a:gd name="T99" fmla="*/ 574723 h 1412875"/>
                <a:gd name="T100" fmla="*/ 1260697 w 1928813"/>
                <a:gd name="T101" fmla="*/ 498722 h 1412875"/>
                <a:gd name="T102" fmla="*/ 1278237 w 1928813"/>
                <a:gd name="T103" fmla="*/ 553368 h 1412875"/>
                <a:gd name="T104" fmla="*/ 1315198 w 1928813"/>
                <a:gd name="T105" fmla="*/ 574095 h 1412875"/>
                <a:gd name="T106" fmla="*/ 1240337 w 1928813"/>
                <a:gd name="T107" fmla="*/ 427431 h 1412875"/>
                <a:gd name="T108" fmla="*/ 1149190 w 1928813"/>
                <a:gd name="T109" fmla="*/ 380950 h 1412875"/>
                <a:gd name="T110" fmla="*/ 1109723 w 1928813"/>
                <a:gd name="T111" fmla="*/ 325676 h 1412875"/>
                <a:gd name="T112" fmla="*/ 1104086 w 1928813"/>
                <a:gd name="T113" fmla="*/ 232402 h 1412875"/>
                <a:gd name="T114" fmla="*/ 1152948 w 1928813"/>
                <a:gd name="T115" fmla="*/ 136615 h 1412875"/>
                <a:gd name="T116" fmla="*/ 1240337 w 1928813"/>
                <a:gd name="T117" fmla="*/ 83540 h 1412875"/>
                <a:gd name="T118" fmla="*/ 1331798 w 1928813"/>
                <a:gd name="T119" fmla="*/ 0 h 14128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28813" h="1412875">
                  <a:moveTo>
                    <a:pt x="1085711" y="739775"/>
                  </a:moveTo>
                  <a:lnTo>
                    <a:pt x="1111116" y="739775"/>
                  </a:lnTo>
                  <a:lnTo>
                    <a:pt x="1134932" y="740093"/>
                  </a:lnTo>
                  <a:lnTo>
                    <a:pt x="1157161" y="741363"/>
                  </a:lnTo>
                  <a:lnTo>
                    <a:pt x="1167640" y="741998"/>
                  </a:lnTo>
                  <a:lnTo>
                    <a:pt x="1177484" y="742950"/>
                  </a:lnTo>
                  <a:lnTo>
                    <a:pt x="1187011" y="744220"/>
                  </a:lnTo>
                  <a:lnTo>
                    <a:pt x="1195902" y="745808"/>
                  </a:lnTo>
                  <a:lnTo>
                    <a:pt x="1204159" y="747078"/>
                  </a:lnTo>
                  <a:lnTo>
                    <a:pt x="1212097" y="748983"/>
                  </a:lnTo>
                  <a:lnTo>
                    <a:pt x="1219401" y="750570"/>
                  </a:lnTo>
                  <a:lnTo>
                    <a:pt x="1225752" y="753110"/>
                  </a:lnTo>
                  <a:lnTo>
                    <a:pt x="1231786" y="755333"/>
                  </a:lnTo>
                  <a:lnTo>
                    <a:pt x="1236549" y="757555"/>
                  </a:lnTo>
                  <a:lnTo>
                    <a:pt x="1241312" y="760730"/>
                  </a:lnTo>
                  <a:lnTo>
                    <a:pt x="1245123" y="763588"/>
                  </a:lnTo>
                  <a:lnTo>
                    <a:pt x="1247981" y="767080"/>
                  </a:lnTo>
                  <a:lnTo>
                    <a:pt x="1249251" y="768668"/>
                  </a:lnTo>
                  <a:lnTo>
                    <a:pt x="1250204" y="770255"/>
                  </a:lnTo>
                  <a:lnTo>
                    <a:pt x="1251791" y="774065"/>
                  </a:lnTo>
                  <a:lnTo>
                    <a:pt x="1252427" y="777558"/>
                  </a:lnTo>
                  <a:lnTo>
                    <a:pt x="1252427" y="781050"/>
                  </a:lnTo>
                  <a:lnTo>
                    <a:pt x="1252109" y="784860"/>
                  </a:lnTo>
                  <a:lnTo>
                    <a:pt x="1250839" y="788035"/>
                  </a:lnTo>
                  <a:lnTo>
                    <a:pt x="1248933" y="791845"/>
                  </a:lnTo>
                  <a:lnTo>
                    <a:pt x="1246393" y="795020"/>
                  </a:lnTo>
                  <a:lnTo>
                    <a:pt x="1243217" y="798513"/>
                  </a:lnTo>
                  <a:lnTo>
                    <a:pt x="1240042" y="801688"/>
                  </a:lnTo>
                  <a:lnTo>
                    <a:pt x="1235914" y="805180"/>
                  </a:lnTo>
                  <a:lnTo>
                    <a:pt x="1231468" y="808355"/>
                  </a:lnTo>
                  <a:lnTo>
                    <a:pt x="1226387" y="811848"/>
                  </a:lnTo>
                  <a:lnTo>
                    <a:pt x="1220989" y="815023"/>
                  </a:lnTo>
                  <a:lnTo>
                    <a:pt x="1214955" y="818515"/>
                  </a:lnTo>
                  <a:lnTo>
                    <a:pt x="1208922" y="821373"/>
                  </a:lnTo>
                  <a:lnTo>
                    <a:pt x="1202253" y="824865"/>
                  </a:lnTo>
                  <a:lnTo>
                    <a:pt x="1187963" y="831215"/>
                  </a:lnTo>
                  <a:lnTo>
                    <a:pt x="1172086" y="837248"/>
                  </a:lnTo>
                  <a:lnTo>
                    <a:pt x="1155255" y="843280"/>
                  </a:lnTo>
                  <a:lnTo>
                    <a:pt x="1137790" y="849313"/>
                  </a:lnTo>
                  <a:lnTo>
                    <a:pt x="1119372" y="855028"/>
                  </a:lnTo>
                  <a:lnTo>
                    <a:pt x="1100319" y="860425"/>
                  </a:lnTo>
                  <a:lnTo>
                    <a:pt x="1080948" y="865823"/>
                  </a:lnTo>
                  <a:lnTo>
                    <a:pt x="1061577" y="871220"/>
                  </a:lnTo>
                  <a:lnTo>
                    <a:pt x="1022836" y="881380"/>
                  </a:lnTo>
                  <a:lnTo>
                    <a:pt x="985683" y="890905"/>
                  </a:lnTo>
                  <a:lnTo>
                    <a:pt x="951387" y="900113"/>
                  </a:lnTo>
                  <a:lnTo>
                    <a:pt x="921219" y="908050"/>
                  </a:lnTo>
                  <a:lnTo>
                    <a:pt x="908200" y="911860"/>
                  </a:lnTo>
                  <a:lnTo>
                    <a:pt x="897085" y="915670"/>
                  </a:lnTo>
                  <a:lnTo>
                    <a:pt x="887241" y="918845"/>
                  </a:lnTo>
                  <a:lnTo>
                    <a:pt x="879938" y="922338"/>
                  </a:lnTo>
                  <a:lnTo>
                    <a:pt x="876762" y="923925"/>
                  </a:lnTo>
                  <a:lnTo>
                    <a:pt x="874539" y="925195"/>
                  </a:lnTo>
                  <a:lnTo>
                    <a:pt x="872634" y="927100"/>
                  </a:lnTo>
                  <a:lnTo>
                    <a:pt x="871681" y="928370"/>
                  </a:lnTo>
                  <a:lnTo>
                    <a:pt x="871046" y="929640"/>
                  </a:lnTo>
                  <a:lnTo>
                    <a:pt x="871046" y="930910"/>
                  </a:lnTo>
                  <a:lnTo>
                    <a:pt x="871681" y="932498"/>
                  </a:lnTo>
                  <a:lnTo>
                    <a:pt x="873269" y="933450"/>
                  </a:lnTo>
                  <a:lnTo>
                    <a:pt x="877397" y="935673"/>
                  </a:lnTo>
                  <a:lnTo>
                    <a:pt x="882160" y="937895"/>
                  </a:lnTo>
                  <a:lnTo>
                    <a:pt x="888511" y="940435"/>
                  </a:lnTo>
                  <a:lnTo>
                    <a:pt x="895498" y="942658"/>
                  </a:lnTo>
                  <a:lnTo>
                    <a:pt x="903436" y="944563"/>
                  </a:lnTo>
                  <a:lnTo>
                    <a:pt x="912010" y="946785"/>
                  </a:lnTo>
                  <a:lnTo>
                    <a:pt x="931063" y="950278"/>
                  </a:lnTo>
                  <a:lnTo>
                    <a:pt x="952339" y="954088"/>
                  </a:lnTo>
                  <a:lnTo>
                    <a:pt x="975521" y="957263"/>
                  </a:lnTo>
                  <a:lnTo>
                    <a:pt x="999655" y="960438"/>
                  </a:lnTo>
                  <a:lnTo>
                    <a:pt x="1024106" y="962978"/>
                  </a:lnTo>
                  <a:lnTo>
                    <a:pt x="1048875" y="965518"/>
                  </a:lnTo>
                  <a:lnTo>
                    <a:pt x="1073009" y="967423"/>
                  </a:lnTo>
                  <a:lnTo>
                    <a:pt x="1096191" y="969328"/>
                  </a:lnTo>
                  <a:lnTo>
                    <a:pt x="1117467" y="970915"/>
                  </a:lnTo>
                  <a:lnTo>
                    <a:pt x="1153033" y="972820"/>
                  </a:lnTo>
                  <a:lnTo>
                    <a:pt x="1166052" y="973138"/>
                  </a:lnTo>
                  <a:lnTo>
                    <a:pt x="1175579" y="973455"/>
                  </a:lnTo>
                  <a:lnTo>
                    <a:pt x="1180025" y="972820"/>
                  </a:lnTo>
                  <a:lnTo>
                    <a:pt x="1185741" y="971550"/>
                  </a:lnTo>
                  <a:lnTo>
                    <a:pt x="1193362" y="969328"/>
                  </a:lnTo>
                  <a:lnTo>
                    <a:pt x="1202253" y="966470"/>
                  </a:lnTo>
                  <a:lnTo>
                    <a:pt x="1212415" y="962343"/>
                  </a:lnTo>
                  <a:lnTo>
                    <a:pt x="1223529" y="958215"/>
                  </a:lnTo>
                  <a:lnTo>
                    <a:pt x="1249569" y="947420"/>
                  </a:lnTo>
                  <a:lnTo>
                    <a:pt x="1279736" y="934403"/>
                  </a:lnTo>
                  <a:lnTo>
                    <a:pt x="1312761" y="920115"/>
                  </a:lnTo>
                  <a:lnTo>
                    <a:pt x="1386434" y="888048"/>
                  </a:lnTo>
                  <a:lnTo>
                    <a:pt x="1425175" y="871220"/>
                  </a:lnTo>
                  <a:lnTo>
                    <a:pt x="1464551" y="854393"/>
                  </a:lnTo>
                  <a:lnTo>
                    <a:pt x="1503610" y="838835"/>
                  </a:lnTo>
                  <a:lnTo>
                    <a:pt x="1542034" y="823913"/>
                  </a:lnTo>
                  <a:lnTo>
                    <a:pt x="1560770" y="816928"/>
                  </a:lnTo>
                  <a:lnTo>
                    <a:pt x="1578553" y="810578"/>
                  </a:lnTo>
                  <a:lnTo>
                    <a:pt x="1596336" y="804545"/>
                  </a:lnTo>
                  <a:lnTo>
                    <a:pt x="1613483" y="798830"/>
                  </a:lnTo>
                  <a:lnTo>
                    <a:pt x="1629679" y="793750"/>
                  </a:lnTo>
                  <a:lnTo>
                    <a:pt x="1645556" y="789623"/>
                  </a:lnTo>
                  <a:lnTo>
                    <a:pt x="1660164" y="786130"/>
                  </a:lnTo>
                  <a:lnTo>
                    <a:pt x="1673819" y="783273"/>
                  </a:lnTo>
                  <a:lnTo>
                    <a:pt x="1686838" y="781050"/>
                  </a:lnTo>
                  <a:lnTo>
                    <a:pt x="1698905" y="779463"/>
                  </a:lnTo>
                  <a:lnTo>
                    <a:pt x="1710019" y="778193"/>
                  </a:lnTo>
                  <a:lnTo>
                    <a:pt x="1720499" y="776923"/>
                  </a:lnTo>
                  <a:lnTo>
                    <a:pt x="1730343" y="776605"/>
                  </a:lnTo>
                  <a:lnTo>
                    <a:pt x="1739234" y="776288"/>
                  </a:lnTo>
                  <a:lnTo>
                    <a:pt x="1747808" y="776605"/>
                  </a:lnTo>
                  <a:lnTo>
                    <a:pt x="1755112" y="777558"/>
                  </a:lnTo>
                  <a:lnTo>
                    <a:pt x="1762098" y="778193"/>
                  </a:lnTo>
                  <a:lnTo>
                    <a:pt x="1768449" y="779463"/>
                  </a:lnTo>
                  <a:lnTo>
                    <a:pt x="1774165" y="781050"/>
                  </a:lnTo>
                  <a:lnTo>
                    <a:pt x="1779563" y="782638"/>
                  </a:lnTo>
                  <a:lnTo>
                    <a:pt x="1783692" y="785178"/>
                  </a:lnTo>
                  <a:lnTo>
                    <a:pt x="1787820" y="787400"/>
                  </a:lnTo>
                  <a:lnTo>
                    <a:pt x="1791313" y="789940"/>
                  </a:lnTo>
                  <a:lnTo>
                    <a:pt x="1794488" y="792798"/>
                  </a:lnTo>
                  <a:lnTo>
                    <a:pt x="1796711" y="795973"/>
                  </a:lnTo>
                  <a:lnTo>
                    <a:pt x="1798934" y="799465"/>
                  </a:lnTo>
                  <a:lnTo>
                    <a:pt x="1800522" y="802640"/>
                  </a:lnTo>
                  <a:lnTo>
                    <a:pt x="1801475" y="806450"/>
                  </a:lnTo>
                  <a:lnTo>
                    <a:pt x="1802110" y="810578"/>
                  </a:lnTo>
                  <a:lnTo>
                    <a:pt x="1802427" y="814388"/>
                  </a:lnTo>
                  <a:lnTo>
                    <a:pt x="1802427" y="818833"/>
                  </a:lnTo>
                  <a:lnTo>
                    <a:pt x="1802110" y="822960"/>
                  </a:lnTo>
                  <a:lnTo>
                    <a:pt x="1801475" y="827405"/>
                  </a:lnTo>
                  <a:lnTo>
                    <a:pt x="1800522" y="831850"/>
                  </a:lnTo>
                  <a:lnTo>
                    <a:pt x="1799252" y="836613"/>
                  </a:lnTo>
                  <a:lnTo>
                    <a:pt x="1797664" y="841058"/>
                  </a:lnTo>
                  <a:lnTo>
                    <a:pt x="1793853" y="850583"/>
                  </a:lnTo>
                  <a:lnTo>
                    <a:pt x="1792177" y="854173"/>
                  </a:lnTo>
                  <a:lnTo>
                    <a:pt x="1563688" y="1014412"/>
                  </a:lnTo>
                  <a:lnTo>
                    <a:pt x="1716974" y="935228"/>
                  </a:lnTo>
                  <a:lnTo>
                    <a:pt x="1725262" y="931228"/>
                  </a:lnTo>
                  <a:lnTo>
                    <a:pt x="1739869" y="924878"/>
                  </a:lnTo>
                  <a:lnTo>
                    <a:pt x="1749078" y="921703"/>
                  </a:lnTo>
                  <a:lnTo>
                    <a:pt x="1758923" y="917893"/>
                  </a:lnTo>
                  <a:lnTo>
                    <a:pt x="1769402" y="914718"/>
                  </a:lnTo>
                  <a:lnTo>
                    <a:pt x="1780834" y="910908"/>
                  </a:lnTo>
                  <a:lnTo>
                    <a:pt x="1792583" y="907733"/>
                  </a:lnTo>
                  <a:lnTo>
                    <a:pt x="1804650" y="904875"/>
                  </a:lnTo>
                  <a:lnTo>
                    <a:pt x="1816717" y="902335"/>
                  </a:lnTo>
                  <a:lnTo>
                    <a:pt x="1829101" y="900748"/>
                  </a:lnTo>
                  <a:lnTo>
                    <a:pt x="1841486" y="899160"/>
                  </a:lnTo>
                  <a:lnTo>
                    <a:pt x="1847520" y="898843"/>
                  </a:lnTo>
                  <a:lnTo>
                    <a:pt x="1853553" y="898843"/>
                  </a:lnTo>
                  <a:lnTo>
                    <a:pt x="1859587" y="898843"/>
                  </a:lnTo>
                  <a:lnTo>
                    <a:pt x="1865303" y="899160"/>
                  </a:lnTo>
                  <a:lnTo>
                    <a:pt x="1871019" y="900113"/>
                  </a:lnTo>
                  <a:lnTo>
                    <a:pt x="1876417" y="901065"/>
                  </a:lnTo>
                  <a:lnTo>
                    <a:pt x="1881498" y="902335"/>
                  </a:lnTo>
                  <a:lnTo>
                    <a:pt x="1886579" y="903605"/>
                  </a:lnTo>
                  <a:lnTo>
                    <a:pt x="1891342" y="905193"/>
                  </a:lnTo>
                  <a:lnTo>
                    <a:pt x="1896105" y="907415"/>
                  </a:lnTo>
                  <a:lnTo>
                    <a:pt x="1900233" y="909320"/>
                  </a:lnTo>
                  <a:lnTo>
                    <a:pt x="1904361" y="911543"/>
                  </a:lnTo>
                  <a:lnTo>
                    <a:pt x="1908172" y="914083"/>
                  </a:lnTo>
                  <a:lnTo>
                    <a:pt x="1911665" y="916305"/>
                  </a:lnTo>
                  <a:lnTo>
                    <a:pt x="1915158" y="918845"/>
                  </a:lnTo>
                  <a:lnTo>
                    <a:pt x="1917699" y="922020"/>
                  </a:lnTo>
                  <a:lnTo>
                    <a:pt x="1920239" y="924560"/>
                  </a:lnTo>
                  <a:lnTo>
                    <a:pt x="1922779" y="927735"/>
                  </a:lnTo>
                  <a:lnTo>
                    <a:pt x="1924685" y="930593"/>
                  </a:lnTo>
                  <a:lnTo>
                    <a:pt x="1925955" y="934085"/>
                  </a:lnTo>
                  <a:lnTo>
                    <a:pt x="1927543" y="936943"/>
                  </a:lnTo>
                  <a:lnTo>
                    <a:pt x="1928495" y="940435"/>
                  </a:lnTo>
                  <a:lnTo>
                    <a:pt x="1928813" y="943293"/>
                  </a:lnTo>
                  <a:lnTo>
                    <a:pt x="1928813" y="946785"/>
                  </a:lnTo>
                  <a:lnTo>
                    <a:pt x="1928495" y="949643"/>
                  </a:lnTo>
                  <a:lnTo>
                    <a:pt x="1927860" y="953135"/>
                  </a:lnTo>
                  <a:lnTo>
                    <a:pt x="1926273" y="955993"/>
                  </a:lnTo>
                  <a:lnTo>
                    <a:pt x="1924685" y="959168"/>
                  </a:lnTo>
                  <a:lnTo>
                    <a:pt x="1922779" y="962025"/>
                  </a:lnTo>
                  <a:lnTo>
                    <a:pt x="1919921" y="965200"/>
                  </a:lnTo>
                  <a:lnTo>
                    <a:pt x="1917064" y="968058"/>
                  </a:lnTo>
                  <a:lnTo>
                    <a:pt x="1913571" y="970915"/>
                  </a:lnTo>
                  <a:lnTo>
                    <a:pt x="1909760" y="973455"/>
                  </a:lnTo>
                  <a:lnTo>
                    <a:pt x="1904997" y="975678"/>
                  </a:lnTo>
                  <a:lnTo>
                    <a:pt x="1885308" y="986155"/>
                  </a:lnTo>
                  <a:lnTo>
                    <a:pt x="1865303" y="996950"/>
                  </a:lnTo>
                  <a:lnTo>
                    <a:pt x="1845932" y="1007428"/>
                  </a:lnTo>
                  <a:lnTo>
                    <a:pt x="1827831" y="1017588"/>
                  </a:lnTo>
                  <a:lnTo>
                    <a:pt x="1800204" y="1033463"/>
                  </a:lnTo>
                  <a:lnTo>
                    <a:pt x="1789407" y="1039813"/>
                  </a:lnTo>
                  <a:lnTo>
                    <a:pt x="1853553" y="1001395"/>
                  </a:lnTo>
                  <a:lnTo>
                    <a:pt x="1352773" y="1283970"/>
                  </a:lnTo>
                  <a:lnTo>
                    <a:pt x="1342294" y="1289685"/>
                  </a:lnTo>
                  <a:lnTo>
                    <a:pt x="1312444" y="1304925"/>
                  </a:lnTo>
                  <a:lnTo>
                    <a:pt x="1291803" y="1315403"/>
                  </a:lnTo>
                  <a:lnTo>
                    <a:pt x="1268304" y="1326833"/>
                  </a:lnTo>
                  <a:lnTo>
                    <a:pt x="1242265" y="1338898"/>
                  </a:lnTo>
                  <a:lnTo>
                    <a:pt x="1214320" y="1351598"/>
                  </a:lnTo>
                  <a:lnTo>
                    <a:pt x="1184788" y="1363980"/>
                  </a:lnTo>
                  <a:lnTo>
                    <a:pt x="1169863" y="1370013"/>
                  </a:lnTo>
                  <a:lnTo>
                    <a:pt x="1154620" y="1375410"/>
                  </a:lnTo>
                  <a:lnTo>
                    <a:pt x="1139378" y="1381125"/>
                  </a:lnTo>
                  <a:lnTo>
                    <a:pt x="1124135" y="1386523"/>
                  </a:lnTo>
                  <a:lnTo>
                    <a:pt x="1109210" y="1391603"/>
                  </a:lnTo>
                  <a:lnTo>
                    <a:pt x="1093968" y="1396048"/>
                  </a:lnTo>
                  <a:lnTo>
                    <a:pt x="1079043" y="1400175"/>
                  </a:lnTo>
                  <a:lnTo>
                    <a:pt x="1064753" y="1403985"/>
                  </a:lnTo>
                  <a:lnTo>
                    <a:pt x="1050146" y="1406843"/>
                  </a:lnTo>
                  <a:lnTo>
                    <a:pt x="1036491" y="1409700"/>
                  </a:lnTo>
                  <a:lnTo>
                    <a:pt x="1023154" y="1411288"/>
                  </a:lnTo>
                  <a:lnTo>
                    <a:pt x="1010452" y="1412558"/>
                  </a:lnTo>
                  <a:lnTo>
                    <a:pt x="998385" y="1412875"/>
                  </a:lnTo>
                  <a:lnTo>
                    <a:pt x="992669" y="1412875"/>
                  </a:lnTo>
                  <a:lnTo>
                    <a:pt x="987270" y="1412558"/>
                  </a:lnTo>
                  <a:lnTo>
                    <a:pt x="975203" y="1411605"/>
                  </a:lnTo>
                  <a:lnTo>
                    <a:pt x="961549" y="1410018"/>
                  </a:lnTo>
                  <a:lnTo>
                    <a:pt x="945671" y="1407478"/>
                  </a:lnTo>
                  <a:lnTo>
                    <a:pt x="928841" y="1404938"/>
                  </a:lnTo>
                  <a:lnTo>
                    <a:pt x="910105" y="1401445"/>
                  </a:lnTo>
                  <a:lnTo>
                    <a:pt x="890417" y="1397635"/>
                  </a:lnTo>
                  <a:lnTo>
                    <a:pt x="846912" y="1388745"/>
                  </a:lnTo>
                  <a:lnTo>
                    <a:pt x="799914" y="1378903"/>
                  </a:lnTo>
                  <a:lnTo>
                    <a:pt x="749741" y="1367473"/>
                  </a:lnTo>
                  <a:lnTo>
                    <a:pt x="645266" y="1344295"/>
                  </a:lnTo>
                  <a:lnTo>
                    <a:pt x="592235" y="1332548"/>
                  </a:lnTo>
                  <a:lnTo>
                    <a:pt x="540792" y="1320800"/>
                  </a:lnTo>
                  <a:lnTo>
                    <a:pt x="491889" y="1310323"/>
                  </a:lnTo>
                  <a:lnTo>
                    <a:pt x="445843" y="1300798"/>
                  </a:lnTo>
                  <a:lnTo>
                    <a:pt x="403927" y="1293178"/>
                  </a:lnTo>
                  <a:lnTo>
                    <a:pt x="384873" y="1289685"/>
                  </a:lnTo>
                  <a:lnTo>
                    <a:pt x="367408" y="1286828"/>
                  </a:lnTo>
                  <a:lnTo>
                    <a:pt x="351530" y="1284605"/>
                  </a:lnTo>
                  <a:lnTo>
                    <a:pt x="337241" y="1283018"/>
                  </a:lnTo>
                  <a:lnTo>
                    <a:pt x="324539" y="1282065"/>
                  </a:lnTo>
                  <a:lnTo>
                    <a:pt x="313742" y="1281430"/>
                  </a:lnTo>
                  <a:lnTo>
                    <a:pt x="293418" y="1281748"/>
                  </a:lnTo>
                  <a:lnTo>
                    <a:pt x="270872" y="1282065"/>
                  </a:lnTo>
                  <a:lnTo>
                    <a:pt x="221652" y="1283335"/>
                  </a:lnTo>
                  <a:lnTo>
                    <a:pt x="169573" y="1284923"/>
                  </a:lnTo>
                  <a:lnTo>
                    <a:pt x="118447" y="1287463"/>
                  </a:lnTo>
                  <a:lnTo>
                    <a:pt x="34613" y="1290955"/>
                  </a:lnTo>
                  <a:lnTo>
                    <a:pt x="0" y="1293178"/>
                  </a:lnTo>
                  <a:lnTo>
                    <a:pt x="17783" y="975678"/>
                  </a:lnTo>
                  <a:lnTo>
                    <a:pt x="26992" y="976630"/>
                  </a:lnTo>
                  <a:lnTo>
                    <a:pt x="50808" y="979170"/>
                  </a:lnTo>
                  <a:lnTo>
                    <a:pt x="67321" y="980123"/>
                  </a:lnTo>
                  <a:lnTo>
                    <a:pt x="86057" y="981075"/>
                  </a:lnTo>
                  <a:lnTo>
                    <a:pt x="106698" y="982028"/>
                  </a:lnTo>
                  <a:lnTo>
                    <a:pt x="128291" y="982028"/>
                  </a:lnTo>
                  <a:lnTo>
                    <a:pt x="151155" y="981710"/>
                  </a:lnTo>
                  <a:lnTo>
                    <a:pt x="162587" y="981393"/>
                  </a:lnTo>
                  <a:lnTo>
                    <a:pt x="173701" y="980758"/>
                  </a:lnTo>
                  <a:lnTo>
                    <a:pt x="185133" y="980123"/>
                  </a:lnTo>
                  <a:lnTo>
                    <a:pt x="196247" y="978853"/>
                  </a:lnTo>
                  <a:lnTo>
                    <a:pt x="207362" y="977583"/>
                  </a:lnTo>
                  <a:lnTo>
                    <a:pt x="218158" y="975678"/>
                  </a:lnTo>
                  <a:lnTo>
                    <a:pt x="228638" y="973773"/>
                  </a:lnTo>
                  <a:lnTo>
                    <a:pt x="238482" y="971550"/>
                  </a:lnTo>
                  <a:lnTo>
                    <a:pt x="248326" y="969010"/>
                  </a:lnTo>
                  <a:lnTo>
                    <a:pt x="257217" y="966153"/>
                  </a:lnTo>
                  <a:lnTo>
                    <a:pt x="265791" y="962660"/>
                  </a:lnTo>
                  <a:lnTo>
                    <a:pt x="273730" y="958850"/>
                  </a:lnTo>
                  <a:lnTo>
                    <a:pt x="281034" y="954723"/>
                  </a:lnTo>
                  <a:lnTo>
                    <a:pt x="284209" y="952500"/>
                  </a:lnTo>
                  <a:lnTo>
                    <a:pt x="287385" y="949960"/>
                  </a:lnTo>
                  <a:lnTo>
                    <a:pt x="300405" y="940118"/>
                  </a:lnTo>
                  <a:lnTo>
                    <a:pt x="315647" y="929323"/>
                  </a:lnTo>
                  <a:lnTo>
                    <a:pt x="332795" y="917893"/>
                  </a:lnTo>
                  <a:lnTo>
                    <a:pt x="351530" y="906463"/>
                  </a:lnTo>
                  <a:lnTo>
                    <a:pt x="370901" y="894398"/>
                  </a:lnTo>
                  <a:lnTo>
                    <a:pt x="391225" y="882333"/>
                  </a:lnTo>
                  <a:lnTo>
                    <a:pt x="412183" y="870268"/>
                  </a:lnTo>
                  <a:lnTo>
                    <a:pt x="433459" y="858520"/>
                  </a:lnTo>
                  <a:lnTo>
                    <a:pt x="454417" y="847408"/>
                  </a:lnTo>
                  <a:lnTo>
                    <a:pt x="474741" y="836930"/>
                  </a:lnTo>
                  <a:lnTo>
                    <a:pt x="494429" y="827088"/>
                  </a:lnTo>
                  <a:lnTo>
                    <a:pt x="513165" y="818515"/>
                  </a:lnTo>
                  <a:lnTo>
                    <a:pt x="530312" y="810895"/>
                  </a:lnTo>
                  <a:lnTo>
                    <a:pt x="545555" y="804545"/>
                  </a:lnTo>
                  <a:lnTo>
                    <a:pt x="558892" y="799465"/>
                  </a:lnTo>
                  <a:lnTo>
                    <a:pt x="564608" y="797560"/>
                  </a:lnTo>
                  <a:lnTo>
                    <a:pt x="569689" y="795973"/>
                  </a:lnTo>
                  <a:lnTo>
                    <a:pt x="576040" y="794703"/>
                  </a:lnTo>
                  <a:lnTo>
                    <a:pt x="585249" y="792798"/>
                  </a:lnTo>
                  <a:lnTo>
                    <a:pt x="611923" y="788035"/>
                  </a:lnTo>
                  <a:lnTo>
                    <a:pt x="648442" y="782320"/>
                  </a:lnTo>
                  <a:lnTo>
                    <a:pt x="692264" y="775653"/>
                  </a:lnTo>
                  <a:lnTo>
                    <a:pt x="742755" y="768985"/>
                  </a:lnTo>
                  <a:lnTo>
                    <a:pt x="797374" y="762000"/>
                  </a:lnTo>
                  <a:lnTo>
                    <a:pt x="855486" y="755333"/>
                  </a:lnTo>
                  <a:lnTo>
                    <a:pt x="885018" y="752475"/>
                  </a:lnTo>
                  <a:lnTo>
                    <a:pt x="914868" y="749618"/>
                  </a:lnTo>
                  <a:lnTo>
                    <a:pt x="944718" y="747078"/>
                  </a:lnTo>
                  <a:lnTo>
                    <a:pt x="974251" y="744538"/>
                  </a:lnTo>
                  <a:lnTo>
                    <a:pt x="1003148" y="742950"/>
                  </a:lnTo>
                  <a:lnTo>
                    <a:pt x="1031728" y="741363"/>
                  </a:lnTo>
                  <a:lnTo>
                    <a:pt x="1059355" y="740410"/>
                  </a:lnTo>
                  <a:lnTo>
                    <a:pt x="1085711" y="739775"/>
                  </a:lnTo>
                  <a:close/>
                  <a:moveTo>
                    <a:pt x="1393479" y="472309"/>
                  </a:moveTo>
                  <a:lnTo>
                    <a:pt x="1393479" y="582842"/>
                  </a:lnTo>
                  <a:lnTo>
                    <a:pt x="1401091" y="581889"/>
                  </a:lnTo>
                  <a:lnTo>
                    <a:pt x="1408385" y="580936"/>
                  </a:lnTo>
                  <a:lnTo>
                    <a:pt x="1415362" y="579666"/>
                  </a:lnTo>
                  <a:lnTo>
                    <a:pt x="1422022" y="577760"/>
                  </a:lnTo>
                  <a:lnTo>
                    <a:pt x="1428365" y="575854"/>
                  </a:lnTo>
                  <a:lnTo>
                    <a:pt x="1434073" y="573631"/>
                  </a:lnTo>
                  <a:lnTo>
                    <a:pt x="1439781" y="570772"/>
                  </a:lnTo>
                  <a:lnTo>
                    <a:pt x="1444856" y="567596"/>
                  </a:lnTo>
                  <a:lnTo>
                    <a:pt x="1449296" y="564102"/>
                  </a:lnTo>
                  <a:lnTo>
                    <a:pt x="1453418" y="560608"/>
                  </a:lnTo>
                  <a:lnTo>
                    <a:pt x="1457224" y="556479"/>
                  </a:lnTo>
                  <a:lnTo>
                    <a:pt x="1460078" y="551715"/>
                  </a:lnTo>
                  <a:lnTo>
                    <a:pt x="1462298" y="546951"/>
                  </a:lnTo>
                  <a:lnTo>
                    <a:pt x="1464201" y="541551"/>
                  </a:lnTo>
                  <a:lnTo>
                    <a:pt x="1465152" y="535834"/>
                  </a:lnTo>
                  <a:lnTo>
                    <a:pt x="1465470" y="529799"/>
                  </a:lnTo>
                  <a:lnTo>
                    <a:pt x="1465152" y="524082"/>
                  </a:lnTo>
                  <a:lnTo>
                    <a:pt x="1464518" y="519000"/>
                  </a:lnTo>
                  <a:lnTo>
                    <a:pt x="1462933" y="514553"/>
                  </a:lnTo>
                  <a:lnTo>
                    <a:pt x="1460713" y="510106"/>
                  </a:lnTo>
                  <a:lnTo>
                    <a:pt x="1458175" y="505659"/>
                  </a:lnTo>
                  <a:lnTo>
                    <a:pt x="1454687" y="502165"/>
                  </a:lnTo>
                  <a:lnTo>
                    <a:pt x="1450881" y="498354"/>
                  </a:lnTo>
                  <a:lnTo>
                    <a:pt x="1446441" y="495178"/>
                  </a:lnTo>
                  <a:lnTo>
                    <a:pt x="1441367" y="492001"/>
                  </a:lnTo>
                  <a:lnTo>
                    <a:pt x="1435976" y="489143"/>
                  </a:lnTo>
                  <a:lnTo>
                    <a:pt x="1429950" y="485967"/>
                  </a:lnTo>
                  <a:lnTo>
                    <a:pt x="1423607" y="483426"/>
                  </a:lnTo>
                  <a:lnTo>
                    <a:pt x="1416630" y="480249"/>
                  </a:lnTo>
                  <a:lnTo>
                    <a:pt x="1409336" y="477708"/>
                  </a:lnTo>
                  <a:lnTo>
                    <a:pt x="1393479" y="472309"/>
                  </a:lnTo>
                  <a:close/>
                  <a:moveTo>
                    <a:pt x="1336712" y="207092"/>
                  </a:moveTo>
                  <a:lnTo>
                    <a:pt x="1331003" y="207727"/>
                  </a:lnTo>
                  <a:lnTo>
                    <a:pt x="1325295" y="208362"/>
                  </a:lnTo>
                  <a:lnTo>
                    <a:pt x="1319903" y="208998"/>
                  </a:lnTo>
                  <a:lnTo>
                    <a:pt x="1315146" y="210268"/>
                  </a:lnTo>
                  <a:lnTo>
                    <a:pt x="1310389" y="212174"/>
                  </a:lnTo>
                  <a:lnTo>
                    <a:pt x="1305632" y="213762"/>
                  </a:lnTo>
                  <a:lnTo>
                    <a:pt x="1301509" y="215985"/>
                  </a:lnTo>
                  <a:lnTo>
                    <a:pt x="1298021" y="219162"/>
                  </a:lnTo>
                  <a:lnTo>
                    <a:pt x="1294532" y="222020"/>
                  </a:lnTo>
                  <a:lnTo>
                    <a:pt x="1291995" y="226149"/>
                  </a:lnTo>
                  <a:lnTo>
                    <a:pt x="1289775" y="230596"/>
                  </a:lnTo>
                  <a:lnTo>
                    <a:pt x="1287873" y="235043"/>
                  </a:lnTo>
                  <a:lnTo>
                    <a:pt x="1286921" y="240760"/>
                  </a:lnTo>
                  <a:lnTo>
                    <a:pt x="1286604" y="246795"/>
                  </a:lnTo>
                  <a:lnTo>
                    <a:pt x="1286921" y="251242"/>
                  </a:lnTo>
                  <a:lnTo>
                    <a:pt x="1287555" y="255053"/>
                  </a:lnTo>
                  <a:lnTo>
                    <a:pt x="1288824" y="259182"/>
                  </a:lnTo>
                  <a:lnTo>
                    <a:pt x="1290727" y="263311"/>
                  </a:lnTo>
                  <a:lnTo>
                    <a:pt x="1292630" y="266488"/>
                  </a:lnTo>
                  <a:lnTo>
                    <a:pt x="1295167" y="269982"/>
                  </a:lnTo>
                  <a:lnTo>
                    <a:pt x="1298655" y="273158"/>
                  </a:lnTo>
                  <a:lnTo>
                    <a:pt x="1302461" y="276334"/>
                  </a:lnTo>
                  <a:lnTo>
                    <a:pt x="1306267" y="279193"/>
                  </a:lnTo>
                  <a:lnTo>
                    <a:pt x="1311024" y="282051"/>
                  </a:lnTo>
                  <a:lnTo>
                    <a:pt x="1316098" y="284275"/>
                  </a:lnTo>
                  <a:lnTo>
                    <a:pt x="1321489" y="286498"/>
                  </a:lnTo>
                  <a:lnTo>
                    <a:pt x="1327198" y="288721"/>
                  </a:lnTo>
                  <a:lnTo>
                    <a:pt x="1333857" y="290627"/>
                  </a:lnTo>
                  <a:lnTo>
                    <a:pt x="1341152" y="292215"/>
                  </a:lnTo>
                  <a:lnTo>
                    <a:pt x="1348446" y="293803"/>
                  </a:lnTo>
                  <a:lnTo>
                    <a:pt x="1348446" y="207092"/>
                  </a:lnTo>
                  <a:lnTo>
                    <a:pt x="1336712" y="207092"/>
                  </a:lnTo>
                  <a:close/>
                  <a:moveTo>
                    <a:pt x="1348446" y="0"/>
                  </a:moveTo>
                  <a:lnTo>
                    <a:pt x="1393479" y="0"/>
                  </a:lnTo>
                  <a:lnTo>
                    <a:pt x="1393479" y="69560"/>
                  </a:lnTo>
                  <a:lnTo>
                    <a:pt x="1404579" y="69560"/>
                  </a:lnTo>
                  <a:lnTo>
                    <a:pt x="1415996" y="70195"/>
                  </a:lnTo>
                  <a:lnTo>
                    <a:pt x="1427096" y="71148"/>
                  </a:lnTo>
                  <a:lnTo>
                    <a:pt x="1438196" y="72419"/>
                  </a:lnTo>
                  <a:lnTo>
                    <a:pt x="1448978" y="74007"/>
                  </a:lnTo>
                  <a:lnTo>
                    <a:pt x="1459761" y="76230"/>
                  </a:lnTo>
                  <a:lnTo>
                    <a:pt x="1470544" y="78454"/>
                  </a:lnTo>
                  <a:lnTo>
                    <a:pt x="1480375" y="80995"/>
                  </a:lnTo>
                  <a:lnTo>
                    <a:pt x="1490841" y="84489"/>
                  </a:lnTo>
                  <a:lnTo>
                    <a:pt x="1500355" y="87665"/>
                  </a:lnTo>
                  <a:lnTo>
                    <a:pt x="1510186" y="91794"/>
                  </a:lnTo>
                  <a:lnTo>
                    <a:pt x="1519383" y="96241"/>
                  </a:lnTo>
                  <a:lnTo>
                    <a:pt x="1528580" y="100687"/>
                  </a:lnTo>
                  <a:lnTo>
                    <a:pt x="1537143" y="106087"/>
                  </a:lnTo>
                  <a:lnTo>
                    <a:pt x="1545705" y="111487"/>
                  </a:lnTo>
                  <a:lnTo>
                    <a:pt x="1553951" y="117522"/>
                  </a:lnTo>
                  <a:lnTo>
                    <a:pt x="1561562" y="123874"/>
                  </a:lnTo>
                  <a:lnTo>
                    <a:pt x="1568856" y="130862"/>
                  </a:lnTo>
                  <a:lnTo>
                    <a:pt x="1575833" y="137850"/>
                  </a:lnTo>
                  <a:lnTo>
                    <a:pt x="1582176" y="145473"/>
                  </a:lnTo>
                  <a:lnTo>
                    <a:pt x="1588519" y="153731"/>
                  </a:lnTo>
                  <a:lnTo>
                    <a:pt x="1594227" y="162307"/>
                  </a:lnTo>
                  <a:lnTo>
                    <a:pt x="1599302" y="171200"/>
                  </a:lnTo>
                  <a:lnTo>
                    <a:pt x="1604059" y="180729"/>
                  </a:lnTo>
                  <a:lnTo>
                    <a:pt x="1608181" y="190258"/>
                  </a:lnTo>
                  <a:lnTo>
                    <a:pt x="1612304" y="200739"/>
                  </a:lnTo>
                  <a:lnTo>
                    <a:pt x="1615159" y="211539"/>
                  </a:lnTo>
                  <a:lnTo>
                    <a:pt x="1618013" y="222655"/>
                  </a:lnTo>
                  <a:lnTo>
                    <a:pt x="1620233" y="234408"/>
                  </a:lnTo>
                  <a:lnTo>
                    <a:pt x="1621501" y="246477"/>
                  </a:lnTo>
                  <a:lnTo>
                    <a:pt x="1622453" y="259182"/>
                  </a:lnTo>
                  <a:lnTo>
                    <a:pt x="1622770" y="272205"/>
                  </a:lnTo>
                  <a:lnTo>
                    <a:pt x="1457224" y="272205"/>
                  </a:lnTo>
                  <a:lnTo>
                    <a:pt x="1455955" y="264264"/>
                  </a:lnTo>
                  <a:lnTo>
                    <a:pt x="1454687" y="256959"/>
                  </a:lnTo>
                  <a:lnTo>
                    <a:pt x="1453418" y="250289"/>
                  </a:lnTo>
                  <a:lnTo>
                    <a:pt x="1451516" y="244254"/>
                  </a:lnTo>
                  <a:lnTo>
                    <a:pt x="1448978" y="238854"/>
                  </a:lnTo>
                  <a:lnTo>
                    <a:pt x="1446758" y="234090"/>
                  </a:lnTo>
                  <a:lnTo>
                    <a:pt x="1443904" y="229643"/>
                  </a:lnTo>
                  <a:lnTo>
                    <a:pt x="1440099" y="226149"/>
                  </a:lnTo>
                  <a:lnTo>
                    <a:pt x="1436293" y="222655"/>
                  </a:lnTo>
                  <a:lnTo>
                    <a:pt x="1431853" y="219797"/>
                  </a:lnTo>
                  <a:lnTo>
                    <a:pt x="1427096" y="216938"/>
                  </a:lnTo>
                  <a:lnTo>
                    <a:pt x="1421387" y="214715"/>
                  </a:lnTo>
                  <a:lnTo>
                    <a:pt x="1415362" y="212809"/>
                  </a:lnTo>
                  <a:lnTo>
                    <a:pt x="1408702" y="210586"/>
                  </a:lnTo>
                  <a:lnTo>
                    <a:pt x="1401408" y="208680"/>
                  </a:lnTo>
                  <a:lnTo>
                    <a:pt x="1393479" y="207092"/>
                  </a:lnTo>
                  <a:lnTo>
                    <a:pt x="1393479" y="304285"/>
                  </a:lnTo>
                  <a:lnTo>
                    <a:pt x="1414093" y="309049"/>
                  </a:lnTo>
                  <a:lnTo>
                    <a:pt x="1433439" y="313496"/>
                  </a:lnTo>
                  <a:lnTo>
                    <a:pt x="1451833" y="318578"/>
                  </a:lnTo>
                  <a:lnTo>
                    <a:pt x="1468641" y="323660"/>
                  </a:lnTo>
                  <a:lnTo>
                    <a:pt x="1485132" y="328742"/>
                  </a:lnTo>
                  <a:lnTo>
                    <a:pt x="1500355" y="334142"/>
                  </a:lnTo>
                  <a:lnTo>
                    <a:pt x="1514626" y="339224"/>
                  </a:lnTo>
                  <a:lnTo>
                    <a:pt x="1527946" y="344623"/>
                  </a:lnTo>
                  <a:lnTo>
                    <a:pt x="1540314" y="350341"/>
                  </a:lnTo>
                  <a:lnTo>
                    <a:pt x="1551731" y="356058"/>
                  </a:lnTo>
                  <a:lnTo>
                    <a:pt x="1562514" y="362093"/>
                  </a:lnTo>
                  <a:lnTo>
                    <a:pt x="1572345" y="368128"/>
                  </a:lnTo>
                  <a:lnTo>
                    <a:pt x="1581542" y="374163"/>
                  </a:lnTo>
                  <a:lnTo>
                    <a:pt x="1589787" y="380515"/>
                  </a:lnTo>
                  <a:lnTo>
                    <a:pt x="1597082" y="386868"/>
                  </a:lnTo>
                  <a:lnTo>
                    <a:pt x="1604059" y="393538"/>
                  </a:lnTo>
                  <a:lnTo>
                    <a:pt x="1610401" y="400208"/>
                  </a:lnTo>
                  <a:lnTo>
                    <a:pt x="1616110" y="407196"/>
                  </a:lnTo>
                  <a:lnTo>
                    <a:pt x="1621184" y="414183"/>
                  </a:lnTo>
                  <a:lnTo>
                    <a:pt x="1625624" y="421171"/>
                  </a:lnTo>
                  <a:lnTo>
                    <a:pt x="1629430" y="428476"/>
                  </a:lnTo>
                  <a:lnTo>
                    <a:pt x="1632918" y="435782"/>
                  </a:lnTo>
                  <a:lnTo>
                    <a:pt x="1635772" y="443722"/>
                  </a:lnTo>
                  <a:lnTo>
                    <a:pt x="1638627" y="451345"/>
                  </a:lnTo>
                  <a:lnTo>
                    <a:pt x="1640529" y="459286"/>
                  </a:lnTo>
                  <a:lnTo>
                    <a:pt x="1642115" y="467227"/>
                  </a:lnTo>
                  <a:lnTo>
                    <a:pt x="1643701" y="475803"/>
                  </a:lnTo>
                  <a:lnTo>
                    <a:pt x="1644652" y="484061"/>
                  </a:lnTo>
                  <a:lnTo>
                    <a:pt x="1645287" y="492637"/>
                  </a:lnTo>
                  <a:lnTo>
                    <a:pt x="1645921" y="501530"/>
                  </a:lnTo>
                  <a:lnTo>
                    <a:pt x="1646238" y="510106"/>
                  </a:lnTo>
                  <a:lnTo>
                    <a:pt x="1646238" y="519000"/>
                  </a:lnTo>
                  <a:lnTo>
                    <a:pt x="1645921" y="528211"/>
                  </a:lnTo>
                  <a:lnTo>
                    <a:pt x="1645604" y="536787"/>
                  </a:lnTo>
                  <a:lnTo>
                    <a:pt x="1644652" y="545998"/>
                  </a:lnTo>
                  <a:lnTo>
                    <a:pt x="1643067" y="554891"/>
                  </a:lnTo>
                  <a:lnTo>
                    <a:pt x="1640847" y="563785"/>
                  </a:lnTo>
                  <a:lnTo>
                    <a:pt x="1638627" y="572678"/>
                  </a:lnTo>
                  <a:lnTo>
                    <a:pt x="1635772" y="581572"/>
                  </a:lnTo>
                  <a:lnTo>
                    <a:pt x="1632601" y="590148"/>
                  </a:lnTo>
                  <a:lnTo>
                    <a:pt x="1628795" y="599041"/>
                  </a:lnTo>
                  <a:lnTo>
                    <a:pt x="1624990" y="607617"/>
                  </a:lnTo>
                  <a:lnTo>
                    <a:pt x="1619916" y="615875"/>
                  </a:lnTo>
                  <a:lnTo>
                    <a:pt x="1614841" y="624133"/>
                  </a:lnTo>
                  <a:lnTo>
                    <a:pt x="1609133" y="632074"/>
                  </a:lnTo>
                  <a:lnTo>
                    <a:pt x="1602790" y="640015"/>
                  </a:lnTo>
                  <a:lnTo>
                    <a:pt x="1596130" y="647638"/>
                  </a:lnTo>
                  <a:lnTo>
                    <a:pt x="1588836" y="654943"/>
                  </a:lnTo>
                  <a:lnTo>
                    <a:pt x="1581225" y="662248"/>
                  </a:lnTo>
                  <a:lnTo>
                    <a:pt x="1572979" y="668919"/>
                  </a:lnTo>
                  <a:lnTo>
                    <a:pt x="1563782" y="675589"/>
                  </a:lnTo>
                  <a:lnTo>
                    <a:pt x="1554585" y="681624"/>
                  </a:lnTo>
                  <a:lnTo>
                    <a:pt x="1544120" y="687023"/>
                  </a:lnTo>
                  <a:lnTo>
                    <a:pt x="1533971" y="692423"/>
                  </a:lnTo>
                  <a:lnTo>
                    <a:pt x="1522554" y="697505"/>
                  </a:lnTo>
                  <a:lnTo>
                    <a:pt x="1510820" y="702269"/>
                  </a:lnTo>
                  <a:lnTo>
                    <a:pt x="1498135" y="706081"/>
                  </a:lnTo>
                  <a:lnTo>
                    <a:pt x="1485132" y="709892"/>
                  </a:lnTo>
                  <a:lnTo>
                    <a:pt x="1471495" y="712751"/>
                  </a:lnTo>
                  <a:lnTo>
                    <a:pt x="1457224" y="715609"/>
                  </a:lnTo>
                  <a:lnTo>
                    <a:pt x="1442001" y="717515"/>
                  </a:lnTo>
                  <a:lnTo>
                    <a:pt x="1426779" y="718786"/>
                  </a:lnTo>
                  <a:lnTo>
                    <a:pt x="1410288" y="720056"/>
                  </a:lnTo>
                  <a:lnTo>
                    <a:pt x="1393479" y="720374"/>
                  </a:lnTo>
                  <a:lnTo>
                    <a:pt x="1393479" y="806450"/>
                  </a:lnTo>
                  <a:lnTo>
                    <a:pt x="1348446" y="806450"/>
                  </a:lnTo>
                  <a:lnTo>
                    <a:pt x="1348446" y="720374"/>
                  </a:lnTo>
                  <a:lnTo>
                    <a:pt x="1331320" y="720056"/>
                  </a:lnTo>
                  <a:lnTo>
                    <a:pt x="1315464" y="718786"/>
                  </a:lnTo>
                  <a:lnTo>
                    <a:pt x="1299607" y="717515"/>
                  </a:lnTo>
                  <a:lnTo>
                    <a:pt x="1284701" y="715609"/>
                  </a:lnTo>
                  <a:lnTo>
                    <a:pt x="1270747" y="712751"/>
                  </a:lnTo>
                  <a:lnTo>
                    <a:pt x="1257110" y="709575"/>
                  </a:lnTo>
                  <a:lnTo>
                    <a:pt x="1243473" y="705763"/>
                  </a:lnTo>
                  <a:lnTo>
                    <a:pt x="1231422" y="701634"/>
                  </a:lnTo>
                  <a:lnTo>
                    <a:pt x="1219371" y="696870"/>
                  </a:lnTo>
                  <a:lnTo>
                    <a:pt x="1208271" y="691788"/>
                  </a:lnTo>
                  <a:lnTo>
                    <a:pt x="1197488" y="686070"/>
                  </a:lnTo>
                  <a:lnTo>
                    <a:pt x="1187340" y="680035"/>
                  </a:lnTo>
                  <a:lnTo>
                    <a:pt x="1177509" y="673683"/>
                  </a:lnTo>
                  <a:lnTo>
                    <a:pt x="1168629" y="666695"/>
                  </a:lnTo>
                  <a:lnTo>
                    <a:pt x="1160066" y="659707"/>
                  </a:lnTo>
                  <a:lnTo>
                    <a:pt x="1152138" y="652084"/>
                  </a:lnTo>
                  <a:lnTo>
                    <a:pt x="1144844" y="644144"/>
                  </a:lnTo>
                  <a:lnTo>
                    <a:pt x="1137866" y="636203"/>
                  </a:lnTo>
                  <a:lnTo>
                    <a:pt x="1131524" y="627310"/>
                  </a:lnTo>
                  <a:lnTo>
                    <a:pt x="1125498" y="618734"/>
                  </a:lnTo>
                  <a:lnTo>
                    <a:pt x="1120107" y="609523"/>
                  </a:lnTo>
                  <a:lnTo>
                    <a:pt x="1115033" y="600312"/>
                  </a:lnTo>
                  <a:lnTo>
                    <a:pt x="1110910" y="591100"/>
                  </a:lnTo>
                  <a:lnTo>
                    <a:pt x="1106787" y="581254"/>
                  </a:lnTo>
                  <a:lnTo>
                    <a:pt x="1103299" y="571090"/>
                  </a:lnTo>
                  <a:lnTo>
                    <a:pt x="1100127" y="561244"/>
                  </a:lnTo>
                  <a:lnTo>
                    <a:pt x="1097590" y="550762"/>
                  </a:lnTo>
                  <a:lnTo>
                    <a:pt x="1095053" y="540598"/>
                  </a:lnTo>
                  <a:lnTo>
                    <a:pt x="1093150" y="530116"/>
                  </a:lnTo>
                  <a:lnTo>
                    <a:pt x="1091882" y="519635"/>
                  </a:lnTo>
                  <a:lnTo>
                    <a:pt x="1090930" y="509153"/>
                  </a:lnTo>
                  <a:lnTo>
                    <a:pt x="1090613" y="498354"/>
                  </a:lnTo>
                  <a:lnTo>
                    <a:pt x="1276456" y="498354"/>
                  </a:lnTo>
                  <a:lnTo>
                    <a:pt x="1276456" y="504389"/>
                  </a:lnTo>
                  <a:lnTo>
                    <a:pt x="1276773" y="510424"/>
                  </a:lnTo>
                  <a:lnTo>
                    <a:pt x="1277407" y="517094"/>
                  </a:lnTo>
                  <a:lnTo>
                    <a:pt x="1278358" y="523764"/>
                  </a:lnTo>
                  <a:lnTo>
                    <a:pt x="1279944" y="530434"/>
                  </a:lnTo>
                  <a:lnTo>
                    <a:pt x="1281847" y="537104"/>
                  </a:lnTo>
                  <a:lnTo>
                    <a:pt x="1284701" y="543774"/>
                  </a:lnTo>
                  <a:lnTo>
                    <a:pt x="1287873" y="550444"/>
                  </a:lnTo>
                  <a:lnTo>
                    <a:pt x="1290093" y="553621"/>
                  </a:lnTo>
                  <a:lnTo>
                    <a:pt x="1291995" y="556479"/>
                  </a:lnTo>
                  <a:lnTo>
                    <a:pt x="1294215" y="559656"/>
                  </a:lnTo>
                  <a:lnTo>
                    <a:pt x="1297070" y="562197"/>
                  </a:lnTo>
                  <a:lnTo>
                    <a:pt x="1299607" y="564738"/>
                  </a:lnTo>
                  <a:lnTo>
                    <a:pt x="1302778" y="567596"/>
                  </a:lnTo>
                  <a:lnTo>
                    <a:pt x="1305949" y="569820"/>
                  </a:lnTo>
                  <a:lnTo>
                    <a:pt x="1309755" y="572043"/>
                  </a:lnTo>
                  <a:lnTo>
                    <a:pt x="1313244" y="574266"/>
                  </a:lnTo>
                  <a:lnTo>
                    <a:pt x="1317683" y="575854"/>
                  </a:lnTo>
                  <a:lnTo>
                    <a:pt x="1322123" y="577443"/>
                  </a:lnTo>
                  <a:lnTo>
                    <a:pt x="1326563" y="579348"/>
                  </a:lnTo>
                  <a:lnTo>
                    <a:pt x="1331638" y="580619"/>
                  </a:lnTo>
                  <a:lnTo>
                    <a:pt x="1336712" y="581572"/>
                  </a:lnTo>
                  <a:lnTo>
                    <a:pt x="1342420" y="582207"/>
                  </a:lnTo>
                  <a:lnTo>
                    <a:pt x="1348446" y="582842"/>
                  </a:lnTo>
                  <a:lnTo>
                    <a:pt x="1348446" y="459921"/>
                  </a:lnTo>
                  <a:lnTo>
                    <a:pt x="1330686" y="454839"/>
                  </a:lnTo>
                  <a:lnTo>
                    <a:pt x="1312292" y="450393"/>
                  </a:lnTo>
                  <a:lnTo>
                    <a:pt x="1293264" y="444993"/>
                  </a:lnTo>
                  <a:lnTo>
                    <a:pt x="1283750" y="441499"/>
                  </a:lnTo>
                  <a:lnTo>
                    <a:pt x="1273601" y="438323"/>
                  </a:lnTo>
                  <a:lnTo>
                    <a:pt x="1255842" y="432288"/>
                  </a:lnTo>
                  <a:lnTo>
                    <a:pt x="1239351" y="425935"/>
                  </a:lnTo>
                  <a:lnTo>
                    <a:pt x="1223494" y="419265"/>
                  </a:lnTo>
                  <a:lnTo>
                    <a:pt x="1208588" y="412595"/>
                  </a:lnTo>
                  <a:lnTo>
                    <a:pt x="1201294" y="408784"/>
                  </a:lnTo>
                  <a:lnTo>
                    <a:pt x="1194317" y="405290"/>
                  </a:lnTo>
                  <a:lnTo>
                    <a:pt x="1187657" y="401478"/>
                  </a:lnTo>
                  <a:lnTo>
                    <a:pt x="1181314" y="397984"/>
                  </a:lnTo>
                  <a:lnTo>
                    <a:pt x="1175289" y="393538"/>
                  </a:lnTo>
                  <a:lnTo>
                    <a:pt x="1169263" y="389409"/>
                  </a:lnTo>
                  <a:lnTo>
                    <a:pt x="1163555" y="385279"/>
                  </a:lnTo>
                  <a:lnTo>
                    <a:pt x="1158163" y="380515"/>
                  </a:lnTo>
                  <a:lnTo>
                    <a:pt x="1153089" y="375751"/>
                  </a:lnTo>
                  <a:lnTo>
                    <a:pt x="1148649" y="370669"/>
                  </a:lnTo>
                  <a:lnTo>
                    <a:pt x="1143892" y="365904"/>
                  </a:lnTo>
                  <a:lnTo>
                    <a:pt x="1139769" y="360187"/>
                  </a:lnTo>
                  <a:lnTo>
                    <a:pt x="1135964" y="354470"/>
                  </a:lnTo>
                  <a:lnTo>
                    <a:pt x="1132158" y="348753"/>
                  </a:lnTo>
                  <a:lnTo>
                    <a:pt x="1128987" y="342400"/>
                  </a:lnTo>
                  <a:lnTo>
                    <a:pt x="1126132" y="336048"/>
                  </a:lnTo>
                  <a:lnTo>
                    <a:pt x="1123595" y="329377"/>
                  </a:lnTo>
                  <a:lnTo>
                    <a:pt x="1121058" y="322390"/>
                  </a:lnTo>
                  <a:lnTo>
                    <a:pt x="1119155" y="315084"/>
                  </a:lnTo>
                  <a:lnTo>
                    <a:pt x="1117570" y="307144"/>
                  </a:lnTo>
                  <a:lnTo>
                    <a:pt x="1116301" y="299203"/>
                  </a:lnTo>
                  <a:lnTo>
                    <a:pt x="1115667" y="290945"/>
                  </a:lnTo>
                  <a:lnTo>
                    <a:pt x="1114715" y="282369"/>
                  </a:lnTo>
                  <a:lnTo>
                    <a:pt x="1114398" y="272840"/>
                  </a:lnTo>
                  <a:lnTo>
                    <a:pt x="1114715" y="259818"/>
                  </a:lnTo>
                  <a:lnTo>
                    <a:pt x="1116301" y="247113"/>
                  </a:lnTo>
                  <a:lnTo>
                    <a:pt x="1117887" y="235043"/>
                  </a:lnTo>
                  <a:lnTo>
                    <a:pt x="1120107" y="223291"/>
                  </a:lnTo>
                  <a:lnTo>
                    <a:pt x="1123278" y="212174"/>
                  </a:lnTo>
                  <a:lnTo>
                    <a:pt x="1126767" y="201375"/>
                  </a:lnTo>
                  <a:lnTo>
                    <a:pt x="1131207" y="190893"/>
                  </a:lnTo>
                  <a:lnTo>
                    <a:pt x="1135964" y="181047"/>
                  </a:lnTo>
                  <a:lnTo>
                    <a:pt x="1141355" y="171518"/>
                  </a:lnTo>
                  <a:lnTo>
                    <a:pt x="1146746" y="162624"/>
                  </a:lnTo>
                  <a:lnTo>
                    <a:pt x="1153089" y="154048"/>
                  </a:lnTo>
                  <a:lnTo>
                    <a:pt x="1159749" y="145790"/>
                  </a:lnTo>
                  <a:lnTo>
                    <a:pt x="1167360" y="138167"/>
                  </a:lnTo>
                  <a:lnTo>
                    <a:pt x="1174654" y="130862"/>
                  </a:lnTo>
                  <a:lnTo>
                    <a:pt x="1182583" y="124192"/>
                  </a:lnTo>
                  <a:lnTo>
                    <a:pt x="1190828" y="117839"/>
                  </a:lnTo>
                  <a:lnTo>
                    <a:pt x="1199391" y="111804"/>
                  </a:lnTo>
                  <a:lnTo>
                    <a:pt x="1208271" y="106087"/>
                  </a:lnTo>
                  <a:lnTo>
                    <a:pt x="1217151" y="100687"/>
                  </a:lnTo>
                  <a:lnTo>
                    <a:pt x="1226665" y="96241"/>
                  </a:lnTo>
                  <a:lnTo>
                    <a:pt x="1236179" y="91794"/>
                  </a:lnTo>
                  <a:lnTo>
                    <a:pt x="1246010" y="87665"/>
                  </a:lnTo>
                  <a:lnTo>
                    <a:pt x="1255842" y="84489"/>
                  </a:lnTo>
                  <a:lnTo>
                    <a:pt x="1265990" y="80995"/>
                  </a:lnTo>
                  <a:lnTo>
                    <a:pt x="1276456" y="78454"/>
                  </a:lnTo>
                  <a:lnTo>
                    <a:pt x="1286287" y="76230"/>
                  </a:lnTo>
                  <a:lnTo>
                    <a:pt x="1296752" y="74007"/>
                  </a:lnTo>
                  <a:lnTo>
                    <a:pt x="1306901" y="72419"/>
                  </a:lnTo>
                  <a:lnTo>
                    <a:pt x="1317683" y="71148"/>
                  </a:lnTo>
                  <a:lnTo>
                    <a:pt x="1328149" y="70195"/>
                  </a:lnTo>
                  <a:lnTo>
                    <a:pt x="1337980" y="69560"/>
                  </a:lnTo>
                  <a:lnTo>
                    <a:pt x="1348446" y="69560"/>
                  </a:lnTo>
                  <a:lnTo>
                    <a:pt x="13484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933410" y="3894016"/>
              <a:ext cx="2030535" cy="48217"/>
              <a:chOff x="980429" y="4605462"/>
              <a:chExt cx="1925354" cy="4571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980429" y="4605462"/>
                <a:ext cx="48322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459884" y="4605462"/>
                <a:ext cx="48322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rgbClr val="EBB7B4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43106" y="4605462"/>
                <a:ext cx="48322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422561" y="4605462"/>
                <a:ext cx="48322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cxnSp>
        <p:nvCxnSpPr>
          <p:cNvPr id="6" name="直接连接符 5"/>
          <p:cNvCxnSpPr/>
          <p:nvPr/>
        </p:nvCxnSpPr>
        <p:spPr>
          <a:xfrm flipH="1">
            <a:off x="3998444" y="1956474"/>
            <a:ext cx="2188856" cy="3971516"/>
          </a:xfrm>
          <a:prstGeom prst="line">
            <a:avLst/>
          </a:prstGeom>
          <a:ln>
            <a:solidFill>
              <a:srgbClr val="65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566968" y="5037804"/>
            <a:ext cx="6482132" cy="1623966"/>
            <a:chOff x="4566968" y="5037804"/>
            <a:chExt cx="6482132" cy="1623966"/>
          </a:xfrm>
        </p:grpSpPr>
        <p:sp>
          <p:nvSpPr>
            <p:cNvPr id="17" name="文本框 16"/>
            <p:cNvSpPr txBox="1"/>
            <p:nvPr/>
          </p:nvSpPr>
          <p:spPr>
            <a:xfrm>
              <a:off x="4596836" y="6325396"/>
              <a:ext cx="6452264" cy="336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ym typeface="微软雅黑" panose="020B0503020204020204" pitchFamily="34" charset="-122"/>
                </a:rPr>
                <a:t>在此录入上述图表的综合描述说明，在此录入上述图表的综合描述说明。</a:t>
              </a:r>
              <a:endParaRPr lang="zh-CN" altLang="en-US" sz="1200" dirty="0">
                <a:sym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566968" y="5885234"/>
              <a:ext cx="3381264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530" dirty="0">
                  <a:latin typeface="黑体" panose="02010609060101010101" charset="-122"/>
                  <a:ea typeface="黑体" panose="02010609060101010101" charset="-122"/>
                </a:rPr>
                <a:t>单击此处添加标题</a:t>
              </a:r>
              <a:endParaRPr lang="en-US" altLang="zh-CN" sz="253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832164" y="5037804"/>
              <a:ext cx="1521570" cy="106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330" dirty="0"/>
                <a:t>85</a:t>
              </a:r>
              <a:r>
                <a:rPr lang="en-US" altLang="zh-CN" sz="3795" dirty="0"/>
                <a:t>%</a:t>
              </a:r>
              <a:endParaRPr lang="zh-CN" altLang="en-US" sz="6330" dirty="0"/>
            </a:p>
          </p:txBody>
        </p:sp>
      </p:grpSp>
      <p:cxnSp>
        <p:nvCxnSpPr>
          <p:cNvPr id="47" name="直接连接符 46"/>
          <p:cNvCxnSpPr/>
          <p:nvPr/>
        </p:nvCxnSpPr>
        <p:spPr>
          <a:xfrm flipH="1">
            <a:off x="4066266" y="5064030"/>
            <a:ext cx="1001404" cy="1816973"/>
          </a:xfrm>
          <a:prstGeom prst="line">
            <a:avLst/>
          </a:prstGeom>
          <a:ln>
            <a:solidFill>
              <a:srgbClr val="65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0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0760" y="1838400"/>
            <a:ext cx="7082562" cy="4164321"/>
            <a:chOff x="554444" y="1307379"/>
            <a:chExt cx="5037445" cy="2961458"/>
          </a:xfrm>
        </p:grpSpPr>
        <p:sp>
          <p:nvSpPr>
            <p:cNvPr id="3" name="五角星 2"/>
            <p:cNvSpPr/>
            <p:nvPr/>
          </p:nvSpPr>
          <p:spPr>
            <a:xfrm>
              <a:off x="2051581" y="1738257"/>
              <a:ext cx="2165350" cy="2165350"/>
            </a:xfrm>
            <a:prstGeom prst="star5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694589" y="2496403"/>
              <a:ext cx="862568" cy="864315"/>
              <a:chOff x="3002267" y="2879804"/>
              <a:chExt cx="775207" cy="776777"/>
            </a:xfrm>
          </p:grpSpPr>
          <p:sp>
            <p:nvSpPr>
              <p:cNvPr id="25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4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08157" y="3020617"/>
                <a:ext cx="739230" cy="39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85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en-US" altLang="zh-CN" sz="168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85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文字</a:t>
                </a:r>
                <a:endParaRPr lang="zh-CN" altLang="en-US" sz="168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874301" y="1307379"/>
              <a:ext cx="524509" cy="525571"/>
              <a:chOff x="3002267" y="2879804"/>
              <a:chExt cx="775207" cy="776777"/>
            </a:xfrm>
          </p:grpSpPr>
          <p:sp>
            <p:nvSpPr>
              <p:cNvPr id="23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4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21853" y="3001037"/>
                <a:ext cx="739230" cy="551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1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8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130182" y="2294206"/>
              <a:ext cx="524509" cy="525571"/>
              <a:chOff x="3002267" y="2879804"/>
              <a:chExt cx="775207" cy="776777"/>
            </a:xfrm>
          </p:grpSpPr>
          <p:sp>
            <p:nvSpPr>
              <p:cNvPr id="21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4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21853" y="2989777"/>
                <a:ext cx="739230" cy="551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1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8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653964" y="2281489"/>
              <a:ext cx="524509" cy="525571"/>
              <a:chOff x="3002267" y="2879804"/>
              <a:chExt cx="775207" cy="776777"/>
            </a:xfrm>
          </p:grpSpPr>
          <p:sp>
            <p:nvSpPr>
              <p:cNvPr id="19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4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21853" y="2989777"/>
                <a:ext cx="739230" cy="551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1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8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139099" y="3743266"/>
              <a:ext cx="524509" cy="525571"/>
              <a:chOff x="3002267" y="2879804"/>
              <a:chExt cx="775207" cy="776777"/>
            </a:xfrm>
          </p:grpSpPr>
          <p:sp>
            <p:nvSpPr>
              <p:cNvPr id="17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4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21853" y="2989777"/>
                <a:ext cx="739230" cy="551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1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8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645317" y="3743266"/>
              <a:ext cx="524509" cy="525571"/>
              <a:chOff x="3002267" y="2879804"/>
              <a:chExt cx="775207" cy="776777"/>
            </a:xfrm>
          </p:grpSpPr>
          <p:sp>
            <p:nvSpPr>
              <p:cNvPr id="15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4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21853" y="2989777"/>
                <a:ext cx="739230" cy="551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1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28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757453" y="1401616"/>
              <a:ext cx="952236" cy="311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4876" y="2418122"/>
              <a:ext cx="747013" cy="25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8219" y="3920157"/>
              <a:ext cx="747013" cy="25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4444" y="2451600"/>
              <a:ext cx="792618" cy="25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8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 </a:t>
              </a:r>
              <a:endPara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7776" y="3870314"/>
              <a:ext cx="747013" cy="25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8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18311" y="2413705"/>
            <a:ext cx="1826142" cy="660921"/>
            <a:chOff x="4490159" y="746402"/>
            <a:chExt cx="1298837" cy="470015"/>
          </a:xfrm>
        </p:grpSpPr>
        <p:sp>
          <p:nvSpPr>
            <p:cNvPr id="28" name="圆角矩形 27"/>
            <p:cNvSpPr/>
            <p:nvPr/>
          </p:nvSpPr>
          <p:spPr>
            <a:xfrm>
              <a:off x="4516579" y="746402"/>
              <a:ext cx="1052212" cy="319506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490159" y="800553"/>
              <a:ext cx="1298837" cy="415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8555459" y="3129028"/>
            <a:ext cx="3577991" cy="2036358"/>
          </a:xfrm>
          <a:prstGeom prst="rect">
            <a:avLst/>
          </a:prstGeom>
        </p:spPr>
        <p:txBody>
          <a:bodyPr wrap="square" lIns="96425" tIns="48212" rIns="96425" bIns="4821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-12886" y="5521189"/>
            <a:ext cx="11892552" cy="829040"/>
            <a:chOff x="-10829" y="3621878"/>
            <a:chExt cx="8460000" cy="720080"/>
          </a:xfrm>
        </p:grpSpPr>
        <p:sp>
          <p:nvSpPr>
            <p:cNvPr id="18" name="矩形 17"/>
            <p:cNvSpPr/>
            <p:nvPr/>
          </p:nvSpPr>
          <p:spPr>
            <a:xfrm>
              <a:off x="-10829" y="3621878"/>
              <a:ext cx="8460000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5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7092280" y="3761407"/>
              <a:ext cx="757082" cy="454471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28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2022</a:t>
              </a:r>
              <a:endParaRPr lang="zh-CN" altLang="en-US" sz="28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42"/>
            <p:cNvSpPr/>
            <p:nvPr/>
          </p:nvSpPr>
          <p:spPr>
            <a:xfrm>
              <a:off x="209842" y="3868960"/>
              <a:ext cx="273162" cy="208861"/>
            </a:xfrm>
            <a:custGeom>
              <a:avLst/>
              <a:gdLst/>
              <a:ahLst/>
              <a:cxnLst/>
              <a:rect l="l" t="t" r="r" b="b"/>
              <a:pathLst>
                <a:path w="698387" h="533991">
                  <a:moveTo>
                    <a:pt x="141918" y="342270"/>
                  </a:moveTo>
                  <a:cubicBezTo>
                    <a:pt x="137383" y="342270"/>
                    <a:pt x="133706" y="345946"/>
                    <a:pt x="133706" y="350481"/>
                  </a:cubicBezTo>
                  <a:lnTo>
                    <a:pt x="133706" y="383326"/>
                  </a:lnTo>
                  <a:cubicBezTo>
                    <a:pt x="133706" y="387861"/>
                    <a:pt x="137383" y="391538"/>
                    <a:pt x="141918" y="391538"/>
                  </a:cubicBezTo>
                  <a:lnTo>
                    <a:pt x="348961" y="391538"/>
                  </a:lnTo>
                  <a:cubicBezTo>
                    <a:pt x="353496" y="391538"/>
                    <a:pt x="357172" y="387861"/>
                    <a:pt x="357172" y="383326"/>
                  </a:cubicBezTo>
                  <a:lnTo>
                    <a:pt x="357172" y="350481"/>
                  </a:lnTo>
                  <a:cubicBezTo>
                    <a:pt x="357172" y="345946"/>
                    <a:pt x="353496" y="342270"/>
                    <a:pt x="348961" y="342270"/>
                  </a:cubicBezTo>
                  <a:close/>
                  <a:moveTo>
                    <a:pt x="141918" y="269758"/>
                  </a:moveTo>
                  <a:cubicBezTo>
                    <a:pt x="137383" y="269758"/>
                    <a:pt x="133706" y="273435"/>
                    <a:pt x="133706" y="277970"/>
                  </a:cubicBezTo>
                  <a:lnTo>
                    <a:pt x="133706" y="310815"/>
                  </a:lnTo>
                  <a:cubicBezTo>
                    <a:pt x="133706" y="315350"/>
                    <a:pt x="137383" y="319027"/>
                    <a:pt x="141918" y="319027"/>
                  </a:cubicBezTo>
                  <a:lnTo>
                    <a:pt x="563847" y="319027"/>
                  </a:lnTo>
                  <a:cubicBezTo>
                    <a:pt x="568382" y="319027"/>
                    <a:pt x="572059" y="315350"/>
                    <a:pt x="572059" y="310815"/>
                  </a:cubicBezTo>
                  <a:lnTo>
                    <a:pt x="572059" y="277970"/>
                  </a:lnTo>
                  <a:cubicBezTo>
                    <a:pt x="572059" y="273435"/>
                    <a:pt x="568382" y="269758"/>
                    <a:pt x="563847" y="269758"/>
                  </a:cubicBezTo>
                  <a:close/>
                  <a:moveTo>
                    <a:pt x="141918" y="194750"/>
                  </a:moveTo>
                  <a:cubicBezTo>
                    <a:pt x="137383" y="194750"/>
                    <a:pt x="133706" y="198427"/>
                    <a:pt x="133706" y="202962"/>
                  </a:cubicBezTo>
                  <a:lnTo>
                    <a:pt x="133706" y="235806"/>
                  </a:lnTo>
                  <a:cubicBezTo>
                    <a:pt x="133706" y="240341"/>
                    <a:pt x="137383" y="244018"/>
                    <a:pt x="141918" y="244018"/>
                  </a:cubicBezTo>
                  <a:lnTo>
                    <a:pt x="563847" y="244018"/>
                  </a:lnTo>
                  <a:cubicBezTo>
                    <a:pt x="568382" y="244018"/>
                    <a:pt x="572059" y="240341"/>
                    <a:pt x="572059" y="235806"/>
                  </a:cubicBezTo>
                  <a:lnTo>
                    <a:pt x="572059" y="202962"/>
                  </a:lnTo>
                  <a:cubicBezTo>
                    <a:pt x="572059" y="198427"/>
                    <a:pt x="568382" y="194750"/>
                    <a:pt x="563847" y="194750"/>
                  </a:cubicBezTo>
                  <a:close/>
                  <a:moveTo>
                    <a:pt x="150580" y="0"/>
                  </a:moveTo>
                  <a:lnTo>
                    <a:pt x="183426" y="0"/>
                  </a:lnTo>
                  <a:cubicBezTo>
                    <a:pt x="187961" y="0"/>
                    <a:pt x="191637" y="3676"/>
                    <a:pt x="191637" y="8211"/>
                  </a:cubicBezTo>
                  <a:lnTo>
                    <a:pt x="191637" y="54795"/>
                  </a:lnTo>
                  <a:lnTo>
                    <a:pt x="221956" y="54795"/>
                  </a:lnTo>
                  <a:lnTo>
                    <a:pt x="221956" y="8213"/>
                  </a:lnTo>
                  <a:cubicBezTo>
                    <a:pt x="221956" y="3678"/>
                    <a:pt x="225632" y="2"/>
                    <a:pt x="230167" y="2"/>
                  </a:cubicBezTo>
                  <a:lnTo>
                    <a:pt x="263013" y="2"/>
                  </a:lnTo>
                  <a:cubicBezTo>
                    <a:pt x="267548" y="2"/>
                    <a:pt x="271224" y="3678"/>
                    <a:pt x="271224" y="8213"/>
                  </a:cubicBezTo>
                  <a:lnTo>
                    <a:pt x="271224" y="54795"/>
                  </a:lnTo>
                  <a:lnTo>
                    <a:pt x="443202" y="54795"/>
                  </a:lnTo>
                  <a:lnTo>
                    <a:pt x="443202" y="8213"/>
                  </a:lnTo>
                  <a:cubicBezTo>
                    <a:pt x="443202" y="3678"/>
                    <a:pt x="446878" y="2"/>
                    <a:pt x="451413" y="2"/>
                  </a:cubicBezTo>
                  <a:lnTo>
                    <a:pt x="484259" y="2"/>
                  </a:lnTo>
                  <a:cubicBezTo>
                    <a:pt x="488794" y="2"/>
                    <a:pt x="492470" y="3678"/>
                    <a:pt x="492470" y="8213"/>
                  </a:cubicBezTo>
                  <a:lnTo>
                    <a:pt x="492470" y="54795"/>
                  </a:lnTo>
                  <a:lnTo>
                    <a:pt x="522791" y="54795"/>
                  </a:lnTo>
                  <a:lnTo>
                    <a:pt x="522791" y="8214"/>
                  </a:lnTo>
                  <a:cubicBezTo>
                    <a:pt x="522791" y="3679"/>
                    <a:pt x="526467" y="3"/>
                    <a:pt x="531002" y="3"/>
                  </a:cubicBezTo>
                  <a:lnTo>
                    <a:pt x="563848" y="3"/>
                  </a:lnTo>
                  <a:cubicBezTo>
                    <a:pt x="568383" y="3"/>
                    <a:pt x="572059" y="3679"/>
                    <a:pt x="572059" y="8214"/>
                  </a:cubicBezTo>
                  <a:lnTo>
                    <a:pt x="572059" y="54795"/>
                  </a:lnTo>
                  <a:lnTo>
                    <a:pt x="618520" y="54795"/>
                  </a:lnTo>
                  <a:cubicBezTo>
                    <a:pt x="662629" y="54795"/>
                    <a:pt x="698387" y="90553"/>
                    <a:pt x="698387" y="134663"/>
                  </a:cubicBezTo>
                  <a:lnTo>
                    <a:pt x="698387" y="454124"/>
                  </a:lnTo>
                  <a:cubicBezTo>
                    <a:pt x="698387" y="498233"/>
                    <a:pt x="662629" y="533991"/>
                    <a:pt x="618520" y="533991"/>
                  </a:cubicBezTo>
                  <a:lnTo>
                    <a:pt x="79868" y="533991"/>
                  </a:lnTo>
                  <a:cubicBezTo>
                    <a:pt x="35758" y="533991"/>
                    <a:pt x="0" y="498233"/>
                    <a:pt x="0" y="454124"/>
                  </a:cubicBezTo>
                  <a:lnTo>
                    <a:pt x="0" y="134663"/>
                  </a:lnTo>
                  <a:cubicBezTo>
                    <a:pt x="0" y="90553"/>
                    <a:pt x="35758" y="54795"/>
                    <a:pt x="79868" y="54795"/>
                  </a:cubicBezTo>
                  <a:lnTo>
                    <a:pt x="142369" y="54795"/>
                  </a:lnTo>
                  <a:lnTo>
                    <a:pt x="142369" y="8211"/>
                  </a:lnTo>
                  <a:cubicBezTo>
                    <a:pt x="142369" y="3676"/>
                    <a:pt x="146045" y="0"/>
                    <a:pt x="1505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77"/>
          <p:cNvSpPr txBox="1">
            <a:spLocks noChangeArrowheads="1"/>
          </p:cNvSpPr>
          <p:nvPr/>
        </p:nvSpPr>
        <p:spPr bwMode="auto">
          <a:xfrm>
            <a:off x="3317235" y="1935917"/>
            <a:ext cx="4124385" cy="5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85875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7"/>
          <p:cNvSpPr txBox="1">
            <a:spLocks noChangeArrowheads="1"/>
          </p:cNvSpPr>
          <p:nvPr/>
        </p:nvSpPr>
        <p:spPr bwMode="auto">
          <a:xfrm>
            <a:off x="5081759" y="3100207"/>
            <a:ext cx="4181903" cy="5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85875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7"/>
          <p:cNvSpPr txBox="1">
            <a:spLocks noChangeArrowheads="1"/>
          </p:cNvSpPr>
          <p:nvPr/>
        </p:nvSpPr>
        <p:spPr bwMode="auto">
          <a:xfrm>
            <a:off x="6834228" y="4297063"/>
            <a:ext cx="3983824" cy="5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85875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7"/>
          <p:cNvSpPr txBox="1">
            <a:spLocks noChangeArrowheads="1"/>
          </p:cNvSpPr>
          <p:nvPr/>
        </p:nvSpPr>
        <p:spPr bwMode="auto">
          <a:xfrm>
            <a:off x="1064480" y="5580597"/>
            <a:ext cx="8604078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此处添加详细文本描述，建议与标题相关并符合整体语言风格，语言描述尽量简洁生动此处添加详细文本描述，建议与标题相关并符合整体语言风格，语言描述尽量简洁生动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4"/>
          <p:cNvGrpSpPr/>
          <p:nvPr/>
        </p:nvGrpSpPr>
        <p:grpSpPr>
          <a:xfrm>
            <a:off x="2337" y="4274284"/>
            <a:ext cx="6831891" cy="649277"/>
            <a:chOff x="0" y="2787774"/>
            <a:chExt cx="4860000" cy="751076"/>
          </a:xfrm>
        </p:grpSpPr>
        <p:sp>
          <p:nvSpPr>
            <p:cNvPr id="26" name="矩形 25"/>
            <p:cNvSpPr/>
            <p:nvPr/>
          </p:nvSpPr>
          <p:spPr>
            <a:xfrm>
              <a:off x="0" y="2787774"/>
              <a:ext cx="4860000" cy="720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563888" y="2933572"/>
              <a:ext cx="757082" cy="60527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28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endParaRPr lang="zh-CN" altLang="en-US" sz="28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7"/>
            <p:cNvSpPr/>
            <p:nvPr/>
          </p:nvSpPr>
          <p:spPr>
            <a:xfrm>
              <a:off x="237497" y="3029658"/>
              <a:ext cx="250268" cy="260697"/>
            </a:xfrm>
            <a:custGeom>
              <a:avLst/>
              <a:gdLst/>
              <a:ahLst/>
              <a:cxnLst/>
              <a:rect l="l" t="t" r="r" b="b"/>
              <a:pathLst>
                <a:path w="1206381" h="1257672">
                  <a:moveTo>
                    <a:pt x="960331" y="249421"/>
                  </a:moveTo>
                  <a:cubicBezTo>
                    <a:pt x="944358" y="390709"/>
                    <a:pt x="912152" y="517316"/>
                    <a:pt x="868979" y="619820"/>
                  </a:cubicBezTo>
                  <a:cubicBezTo>
                    <a:pt x="985575" y="533648"/>
                    <a:pt x="1055535" y="396536"/>
                    <a:pt x="1055535" y="249421"/>
                  </a:cubicBezTo>
                  <a:close/>
                  <a:moveTo>
                    <a:pt x="131720" y="244400"/>
                  </a:moveTo>
                  <a:cubicBezTo>
                    <a:pt x="130081" y="395188"/>
                    <a:pt x="202059" y="536267"/>
                    <a:pt x="323248" y="622932"/>
                  </a:cubicBezTo>
                  <a:cubicBezTo>
                    <a:pt x="277881" y="519309"/>
                    <a:pt x="244918" y="389985"/>
                    <a:pt x="228822" y="245455"/>
                  </a:cubicBezTo>
                  <a:close/>
                  <a:moveTo>
                    <a:pt x="594628" y="214114"/>
                  </a:moveTo>
                  <a:lnTo>
                    <a:pt x="550782" y="356005"/>
                  </a:lnTo>
                  <a:lnTo>
                    <a:pt x="408890" y="356004"/>
                  </a:lnTo>
                  <a:lnTo>
                    <a:pt x="523683" y="443697"/>
                  </a:lnTo>
                  <a:lnTo>
                    <a:pt x="479836" y="585588"/>
                  </a:lnTo>
                  <a:lnTo>
                    <a:pt x="594628" y="497894"/>
                  </a:lnTo>
                  <a:lnTo>
                    <a:pt x="709419" y="585588"/>
                  </a:lnTo>
                  <a:lnTo>
                    <a:pt x="665572" y="443697"/>
                  </a:lnTo>
                  <a:lnTo>
                    <a:pt x="780365" y="356004"/>
                  </a:lnTo>
                  <a:lnTo>
                    <a:pt x="638473" y="356005"/>
                  </a:lnTo>
                  <a:close/>
                  <a:moveTo>
                    <a:pt x="212469" y="0"/>
                  </a:moveTo>
                  <a:lnTo>
                    <a:pt x="977202" y="0"/>
                  </a:lnTo>
                  <a:cubicBezTo>
                    <a:pt x="977202" y="61965"/>
                    <a:pt x="974487" y="122452"/>
                    <a:pt x="968811" y="180806"/>
                  </a:cubicBezTo>
                  <a:lnTo>
                    <a:pt x="1206381" y="180806"/>
                  </a:lnTo>
                  <a:cubicBezTo>
                    <a:pt x="1206381" y="397086"/>
                    <a:pt x="1090586" y="596812"/>
                    <a:pt x="902891" y="704273"/>
                  </a:cubicBezTo>
                  <a:cubicBezTo>
                    <a:pt x="870476" y="722833"/>
                    <a:pt x="836773" y="738149"/>
                    <a:pt x="801825" y="749059"/>
                  </a:cubicBezTo>
                  <a:cubicBezTo>
                    <a:pt x="753613" y="821567"/>
                    <a:pt x="697900" y="869416"/>
                    <a:pt x="637991" y="885002"/>
                  </a:cubicBezTo>
                  <a:cubicBezTo>
                    <a:pt x="643656" y="968225"/>
                    <a:pt x="680726" y="1046254"/>
                    <a:pt x="740956" y="1105050"/>
                  </a:cubicBezTo>
                  <a:cubicBezTo>
                    <a:pt x="793454" y="1156298"/>
                    <a:pt x="860135" y="1189604"/>
                    <a:pt x="931588" y="1200759"/>
                  </a:cubicBezTo>
                  <a:cubicBezTo>
                    <a:pt x="927443" y="1233164"/>
                    <a:pt x="899430" y="1257672"/>
                    <a:pt x="865694" y="1257672"/>
                  </a:cubicBezTo>
                  <a:lnTo>
                    <a:pt x="319497" y="1257672"/>
                  </a:lnTo>
                  <a:cubicBezTo>
                    <a:pt x="285740" y="1257672"/>
                    <a:pt x="257715" y="1233135"/>
                    <a:pt x="253592" y="1200703"/>
                  </a:cubicBezTo>
                  <a:cubicBezTo>
                    <a:pt x="324761" y="1189376"/>
                    <a:pt x="391165" y="1156123"/>
                    <a:pt x="443483" y="1105050"/>
                  </a:cubicBezTo>
                  <a:cubicBezTo>
                    <a:pt x="504147" y="1045831"/>
                    <a:pt x="541316" y="967102"/>
                    <a:pt x="546675" y="883221"/>
                  </a:cubicBezTo>
                  <a:cubicBezTo>
                    <a:pt x="486717" y="865840"/>
                    <a:pt x="431097" y="816104"/>
                    <a:pt x="383268" y="741656"/>
                  </a:cubicBezTo>
                  <a:cubicBezTo>
                    <a:pt x="353818" y="730937"/>
                    <a:pt x="325336" y="717139"/>
                    <a:pt x="297818" y="700985"/>
                  </a:cubicBezTo>
                  <a:cubicBezTo>
                    <a:pt x="111302" y="591490"/>
                    <a:pt x="-2316" y="390517"/>
                    <a:pt x="36" y="174249"/>
                  </a:cubicBezTo>
                  <a:lnTo>
                    <a:pt x="220395" y="176645"/>
                  </a:lnTo>
                  <a:cubicBezTo>
                    <a:pt x="215056" y="119574"/>
                    <a:pt x="212469" y="60491"/>
                    <a:pt x="212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8"/>
          <p:cNvGrpSpPr/>
          <p:nvPr/>
        </p:nvGrpSpPr>
        <p:grpSpPr>
          <a:xfrm>
            <a:off x="2337" y="2199182"/>
            <a:ext cx="3289080" cy="635070"/>
            <a:chOff x="0" y="1112540"/>
            <a:chExt cx="2339752" cy="734642"/>
          </a:xfrm>
        </p:grpSpPr>
        <p:sp>
          <p:nvSpPr>
            <p:cNvPr id="30" name="矩形 29"/>
            <p:cNvSpPr/>
            <p:nvPr/>
          </p:nvSpPr>
          <p:spPr>
            <a:xfrm>
              <a:off x="0" y="1112540"/>
              <a:ext cx="2339752" cy="720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1124253" y="1241904"/>
              <a:ext cx="757082" cy="60527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28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endParaRPr lang="zh-CN" altLang="en-US" sz="28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饼形 4"/>
            <p:cNvSpPr/>
            <p:nvPr/>
          </p:nvSpPr>
          <p:spPr bwMode="auto">
            <a:xfrm>
              <a:off x="247691" y="1356864"/>
              <a:ext cx="256047" cy="231429"/>
            </a:xfrm>
            <a:custGeom>
              <a:avLst/>
              <a:gdLst/>
              <a:ahLst/>
              <a:cxnLst/>
              <a:rect l="l" t="t" r="r" b="b"/>
              <a:pathLst>
                <a:path w="1114203" h="1007073">
                  <a:moveTo>
                    <a:pt x="739568" y="487469"/>
                  </a:moveTo>
                  <a:cubicBezTo>
                    <a:pt x="958572" y="557910"/>
                    <a:pt x="1114203" y="764338"/>
                    <a:pt x="1114203" y="1007073"/>
                  </a:cubicBezTo>
                  <a:lnTo>
                    <a:pt x="586886" y="1007073"/>
                  </a:lnTo>
                  <a:lnTo>
                    <a:pt x="633226" y="863408"/>
                  </a:lnTo>
                  <a:lnTo>
                    <a:pt x="568797" y="663671"/>
                  </a:lnTo>
                  <a:lnTo>
                    <a:pt x="629867" y="597818"/>
                  </a:lnTo>
                  <a:lnTo>
                    <a:pt x="586115" y="550637"/>
                  </a:lnTo>
                  <a:cubicBezTo>
                    <a:pt x="645084" y="548519"/>
                    <a:pt x="698385" y="525309"/>
                    <a:pt x="739568" y="487469"/>
                  </a:cubicBezTo>
                  <a:close/>
                  <a:moveTo>
                    <a:pt x="374639" y="487469"/>
                  </a:moveTo>
                  <a:cubicBezTo>
                    <a:pt x="413944" y="523583"/>
                    <a:pt x="464282" y="546371"/>
                    <a:pt x="520269" y="549252"/>
                  </a:cubicBezTo>
                  <a:lnTo>
                    <a:pt x="475234" y="597818"/>
                  </a:lnTo>
                  <a:lnTo>
                    <a:pt x="534532" y="661763"/>
                  </a:lnTo>
                  <a:lnTo>
                    <a:pt x="469484" y="863408"/>
                  </a:lnTo>
                  <a:lnTo>
                    <a:pt x="515828" y="1007073"/>
                  </a:lnTo>
                  <a:lnTo>
                    <a:pt x="0" y="1007073"/>
                  </a:lnTo>
                  <a:cubicBezTo>
                    <a:pt x="0" y="764338"/>
                    <a:pt x="155635" y="557910"/>
                    <a:pt x="374639" y="487469"/>
                  </a:cubicBezTo>
                  <a:close/>
                  <a:moveTo>
                    <a:pt x="549066" y="0"/>
                  </a:moveTo>
                  <a:cubicBezTo>
                    <a:pt x="689592" y="0"/>
                    <a:pt x="803510" y="113920"/>
                    <a:pt x="803510" y="254447"/>
                  </a:cubicBezTo>
                  <a:cubicBezTo>
                    <a:pt x="803510" y="394974"/>
                    <a:pt x="689592" y="508894"/>
                    <a:pt x="549066" y="508894"/>
                  </a:cubicBezTo>
                  <a:cubicBezTo>
                    <a:pt x="408540" y="508894"/>
                    <a:pt x="294622" y="394974"/>
                    <a:pt x="294622" y="254447"/>
                  </a:cubicBezTo>
                  <a:cubicBezTo>
                    <a:pt x="294622" y="113920"/>
                    <a:pt x="408540" y="0"/>
                    <a:pt x="5490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32"/>
          <p:cNvGrpSpPr/>
          <p:nvPr/>
        </p:nvGrpSpPr>
        <p:grpSpPr>
          <a:xfrm>
            <a:off x="2339" y="3211431"/>
            <a:ext cx="5060660" cy="633038"/>
            <a:chOff x="0" y="1942728"/>
            <a:chExt cx="3600000" cy="732291"/>
          </a:xfrm>
        </p:grpSpPr>
        <p:sp>
          <p:nvSpPr>
            <p:cNvPr id="34" name="矩形 33"/>
            <p:cNvSpPr/>
            <p:nvPr/>
          </p:nvSpPr>
          <p:spPr>
            <a:xfrm>
              <a:off x="0" y="1942728"/>
              <a:ext cx="3600000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2384392" y="2069741"/>
              <a:ext cx="757082" cy="60527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28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sz="28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2"/>
            <p:cNvSpPr/>
            <p:nvPr/>
          </p:nvSpPr>
          <p:spPr>
            <a:xfrm>
              <a:off x="237497" y="2223287"/>
              <a:ext cx="288152" cy="168833"/>
            </a:xfrm>
            <a:custGeom>
              <a:avLst/>
              <a:gdLst/>
              <a:ahLst/>
              <a:cxnLst/>
              <a:rect l="l" t="t" r="r" b="b"/>
              <a:pathLst>
                <a:path w="1163981" h="682000">
                  <a:moveTo>
                    <a:pt x="739288" y="0"/>
                  </a:moveTo>
                  <a:cubicBezTo>
                    <a:pt x="875831" y="0"/>
                    <a:pt x="986521" y="110690"/>
                    <a:pt x="986521" y="247233"/>
                  </a:cubicBezTo>
                  <a:lnTo>
                    <a:pt x="982682" y="285311"/>
                  </a:lnTo>
                  <a:cubicBezTo>
                    <a:pt x="1084361" y="293424"/>
                    <a:pt x="1163981" y="378790"/>
                    <a:pt x="1163981" y="482751"/>
                  </a:cubicBezTo>
                  <a:lnTo>
                    <a:pt x="1163981" y="482751"/>
                  </a:lnTo>
                  <a:cubicBezTo>
                    <a:pt x="1163981" y="592793"/>
                    <a:pt x="1074774" y="682000"/>
                    <a:pt x="964732" y="682000"/>
                  </a:cubicBezTo>
                  <a:lnTo>
                    <a:pt x="679234" y="682000"/>
                  </a:lnTo>
                  <a:lnTo>
                    <a:pt x="679234" y="563726"/>
                  </a:lnTo>
                  <a:lnTo>
                    <a:pt x="775233" y="563726"/>
                  </a:lnTo>
                  <a:lnTo>
                    <a:pt x="583234" y="371728"/>
                  </a:lnTo>
                  <a:lnTo>
                    <a:pt x="391236" y="563726"/>
                  </a:lnTo>
                  <a:lnTo>
                    <a:pt x="487235" y="563726"/>
                  </a:lnTo>
                  <a:lnTo>
                    <a:pt x="487235" y="682000"/>
                  </a:lnTo>
                  <a:lnTo>
                    <a:pt x="199249" y="682000"/>
                  </a:lnTo>
                  <a:cubicBezTo>
                    <a:pt x="89207" y="682000"/>
                    <a:pt x="0" y="592793"/>
                    <a:pt x="0" y="482751"/>
                  </a:cubicBezTo>
                  <a:cubicBezTo>
                    <a:pt x="0" y="373375"/>
                    <a:pt x="88129" y="284584"/>
                    <a:pt x="197254" y="283703"/>
                  </a:cubicBezTo>
                  <a:cubicBezTo>
                    <a:pt x="205573" y="185523"/>
                    <a:pt x="288174" y="108790"/>
                    <a:pt x="388695" y="108790"/>
                  </a:cubicBezTo>
                  <a:cubicBezTo>
                    <a:pt x="435247" y="108790"/>
                    <a:pt x="477955" y="125246"/>
                    <a:pt x="510756" y="153344"/>
                  </a:cubicBezTo>
                  <a:cubicBezTo>
                    <a:pt x="547531" y="63321"/>
                    <a:pt x="636015" y="0"/>
                    <a:pt x="7392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圆角矩形 2"/>
          <p:cNvSpPr/>
          <p:nvPr/>
        </p:nvSpPr>
        <p:spPr>
          <a:xfrm>
            <a:off x="9921015" y="2917522"/>
            <a:ext cx="1813218" cy="2163293"/>
          </a:xfrm>
          <a:custGeom>
            <a:avLst/>
            <a:gdLst/>
            <a:ahLst/>
            <a:cxnLst/>
            <a:rect l="l" t="t" r="r" b="b"/>
            <a:pathLst>
              <a:path w="1060946" h="1265390">
                <a:moveTo>
                  <a:pt x="1014114" y="8144"/>
                </a:moveTo>
                <a:cubicBezTo>
                  <a:pt x="1028176" y="10400"/>
                  <a:pt x="1041376" y="18021"/>
                  <a:pt x="1050382" y="30471"/>
                </a:cubicBezTo>
                <a:cubicBezTo>
                  <a:pt x="1068395" y="55370"/>
                  <a:pt x="1062812" y="90159"/>
                  <a:pt x="1037913" y="108172"/>
                </a:cubicBezTo>
                <a:lnTo>
                  <a:pt x="676412" y="369690"/>
                </a:lnTo>
                <a:lnTo>
                  <a:pt x="676412" y="800537"/>
                </a:lnTo>
                <a:lnTo>
                  <a:pt x="676412" y="833215"/>
                </a:lnTo>
                <a:lnTo>
                  <a:pt x="676412" y="1209744"/>
                </a:lnTo>
                <a:cubicBezTo>
                  <a:pt x="676412" y="1240476"/>
                  <a:pt x="651498" y="1265390"/>
                  <a:pt x="620766" y="1265390"/>
                </a:cubicBezTo>
                <a:cubicBezTo>
                  <a:pt x="590034" y="1265390"/>
                  <a:pt x="565120" y="1240476"/>
                  <a:pt x="565120" y="1209744"/>
                </a:cubicBezTo>
                <a:lnTo>
                  <a:pt x="565120" y="880238"/>
                </a:lnTo>
                <a:lnTo>
                  <a:pt x="505573" y="880238"/>
                </a:lnTo>
                <a:lnTo>
                  <a:pt x="505573" y="1209744"/>
                </a:lnTo>
                <a:cubicBezTo>
                  <a:pt x="505573" y="1240476"/>
                  <a:pt x="480659" y="1265390"/>
                  <a:pt x="449927" y="1265390"/>
                </a:cubicBezTo>
                <a:cubicBezTo>
                  <a:pt x="419195" y="1265390"/>
                  <a:pt x="394281" y="1240476"/>
                  <a:pt x="394281" y="1209744"/>
                </a:cubicBezTo>
                <a:lnTo>
                  <a:pt x="394281" y="833215"/>
                </a:lnTo>
                <a:lnTo>
                  <a:pt x="394281" y="800537"/>
                </a:lnTo>
                <a:lnTo>
                  <a:pt x="394281" y="378851"/>
                </a:lnTo>
                <a:lnTo>
                  <a:pt x="23033" y="110282"/>
                </a:lnTo>
                <a:cubicBezTo>
                  <a:pt x="-1866" y="92269"/>
                  <a:pt x="-7449" y="57480"/>
                  <a:pt x="10564" y="32581"/>
                </a:cubicBezTo>
                <a:cubicBezTo>
                  <a:pt x="19570" y="20131"/>
                  <a:pt x="32770" y="12510"/>
                  <a:pt x="46832" y="10254"/>
                </a:cubicBezTo>
                <a:cubicBezTo>
                  <a:pt x="60893" y="7997"/>
                  <a:pt x="75815" y="11105"/>
                  <a:pt x="88265" y="20111"/>
                </a:cubicBezTo>
                <a:lnTo>
                  <a:pt x="468961" y="295515"/>
                </a:lnTo>
                <a:lnTo>
                  <a:pt x="589079" y="295515"/>
                </a:lnTo>
                <a:lnTo>
                  <a:pt x="589099" y="295493"/>
                </a:lnTo>
                <a:lnTo>
                  <a:pt x="972681" y="18001"/>
                </a:lnTo>
                <a:cubicBezTo>
                  <a:pt x="985131" y="8995"/>
                  <a:pt x="1000053" y="5887"/>
                  <a:pt x="1014114" y="8144"/>
                </a:cubicBezTo>
                <a:close/>
                <a:moveTo>
                  <a:pt x="530473" y="0"/>
                </a:moveTo>
                <a:cubicBezTo>
                  <a:pt x="598860" y="0"/>
                  <a:pt x="654298" y="55438"/>
                  <a:pt x="654298" y="123825"/>
                </a:cubicBezTo>
                <a:cubicBezTo>
                  <a:pt x="654298" y="192212"/>
                  <a:pt x="598860" y="247650"/>
                  <a:pt x="530473" y="247650"/>
                </a:cubicBezTo>
                <a:cubicBezTo>
                  <a:pt x="462086" y="247650"/>
                  <a:pt x="406648" y="192212"/>
                  <a:pt x="406648" y="123825"/>
                </a:cubicBezTo>
                <a:cubicBezTo>
                  <a:pt x="406648" y="55438"/>
                  <a:pt x="462086" y="0"/>
                  <a:pt x="5304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37"/>
          <p:cNvGrpSpPr/>
          <p:nvPr/>
        </p:nvGrpSpPr>
        <p:grpSpPr>
          <a:xfrm>
            <a:off x="10082185" y="1427304"/>
            <a:ext cx="1601098" cy="1305304"/>
            <a:chOff x="7134225" y="1194073"/>
            <a:chExt cx="1138973" cy="928267"/>
          </a:xfrm>
          <a:solidFill>
            <a:srgbClr val="08A810"/>
          </a:solidFill>
        </p:grpSpPr>
        <p:sp>
          <p:nvSpPr>
            <p:cNvPr id="39" name="圆角矩形 4"/>
            <p:cNvSpPr/>
            <p:nvPr/>
          </p:nvSpPr>
          <p:spPr>
            <a:xfrm>
              <a:off x="7134225" y="1194073"/>
              <a:ext cx="1129233" cy="928267"/>
            </a:xfrm>
            <a:custGeom>
              <a:avLst/>
              <a:gdLst/>
              <a:ahLst/>
              <a:cxnLst/>
              <a:rect l="l" t="t" r="r" b="b"/>
              <a:pathLst>
                <a:path w="1060946" h="872133">
                  <a:moveTo>
                    <a:pt x="123337" y="0"/>
                  </a:moveTo>
                  <a:lnTo>
                    <a:pt x="937609" y="0"/>
                  </a:lnTo>
                  <a:cubicBezTo>
                    <a:pt x="1005726" y="0"/>
                    <a:pt x="1060946" y="55220"/>
                    <a:pt x="1060946" y="123337"/>
                  </a:cubicBezTo>
                  <a:lnTo>
                    <a:pt x="1060946" y="616672"/>
                  </a:lnTo>
                  <a:cubicBezTo>
                    <a:pt x="1060946" y="684789"/>
                    <a:pt x="1005726" y="740009"/>
                    <a:pt x="937609" y="740009"/>
                  </a:cubicBezTo>
                  <a:lnTo>
                    <a:pt x="593129" y="740009"/>
                  </a:lnTo>
                  <a:lnTo>
                    <a:pt x="516497" y="872133"/>
                  </a:lnTo>
                  <a:lnTo>
                    <a:pt x="439865" y="740009"/>
                  </a:lnTo>
                  <a:lnTo>
                    <a:pt x="123337" y="740009"/>
                  </a:lnTo>
                  <a:cubicBezTo>
                    <a:pt x="55220" y="740009"/>
                    <a:pt x="0" y="684789"/>
                    <a:pt x="0" y="616672"/>
                  </a:cubicBezTo>
                  <a:lnTo>
                    <a:pt x="0" y="123337"/>
                  </a:lnTo>
                  <a:cubicBezTo>
                    <a:pt x="0" y="55220"/>
                    <a:pt x="55220" y="0"/>
                    <a:pt x="123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77"/>
            <p:cNvSpPr txBox="1">
              <a:spLocks noChangeArrowheads="1"/>
            </p:cNvSpPr>
            <p:nvPr/>
          </p:nvSpPr>
          <p:spPr bwMode="auto">
            <a:xfrm>
              <a:off x="7134225" y="1460690"/>
              <a:ext cx="1138973" cy="2823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685" kern="3000" spc="32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填加标题</a:t>
              </a:r>
              <a:endParaRPr lang="en-US" altLang="zh-CN" sz="1685" kern="3000" spc="32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000490" y="591820"/>
            <a:ext cx="3001010" cy="86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07812" y="1559043"/>
            <a:ext cx="2260203" cy="2260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7812" y="3819247"/>
            <a:ext cx="2260203" cy="226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endParaRPr lang="en-US" altLang="zh-CN" sz="1685" dirty="0">
              <a:latin typeface="Hiragino Sans GB W3" charset="-122"/>
              <a:ea typeface="Hiragino Sans GB W3" charset="-122"/>
              <a:cs typeface="Hiragino Sans GB W3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68685" y="1559043"/>
            <a:ext cx="2260203" cy="226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/>
            <a:endParaRPr lang="en-US" altLang="zh-CN" sz="1685" dirty="0">
              <a:latin typeface="Hiragino Sans GB W3" charset="-122"/>
              <a:ea typeface="Hiragino Sans GB W3" charset="-122"/>
              <a:cs typeface="Hiragino Sans GB W3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68015" y="3819247"/>
            <a:ext cx="2260203" cy="2260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ym typeface="微软雅黑" panose="020B0503020204020204" pitchFamily="34" charset="-122"/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9629586" y="2065424"/>
            <a:ext cx="1214352" cy="1465856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Hiragino Sans GB W3" charset="-122"/>
              <a:ea typeface="Hiragino Sans GB W3" charset="-122"/>
              <a:cs typeface="Hiragino Sans GB W3" charset="-122"/>
            </a:endParaRPr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>
            <a:off x="7183501" y="4194934"/>
            <a:ext cx="1508826" cy="1508826"/>
          </a:xfrm>
          <a:custGeom>
            <a:avLst/>
            <a:gdLst>
              <a:gd name="connsiteX0" fmla="*/ 3817270 w 6400799"/>
              <a:gd name="connsiteY0" fmla="*/ 3323047 h 6400800"/>
              <a:gd name="connsiteX1" fmla="*/ 5066529 w 6400799"/>
              <a:gd name="connsiteY1" fmla="*/ 4572306 h 6400800"/>
              <a:gd name="connsiteX2" fmla="*/ 5272152 w 6400799"/>
              <a:gd name="connsiteY2" fmla="*/ 4366683 h 6400800"/>
              <a:gd name="connsiteX3" fmla="*/ 5272152 w 6400799"/>
              <a:gd name="connsiteY3" fmla="*/ 5189175 h 6400800"/>
              <a:gd name="connsiteX4" fmla="*/ 4449659 w 6400799"/>
              <a:gd name="connsiteY4" fmla="*/ 5189176 h 6400800"/>
              <a:gd name="connsiteX5" fmla="*/ 4655282 w 6400799"/>
              <a:gd name="connsiteY5" fmla="*/ 4983553 h 6400800"/>
              <a:gd name="connsiteX6" fmla="*/ 3406023 w 6400799"/>
              <a:gd name="connsiteY6" fmla="*/ 3734293 h 6400800"/>
              <a:gd name="connsiteX7" fmla="*/ 2583528 w 6400799"/>
              <a:gd name="connsiteY7" fmla="*/ 3323047 h 6400800"/>
              <a:gd name="connsiteX8" fmla="*/ 2994775 w 6400799"/>
              <a:gd name="connsiteY8" fmla="*/ 3734293 h 6400800"/>
              <a:gd name="connsiteX9" fmla="*/ 1745516 w 6400799"/>
              <a:gd name="connsiteY9" fmla="*/ 4983553 h 6400800"/>
              <a:gd name="connsiteX10" fmla="*/ 1951139 w 6400799"/>
              <a:gd name="connsiteY10" fmla="*/ 5189176 h 6400800"/>
              <a:gd name="connsiteX11" fmla="*/ 1128646 w 6400799"/>
              <a:gd name="connsiteY11" fmla="*/ 5189175 h 6400800"/>
              <a:gd name="connsiteX12" fmla="*/ 1128646 w 6400799"/>
              <a:gd name="connsiteY12" fmla="*/ 4366683 h 6400800"/>
              <a:gd name="connsiteX13" fmla="*/ 1334269 w 6400799"/>
              <a:gd name="connsiteY13" fmla="*/ 4572306 h 6400800"/>
              <a:gd name="connsiteX14" fmla="*/ 4449660 w 6400799"/>
              <a:gd name="connsiteY14" fmla="*/ 1211625 h 6400800"/>
              <a:gd name="connsiteX15" fmla="*/ 5272153 w 6400799"/>
              <a:gd name="connsiteY15" fmla="*/ 1211626 h 6400800"/>
              <a:gd name="connsiteX16" fmla="*/ 5272153 w 6400799"/>
              <a:gd name="connsiteY16" fmla="*/ 2034118 h 6400800"/>
              <a:gd name="connsiteX17" fmla="*/ 5066530 w 6400799"/>
              <a:gd name="connsiteY17" fmla="*/ 1828495 h 6400800"/>
              <a:gd name="connsiteX18" fmla="*/ 3817271 w 6400799"/>
              <a:gd name="connsiteY18" fmla="*/ 3077754 h 6400800"/>
              <a:gd name="connsiteX19" fmla="*/ 3406024 w 6400799"/>
              <a:gd name="connsiteY19" fmla="*/ 2666508 h 6400800"/>
              <a:gd name="connsiteX20" fmla="*/ 4655283 w 6400799"/>
              <a:gd name="connsiteY20" fmla="*/ 1417248 h 6400800"/>
              <a:gd name="connsiteX21" fmla="*/ 1951140 w 6400799"/>
              <a:gd name="connsiteY21" fmla="*/ 1211625 h 6400800"/>
              <a:gd name="connsiteX22" fmla="*/ 1745517 w 6400799"/>
              <a:gd name="connsiteY22" fmla="*/ 1417248 h 6400800"/>
              <a:gd name="connsiteX23" fmla="*/ 2994776 w 6400799"/>
              <a:gd name="connsiteY23" fmla="*/ 2666507 h 6400800"/>
              <a:gd name="connsiteX24" fmla="*/ 2583529 w 6400799"/>
              <a:gd name="connsiteY24" fmla="*/ 3077754 h 6400800"/>
              <a:gd name="connsiteX25" fmla="*/ 1334270 w 6400799"/>
              <a:gd name="connsiteY25" fmla="*/ 1828495 h 6400800"/>
              <a:gd name="connsiteX26" fmla="*/ 1128647 w 6400799"/>
              <a:gd name="connsiteY26" fmla="*/ 2034118 h 6400800"/>
              <a:gd name="connsiteX27" fmla="*/ 1128647 w 6400799"/>
              <a:gd name="connsiteY27" fmla="*/ 1211626 h 6400800"/>
              <a:gd name="connsiteX28" fmla="*/ 1079141 w 6400799"/>
              <a:gd name="connsiteY28" fmla="*/ 428327 h 6400800"/>
              <a:gd name="connsiteX29" fmla="*/ 426570 w 6400799"/>
              <a:gd name="connsiteY29" fmla="*/ 1080899 h 6400800"/>
              <a:gd name="connsiteX30" fmla="*/ 426570 w 6400799"/>
              <a:gd name="connsiteY30" fmla="*/ 5323416 h 6400800"/>
              <a:gd name="connsiteX31" fmla="*/ 1079141 w 6400799"/>
              <a:gd name="connsiteY31" fmla="*/ 5975988 h 6400800"/>
              <a:gd name="connsiteX32" fmla="*/ 5321659 w 6400799"/>
              <a:gd name="connsiteY32" fmla="*/ 5975988 h 6400800"/>
              <a:gd name="connsiteX33" fmla="*/ 5974230 w 6400799"/>
              <a:gd name="connsiteY33" fmla="*/ 5323416 h 6400800"/>
              <a:gd name="connsiteX34" fmla="*/ 5974230 w 6400799"/>
              <a:gd name="connsiteY34" fmla="*/ 1080899 h 6400800"/>
              <a:gd name="connsiteX35" fmla="*/ 5321659 w 6400799"/>
              <a:gd name="connsiteY35" fmla="*/ 428327 h 6400800"/>
              <a:gd name="connsiteX36" fmla="*/ 752926 w 6400799"/>
              <a:gd name="connsiteY36" fmla="*/ 0 h 6400800"/>
              <a:gd name="connsiteX37" fmla="*/ 5647873 w 6400799"/>
              <a:gd name="connsiteY37" fmla="*/ 0 h 6400800"/>
              <a:gd name="connsiteX38" fmla="*/ 6400799 w 6400799"/>
              <a:gd name="connsiteY38" fmla="*/ 752926 h 6400800"/>
              <a:gd name="connsiteX39" fmla="*/ 6400799 w 6400799"/>
              <a:gd name="connsiteY39" fmla="*/ 5647874 h 6400800"/>
              <a:gd name="connsiteX40" fmla="*/ 5647873 w 6400799"/>
              <a:gd name="connsiteY40" fmla="*/ 6400800 h 6400800"/>
              <a:gd name="connsiteX41" fmla="*/ 752926 w 6400799"/>
              <a:gd name="connsiteY41" fmla="*/ 6400800 h 6400800"/>
              <a:gd name="connsiteX42" fmla="*/ 0 w 6400799"/>
              <a:gd name="connsiteY42" fmla="*/ 5647874 h 6400800"/>
              <a:gd name="connsiteX43" fmla="*/ 0 w 6400799"/>
              <a:gd name="connsiteY43" fmla="*/ 752926 h 6400800"/>
              <a:gd name="connsiteX44" fmla="*/ 752926 w 6400799"/>
              <a:gd name="connsiteY4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00799" h="6400800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Hiragino Sans GB W3" charset="-122"/>
              <a:ea typeface="Hiragino Sans GB W3" charset="-122"/>
              <a:cs typeface="Hiragino Sans GB W3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9313" y="1559043"/>
            <a:ext cx="5412003" cy="4520407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644" r="-126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5" dirty="0">
              <a:latin typeface="Hiragino Sans GB W3" charset="-122"/>
              <a:ea typeface="Hiragino Sans GB W3" charset="-122"/>
              <a:cs typeface="Hiragino Sans GB W3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669463" y="592406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4828188" y="2372216"/>
            <a:ext cx="1550916" cy="154131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18" tIns="48209" rIns="96418" bIns="482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640" dirty="0">
              <a:solidFill>
                <a:schemeClr val="tx1">
                  <a:lumMod val="50000"/>
                  <a:lumOff val="50000"/>
                </a:schemeClr>
              </a:solidFill>
              <a:latin typeface="Avant GardeBook" pitchFamily="50" charset="0"/>
              <a:ea typeface="微软雅黑" panose="020B0503020204020204" pitchFamily="34" charset="-122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5341868" y="2876109"/>
            <a:ext cx="1037237" cy="1037421"/>
          </a:xfrm>
          <a:custGeom>
            <a:avLst/>
            <a:gdLst>
              <a:gd name="T0" fmla="*/ 45 w 89"/>
              <a:gd name="T1" fmla="*/ 0 h 89"/>
              <a:gd name="T2" fmla="*/ 89 w 89"/>
              <a:gd name="T3" fmla="*/ 44 h 89"/>
              <a:gd name="T4" fmla="*/ 89 w 89"/>
              <a:gd name="T5" fmla="*/ 44 h 89"/>
              <a:gd name="T6" fmla="*/ 89 w 89"/>
              <a:gd name="T7" fmla="*/ 45 h 89"/>
              <a:gd name="T8" fmla="*/ 89 w 89"/>
              <a:gd name="T9" fmla="*/ 89 h 89"/>
              <a:gd name="T10" fmla="*/ 45 w 89"/>
              <a:gd name="T11" fmla="*/ 89 h 89"/>
              <a:gd name="T12" fmla="*/ 45 w 89"/>
              <a:gd name="T13" fmla="*/ 89 h 89"/>
              <a:gd name="T14" fmla="*/ 45 w 89"/>
              <a:gd name="T15" fmla="*/ 89 h 89"/>
              <a:gd name="T16" fmla="*/ 0 w 89"/>
              <a:gd name="T17" fmla="*/ 45 h 89"/>
              <a:gd name="T18" fmla="*/ 45 w 89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89">
                <a:moveTo>
                  <a:pt x="45" y="0"/>
                </a:moveTo>
                <a:cubicBezTo>
                  <a:pt x="69" y="0"/>
                  <a:pt x="89" y="20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89"/>
                  <a:pt x="89" y="89"/>
                  <a:pt x="89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20" y="89"/>
                  <a:pt x="0" y="69"/>
                  <a:pt x="0" y="45"/>
                </a:cubicBezTo>
                <a:cubicBezTo>
                  <a:pt x="0" y="20"/>
                  <a:pt x="20" y="0"/>
                  <a:pt x="45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18" tIns="48209" rIns="96418" bIns="482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530" dirty="0">
                <a:solidFill>
                  <a:schemeClr val="bg1"/>
                </a:solidFill>
                <a:latin typeface="Avant GardeBook" pitchFamily="50" charset="0"/>
                <a:ea typeface="微软雅黑" panose="020B0503020204020204" pitchFamily="34" charset="-122"/>
              </a:rPr>
              <a:t>30%</a:t>
            </a:r>
            <a:endParaRPr lang="zh-CN" altLang="en-US" sz="2530" dirty="0">
              <a:solidFill>
                <a:schemeClr val="bg1"/>
              </a:solidFill>
              <a:latin typeface="Avant GardeBook" pitchFamily="50" charset="0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6487768" y="2372216"/>
            <a:ext cx="1536100" cy="1541312"/>
          </a:xfrm>
          <a:custGeom>
            <a:avLst/>
            <a:gdLst>
              <a:gd name="T0" fmla="*/ 66 w 132"/>
              <a:gd name="T1" fmla="*/ 0 h 132"/>
              <a:gd name="T2" fmla="*/ 0 w 132"/>
              <a:gd name="T3" fmla="*/ 66 h 132"/>
              <a:gd name="T4" fmla="*/ 0 w 132"/>
              <a:gd name="T5" fmla="*/ 66 h 132"/>
              <a:gd name="T6" fmla="*/ 0 w 132"/>
              <a:gd name="T7" fmla="*/ 66 h 132"/>
              <a:gd name="T8" fmla="*/ 0 w 132"/>
              <a:gd name="T9" fmla="*/ 132 h 132"/>
              <a:gd name="T10" fmla="*/ 65 w 132"/>
              <a:gd name="T11" fmla="*/ 132 h 132"/>
              <a:gd name="T12" fmla="*/ 65 w 132"/>
              <a:gd name="T13" fmla="*/ 132 h 132"/>
              <a:gd name="T14" fmla="*/ 66 w 132"/>
              <a:gd name="T15" fmla="*/ 132 h 132"/>
              <a:gd name="T16" fmla="*/ 132 w 132"/>
              <a:gd name="T17" fmla="*/ 66 h 132"/>
              <a:gd name="T18" fmla="*/ 66 w 132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32">
                <a:moveTo>
                  <a:pt x="66" y="0"/>
                </a:moveTo>
                <a:cubicBezTo>
                  <a:pt x="30" y="0"/>
                  <a:pt x="0" y="29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132"/>
                  <a:pt x="0" y="132"/>
                  <a:pt x="0" y="132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2"/>
                  <a:pt x="66" y="132"/>
                  <a:pt x="66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0"/>
                  <a:pt x="66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18" tIns="48209" rIns="96418" bIns="482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10" dirty="0">
                <a:latin typeface="Avant GardeBook" pitchFamily="50" charset="0"/>
                <a:ea typeface="微软雅黑" panose="020B0503020204020204" pitchFamily="34" charset="-122"/>
              </a:rPr>
              <a:t>50%</a:t>
            </a:r>
            <a:endParaRPr lang="zh-CN" altLang="en-US" sz="2810" dirty="0">
              <a:latin typeface="Avant GardeBook" pitchFamily="50" charset="0"/>
              <a:ea typeface="微软雅黑" panose="020B0503020204020204" pitchFamily="34" charset="-122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6497645" y="4032092"/>
            <a:ext cx="908818" cy="908977"/>
          </a:xfrm>
          <a:custGeom>
            <a:avLst/>
            <a:gdLst>
              <a:gd name="T0" fmla="*/ 39 w 78"/>
              <a:gd name="T1" fmla="*/ 78 h 78"/>
              <a:gd name="T2" fmla="*/ 0 w 78"/>
              <a:gd name="T3" fmla="*/ 39 h 78"/>
              <a:gd name="T4" fmla="*/ 0 w 78"/>
              <a:gd name="T5" fmla="*/ 39 h 78"/>
              <a:gd name="T6" fmla="*/ 0 w 78"/>
              <a:gd name="T7" fmla="*/ 39 h 78"/>
              <a:gd name="T8" fmla="*/ 0 w 78"/>
              <a:gd name="T9" fmla="*/ 0 h 78"/>
              <a:gd name="T10" fmla="*/ 38 w 78"/>
              <a:gd name="T11" fmla="*/ 0 h 78"/>
              <a:gd name="T12" fmla="*/ 38 w 78"/>
              <a:gd name="T13" fmla="*/ 0 h 78"/>
              <a:gd name="T14" fmla="*/ 39 w 78"/>
              <a:gd name="T15" fmla="*/ 0 h 78"/>
              <a:gd name="T16" fmla="*/ 78 w 78"/>
              <a:gd name="T17" fmla="*/ 39 h 78"/>
              <a:gd name="T18" fmla="*/ 39 w 78"/>
              <a:gd name="T1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78">
                <a:moveTo>
                  <a:pt x="39" y="78"/>
                </a:moveTo>
                <a:cubicBezTo>
                  <a:pt x="18" y="78"/>
                  <a:pt x="0" y="60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61" y="0"/>
                  <a:pt x="78" y="17"/>
                  <a:pt x="78" y="39"/>
                </a:cubicBezTo>
                <a:cubicBezTo>
                  <a:pt x="78" y="60"/>
                  <a:pt x="61" y="78"/>
                  <a:pt x="39" y="78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18" tIns="48209" rIns="96418" bIns="482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970" dirty="0">
                <a:solidFill>
                  <a:schemeClr val="bg1"/>
                </a:solidFill>
                <a:latin typeface="Avant GardeBook" pitchFamily="50" charset="0"/>
                <a:ea typeface="微软雅黑" panose="020B0503020204020204" pitchFamily="34" charset="-122"/>
              </a:rPr>
              <a:t>25%</a:t>
            </a:r>
            <a:endParaRPr lang="zh-CN" altLang="en-US" sz="1970" dirty="0">
              <a:solidFill>
                <a:schemeClr val="bg1"/>
              </a:solidFill>
              <a:latin typeface="Avant GardeBook" pitchFamily="50" charset="0"/>
              <a:ea typeface="微软雅黑" panose="020B0503020204020204" pitchFamily="34" charset="-122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4758956" y="4032090"/>
            <a:ext cx="1644848" cy="1634663"/>
          </a:xfrm>
          <a:custGeom>
            <a:avLst/>
            <a:gdLst>
              <a:gd name="T0" fmla="*/ 66 w 133"/>
              <a:gd name="T1" fmla="*/ 132 h 132"/>
              <a:gd name="T2" fmla="*/ 132 w 133"/>
              <a:gd name="T3" fmla="*/ 66 h 132"/>
              <a:gd name="T4" fmla="*/ 133 w 133"/>
              <a:gd name="T5" fmla="*/ 66 h 132"/>
              <a:gd name="T6" fmla="*/ 133 w 133"/>
              <a:gd name="T7" fmla="*/ 66 h 132"/>
              <a:gd name="T8" fmla="*/ 133 w 133"/>
              <a:gd name="T9" fmla="*/ 0 h 132"/>
              <a:gd name="T10" fmla="*/ 68 w 133"/>
              <a:gd name="T11" fmla="*/ 0 h 132"/>
              <a:gd name="T12" fmla="*/ 68 w 133"/>
              <a:gd name="T13" fmla="*/ 0 h 132"/>
              <a:gd name="T14" fmla="*/ 66 w 133"/>
              <a:gd name="T15" fmla="*/ 0 h 132"/>
              <a:gd name="T16" fmla="*/ 0 w 133"/>
              <a:gd name="T17" fmla="*/ 66 h 132"/>
              <a:gd name="T18" fmla="*/ 66 w 133"/>
              <a:gd name="T1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" h="132">
                <a:moveTo>
                  <a:pt x="66" y="132"/>
                </a:moveTo>
                <a:cubicBezTo>
                  <a:pt x="103" y="132"/>
                  <a:pt x="132" y="103"/>
                  <a:pt x="132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0"/>
                  <a:pt x="133" y="0"/>
                  <a:pt x="133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6" y="0"/>
                </a:cubicBezTo>
                <a:cubicBezTo>
                  <a:pt x="30" y="0"/>
                  <a:pt x="0" y="29"/>
                  <a:pt x="0" y="66"/>
                </a:cubicBezTo>
                <a:cubicBezTo>
                  <a:pt x="0" y="103"/>
                  <a:pt x="30" y="132"/>
                  <a:pt x="66" y="132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18" tIns="48209" rIns="96418" bIns="482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375" dirty="0">
                <a:solidFill>
                  <a:schemeClr val="bg1"/>
                </a:solidFill>
                <a:latin typeface="Avant GardeBook" pitchFamily="50" charset="0"/>
                <a:ea typeface="微软雅黑" panose="020B0503020204020204" pitchFamily="34" charset="-122"/>
              </a:rPr>
              <a:t>60%</a:t>
            </a:r>
            <a:endParaRPr lang="zh-CN" altLang="en-US" sz="3375" dirty="0">
              <a:solidFill>
                <a:schemeClr val="bg1"/>
              </a:solidFill>
              <a:latin typeface="Avant GardeBook" pitchFamily="50" charset="0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0154" y="4043008"/>
            <a:ext cx="3122272" cy="389466"/>
          </a:xfrm>
          <a:prstGeom prst="rect">
            <a:avLst/>
          </a:prstGeom>
          <a:noFill/>
        </p:spPr>
        <p:txBody>
          <a:bodyPr wrap="square" lIns="96418" tIns="0" rIns="9641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0155" y="4354581"/>
            <a:ext cx="3492697" cy="772544"/>
          </a:xfrm>
          <a:prstGeom prst="rect">
            <a:avLst/>
          </a:prstGeom>
          <a:noFill/>
        </p:spPr>
        <p:txBody>
          <a:bodyPr wrap="square" lIns="96418" tIns="48209" rIns="96418" bIns="482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1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4827" y="2772624"/>
            <a:ext cx="3122272" cy="389466"/>
          </a:xfrm>
          <a:prstGeom prst="rect">
            <a:avLst/>
          </a:prstGeom>
          <a:noFill/>
        </p:spPr>
        <p:txBody>
          <a:bodyPr wrap="square" lIns="96418" tIns="0" rIns="96418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2970" y="3084197"/>
            <a:ext cx="3274127" cy="772544"/>
          </a:xfrm>
          <a:prstGeom prst="rect">
            <a:avLst/>
          </a:prstGeom>
          <a:noFill/>
        </p:spPr>
        <p:txBody>
          <a:bodyPr wrap="square" lIns="96418" tIns="48209" rIns="96418" bIns="4820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1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7580" y="2575455"/>
            <a:ext cx="3122272" cy="389466"/>
          </a:xfrm>
          <a:prstGeom prst="rect">
            <a:avLst/>
          </a:prstGeom>
          <a:noFill/>
        </p:spPr>
        <p:txBody>
          <a:bodyPr wrap="square" lIns="96418" tIns="0" rIns="9641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7582" y="2887028"/>
            <a:ext cx="3492697" cy="772544"/>
          </a:xfrm>
          <a:prstGeom prst="rect">
            <a:avLst/>
          </a:prstGeom>
          <a:noFill/>
        </p:spPr>
        <p:txBody>
          <a:bodyPr wrap="square" lIns="96418" tIns="48209" rIns="96418" bIns="482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1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4827" y="4374026"/>
            <a:ext cx="3122272" cy="389466"/>
          </a:xfrm>
          <a:prstGeom prst="rect">
            <a:avLst/>
          </a:prstGeom>
          <a:noFill/>
        </p:spPr>
        <p:txBody>
          <a:bodyPr wrap="square" lIns="96418" tIns="0" rIns="96418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2970" y="4685597"/>
            <a:ext cx="3274127" cy="772544"/>
          </a:xfrm>
          <a:prstGeom prst="rect">
            <a:avLst/>
          </a:prstGeom>
          <a:noFill/>
        </p:spPr>
        <p:txBody>
          <a:bodyPr wrap="square" lIns="96418" tIns="48209" rIns="96418" bIns="4820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1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5500975" y="1991922"/>
            <a:ext cx="1232114" cy="391387"/>
          </a:xfrm>
          <a:custGeom>
            <a:avLst/>
            <a:gdLst>
              <a:gd name="T0" fmla="*/ 0 w 1942"/>
              <a:gd name="T1" fmla="*/ 326 h 326"/>
              <a:gd name="T2" fmla="*/ 322 w 1942"/>
              <a:gd name="T3" fmla="*/ 0 h 326"/>
              <a:gd name="T4" fmla="*/ 1942 w 1942"/>
              <a:gd name="T5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2" h="326">
                <a:moveTo>
                  <a:pt x="0" y="326"/>
                </a:moveTo>
                <a:lnTo>
                  <a:pt x="322" y="0"/>
                </a:lnTo>
                <a:lnTo>
                  <a:pt x="1942" y="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8" tIns="48209" rIns="96418" bIns="48209" numCol="1" anchor="t" anchorCtr="0" compatLnSpc="1"/>
          <a:lstStyle/>
          <a:p>
            <a:endParaRPr lang="zh-CN" altLang="en-US" sz="2530" dirty="0">
              <a:latin typeface="Avant GardeBook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5306" y="1668270"/>
            <a:ext cx="2822639" cy="603780"/>
          </a:xfrm>
          <a:prstGeom prst="rect">
            <a:avLst/>
          </a:prstGeom>
          <a:noFill/>
        </p:spPr>
        <p:txBody>
          <a:bodyPr wrap="square" lIns="96418" tIns="48209" rIns="96418" bIns="482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在此添加说明文字在此添加说明文字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在此添加说明文字</a:t>
            </a:r>
            <a:endParaRPr lang="zh-CN" altLang="en-US" sz="12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987" b="-159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MH_Other_1"/>
          <p:cNvSpPr/>
          <p:nvPr>
            <p:custDataLst>
              <p:tags r:id="rId2"/>
            </p:custDataLst>
          </p:nvPr>
        </p:nvSpPr>
        <p:spPr>
          <a:xfrm>
            <a:off x="6285359" y="1960141"/>
            <a:ext cx="1254718" cy="125472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375" dirty="0" smtClean="0">
                <a:solidFill>
                  <a:srgbClr val="FFFFFF"/>
                </a:solidFill>
              </a:rPr>
              <a:t>04</a:t>
            </a:r>
            <a:endParaRPr lang="zh-CN" altLang="en-US" sz="3375" dirty="0">
              <a:solidFill>
                <a:srgbClr val="FFFFFF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878370" y="2085919"/>
            <a:ext cx="3292363" cy="458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添加标题文字</a:t>
            </a:r>
            <a:endParaRPr lang="zh-CN" altLang="en-US" sz="267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5" name="TextBox 11"/>
          <p:cNvSpPr txBox="1"/>
          <p:nvPr/>
        </p:nvSpPr>
        <p:spPr>
          <a:xfrm>
            <a:off x="7768928" y="2617269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24"/>
          <p:cNvSpPr txBox="1"/>
          <p:nvPr/>
        </p:nvSpPr>
        <p:spPr>
          <a:xfrm>
            <a:off x="9252497" y="2617269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11"/>
          <p:cNvSpPr txBox="1"/>
          <p:nvPr/>
        </p:nvSpPr>
        <p:spPr>
          <a:xfrm>
            <a:off x="7768928" y="2893216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11"/>
          <p:cNvSpPr txBox="1"/>
          <p:nvPr/>
        </p:nvSpPr>
        <p:spPr>
          <a:xfrm>
            <a:off x="9252497" y="2893216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4" grpId="0"/>
      <p:bldP spid="105" grpId="0"/>
      <p:bldP spid="106" grpId="0"/>
      <p:bldP spid="107" grpId="0"/>
      <p:bldP spid="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62" b="-92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83"/>
          <p:cNvGrpSpPr/>
          <p:nvPr/>
        </p:nvGrpSpPr>
        <p:grpSpPr bwMode="auto">
          <a:xfrm>
            <a:off x="9292299" y="5684060"/>
            <a:ext cx="2385770" cy="628829"/>
            <a:chOff x="0" y="0"/>
            <a:chExt cx="2261777" cy="596461"/>
          </a:xfrm>
        </p:grpSpPr>
        <p:sp>
          <p:nvSpPr>
            <p:cNvPr id="46" name="文本框 68"/>
            <p:cNvSpPr txBox="1">
              <a:spLocks noChangeArrowheads="1"/>
            </p:cNvSpPr>
            <p:nvPr/>
          </p:nvSpPr>
          <p:spPr bwMode="auto">
            <a:xfrm>
              <a:off x="1" y="0"/>
              <a:ext cx="2261776" cy="35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lvl="1" indent="0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添加相关标题文字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72"/>
            <p:cNvSpPr>
              <a:spLocks noChangeArrowheads="1"/>
            </p:cNvSpPr>
            <p:nvPr/>
          </p:nvSpPr>
          <p:spPr bwMode="auto">
            <a:xfrm>
              <a:off x="0" y="333720"/>
              <a:ext cx="2242954" cy="2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ADD RELATED TITLE WORDS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8" name="直接连接符 42"/>
          <p:cNvCxnSpPr>
            <a:cxnSpLocks noChangeShapeType="1"/>
          </p:cNvCxnSpPr>
          <p:nvPr/>
        </p:nvCxnSpPr>
        <p:spPr bwMode="auto">
          <a:xfrm>
            <a:off x="-88382" y="4622191"/>
            <a:ext cx="1670877" cy="0"/>
          </a:xfrm>
          <a:prstGeom prst="line">
            <a:avLst/>
          </a:prstGeom>
          <a:noFill/>
          <a:ln w="12700" cmpd="sng">
            <a:solidFill>
              <a:schemeClr val="tx1">
                <a:alpha val="7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弧形 43"/>
          <p:cNvSpPr/>
          <p:nvPr/>
        </p:nvSpPr>
        <p:spPr bwMode="auto">
          <a:xfrm>
            <a:off x="1580821" y="3848699"/>
            <a:ext cx="1562052" cy="1560377"/>
          </a:xfrm>
          <a:custGeom>
            <a:avLst/>
            <a:gdLst>
              <a:gd name="T0" fmla="*/ 0 w 1481138"/>
              <a:gd name="T1" fmla="*/ 739774 h 1479550"/>
              <a:gd name="T2" fmla="*/ 740569 w 1481138"/>
              <a:gd name="T3" fmla="*/ 0 h 1479550"/>
              <a:gd name="T4" fmla="*/ 1481138 w 1481138"/>
              <a:gd name="T5" fmla="*/ 739775 h 1479550"/>
              <a:gd name="T6" fmla="*/ 740569 w 1481138"/>
              <a:gd name="T7" fmla="*/ 739775 h 1479550"/>
              <a:gd name="T8" fmla="*/ 0 w 1481138"/>
              <a:gd name="T9" fmla="*/ 739774 h 1479550"/>
              <a:gd name="T10" fmla="*/ 0 w 1481138"/>
              <a:gd name="T11" fmla="*/ 739774 h 1479550"/>
              <a:gd name="T12" fmla="*/ 740569 w 1481138"/>
              <a:gd name="T13" fmla="*/ 0 h 1479550"/>
              <a:gd name="T14" fmla="*/ 1481138 w 1481138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1138" h="1479550" stroke="0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  <a:lnTo>
                  <a:pt x="740569" y="739775"/>
                </a:lnTo>
                <a:lnTo>
                  <a:pt x="0" y="739774"/>
                </a:lnTo>
                <a:close/>
              </a:path>
              <a:path w="1481138" h="1479550" fill="none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</a:path>
            </a:pathLst>
          </a:custGeom>
          <a:noFill/>
          <a:ln w="12700" cap="flat" cmpd="sng">
            <a:solidFill>
              <a:schemeClr val="tx1">
                <a:alpha val="7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" name="弧形 44"/>
          <p:cNvSpPr/>
          <p:nvPr/>
        </p:nvSpPr>
        <p:spPr bwMode="auto">
          <a:xfrm>
            <a:off x="4288043" y="3848699"/>
            <a:ext cx="1562051" cy="1560377"/>
          </a:xfrm>
          <a:custGeom>
            <a:avLst/>
            <a:gdLst>
              <a:gd name="T0" fmla="*/ 0 w 1481137"/>
              <a:gd name="T1" fmla="*/ 739774 h 1479550"/>
              <a:gd name="T2" fmla="*/ 740569 w 1481137"/>
              <a:gd name="T3" fmla="*/ 0 h 1479550"/>
              <a:gd name="T4" fmla="*/ 1481138 w 1481137"/>
              <a:gd name="T5" fmla="*/ 739775 h 1479550"/>
              <a:gd name="T6" fmla="*/ 740569 w 1481137"/>
              <a:gd name="T7" fmla="*/ 739775 h 1479550"/>
              <a:gd name="T8" fmla="*/ 0 w 1481137"/>
              <a:gd name="T9" fmla="*/ 739774 h 1479550"/>
              <a:gd name="T10" fmla="*/ 0 w 1481137"/>
              <a:gd name="T11" fmla="*/ 739774 h 1479550"/>
              <a:gd name="T12" fmla="*/ 740569 w 1481137"/>
              <a:gd name="T13" fmla="*/ 0 h 1479550"/>
              <a:gd name="T14" fmla="*/ 1481138 w 1481137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1137" h="1479550" stroke="0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  <a:lnTo>
                  <a:pt x="740569" y="739775"/>
                </a:lnTo>
                <a:lnTo>
                  <a:pt x="0" y="739774"/>
                </a:lnTo>
                <a:close/>
              </a:path>
              <a:path w="1481137" h="1479550" fill="none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</a:path>
            </a:pathLst>
          </a:custGeom>
          <a:noFill/>
          <a:ln w="12700" cap="flat" cmpd="sng">
            <a:solidFill>
              <a:schemeClr val="tx1">
                <a:alpha val="7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" name="弧形 45"/>
          <p:cNvSpPr/>
          <p:nvPr/>
        </p:nvSpPr>
        <p:spPr bwMode="auto">
          <a:xfrm>
            <a:off x="6996938" y="3848699"/>
            <a:ext cx="1562051" cy="1560377"/>
          </a:xfrm>
          <a:custGeom>
            <a:avLst/>
            <a:gdLst>
              <a:gd name="T0" fmla="*/ 0 w 1481137"/>
              <a:gd name="T1" fmla="*/ 739774 h 1479550"/>
              <a:gd name="T2" fmla="*/ 740569 w 1481137"/>
              <a:gd name="T3" fmla="*/ 0 h 1479550"/>
              <a:gd name="T4" fmla="*/ 1481138 w 1481137"/>
              <a:gd name="T5" fmla="*/ 739775 h 1479550"/>
              <a:gd name="T6" fmla="*/ 740569 w 1481137"/>
              <a:gd name="T7" fmla="*/ 739775 h 1479550"/>
              <a:gd name="T8" fmla="*/ 0 w 1481137"/>
              <a:gd name="T9" fmla="*/ 739774 h 1479550"/>
              <a:gd name="T10" fmla="*/ 0 w 1481137"/>
              <a:gd name="T11" fmla="*/ 739774 h 1479550"/>
              <a:gd name="T12" fmla="*/ 740569 w 1481137"/>
              <a:gd name="T13" fmla="*/ 0 h 1479550"/>
              <a:gd name="T14" fmla="*/ 1481138 w 1481137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1137" h="1479550" stroke="0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  <a:lnTo>
                  <a:pt x="740569" y="739775"/>
                </a:lnTo>
                <a:lnTo>
                  <a:pt x="0" y="739774"/>
                </a:lnTo>
                <a:close/>
              </a:path>
              <a:path w="1481137" h="1479550" fill="none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</a:path>
            </a:pathLst>
          </a:custGeom>
          <a:noFill/>
          <a:ln w="12700" cap="flat" cmpd="sng">
            <a:solidFill>
              <a:schemeClr val="tx1">
                <a:alpha val="7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2" name="弧形 46"/>
          <p:cNvSpPr/>
          <p:nvPr/>
        </p:nvSpPr>
        <p:spPr bwMode="auto">
          <a:xfrm>
            <a:off x="9705833" y="3848699"/>
            <a:ext cx="1560377" cy="1560377"/>
          </a:xfrm>
          <a:custGeom>
            <a:avLst/>
            <a:gdLst>
              <a:gd name="T0" fmla="*/ 0 w 1479550"/>
              <a:gd name="T1" fmla="*/ 739774 h 1479550"/>
              <a:gd name="T2" fmla="*/ 739775 w 1479550"/>
              <a:gd name="T3" fmla="*/ 0 h 1479550"/>
              <a:gd name="T4" fmla="*/ 1479550 w 1479550"/>
              <a:gd name="T5" fmla="*/ 739775 h 1479550"/>
              <a:gd name="T6" fmla="*/ 739775 w 1479550"/>
              <a:gd name="T7" fmla="*/ 739775 h 1479550"/>
              <a:gd name="T8" fmla="*/ 0 w 1479550"/>
              <a:gd name="T9" fmla="*/ 739774 h 1479550"/>
              <a:gd name="T10" fmla="*/ 0 w 1479550"/>
              <a:gd name="T11" fmla="*/ 739774 h 1479550"/>
              <a:gd name="T12" fmla="*/ 739775 w 1479550"/>
              <a:gd name="T13" fmla="*/ 0 h 1479550"/>
              <a:gd name="T14" fmla="*/ 1479550 w 1479550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550" h="1479550" stroke="0">
                <a:moveTo>
                  <a:pt x="0" y="739774"/>
                </a:moveTo>
                <a:cubicBezTo>
                  <a:pt x="0" y="331208"/>
                  <a:pt x="331209" y="0"/>
                  <a:pt x="739775" y="0"/>
                </a:cubicBezTo>
                <a:cubicBezTo>
                  <a:pt x="1148341" y="0"/>
                  <a:pt x="1479550" y="331209"/>
                  <a:pt x="1479550" y="739775"/>
                </a:cubicBezTo>
                <a:lnTo>
                  <a:pt x="739775" y="739775"/>
                </a:lnTo>
                <a:lnTo>
                  <a:pt x="0" y="739774"/>
                </a:lnTo>
                <a:close/>
              </a:path>
              <a:path w="1479550" h="1479550" fill="none">
                <a:moveTo>
                  <a:pt x="0" y="739774"/>
                </a:moveTo>
                <a:cubicBezTo>
                  <a:pt x="0" y="331208"/>
                  <a:pt x="331209" y="0"/>
                  <a:pt x="739775" y="0"/>
                </a:cubicBezTo>
                <a:cubicBezTo>
                  <a:pt x="1148341" y="0"/>
                  <a:pt x="1479550" y="331209"/>
                  <a:pt x="1479550" y="739775"/>
                </a:cubicBezTo>
              </a:path>
            </a:pathLst>
          </a:custGeom>
          <a:noFill/>
          <a:ln w="12700" cap="flat" cmpd="sng">
            <a:solidFill>
              <a:schemeClr val="tx1">
                <a:alpha val="7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53" name="直接连接符 47"/>
          <p:cNvCxnSpPr>
            <a:cxnSpLocks noChangeShapeType="1"/>
          </p:cNvCxnSpPr>
          <p:nvPr/>
        </p:nvCxnSpPr>
        <p:spPr bwMode="auto">
          <a:xfrm>
            <a:off x="11266210" y="4622191"/>
            <a:ext cx="1612278" cy="0"/>
          </a:xfrm>
          <a:prstGeom prst="line">
            <a:avLst/>
          </a:prstGeom>
          <a:noFill/>
          <a:ln w="12700" cmpd="sng">
            <a:solidFill>
              <a:schemeClr val="tx1">
                <a:alpha val="7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接连接符 48"/>
          <p:cNvCxnSpPr>
            <a:cxnSpLocks noChangeShapeType="1"/>
          </p:cNvCxnSpPr>
          <p:nvPr/>
        </p:nvCxnSpPr>
        <p:spPr bwMode="auto">
          <a:xfrm>
            <a:off x="3147895" y="4622191"/>
            <a:ext cx="1138473" cy="0"/>
          </a:xfrm>
          <a:prstGeom prst="line">
            <a:avLst/>
          </a:prstGeom>
          <a:noFill/>
          <a:ln w="12700" cmpd="sng">
            <a:solidFill>
              <a:schemeClr val="tx1">
                <a:alpha val="7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连接符 49"/>
          <p:cNvCxnSpPr>
            <a:cxnSpLocks noChangeShapeType="1"/>
          </p:cNvCxnSpPr>
          <p:nvPr/>
        </p:nvCxnSpPr>
        <p:spPr bwMode="auto">
          <a:xfrm>
            <a:off x="5853442" y="4622191"/>
            <a:ext cx="1138473" cy="0"/>
          </a:xfrm>
          <a:prstGeom prst="line">
            <a:avLst/>
          </a:prstGeom>
          <a:noFill/>
          <a:ln w="12700" cmpd="sng">
            <a:solidFill>
              <a:schemeClr val="tx1">
                <a:alpha val="7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0"/>
          <p:cNvCxnSpPr>
            <a:cxnSpLocks noChangeShapeType="1"/>
          </p:cNvCxnSpPr>
          <p:nvPr/>
        </p:nvCxnSpPr>
        <p:spPr bwMode="auto">
          <a:xfrm>
            <a:off x="8560664" y="4622191"/>
            <a:ext cx="1140146" cy="0"/>
          </a:xfrm>
          <a:prstGeom prst="line">
            <a:avLst/>
          </a:prstGeom>
          <a:noFill/>
          <a:ln w="12700" cmpd="sng">
            <a:solidFill>
              <a:schemeClr val="tx1">
                <a:alpha val="7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7" name="组合 56"/>
          <p:cNvGrpSpPr/>
          <p:nvPr/>
        </p:nvGrpSpPr>
        <p:grpSpPr bwMode="auto">
          <a:xfrm>
            <a:off x="1708062" y="3964221"/>
            <a:ext cx="1317615" cy="1317615"/>
            <a:chOff x="0" y="0"/>
            <a:chExt cx="1248318" cy="1248318"/>
          </a:xfrm>
        </p:grpSpPr>
        <p:sp>
          <p:nvSpPr>
            <p:cNvPr id="58" name="椭圆 55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accent2">
                <a:alpha val="8980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文本框 60"/>
            <p:cNvSpPr txBox="1">
              <a:spLocks noChangeArrowheads="1"/>
            </p:cNvSpPr>
            <p:nvPr/>
          </p:nvSpPr>
          <p:spPr bwMode="auto">
            <a:xfrm>
              <a:off x="173570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01</a:t>
              </a:r>
              <a:endParaRPr lang="zh-CN" altLang="en-US" sz="506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60" name="组合 74"/>
          <p:cNvGrpSpPr/>
          <p:nvPr/>
        </p:nvGrpSpPr>
        <p:grpSpPr bwMode="auto">
          <a:xfrm>
            <a:off x="4415284" y="3964221"/>
            <a:ext cx="1315940" cy="1317615"/>
            <a:chOff x="0" y="0"/>
            <a:chExt cx="1248318" cy="1248318"/>
          </a:xfrm>
        </p:grpSpPr>
        <p:sp>
          <p:nvSpPr>
            <p:cNvPr id="61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accent3">
                <a:alpha val="8980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02</a:t>
              </a:r>
              <a:endParaRPr lang="zh-CN" altLang="en-US" sz="506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63" name="组合 75"/>
          <p:cNvGrpSpPr/>
          <p:nvPr/>
        </p:nvGrpSpPr>
        <p:grpSpPr bwMode="auto">
          <a:xfrm>
            <a:off x="7120830" y="3964221"/>
            <a:ext cx="1317614" cy="1317615"/>
            <a:chOff x="0" y="0"/>
            <a:chExt cx="1248318" cy="1248318"/>
          </a:xfrm>
        </p:grpSpPr>
        <p:sp>
          <p:nvSpPr>
            <p:cNvPr id="64" name="椭圆 58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accent2">
                <a:alpha val="8980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文本框 62"/>
            <p:cNvSpPr txBox="1">
              <a:spLocks noChangeArrowheads="1"/>
            </p:cNvSpPr>
            <p:nvPr/>
          </p:nvSpPr>
          <p:spPr bwMode="auto">
            <a:xfrm>
              <a:off x="165828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03</a:t>
              </a:r>
              <a:endParaRPr lang="zh-CN" altLang="en-US" sz="506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66" name="组合 76"/>
          <p:cNvGrpSpPr/>
          <p:nvPr/>
        </p:nvGrpSpPr>
        <p:grpSpPr bwMode="auto">
          <a:xfrm>
            <a:off x="9828052" y="3964221"/>
            <a:ext cx="1315940" cy="1317615"/>
            <a:chOff x="0" y="0"/>
            <a:chExt cx="1248318" cy="1248318"/>
          </a:xfrm>
        </p:grpSpPr>
        <p:sp>
          <p:nvSpPr>
            <p:cNvPr id="67" name="椭圆 59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accent3">
                <a:alpha val="8980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文本框 64"/>
            <p:cNvSpPr txBox="1">
              <a:spLocks noChangeArrowheads="1"/>
            </p:cNvSpPr>
            <p:nvPr/>
          </p:nvSpPr>
          <p:spPr bwMode="auto">
            <a:xfrm>
              <a:off x="16195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04</a:t>
              </a:r>
              <a:endParaRPr lang="zh-CN" altLang="en-US" sz="506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69" name="组合 80"/>
          <p:cNvGrpSpPr/>
          <p:nvPr/>
        </p:nvGrpSpPr>
        <p:grpSpPr bwMode="auto">
          <a:xfrm>
            <a:off x="1178889" y="5684060"/>
            <a:ext cx="2389237" cy="606567"/>
            <a:chOff x="-3287" y="0"/>
            <a:chExt cx="2265063" cy="575346"/>
          </a:xfrm>
        </p:grpSpPr>
        <p:sp>
          <p:nvSpPr>
            <p:cNvPr id="70" name="文本框 65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50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lvl="1" indent="0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添加相关标题文字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69"/>
            <p:cNvSpPr>
              <a:spLocks noChangeArrowheads="1"/>
            </p:cNvSpPr>
            <p:nvPr/>
          </p:nvSpPr>
          <p:spPr bwMode="auto">
            <a:xfrm>
              <a:off x="-3287" y="312605"/>
              <a:ext cx="2242954" cy="2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ADD RELATED TITLE WORDS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组合 81"/>
          <p:cNvGrpSpPr/>
          <p:nvPr/>
        </p:nvGrpSpPr>
        <p:grpSpPr bwMode="auto">
          <a:xfrm>
            <a:off x="3887902" y="5684060"/>
            <a:ext cx="2385770" cy="628829"/>
            <a:chOff x="0" y="0"/>
            <a:chExt cx="2261776" cy="596461"/>
          </a:xfrm>
        </p:grpSpPr>
        <p:sp>
          <p:nvSpPr>
            <p:cNvPr id="73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5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lvl="1" indent="0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添加相关标题文字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2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ADD RELATED TITLE WORDS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组合 82"/>
          <p:cNvGrpSpPr/>
          <p:nvPr/>
        </p:nvGrpSpPr>
        <p:grpSpPr bwMode="auto">
          <a:xfrm>
            <a:off x="6585079" y="5684060"/>
            <a:ext cx="2385769" cy="628829"/>
            <a:chOff x="0" y="0"/>
            <a:chExt cx="2261776" cy="596461"/>
          </a:xfrm>
        </p:grpSpPr>
        <p:sp>
          <p:nvSpPr>
            <p:cNvPr id="76" name="文本框 67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5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lvl="1" indent="0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添加相关标题文字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矩形 71"/>
            <p:cNvSpPr>
              <a:spLocks noChangeArrowheads="1"/>
            </p:cNvSpPr>
            <p:nvPr/>
          </p:nvSpPr>
          <p:spPr bwMode="auto">
            <a:xfrm>
              <a:off x="7504" y="333720"/>
              <a:ext cx="2242954" cy="2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ADD RELATED TITLE WORDS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文本框 13"/>
          <p:cNvSpPr txBox="1">
            <a:spLocks noChangeArrowheads="1"/>
          </p:cNvSpPr>
          <p:nvPr/>
        </p:nvSpPr>
        <p:spPr bwMode="auto">
          <a:xfrm>
            <a:off x="955092" y="2320181"/>
            <a:ext cx="1505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9" name="文本框 66"/>
          <p:cNvSpPr txBox="1">
            <a:spLocks noChangeArrowheads="1"/>
          </p:cNvSpPr>
          <p:nvPr/>
        </p:nvSpPr>
        <p:spPr bwMode="auto">
          <a:xfrm>
            <a:off x="993058" y="3148064"/>
            <a:ext cx="1501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chemeClr val="bg1"/>
                </a:solidFill>
                <a:latin typeface="Agency FB" panose="020B0503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DIRECTORY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9" grpId="0" animBg="1"/>
      <p:bldP spid="50" grpId="0" animBg="1"/>
      <p:bldP spid="51" grpId="0" animBg="1"/>
      <p:bldP spid="52" grpId="0" animBg="1"/>
      <p:bldP spid="78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3" y="2355970"/>
            <a:ext cx="561200" cy="1873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12578419" y="3240032"/>
            <a:ext cx="310066" cy="40034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" name="矩形 3"/>
          <p:cNvSpPr/>
          <p:nvPr/>
        </p:nvSpPr>
        <p:spPr>
          <a:xfrm>
            <a:off x="5118792" y="1129767"/>
            <a:ext cx="7304977" cy="583701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838804" y="4229092"/>
            <a:ext cx="1848344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53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53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838805" y="4738725"/>
            <a:ext cx="4002736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3295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805" y="2661347"/>
            <a:ext cx="2700189" cy="100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55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</a:t>
            </a:r>
            <a:endParaRPr lang="zh-CN" altLang="en-US" sz="2955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955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设计案例名称</a:t>
            </a:r>
            <a:endParaRPr lang="zh-CN" altLang="en-US" sz="2955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813608" y="23236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"/>
                            </p:stCondLst>
                            <p:childTnLst>
                              <p:par>
                                <p:cTn id="3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4" grpId="0" bldLvl="0" animBg="1"/>
      <p:bldP spid="13" grpId="0"/>
      <p:bldP spid="17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645047" y="1755755"/>
            <a:ext cx="10570121" cy="4376411"/>
            <a:chOff x="1169624" y="1248605"/>
            <a:chExt cx="7516943" cy="3112285"/>
          </a:xfrm>
        </p:grpSpPr>
        <p:sp>
          <p:nvSpPr>
            <p:cNvPr id="4" name="Freeform: Shape 13"/>
            <p:cNvSpPr/>
            <p:nvPr/>
          </p:nvSpPr>
          <p:spPr>
            <a:xfrm rot="2561600">
              <a:off x="2321534" y="3371555"/>
              <a:ext cx="450491" cy="653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397630" y="28828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5" name="Freeform: Shape 14"/>
            <p:cNvSpPr/>
            <p:nvPr/>
          </p:nvSpPr>
          <p:spPr>
            <a:xfrm>
              <a:off x="2381226" y="2758564"/>
              <a:ext cx="500655" cy="653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441908" y="28828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6" name="Freeform: Shape 15"/>
            <p:cNvSpPr/>
            <p:nvPr/>
          </p:nvSpPr>
          <p:spPr>
            <a:xfrm rot="19038400">
              <a:off x="2321534" y="2145578"/>
              <a:ext cx="450469" cy="653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397611" y="28828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8" name="Freeform: Shape 17"/>
            <p:cNvSpPr/>
            <p:nvPr/>
          </p:nvSpPr>
          <p:spPr>
            <a:xfrm>
              <a:off x="2599006" y="1307867"/>
              <a:ext cx="855248" cy="855341"/>
            </a:xfrm>
            <a:custGeom>
              <a:avLst/>
              <a:gdLst>
                <a:gd name="connsiteX0" fmla="*/ 0 w 754893"/>
                <a:gd name="connsiteY0" fmla="*/ 377488 h 754976"/>
                <a:gd name="connsiteX1" fmla="*/ 377447 w 754893"/>
                <a:gd name="connsiteY1" fmla="*/ 0 h 754976"/>
                <a:gd name="connsiteX2" fmla="*/ 754894 w 754893"/>
                <a:gd name="connsiteY2" fmla="*/ 377488 h 754976"/>
                <a:gd name="connsiteX3" fmla="*/ 377447 w 754893"/>
                <a:gd name="connsiteY3" fmla="*/ 754976 h 754976"/>
                <a:gd name="connsiteX4" fmla="*/ 0 w 754893"/>
                <a:gd name="connsiteY4" fmla="*/ 377488 h 7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93" h="754976">
                  <a:moveTo>
                    <a:pt x="0" y="377488"/>
                  </a:moveTo>
                  <a:cubicBezTo>
                    <a:pt x="0" y="169007"/>
                    <a:pt x="168989" y="0"/>
                    <a:pt x="377447" y="0"/>
                  </a:cubicBezTo>
                  <a:cubicBezTo>
                    <a:pt x="585905" y="0"/>
                    <a:pt x="754894" y="169007"/>
                    <a:pt x="754894" y="377488"/>
                  </a:cubicBezTo>
                  <a:cubicBezTo>
                    <a:pt x="754894" y="585969"/>
                    <a:pt x="585905" y="754976"/>
                    <a:pt x="377447" y="754976"/>
                  </a:cubicBezTo>
                  <a:cubicBezTo>
                    <a:pt x="168989" y="754976"/>
                    <a:pt x="0" y="585969"/>
                    <a:pt x="0" y="377488"/>
                  </a:cubicBezTo>
                  <a:close/>
                </a:path>
              </a:pathLst>
            </a:custGeom>
            <a:solidFill>
              <a:schemeClr val="accent1"/>
            </a:soli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67958" tIns="167974" rIns="167958" bIns="167974" anchor="ctr" anchorCtr="0">
              <a:normAutofit/>
            </a:bodyPr>
            <a:lstStyle/>
            <a:p>
              <a:pPr algn="ctr" defTabSz="875030">
                <a:spcBef>
                  <a:spcPct val="0"/>
                </a:spcBef>
                <a:spcAft>
                  <a:spcPct val="0"/>
                </a:spcAft>
              </a:pPr>
              <a:r>
                <a:rPr lang="en-US" sz="3375" b="1" dirty="0"/>
                <a:t>20%</a:t>
              </a:r>
              <a:endParaRPr lang="en-US" sz="3375" b="1" dirty="0"/>
            </a:p>
          </p:txBody>
        </p:sp>
        <p:sp>
          <p:nvSpPr>
            <p:cNvPr id="9" name="Freeform: Shape 18"/>
            <p:cNvSpPr/>
            <p:nvPr/>
          </p:nvSpPr>
          <p:spPr>
            <a:xfrm>
              <a:off x="2881878" y="2363601"/>
              <a:ext cx="855248" cy="855248"/>
            </a:xfrm>
            <a:custGeom>
              <a:avLst/>
              <a:gdLst>
                <a:gd name="connsiteX0" fmla="*/ 0 w 754893"/>
                <a:gd name="connsiteY0" fmla="*/ 377447 h 754893"/>
                <a:gd name="connsiteX1" fmla="*/ 377447 w 754893"/>
                <a:gd name="connsiteY1" fmla="*/ 0 h 754893"/>
                <a:gd name="connsiteX2" fmla="*/ 754894 w 754893"/>
                <a:gd name="connsiteY2" fmla="*/ 377447 h 754893"/>
                <a:gd name="connsiteX3" fmla="*/ 377447 w 754893"/>
                <a:gd name="connsiteY3" fmla="*/ 754894 h 754893"/>
                <a:gd name="connsiteX4" fmla="*/ 0 w 754893"/>
                <a:gd name="connsiteY4" fmla="*/ 377447 h 75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93" h="754893">
                  <a:moveTo>
                    <a:pt x="0" y="377447"/>
                  </a:moveTo>
                  <a:cubicBezTo>
                    <a:pt x="0" y="168989"/>
                    <a:pt x="168989" y="0"/>
                    <a:pt x="377447" y="0"/>
                  </a:cubicBezTo>
                  <a:cubicBezTo>
                    <a:pt x="585905" y="0"/>
                    <a:pt x="754894" y="168989"/>
                    <a:pt x="754894" y="377447"/>
                  </a:cubicBezTo>
                  <a:cubicBezTo>
                    <a:pt x="754894" y="585905"/>
                    <a:pt x="585905" y="754894"/>
                    <a:pt x="377447" y="754894"/>
                  </a:cubicBezTo>
                  <a:cubicBezTo>
                    <a:pt x="168989" y="754894"/>
                    <a:pt x="0" y="585905"/>
                    <a:pt x="0" y="377447"/>
                  </a:cubicBezTo>
                  <a:close/>
                </a:path>
              </a:pathLst>
            </a:custGeom>
            <a:solidFill>
              <a:schemeClr val="accent2"/>
            </a:soli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67958" tIns="167958" rIns="167958" bIns="167958" anchor="ctr" anchorCtr="0">
              <a:normAutofit/>
            </a:bodyPr>
            <a:lstStyle/>
            <a:p>
              <a:pPr algn="ctr" defTabSz="875030">
                <a:spcBef>
                  <a:spcPct val="0"/>
                </a:spcBef>
                <a:spcAft>
                  <a:spcPct val="0"/>
                </a:spcAft>
              </a:pPr>
              <a:r>
                <a:rPr lang="en-US" sz="3375" b="1"/>
                <a:t>40%</a:t>
              </a:r>
              <a:endParaRPr lang="en-US" sz="3375" b="1"/>
            </a:p>
          </p:txBody>
        </p:sp>
        <p:sp>
          <p:nvSpPr>
            <p:cNvPr id="10" name="Freeform: Shape 26"/>
            <p:cNvSpPr/>
            <p:nvPr/>
          </p:nvSpPr>
          <p:spPr>
            <a:xfrm>
              <a:off x="2599006" y="3419286"/>
              <a:ext cx="855248" cy="855248"/>
            </a:xfrm>
            <a:custGeom>
              <a:avLst/>
              <a:gdLst>
                <a:gd name="connsiteX0" fmla="*/ 0 w 754893"/>
                <a:gd name="connsiteY0" fmla="*/ 377447 h 754893"/>
                <a:gd name="connsiteX1" fmla="*/ 377447 w 754893"/>
                <a:gd name="connsiteY1" fmla="*/ 0 h 754893"/>
                <a:gd name="connsiteX2" fmla="*/ 754894 w 754893"/>
                <a:gd name="connsiteY2" fmla="*/ 377447 h 754893"/>
                <a:gd name="connsiteX3" fmla="*/ 377447 w 754893"/>
                <a:gd name="connsiteY3" fmla="*/ 754894 h 754893"/>
                <a:gd name="connsiteX4" fmla="*/ 0 w 754893"/>
                <a:gd name="connsiteY4" fmla="*/ 377447 h 75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93" h="754893">
                  <a:moveTo>
                    <a:pt x="0" y="377447"/>
                  </a:moveTo>
                  <a:cubicBezTo>
                    <a:pt x="0" y="168989"/>
                    <a:pt x="168989" y="0"/>
                    <a:pt x="377447" y="0"/>
                  </a:cubicBezTo>
                  <a:cubicBezTo>
                    <a:pt x="585905" y="0"/>
                    <a:pt x="754894" y="168989"/>
                    <a:pt x="754894" y="377447"/>
                  </a:cubicBezTo>
                  <a:cubicBezTo>
                    <a:pt x="754894" y="585905"/>
                    <a:pt x="585905" y="754894"/>
                    <a:pt x="377447" y="754894"/>
                  </a:cubicBezTo>
                  <a:cubicBezTo>
                    <a:pt x="168989" y="754894"/>
                    <a:pt x="0" y="585905"/>
                    <a:pt x="0" y="377447"/>
                  </a:cubicBezTo>
                  <a:close/>
                </a:path>
              </a:pathLst>
            </a:custGeom>
            <a:solidFill>
              <a:schemeClr val="accent1"/>
            </a:soli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67958" tIns="167958" rIns="167958" bIns="167958" anchor="ctr" anchorCtr="0">
              <a:normAutofit/>
            </a:bodyPr>
            <a:lstStyle/>
            <a:p>
              <a:pPr algn="ctr" defTabSz="875030">
                <a:spcBef>
                  <a:spcPct val="0"/>
                </a:spcBef>
                <a:spcAft>
                  <a:spcPct val="0"/>
                </a:spcAft>
              </a:pPr>
              <a:r>
                <a:rPr lang="en-US" sz="3375" b="1"/>
                <a:t>80%</a:t>
              </a:r>
              <a:endParaRPr lang="en-US" sz="3375" b="1"/>
            </a:p>
          </p:txBody>
        </p:sp>
        <p:cxnSp>
          <p:nvCxnSpPr>
            <p:cNvPr id="11" name="Straight Connector 6"/>
            <p:cNvCxnSpPr/>
            <p:nvPr/>
          </p:nvCxnSpPr>
          <p:spPr>
            <a:xfrm>
              <a:off x="3436764" y="1684662"/>
              <a:ext cx="1864727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/>
            <p:cNvCxnSpPr/>
            <p:nvPr/>
          </p:nvCxnSpPr>
          <p:spPr>
            <a:xfrm>
              <a:off x="3710664" y="2806285"/>
              <a:ext cx="217551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/>
            <p:nvPr/>
          </p:nvCxnSpPr>
          <p:spPr>
            <a:xfrm>
              <a:off x="3436764" y="3924828"/>
              <a:ext cx="186472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9"/>
            <p:cNvSpPr/>
            <p:nvPr/>
          </p:nvSpPr>
          <p:spPr>
            <a:xfrm>
              <a:off x="5327789" y="3488773"/>
              <a:ext cx="872117" cy="872117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15" name="Oval 10"/>
            <p:cNvSpPr/>
            <p:nvPr/>
          </p:nvSpPr>
          <p:spPr>
            <a:xfrm>
              <a:off x="5327789" y="1248605"/>
              <a:ext cx="872117" cy="872117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16" name="Oval 11"/>
            <p:cNvSpPr/>
            <p:nvPr/>
          </p:nvSpPr>
          <p:spPr>
            <a:xfrm>
              <a:off x="5940917" y="2370231"/>
              <a:ext cx="872117" cy="872117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169624" y="2078521"/>
              <a:ext cx="1425413" cy="1425413"/>
              <a:chOff x="1169624" y="2078521"/>
              <a:chExt cx="1425413" cy="1425413"/>
            </a:xfrm>
          </p:grpSpPr>
          <p:sp>
            <p:nvSpPr>
              <p:cNvPr id="7" name="Oval 16"/>
              <p:cNvSpPr/>
              <p:nvPr/>
            </p:nvSpPr>
            <p:spPr>
              <a:xfrm>
                <a:off x="1169624" y="2078521"/>
                <a:ext cx="1425413" cy="1425413"/>
              </a:xfrm>
              <a:prstGeom prst="ellipse">
                <a:avLst/>
              </a:prstGeom>
              <a:solidFill>
                <a:schemeClr val="accent2"/>
              </a:solidFill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670"/>
              </a:p>
            </p:txBody>
          </p:sp>
          <p:grpSp>
            <p:nvGrpSpPr>
              <p:cNvPr id="17" name="Group 30"/>
              <p:cNvGrpSpPr/>
              <p:nvPr/>
            </p:nvGrpSpPr>
            <p:grpSpPr>
              <a:xfrm>
                <a:off x="1618802" y="2428278"/>
                <a:ext cx="519557" cy="756019"/>
                <a:chOff x="4075113" y="1909763"/>
                <a:chExt cx="247650" cy="360363"/>
              </a:xfrm>
              <a:solidFill>
                <a:schemeClr val="bg1"/>
              </a:solidFill>
            </p:grpSpPr>
            <p:sp>
              <p:nvSpPr>
                <p:cNvPr id="27" name="Freeform: Shape 31"/>
                <p:cNvSpPr/>
                <p:nvPr/>
              </p:nvSpPr>
              <p:spPr bwMode="auto">
                <a:xfrm>
                  <a:off x="4075113" y="1909763"/>
                  <a:ext cx="247650" cy="360363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42"/>
                    </a:cxn>
                    <a:cxn ang="0">
                      <a:pos x="19" y="88"/>
                    </a:cxn>
                    <a:cxn ang="0">
                      <a:pos x="42" y="123"/>
                    </a:cxn>
                    <a:cxn ang="0">
                      <a:pos x="65" y="88"/>
                    </a:cxn>
                    <a:cxn ang="0">
                      <a:pos x="85" y="42"/>
                    </a:cxn>
                    <a:cxn ang="0">
                      <a:pos x="42" y="0"/>
                    </a:cxn>
                    <a:cxn ang="0">
                      <a:pos x="52" y="104"/>
                    </a:cxn>
                    <a:cxn ang="0">
                      <a:pos x="33" y="106"/>
                    </a:cxn>
                    <a:cxn ang="0">
                      <a:pos x="31" y="99"/>
                    </a:cxn>
                    <a:cxn ang="0">
                      <a:pos x="31" y="99"/>
                    </a:cxn>
                    <a:cxn ang="0">
                      <a:pos x="55" y="96"/>
                    </a:cxn>
                    <a:cxn ang="0">
                      <a:pos x="54" y="99"/>
                    </a:cxn>
                    <a:cxn ang="0">
                      <a:pos x="52" y="104"/>
                    </a:cxn>
                    <a:cxn ang="0">
                      <a:pos x="30" y="95"/>
                    </a:cxn>
                    <a:cxn ang="0">
                      <a:pos x="27" y="88"/>
                    </a:cxn>
                    <a:cxn ang="0">
                      <a:pos x="57" y="88"/>
                    </a:cxn>
                    <a:cxn ang="0">
                      <a:pos x="56" y="92"/>
                    </a:cxn>
                    <a:cxn ang="0">
                      <a:pos x="30" y="95"/>
                    </a:cxn>
                    <a:cxn ang="0">
                      <a:pos x="42" y="115"/>
                    </a:cxn>
                    <a:cxn ang="0">
                      <a:pos x="35" y="110"/>
                    </a:cxn>
                    <a:cxn ang="0">
                      <a:pos x="51" y="108"/>
                    </a:cxn>
                    <a:cxn ang="0">
                      <a:pos x="42" y="115"/>
                    </a:cxn>
                    <a:cxn ang="0">
                      <a:pos x="60" y="80"/>
                    </a:cxn>
                    <a:cxn ang="0">
                      <a:pos x="24" y="80"/>
                    </a:cxn>
                    <a:cxn ang="0">
                      <a:pos x="18" y="68"/>
                    </a:cxn>
                    <a:cxn ang="0">
                      <a:pos x="8" y="42"/>
                    </a:cxn>
                    <a:cxn ang="0">
                      <a:pos x="42" y="8"/>
                    </a:cxn>
                    <a:cxn ang="0">
                      <a:pos x="77" y="42"/>
                    </a:cxn>
                    <a:cxn ang="0">
                      <a:pos x="67" y="68"/>
                    </a:cxn>
                    <a:cxn ang="0">
                      <a:pos x="60" y="80"/>
                    </a:cxn>
                    <a:cxn ang="0">
                      <a:pos x="60" y="80"/>
                    </a:cxn>
                    <a:cxn ang="0">
                      <a:pos x="60" y="80"/>
                    </a:cxn>
                  </a:cxnLst>
                  <a:rect l="0" t="0" r="r" b="b"/>
                  <a:pathLst>
                    <a:path w="85" h="123">
                      <a:moveTo>
                        <a:pt x="42" y="0"/>
                      </a:move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57"/>
                        <a:pt x="14" y="74"/>
                        <a:pt x="19" y="88"/>
                      </a:cubicBezTo>
                      <a:cubicBezTo>
                        <a:pt x="27" y="110"/>
                        <a:pt x="26" y="123"/>
                        <a:pt x="42" y="123"/>
                      </a:cubicBezTo>
                      <a:cubicBezTo>
                        <a:pt x="59" y="123"/>
                        <a:pt x="58" y="110"/>
                        <a:pt x="65" y="88"/>
                      </a:cubicBezTo>
                      <a:cubicBezTo>
                        <a:pt x="70" y="74"/>
                        <a:pt x="85" y="57"/>
                        <a:pt x="85" y="42"/>
                      </a:cubicBezTo>
                      <a:cubicBezTo>
                        <a:pt x="85" y="19"/>
                        <a:pt x="66" y="0"/>
                        <a:pt x="42" y="0"/>
                      </a:cubicBezTo>
                      <a:close/>
                      <a:moveTo>
                        <a:pt x="52" y="104"/>
                      </a:moveTo>
                      <a:cubicBezTo>
                        <a:pt x="33" y="106"/>
                        <a:pt x="33" y="106"/>
                        <a:pt x="33" y="106"/>
                      </a:cubicBezTo>
                      <a:cubicBezTo>
                        <a:pt x="33" y="104"/>
                        <a:pt x="32" y="102"/>
                        <a:pt x="31" y="99"/>
                      </a:cubicBezTo>
                      <a:cubicBezTo>
                        <a:pt x="31" y="99"/>
                        <a:pt x="31" y="99"/>
                        <a:pt x="31" y="99"/>
                      </a:cubicBezTo>
                      <a:cubicBezTo>
                        <a:pt x="55" y="96"/>
                        <a:pt x="55" y="96"/>
                        <a:pt x="55" y="96"/>
                      </a:cubicBezTo>
                      <a:cubicBezTo>
                        <a:pt x="54" y="97"/>
                        <a:pt x="54" y="98"/>
                        <a:pt x="54" y="99"/>
                      </a:cubicBezTo>
                      <a:cubicBezTo>
                        <a:pt x="53" y="101"/>
                        <a:pt x="53" y="103"/>
                        <a:pt x="52" y="104"/>
                      </a:cubicBezTo>
                      <a:close/>
                      <a:moveTo>
                        <a:pt x="30" y="95"/>
                      </a:moveTo>
                      <a:cubicBezTo>
                        <a:pt x="29" y="93"/>
                        <a:pt x="28" y="91"/>
                        <a:pt x="27" y="88"/>
                      </a:cubicBezTo>
                      <a:cubicBezTo>
                        <a:pt x="57" y="88"/>
                        <a:pt x="57" y="88"/>
                        <a:pt x="57" y="88"/>
                      </a:cubicBezTo>
                      <a:cubicBezTo>
                        <a:pt x="57" y="89"/>
                        <a:pt x="56" y="91"/>
                        <a:pt x="56" y="92"/>
                      </a:cubicBezTo>
                      <a:lnTo>
                        <a:pt x="30" y="95"/>
                      </a:lnTo>
                      <a:close/>
                      <a:moveTo>
                        <a:pt x="42" y="115"/>
                      </a:moveTo>
                      <a:cubicBezTo>
                        <a:pt x="38" y="115"/>
                        <a:pt x="37" y="114"/>
                        <a:pt x="35" y="110"/>
                      </a:cubicBezTo>
                      <a:cubicBezTo>
                        <a:pt x="51" y="108"/>
                        <a:pt x="51" y="108"/>
                        <a:pt x="51" y="108"/>
                      </a:cubicBezTo>
                      <a:cubicBezTo>
                        <a:pt x="49" y="114"/>
                        <a:pt x="47" y="115"/>
                        <a:pt x="42" y="115"/>
                      </a:cubicBezTo>
                      <a:close/>
                      <a:moveTo>
                        <a:pt x="60" y="80"/>
                      </a:moveTo>
                      <a:cubicBezTo>
                        <a:pt x="24" y="80"/>
                        <a:pt x="24" y="80"/>
                        <a:pt x="24" y="80"/>
                      </a:cubicBezTo>
                      <a:cubicBezTo>
                        <a:pt x="23" y="76"/>
                        <a:pt x="20" y="72"/>
                        <a:pt x="18" y="68"/>
                      </a:cubicBezTo>
                      <a:cubicBezTo>
                        <a:pt x="13" y="59"/>
                        <a:pt x="8" y="50"/>
                        <a:pt x="8" y="42"/>
                      </a:cubicBezTo>
                      <a:cubicBezTo>
                        <a:pt x="8" y="23"/>
                        <a:pt x="23" y="8"/>
                        <a:pt x="42" y="8"/>
                      </a:cubicBezTo>
                      <a:cubicBezTo>
                        <a:pt x="61" y="8"/>
                        <a:pt x="77" y="23"/>
                        <a:pt x="77" y="42"/>
                      </a:cubicBezTo>
                      <a:cubicBezTo>
                        <a:pt x="77" y="50"/>
                        <a:pt x="72" y="59"/>
                        <a:pt x="67" y="68"/>
                      </a:cubicBezTo>
                      <a:cubicBezTo>
                        <a:pt x="64" y="72"/>
                        <a:pt x="62" y="76"/>
                        <a:pt x="60" y="80"/>
                      </a:cubicBezTo>
                      <a:close/>
                      <a:moveTo>
                        <a:pt x="60" y="80"/>
                      </a:moveTo>
                      <a:cubicBezTo>
                        <a:pt x="60" y="80"/>
                        <a:pt x="60" y="80"/>
                        <a:pt x="60" y="8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670"/>
                </a:p>
              </p:txBody>
            </p:sp>
            <p:sp>
              <p:nvSpPr>
                <p:cNvPr id="28" name="Freeform: Shape 32"/>
                <p:cNvSpPr/>
                <p:nvPr/>
              </p:nvSpPr>
              <p:spPr bwMode="auto">
                <a:xfrm>
                  <a:off x="4130675" y="1965326"/>
                  <a:ext cx="73025" cy="73025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4" y="23"/>
                    </a:cxn>
                    <a:cxn ang="0">
                      <a:pos x="23" y="4"/>
                    </a:cxn>
                    <a:cxn ang="0">
                      <a:pos x="25" y="2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5" h="25">
                      <a:moveTo>
                        <a:pt x="23" y="0"/>
                      </a:moveTo>
                      <a:cubicBezTo>
                        <a:pt x="11" y="0"/>
                        <a:pt x="0" y="10"/>
                        <a:pt x="0" y="23"/>
                      </a:cubicBezTo>
                      <a:cubicBezTo>
                        <a:pt x="0" y="24"/>
                        <a:pt x="1" y="25"/>
                        <a:pt x="2" y="25"/>
                      </a:cubicBezTo>
                      <a:cubicBezTo>
                        <a:pt x="3" y="25"/>
                        <a:pt x="4" y="24"/>
                        <a:pt x="4" y="23"/>
                      </a:cubicBezTo>
                      <a:cubicBezTo>
                        <a:pt x="4" y="12"/>
                        <a:pt x="13" y="4"/>
                        <a:pt x="23" y="4"/>
                      </a:cubicBezTo>
                      <a:cubicBezTo>
                        <a:pt x="24" y="4"/>
                        <a:pt x="25" y="3"/>
                        <a:pt x="25" y="2"/>
                      </a:cubicBezTo>
                      <a:cubicBezTo>
                        <a:pt x="25" y="1"/>
                        <a:pt x="24" y="0"/>
                        <a:pt x="23" y="0"/>
                      </a:cubicBezTo>
                      <a:close/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670"/>
                </a:p>
              </p:txBody>
            </p:sp>
          </p:grpSp>
        </p:grpSp>
        <p:sp>
          <p:nvSpPr>
            <p:cNvPr id="18" name="Freeform: Shape 33"/>
            <p:cNvSpPr/>
            <p:nvPr/>
          </p:nvSpPr>
          <p:spPr bwMode="auto">
            <a:xfrm>
              <a:off x="6220688" y="2578866"/>
              <a:ext cx="312575" cy="454838"/>
            </a:xfrm>
            <a:custGeom>
              <a:avLst/>
              <a:gdLst/>
              <a:ahLst/>
              <a:cxnLst>
                <a:cxn ang="0">
                  <a:pos x="38" y="109"/>
                </a:cxn>
                <a:cxn ang="0">
                  <a:pos x="40" y="107"/>
                </a:cxn>
                <a:cxn ang="0">
                  <a:pos x="44" y="107"/>
                </a:cxn>
                <a:cxn ang="0">
                  <a:pos x="46" y="109"/>
                </a:cxn>
                <a:cxn ang="0">
                  <a:pos x="44" y="111"/>
                </a:cxn>
                <a:cxn ang="0">
                  <a:pos x="40" y="111"/>
                </a:cxn>
                <a:cxn ang="0">
                  <a:pos x="38" y="109"/>
                </a:cxn>
                <a:cxn ang="0">
                  <a:pos x="48" y="12"/>
                </a:cxn>
                <a:cxn ang="0">
                  <a:pos x="37" y="12"/>
                </a:cxn>
                <a:cxn ang="0">
                  <a:pos x="35" y="14"/>
                </a:cxn>
                <a:cxn ang="0">
                  <a:pos x="37" y="15"/>
                </a:cxn>
                <a:cxn ang="0">
                  <a:pos x="48" y="15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85" y="12"/>
                </a:cxn>
                <a:cxn ang="0">
                  <a:pos x="85" y="111"/>
                </a:cxn>
                <a:cxn ang="0">
                  <a:pos x="73" y="123"/>
                </a:cxn>
                <a:cxn ang="0">
                  <a:pos x="12" y="123"/>
                </a:cxn>
                <a:cxn ang="0">
                  <a:pos x="0" y="11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73" y="0"/>
                </a:cxn>
                <a:cxn ang="0">
                  <a:pos x="85" y="12"/>
                </a:cxn>
                <a:cxn ang="0">
                  <a:pos x="77" y="104"/>
                </a:cxn>
                <a:cxn ang="0">
                  <a:pos x="8" y="104"/>
                </a:cxn>
                <a:cxn ang="0">
                  <a:pos x="8" y="111"/>
                </a:cxn>
                <a:cxn ang="0">
                  <a:pos x="12" y="115"/>
                </a:cxn>
                <a:cxn ang="0">
                  <a:pos x="73" y="115"/>
                </a:cxn>
                <a:cxn ang="0">
                  <a:pos x="77" y="111"/>
                </a:cxn>
                <a:cxn ang="0">
                  <a:pos x="77" y="104"/>
                </a:cxn>
                <a:cxn ang="0">
                  <a:pos x="77" y="23"/>
                </a:cxn>
                <a:cxn ang="0">
                  <a:pos x="8" y="23"/>
                </a:cxn>
                <a:cxn ang="0">
                  <a:pos x="8" y="100"/>
                </a:cxn>
                <a:cxn ang="0">
                  <a:pos x="77" y="100"/>
                </a:cxn>
                <a:cxn ang="0">
                  <a:pos x="77" y="23"/>
                </a:cxn>
                <a:cxn ang="0">
                  <a:pos x="77" y="12"/>
                </a:cxn>
                <a:cxn ang="0">
                  <a:pos x="73" y="8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8" y="19"/>
                </a:cxn>
                <a:cxn ang="0">
                  <a:pos x="77" y="19"/>
                </a:cxn>
                <a:cxn ang="0">
                  <a:pos x="77" y="12"/>
                </a:cxn>
                <a:cxn ang="0">
                  <a:pos x="77" y="12"/>
                </a:cxn>
                <a:cxn ang="0">
                  <a:pos x="77" y="12"/>
                </a:cxn>
              </a:cxnLst>
              <a:rect l="0" t="0" r="r" b="b"/>
              <a:pathLst>
                <a:path w="85" h="123">
                  <a:moveTo>
                    <a:pt x="38" y="109"/>
                  </a:moveTo>
                  <a:cubicBezTo>
                    <a:pt x="38" y="108"/>
                    <a:pt x="39" y="107"/>
                    <a:pt x="40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6" y="108"/>
                    <a:pt x="46" y="109"/>
                  </a:cubicBezTo>
                  <a:cubicBezTo>
                    <a:pt x="46" y="110"/>
                    <a:pt x="45" y="111"/>
                    <a:pt x="44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39" y="111"/>
                    <a:pt x="38" y="110"/>
                    <a:pt x="38" y="109"/>
                  </a:cubicBezTo>
                  <a:close/>
                  <a:moveTo>
                    <a:pt x="48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5" y="14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50" y="15"/>
                    <a:pt x="50" y="14"/>
                  </a:cubicBezTo>
                  <a:cubicBezTo>
                    <a:pt x="50" y="12"/>
                    <a:pt x="49" y="12"/>
                    <a:pt x="48" y="12"/>
                  </a:cubicBezTo>
                  <a:close/>
                  <a:moveTo>
                    <a:pt x="85" y="12"/>
                  </a:moveTo>
                  <a:cubicBezTo>
                    <a:pt x="85" y="111"/>
                    <a:pt x="85" y="111"/>
                    <a:pt x="85" y="111"/>
                  </a:cubicBezTo>
                  <a:cubicBezTo>
                    <a:pt x="85" y="118"/>
                    <a:pt x="79" y="123"/>
                    <a:pt x="73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5" y="123"/>
                    <a:pt x="0" y="118"/>
                    <a:pt x="0" y="1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5" y="5"/>
                    <a:pt x="85" y="12"/>
                  </a:cubicBezTo>
                  <a:close/>
                  <a:moveTo>
                    <a:pt x="77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3"/>
                    <a:pt x="10" y="115"/>
                    <a:pt x="12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5" y="115"/>
                    <a:pt x="77" y="113"/>
                    <a:pt x="77" y="111"/>
                  </a:cubicBezTo>
                  <a:lnTo>
                    <a:pt x="77" y="104"/>
                  </a:lnTo>
                  <a:close/>
                  <a:moveTo>
                    <a:pt x="77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77" y="100"/>
                    <a:pt x="77" y="100"/>
                    <a:pt x="77" y="100"/>
                  </a:cubicBezTo>
                  <a:lnTo>
                    <a:pt x="77" y="23"/>
                  </a:lnTo>
                  <a:close/>
                  <a:moveTo>
                    <a:pt x="77" y="12"/>
                  </a:moveTo>
                  <a:cubicBezTo>
                    <a:pt x="77" y="9"/>
                    <a:pt x="75" y="8"/>
                    <a:pt x="7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9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12"/>
                  </a:lnTo>
                  <a:close/>
                  <a:moveTo>
                    <a:pt x="77" y="12"/>
                  </a:moveTo>
                  <a:cubicBezTo>
                    <a:pt x="77" y="12"/>
                    <a:pt x="77" y="12"/>
                    <a:pt x="77" y="12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19" name="Freeform: Shape 34"/>
            <p:cNvSpPr/>
            <p:nvPr/>
          </p:nvSpPr>
          <p:spPr bwMode="auto">
            <a:xfrm>
              <a:off x="5566485" y="1457241"/>
              <a:ext cx="394726" cy="4548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25"/>
                </a:cxn>
                <a:cxn ang="0">
                  <a:pos x="0" y="98"/>
                </a:cxn>
                <a:cxn ang="0">
                  <a:pos x="53" y="123"/>
                </a:cxn>
                <a:cxn ang="0">
                  <a:pos x="107" y="98"/>
                </a:cxn>
                <a:cxn ang="0">
                  <a:pos x="107" y="25"/>
                </a:cxn>
                <a:cxn ang="0">
                  <a:pos x="53" y="0"/>
                </a:cxn>
                <a:cxn ang="0">
                  <a:pos x="99" y="98"/>
                </a:cxn>
                <a:cxn ang="0">
                  <a:pos x="53" y="115"/>
                </a:cxn>
                <a:cxn ang="0">
                  <a:pos x="7" y="98"/>
                </a:cxn>
                <a:cxn ang="0">
                  <a:pos x="7" y="83"/>
                </a:cxn>
                <a:cxn ang="0">
                  <a:pos x="53" y="96"/>
                </a:cxn>
                <a:cxn ang="0">
                  <a:pos x="99" y="83"/>
                </a:cxn>
                <a:cxn ang="0">
                  <a:pos x="99" y="98"/>
                </a:cxn>
                <a:cxn ang="0">
                  <a:pos x="99" y="75"/>
                </a:cxn>
                <a:cxn ang="0">
                  <a:pos x="99" y="75"/>
                </a:cxn>
                <a:cxn ang="0">
                  <a:pos x="99" y="75"/>
                </a:cxn>
                <a:cxn ang="0">
                  <a:pos x="53" y="92"/>
                </a:cxn>
                <a:cxn ang="0">
                  <a:pos x="7" y="75"/>
                </a:cxn>
                <a:cxn ang="0">
                  <a:pos x="7" y="75"/>
                </a:cxn>
                <a:cxn ang="0">
                  <a:pos x="7" y="60"/>
                </a:cxn>
                <a:cxn ang="0">
                  <a:pos x="53" y="73"/>
                </a:cxn>
                <a:cxn ang="0">
                  <a:pos x="99" y="60"/>
                </a:cxn>
                <a:cxn ang="0">
                  <a:pos x="99" y="75"/>
                </a:cxn>
                <a:cxn ang="0">
                  <a:pos x="99" y="52"/>
                </a:cxn>
                <a:cxn ang="0">
                  <a:pos x="99" y="52"/>
                </a:cxn>
                <a:cxn ang="0">
                  <a:pos x="99" y="52"/>
                </a:cxn>
                <a:cxn ang="0">
                  <a:pos x="53" y="69"/>
                </a:cxn>
                <a:cxn ang="0">
                  <a:pos x="7" y="52"/>
                </a:cxn>
                <a:cxn ang="0">
                  <a:pos x="7" y="52"/>
                </a:cxn>
                <a:cxn ang="0">
                  <a:pos x="7" y="39"/>
                </a:cxn>
                <a:cxn ang="0">
                  <a:pos x="53" y="50"/>
                </a:cxn>
                <a:cxn ang="0">
                  <a:pos x="99" y="39"/>
                </a:cxn>
                <a:cxn ang="0">
                  <a:pos x="99" y="52"/>
                </a:cxn>
                <a:cxn ang="0">
                  <a:pos x="53" y="42"/>
                </a:cxn>
                <a:cxn ang="0">
                  <a:pos x="7" y="25"/>
                </a:cxn>
                <a:cxn ang="0">
                  <a:pos x="53" y="8"/>
                </a:cxn>
                <a:cxn ang="0">
                  <a:pos x="99" y="25"/>
                </a:cxn>
                <a:cxn ang="0">
                  <a:pos x="53" y="42"/>
                </a:cxn>
                <a:cxn ang="0">
                  <a:pos x="53" y="42"/>
                </a:cxn>
                <a:cxn ang="0">
                  <a:pos x="53" y="42"/>
                </a:cxn>
              </a:cxnLst>
              <a:rect l="0" t="0" r="r" b="b"/>
              <a:pathLst>
                <a:path w="107" h="123">
                  <a:moveTo>
                    <a:pt x="53" y="0"/>
                  </a:moveTo>
                  <a:cubicBezTo>
                    <a:pt x="27" y="0"/>
                    <a:pt x="0" y="8"/>
                    <a:pt x="0" y="2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5"/>
                    <a:pt x="27" y="123"/>
                    <a:pt x="53" y="123"/>
                  </a:cubicBezTo>
                  <a:cubicBezTo>
                    <a:pt x="79" y="123"/>
                    <a:pt x="107" y="115"/>
                    <a:pt x="107" y="9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8"/>
                    <a:pt x="79" y="0"/>
                    <a:pt x="53" y="0"/>
                  </a:cubicBezTo>
                  <a:close/>
                  <a:moveTo>
                    <a:pt x="99" y="98"/>
                  </a:moveTo>
                  <a:cubicBezTo>
                    <a:pt x="99" y="107"/>
                    <a:pt x="79" y="115"/>
                    <a:pt x="53" y="115"/>
                  </a:cubicBezTo>
                  <a:cubicBezTo>
                    <a:pt x="28" y="115"/>
                    <a:pt x="7" y="107"/>
                    <a:pt x="7" y="98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5" y="92"/>
                    <a:pt x="34" y="96"/>
                    <a:pt x="53" y="96"/>
                  </a:cubicBezTo>
                  <a:cubicBezTo>
                    <a:pt x="72" y="96"/>
                    <a:pt x="91" y="92"/>
                    <a:pt x="99" y="83"/>
                  </a:cubicBezTo>
                  <a:lnTo>
                    <a:pt x="99" y="98"/>
                  </a:lnTo>
                  <a:close/>
                  <a:moveTo>
                    <a:pt x="99" y="75"/>
                  </a:moveTo>
                  <a:cubicBezTo>
                    <a:pt x="99" y="75"/>
                    <a:pt x="99" y="75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84"/>
                    <a:pt x="79" y="92"/>
                    <a:pt x="53" y="92"/>
                  </a:cubicBezTo>
                  <a:cubicBezTo>
                    <a:pt x="28" y="92"/>
                    <a:pt x="7" y="84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15" y="69"/>
                    <a:pt x="34" y="73"/>
                    <a:pt x="53" y="73"/>
                  </a:cubicBezTo>
                  <a:cubicBezTo>
                    <a:pt x="72" y="73"/>
                    <a:pt x="91" y="69"/>
                    <a:pt x="99" y="60"/>
                  </a:cubicBezTo>
                  <a:lnTo>
                    <a:pt x="99" y="75"/>
                  </a:lnTo>
                  <a:close/>
                  <a:moveTo>
                    <a:pt x="99" y="52"/>
                  </a:move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61"/>
                    <a:pt x="79" y="69"/>
                    <a:pt x="53" y="69"/>
                  </a:cubicBezTo>
                  <a:cubicBezTo>
                    <a:pt x="28" y="69"/>
                    <a:pt x="7" y="61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7" y="46"/>
                    <a:pt x="36" y="50"/>
                    <a:pt x="53" y="50"/>
                  </a:cubicBezTo>
                  <a:cubicBezTo>
                    <a:pt x="71" y="50"/>
                    <a:pt x="89" y="46"/>
                    <a:pt x="99" y="39"/>
                  </a:cubicBezTo>
                  <a:lnTo>
                    <a:pt x="99" y="52"/>
                  </a:lnTo>
                  <a:close/>
                  <a:moveTo>
                    <a:pt x="53" y="42"/>
                  </a:moveTo>
                  <a:cubicBezTo>
                    <a:pt x="28" y="42"/>
                    <a:pt x="7" y="34"/>
                    <a:pt x="7" y="25"/>
                  </a:cubicBezTo>
                  <a:cubicBezTo>
                    <a:pt x="7" y="15"/>
                    <a:pt x="28" y="8"/>
                    <a:pt x="53" y="8"/>
                  </a:cubicBezTo>
                  <a:cubicBezTo>
                    <a:pt x="79" y="8"/>
                    <a:pt x="99" y="15"/>
                    <a:pt x="99" y="25"/>
                  </a:cubicBezTo>
                  <a:cubicBezTo>
                    <a:pt x="99" y="34"/>
                    <a:pt x="79" y="42"/>
                    <a:pt x="53" y="42"/>
                  </a:cubicBezTo>
                  <a:close/>
                  <a:moveTo>
                    <a:pt x="53" y="42"/>
                  </a:moveTo>
                  <a:cubicBezTo>
                    <a:pt x="53" y="42"/>
                    <a:pt x="53" y="42"/>
                    <a:pt x="53" y="4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20" name="Freeform: Shape 35"/>
            <p:cNvSpPr/>
            <p:nvPr/>
          </p:nvSpPr>
          <p:spPr bwMode="auto">
            <a:xfrm>
              <a:off x="5536425" y="3711435"/>
              <a:ext cx="454838" cy="42678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670"/>
            </a:p>
          </p:txBody>
        </p:sp>
        <p:sp>
          <p:nvSpPr>
            <p:cNvPr id="21" name="Rectangle 1"/>
            <p:cNvSpPr/>
            <p:nvPr/>
          </p:nvSpPr>
          <p:spPr>
            <a:xfrm>
              <a:off x="3454254" y="1411923"/>
              <a:ext cx="1199443" cy="253915"/>
            </a:xfrm>
            <a:prstGeom prst="rect">
              <a:avLst/>
            </a:prstGeom>
          </p:spPr>
          <p:txBody>
            <a:bodyPr wrap="none" lIns="303733" anchor="ctr" anchorCtr="0">
              <a:normAutofit fontScale="92500" lnSpcReduction="20000"/>
            </a:bodyPr>
            <a:lstStyle/>
            <a:p>
              <a:r>
                <a:rPr lang="zh-CN" altLang="en-US" sz="225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endParaRPr lang="zh-CN" altLang="en-US" sz="225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7"/>
            <p:cNvSpPr/>
            <p:nvPr/>
          </p:nvSpPr>
          <p:spPr>
            <a:xfrm>
              <a:off x="3737125" y="2521763"/>
              <a:ext cx="1199443" cy="253915"/>
            </a:xfrm>
            <a:prstGeom prst="rect">
              <a:avLst/>
            </a:prstGeom>
          </p:spPr>
          <p:txBody>
            <a:bodyPr wrap="none" lIns="303733" anchor="ctr" anchorCtr="0">
              <a:normAutofit fontScale="92500" lnSpcReduction="20000"/>
            </a:bodyPr>
            <a:lstStyle/>
            <a:p>
              <a:r>
                <a:rPr lang="zh-CN" altLang="en-US" sz="22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endParaRPr lang="zh-CN" altLang="en-US" sz="225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9"/>
            <p:cNvSpPr/>
            <p:nvPr/>
          </p:nvSpPr>
          <p:spPr>
            <a:xfrm>
              <a:off x="3454254" y="3638636"/>
              <a:ext cx="1199443" cy="253915"/>
            </a:xfrm>
            <a:prstGeom prst="rect">
              <a:avLst/>
            </a:prstGeom>
          </p:spPr>
          <p:txBody>
            <a:bodyPr wrap="none" lIns="303733" anchor="ctr" anchorCtr="0">
              <a:normAutofit fontScale="92500" lnSpcReduction="20000"/>
            </a:bodyPr>
            <a:lstStyle/>
            <a:p>
              <a:r>
                <a:rPr lang="zh-CN" altLang="en-US" sz="22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endParaRPr lang="zh-CN" altLang="en-US" sz="225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39"/>
            <p:cNvSpPr txBox="1"/>
            <p:nvPr/>
          </p:nvSpPr>
          <p:spPr bwMode="auto">
            <a:xfrm>
              <a:off x="6199905" y="1476096"/>
              <a:ext cx="1873534" cy="417134"/>
            </a:xfrm>
            <a:prstGeom prst="rect">
              <a:avLst/>
            </a:prstGeom>
            <a:noFill/>
          </p:spPr>
          <p:txBody>
            <a:bodyPr wrap="square" lIns="303733" tIns="65809" rIns="126556" bIns="65809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40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40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（建议使用主题字体）</a:t>
              </a:r>
              <a:endParaRPr lang="zh-CN" altLang="en-US" sz="140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40"/>
            <p:cNvSpPr txBox="1"/>
            <p:nvPr/>
          </p:nvSpPr>
          <p:spPr bwMode="auto">
            <a:xfrm>
              <a:off x="6813033" y="2597723"/>
              <a:ext cx="1873534" cy="417134"/>
            </a:xfrm>
            <a:prstGeom prst="rect">
              <a:avLst/>
            </a:prstGeom>
            <a:noFill/>
          </p:spPr>
          <p:txBody>
            <a:bodyPr wrap="square" lIns="303733" tIns="65809" rIns="126556" bIns="65809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40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40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（建议使用主题字体）</a:t>
              </a:r>
              <a:endParaRPr lang="zh-CN" altLang="en-US" sz="140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42"/>
            <p:cNvSpPr txBox="1"/>
            <p:nvPr/>
          </p:nvSpPr>
          <p:spPr bwMode="auto">
            <a:xfrm>
              <a:off x="6199905" y="3716264"/>
              <a:ext cx="1873534" cy="417134"/>
            </a:xfrm>
            <a:prstGeom prst="rect">
              <a:avLst/>
            </a:prstGeom>
            <a:noFill/>
          </p:spPr>
          <p:txBody>
            <a:bodyPr wrap="square" lIns="303733" tIns="65809" rIns="126556" bIns="65809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40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40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（建议使用主题字体）</a:t>
              </a:r>
              <a:endParaRPr lang="zh-CN" altLang="en-US" sz="140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2872 -0.03473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  <p:from x="6706" y="1271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49313" y="2225523"/>
            <a:ext cx="2930526" cy="3265496"/>
            <a:chOff x="719138" y="1822475"/>
            <a:chExt cx="2475611" cy="3622124"/>
          </a:xfrm>
        </p:grpSpPr>
        <p:sp>
          <p:nvSpPr>
            <p:cNvPr id="17" name="矩形 16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round/>
            </a:ln>
          </p:spPr>
          <p:txBody>
            <a:bodyPr vert="horz" wrap="square" lIns="128580" tIns="64290" rIns="128580" bIns="64290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68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五边形 17"/>
            <p:cNvSpPr/>
            <p:nvPr/>
          </p:nvSpPr>
          <p:spPr bwMode="auto">
            <a:xfrm>
              <a:off x="720779" y="2465501"/>
              <a:ext cx="2473970" cy="546905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</a:ln>
            <a:effectLst/>
          </p:spPr>
          <p:txBody>
            <a:bodyPr vert="horz" wrap="none" lIns="128580" tIns="64290" rIns="128580" bIns="64290" anchor="ctr" anchorCtr="1" compatLnSpc="1"/>
            <a:lstStyle/>
            <a:p>
              <a:pPr algn="ctr"/>
              <a:r>
                <a:rPr lang="zh-CN" altLang="en-US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箭头: 五边形 18"/>
            <p:cNvSpPr/>
            <p:nvPr/>
          </p:nvSpPr>
          <p:spPr bwMode="auto">
            <a:xfrm>
              <a:off x="1416393" y="1822475"/>
              <a:ext cx="1082742" cy="546906"/>
            </a:xfrm>
            <a:prstGeom prst="homePlate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128580" tIns="64290" rIns="128580" bIns="64290" numCol="1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3375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endParaRPr lang="en-US" altLang="zh-CN" sz="337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4137" y="2225523"/>
            <a:ext cx="2930526" cy="3265496"/>
            <a:chOff x="719138" y="1822474"/>
            <a:chExt cx="2475611" cy="3622125"/>
          </a:xfrm>
        </p:grpSpPr>
        <p:sp>
          <p:nvSpPr>
            <p:cNvPr id="14" name="矩形 13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round/>
            </a:ln>
          </p:spPr>
          <p:txBody>
            <a:bodyPr vert="horz" wrap="square" lIns="128580" tIns="64290" rIns="128580" bIns="64290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68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箭头: V 形 14"/>
            <p:cNvSpPr/>
            <p:nvPr/>
          </p:nvSpPr>
          <p:spPr bwMode="auto">
            <a:xfrm>
              <a:off x="720779" y="2465501"/>
              <a:ext cx="2473970" cy="546906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</a:ln>
            <a:effectLst/>
          </p:spPr>
          <p:txBody>
            <a:bodyPr vert="horz" wrap="none" lIns="128580" tIns="64290" rIns="128580" bIns="64290" anchor="ctr" anchorCtr="1" compatLnSpc="1"/>
            <a:lstStyle/>
            <a:p>
              <a:pPr algn="ctr"/>
              <a:r>
                <a:rPr lang="zh-CN" altLang="en-US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箭头: V 形 15"/>
            <p:cNvSpPr/>
            <p:nvPr/>
          </p:nvSpPr>
          <p:spPr bwMode="auto">
            <a:xfrm>
              <a:off x="1184396" y="1822474"/>
              <a:ext cx="1546737" cy="546907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128580" tIns="64290" rIns="128580" bIns="64290" numCol="1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3375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en-US" altLang="zh-CN" sz="337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47058" y="2225523"/>
            <a:ext cx="2930529" cy="3265496"/>
            <a:chOff x="719136" y="1822475"/>
            <a:chExt cx="2475613" cy="3622124"/>
          </a:xfrm>
        </p:grpSpPr>
        <p:sp>
          <p:nvSpPr>
            <p:cNvPr id="11" name="矩形 10"/>
            <p:cNvSpPr/>
            <p:nvPr/>
          </p:nvSpPr>
          <p:spPr bwMode="auto">
            <a:xfrm>
              <a:off x="719136" y="3068961"/>
              <a:ext cx="2144490" cy="2375638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round/>
            </a:ln>
          </p:spPr>
          <p:txBody>
            <a:bodyPr vert="horz" wrap="square" lIns="128580" tIns="64290" rIns="128580" bIns="64290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68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箭头: V 形 11"/>
            <p:cNvSpPr/>
            <p:nvPr/>
          </p:nvSpPr>
          <p:spPr bwMode="auto">
            <a:xfrm>
              <a:off x="720779" y="2465501"/>
              <a:ext cx="2473970" cy="54690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  <a:effectLst/>
          </p:spPr>
          <p:txBody>
            <a:bodyPr vert="horz" wrap="none" lIns="128580" tIns="64290" rIns="128580" bIns="64290" anchor="ctr" anchorCtr="1" compatLnSpc="1"/>
            <a:lstStyle/>
            <a:p>
              <a:pPr algn="ctr"/>
              <a:r>
                <a:rPr lang="zh-CN" altLang="en-US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箭头: V 形 12"/>
            <p:cNvSpPr/>
            <p:nvPr/>
          </p:nvSpPr>
          <p:spPr bwMode="auto">
            <a:xfrm>
              <a:off x="1184395" y="1822475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128580" tIns="64290" rIns="128580" bIns="64290" numCol="1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3375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endParaRPr lang="en-US" altLang="zh-CN" sz="337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59985" y="2225523"/>
            <a:ext cx="2930526" cy="3265496"/>
            <a:chOff x="719138" y="1822475"/>
            <a:chExt cx="2475611" cy="3622124"/>
          </a:xfrm>
        </p:grpSpPr>
        <p:sp>
          <p:nvSpPr>
            <p:cNvPr id="8" name="矩形 7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round/>
            </a:ln>
          </p:spPr>
          <p:txBody>
            <a:bodyPr vert="horz" wrap="square" lIns="128580" tIns="64290" rIns="128580" bIns="64290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68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箭头: V 形 8"/>
            <p:cNvSpPr/>
            <p:nvPr/>
          </p:nvSpPr>
          <p:spPr bwMode="auto">
            <a:xfrm>
              <a:off x="720779" y="2465501"/>
              <a:ext cx="2473970" cy="546905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</a:ln>
            <a:effectLst/>
          </p:spPr>
          <p:txBody>
            <a:bodyPr vert="horz" wrap="none" lIns="128580" tIns="64290" rIns="128580" bIns="64290" anchor="ctr" anchorCtr="1" compatLnSpc="1"/>
            <a:lstStyle/>
            <a:p>
              <a:pPr algn="ctr"/>
              <a:r>
                <a:rPr lang="zh-CN" altLang="en-US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箭头: V 形 9"/>
            <p:cNvSpPr/>
            <p:nvPr/>
          </p:nvSpPr>
          <p:spPr bwMode="auto">
            <a:xfrm>
              <a:off x="1184396" y="1822475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128580" tIns="64290" rIns="128580" bIns="64290" numCol="1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3375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2022</a:t>
              </a:r>
              <a:endParaRPr lang="en-US" altLang="zh-CN" sz="337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03f37d8-515c-4526-bc60-5f0deb8e19b3"/>
          <p:cNvGrpSpPr>
            <a:grpSpLocks noChangeAspect="1"/>
          </p:cNvGrpSpPr>
          <p:nvPr/>
        </p:nvGrpSpPr>
        <p:grpSpPr>
          <a:xfrm>
            <a:off x="1117527" y="1511563"/>
            <a:ext cx="10623697" cy="3455399"/>
            <a:chOff x="1019436" y="1230064"/>
            <a:chExt cx="10073391" cy="3276410"/>
          </a:xfrm>
        </p:grpSpPr>
        <p:grpSp>
          <p:nvGrpSpPr>
            <p:cNvPr id="4" name="Group 51"/>
            <p:cNvGrpSpPr/>
            <p:nvPr/>
          </p:nvGrpSpPr>
          <p:grpSpPr>
            <a:xfrm>
              <a:off x="1019436" y="1230064"/>
              <a:ext cx="10073391" cy="2753656"/>
              <a:chOff x="1199456" y="998508"/>
              <a:chExt cx="10073391" cy="2949207"/>
            </a:xfrm>
          </p:grpSpPr>
          <p:sp>
            <p:nvSpPr>
              <p:cNvPr id="29" name="Freeform: Shape 2"/>
              <p:cNvSpPr/>
              <p:nvPr/>
            </p:nvSpPr>
            <p:spPr bwMode="auto">
              <a:xfrm>
                <a:off x="1199456" y="3402143"/>
                <a:ext cx="2556284" cy="545569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0" name="TextBox 7"/>
              <p:cNvSpPr txBox="1"/>
              <p:nvPr/>
            </p:nvSpPr>
            <p:spPr bwMode="auto">
              <a:xfrm>
                <a:off x="2269208" y="2789877"/>
                <a:ext cx="416781" cy="3955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 contourW="12700">
                  <a:bevelT w="0" h="0"/>
                </a:sp3d>
              </a:bodyPr>
              <a:lstStyle/>
              <a:p>
                <a:pPr marL="0" lvl="1" algn="ctr"/>
                <a:r>
                  <a:rPr lang="en-US" altLang="ko-KR" sz="25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20%</a:t>
                </a:r>
                <a:endParaRPr lang="en-US" altLang="ko-KR" sz="253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Freeform: Shape 3"/>
              <p:cNvSpPr/>
              <p:nvPr/>
            </p:nvSpPr>
            <p:spPr bwMode="auto">
              <a:xfrm>
                <a:off x="3078733" y="2311000"/>
                <a:ext cx="2556284" cy="1636715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2" name="TextBox 8"/>
              <p:cNvSpPr txBox="1"/>
              <p:nvPr/>
            </p:nvSpPr>
            <p:spPr bwMode="auto">
              <a:xfrm>
                <a:off x="4142073" y="1751958"/>
                <a:ext cx="429605" cy="3955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 contourW="12700">
                  <a:bevelT w="0" h="0"/>
                </a:sp3d>
              </a:bodyPr>
              <a:lstStyle/>
              <a:p>
                <a:pPr marL="0" lvl="1" algn="ctr"/>
                <a:r>
                  <a:rPr lang="en-US" altLang="ko-KR" sz="253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60%</a:t>
                </a:r>
                <a:endParaRPr lang="en-US" altLang="ko-KR" sz="253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" name="Freeform: Shape 4"/>
              <p:cNvSpPr/>
              <p:nvPr/>
            </p:nvSpPr>
            <p:spPr bwMode="auto">
              <a:xfrm>
                <a:off x="4958010" y="2580143"/>
                <a:ext cx="2556284" cy="1367569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4" name="TextBox 9"/>
              <p:cNvSpPr txBox="1"/>
              <p:nvPr/>
            </p:nvSpPr>
            <p:spPr bwMode="auto">
              <a:xfrm>
                <a:off x="6022148" y="2045811"/>
                <a:ext cx="428002" cy="3955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 contourW="12700">
                  <a:bevelT w="0" h="0"/>
                </a:sp3d>
              </a:bodyPr>
              <a:lstStyle/>
              <a:p>
                <a:pPr marL="0" lvl="1" algn="ctr"/>
                <a:r>
                  <a:rPr lang="en-US" altLang="ko-KR" sz="253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50%</a:t>
                </a:r>
                <a:endParaRPr lang="en-US" altLang="ko-KR" sz="253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" name="Freeform: Shape 5"/>
              <p:cNvSpPr/>
              <p:nvPr/>
            </p:nvSpPr>
            <p:spPr bwMode="auto">
              <a:xfrm>
                <a:off x="6837287" y="1514815"/>
                <a:ext cx="2556284" cy="2432899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6" name="TextBox 10"/>
              <p:cNvSpPr txBox="1"/>
              <p:nvPr/>
            </p:nvSpPr>
            <p:spPr bwMode="auto">
              <a:xfrm>
                <a:off x="7900625" y="998508"/>
                <a:ext cx="429605" cy="3955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 contourW="12700">
                  <a:bevelT w="0" h="0"/>
                </a:sp3d>
              </a:bodyPr>
              <a:lstStyle/>
              <a:p>
                <a:pPr marL="0" lvl="1" algn="ctr"/>
                <a:r>
                  <a:rPr lang="en-US" altLang="ko-KR" sz="253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90%</a:t>
                </a:r>
                <a:endParaRPr lang="en-US" altLang="ko-KR" sz="253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Freeform: Shape 6"/>
              <p:cNvSpPr/>
              <p:nvPr/>
            </p:nvSpPr>
            <p:spPr bwMode="auto">
              <a:xfrm>
                <a:off x="8716563" y="2041280"/>
                <a:ext cx="2556284" cy="1906434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8" name="TextBox 11"/>
              <p:cNvSpPr txBox="1"/>
              <p:nvPr/>
            </p:nvSpPr>
            <p:spPr bwMode="auto">
              <a:xfrm>
                <a:off x="9803146" y="1500238"/>
                <a:ext cx="383118" cy="3955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 contourW="12700">
                  <a:bevelT w="0" h="0"/>
                </a:sp3d>
              </a:bodyPr>
              <a:lstStyle/>
              <a:p>
                <a:pPr marL="0" lvl="1" algn="ctr"/>
                <a:r>
                  <a:rPr lang="en-US" altLang="ko-KR" sz="253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70%</a:t>
                </a:r>
                <a:endParaRPr lang="en-US" altLang="ko-KR" sz="253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Freeform: Shape 46"/>
            <p:cNvSpPr/>
            <p:nvPr/>
          </p:nvSpPr>
          <p:spPr bwMode="auto">
            <a:xfrm>
              <a:off x="9624384" y="4125872"/>
              <a:ext cx="380602" cy="380602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6" name="Freeform: Shape 47"/>
            <p:cNvSpPr/>
            <p:nvPr/>
          </p:nvSpPr>
          <p:spPr bwMode="auto">
            <a:xfrm>
              <a:off x="5844362" y="4125872"/>
              <a:ext cx="380602" cy="380602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7" name="Freeform: Shape 48"/>
            <p:cNvSpPr/>
            <p:nvPr/>
          </p:nvSpPr>
          <p:spPr bwMode="auto">
            <a:xfrm>
              <a:off x="7734374" y="4125872"/>
              <a:ext cx="380602" cy="380602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8" name="Freeform: Shape 49"/>
            <p:cNvSpPr/>
            <p:nvPr/>
          </p:nvSpPr>
          <p:spPr bwMode="auto">
            <a:xfrm>
              <a:off x="2064338" y="4125872"/>
              <a:ext cx="380602" cy="3806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9" name="Freeform: Shape 50"/>
            <p:cNvSpPr/>
            <p:nvPr/>
          </p:nvSpPr>
          <p:spPr bwMode="auto">
            <a:xfrm>
              <a:off x="3954350" y="4125872"/>
              <a:ext cx="380602" cy="38060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cxnSp>
          <p:nvCxnSpPr>
            <p:cNvPr id="10" name="Straight Connector 54"/>
            <p:cNvCxnSpPr/>
            <p:nvPr/>
          </p:nvCxnSpPr>
          <p:spPr>
            <a:xfrm>
              <a:off x="2551573" y="4312795"/>
              <a:ext cx="12961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55"/>
            <p:cNvCxnSpPr/>
            <p:nvPr/>
          </p:nvCxnSpPr>
          <p:spPr>
            <a:xfrm>
              <a:off x="4441585" y="4313126"/>
              <a:ext cx="12961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56"/>
            <p:cNvCxnSpPr/>
            <p:nvPr/>
          </p:nvCxnSpPr>
          <p:spPr>
            <a:xfrm>
              <a:off x="6331597" y="4312795"/>
              <a:ext cx="12961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57"/>
            <p:cNvCxnSpPr/>
            <p:nvPr/>
          </p:nvCxnSpPr>
          <p:spPr>
            <a:xfrm>
              <a:off x="8221609" y="4312795"/>
              <a:ext cx="12961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536027" y="5235663"/>
            <a:ext cx="9786697" cy="1227070"/>
            <a:chOff x="874713" y="3178589"/>
            <a:chExt cx="9279748" cy="1163510"/>
          </a:xfrm>
        </p:grpSpPr>
        <p:sp>
          <p:nvSpPr>
            <p:cNvPr id="43" name="矩形 42"/>
            <p:cNvSpPr/>
            <p:nvPr/>
          </p:nvSpPr>
          <p:spPr>
            <a:xfrm>
              <a:off x="874713" y="3677812"/>
              <a:ext cx="9279748" cy="6642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74713" y="3178589"/>
              <a:ext cx="2241974" cy="4381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b8eb1a9-5e41-4dc7-8651-6c21bc0e2157"/>
          <p:cNvGrpSpPr>
            <a:grpSpLocks noChangeAspect="1"/>
          </p:cNvGrpSpPr>
          <p:nvPr/>
        </p:nvGrpSpPr>
        <p:grpSpPr>
          <a:xfrm>
            <a:off x="1838368" y="1881200"/>
            <a:ext cx="9527214" cy="4205930"/>
            <a:chOff x="1893524" y="1783754"/>
            <a:chExt cx="9033706" cy="3988064"/>
          </a:xfrm>
        </p:grpSpPr>
        <p:grpSp>
          <p:nvGrpSpPr>
            <p:cNvPr id="4" name="Group 216"/>
            <p:cNvGrpSpPr/>
            <p:nvPr/>
          </p:nvGrpSpPr>
          <p:grpSpPr>
            <a:xfrm>
              <a:off x="1948434" y="1905489"/>
              <a:ext cx="8272946" cy="3866329"/>
              <a:chOff x="2145115" y="1528232"/>
              <a:chExt cx="7898631" cy="3866329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7" name="Freeform: Shape 217"/>
              <p:cNvSpPr/>
              <p:nvPr/>
            </p:nvSpPr>
            <p:spPr bwMode="auto">
              <a:xfrm>
                <a:off x="3743896" y="3736268"/>
                <a:ext cx="1330241" cy="1658293"/>
              </a:xfrm>
              <a:custGeom>
                <a:avLst/>
                <a:gdLst>
                  <a:gd name="T0" fmla="*/ 1433 w 1476"/>
                  <a:gd name="T1" fmla="*/ 512 h 1840"/>
                  <a:gd name="T2" fmla="*/ 1366 w 1476"/>
                  <a:gd name="T3" fmla="*/ 498 h 1840"/>
                  <a:gd name="T4" fmla="*/ 1225 w 1476"/>
                  <a:gd name="T5" fmla="*/ 450 h 1840"/>
                  <a:gd name="T6" fmla="*/ 1175 w 1476"/>
                  <a:gd name="T7" fmla="*/ 407 h 1840"/>
                  <a:gd name="T8" fmla="*/ 1079 w 1476"/>
                  <a:gd name="T9" fmla="*/ 391 h 1840"/>
                  <a:gd name="T10" fmla="*/ 1092 w 1476"/>
                  <a:gd name="T11" fmla="*/ 323 h 1840"/>
                  <a:gd name="T12" fmla="*/ 1031 w 1476"/>
                  <a:gd name="T13" fmla="*/ 313 h 1840"/>
                  <a:gd name="T14" fmla="*/ 975 w 1476"/>
                  <a:gd name="T15" fmla="*/ 273 h 1840"/>
                  <a:gd name="T16" fmla="*/ 888 w 1476"/>
                  <a:gd name="T17" fmla="*/ 215 h 1840"/>
                  <a:gd name="T18" fmla="*/ 793 w 1476"/>
                  <a:gd name="T19" fmla="*/ 151 h 1840"/>
                  <a:gd name="T20" fmla="*/ 748 w 1476"/>
                  <a:gd name="T21" fmla="*/ 119 h 1840"/>
                  <a:gd name="T22" fmla="*/ 686 w 1476"/>
                  <a:gd name="T23" fmla="*/ 99 h 1840"/>
                  <a:gd name="T24" fmla="*/ 639 w 1476"/>
                  <a:gd name="T25" fmla="*/ 84 h 1840"/>
                  <a:gd name="T26" fmla="*/ 556 w 1476"/>
                  <a:gd name="T27" fmla="*/ 74 h 1840"/>
                  <a:gd name="T28" fmla="*/ 513 w 1476"/>
                  <a:gd name="T29" fmla="*/ 120 h 1840"/>
                  <a:gd name="T30" fmla="*/ 435 w 1476"/>
                  <a:gd name="T31" fmla="*/ 169 h 1840"/>
                  <a:gd name="T32" fmla="*/ 363 w 1476"/>
                  <a:gd name="T33" fmla="*/ 215 h 1840"/>
                  <a:gd name="T34" fmla="*/ 300 w 1476"/>
                  <a:gd name="T35" fmla="*/ 183 h 1840"/>
                  <a:gd name="T36" fmla="*/ 266 w 1476"/>
                  <a:gd name="T37" fmla="*/ 125 h 1840"/>
                  <a:gd name="T38" fmla="*/ 232 w 1476"/>
                  <a:gd name="T39" fmla="*/ 66 h 1840"/>
                  <a:gd name="T40" fmla="*/ 273 w 1476"/>
                  <a:gd name="T41" fmla="*/ 0 h 1840"/>
                  <a:gd name="T42" fmla="*/ 112 w 1476"/>
                  <a:gd name="T43" fmla="*/ 35 h 1840"/>
                  <a:gd name="T44" fmla="*/ 0 w 1476"/>
                  <a:gd name="T45" fmla="*/ 34 h 1840"/>
                  <a:gd name="T46" fmla="*/ 111 w 1476"/>
                  <a:gd name="T47" fmla="*/ 78 h 1840"/>
                  <a:gd name="T48" fmla="*/ 289 w 1476"/>
                  <a:gd name="T49" fmla="*/ 208 h 1840"/>
                  <a:gd name="T50" fmla="*/ 387 w 1476"/>
                  <a:gd name="T51" fmla="*/ 307 h 1840"/>
                  <a:gd name="T52" fmla="*/ 347 w 1476"/>
                  <a:gd name="T53" fmla="*/ 366 h 1840"/>
                  <a:gd name="T54" fmla="*/ 323 w 1476"/>
                  <a:gd name="T55" fmla="*/ 404 h 1840"/>
                  <a:gd name="T56" fmla="*/ 318 w 1476"/>
                  <a:gd name="T57" fmla="*/ 432 h 1840"/>
                  <a:gd name="T58" fmla="*/ 314 w 1476"/>
                  <a:gd name="T59" fmla="*/ 534 h 1840"/>
                  <a:gd name="T60" fmla="*/ 339 w 1476"/>
                  <a:gd name="T61" fmla="*/ 648 h 1840"/>
                  <a:gd name="T62" fmla="*/ 401 w 1476"/>
                  <a:gd name="T63" fmla="*/ 699 h 1840"/>
                  <a:gd name="T64" fmla="*/ 500 w 1476"/>
                  <a:gd name="T65" fmla="*/ 818 h 1840"/>
                  <a:gd name="T66" fmla="*/ 584 w 1476"/>
                  <a:gd name="T67" fmla="*/ 904 h 1840"/>
                  <a:gd name="T68" fmla="*/ 584 w 1476"/>
                  <a:gd name="T69" fmla="*/ 1002 h 1840"/>
                  <a:gd name="T70" fmla="*/ 581 w 1476"/>
                  <a:gd name="T71" fmla="*/ 1058 h 1840"/>
                  <a:gd name="T72" fmla="*/ 564 w 1476"/>
                  <a:gd name="T73" fmla="*/ 1129 h 1840"/>
                  <a:gd name="T74" fmla="*/ 539 w 1476"/>
                  <a:gd name="T75" fmla="*/ 1261 h 1840"/>
                  <a:gd name="T76" fmla="*/ 525 w 1476"/>
                  <a:gd name="T77" fmla="*/ 1359 h 1840"/>
                  <a:gd name="T78" fmla="*/ 490 w 1476"/>
                  <a:gd name="T79" fmla="*/ 1434 h 1840"/>
                  <a:gd name="T80" fmla="*/ 492 w 1476"/>
                  <a:gd name="T81" fmla="*/ 1523 h 1840"/>
                  <a:gd name="T82" fmla="*/ 480 w 1476"/>
                  <a:gd name="T83" fmla="*/ 1642 h 1840"/>
                  <a:gd name="T84" fmla="*/ 471 w 1476"/>
                  <a:gd name="T85" fmla="*/ 1730 h 1840"/>
                  <a:gd name="T86" fmla="*/ 470 w 1476"/>
                  <a:gd name="T87" fmla="*/ 1785 h 1840"/>
                  <a:gd name="T88" fmla="*/ 538 w 1476"/>
                  <a:gd name="T89" fmla="*/ 1805 h 1840"/>
                  <a:gd name="T90" fmla="*/ 581 w 1476"/>
                  <a:gd name="T91" fmla="*/ 1839 h 1840"/>
                  <a:gd name="T92" fmla="*/ 616 w 1476"/>
                  <a:gd name="T93" fmla="*/ 1795 h 1840"/>
                  <a:gd name="T94" fmla="*/ 686 w 1476"/>
                  <a:gd name="T95" fmla="*/ 1704 h 1840"/>
                  <a:gd name="T96" fmla="*/ 679 w 1476"/>
                  <a:gd name="T97" fmla="*/ 1643 h 1840"/>
                  <a:gd name="T98" fmla="*/ 718 w 1476"/>
                  <a:gd name="T99" fmla="*/ 1503 h 1840"/>
                  <a:gd name="T100" fmla="*/ 764 w 1476"/>
                  <a:gd name="T101" fmla="*/ 1497 h 1840"/>
                  <a:gd name="T102" fmla="*/ 814 w 1476"/>
                  <a:gd name="T103" fmla="*/ 1432 h 1840"/>
                  <a:gd name="T104" fmla="*/ 882 w 1476"/>
                  <a:gd name="T105" fmla="*/ 1412 h 1840"/>
                  <a:gd name="T106" fmla="*/ 935 w 1476"/>
                  <a:gd name="T107" fmla="*/ 1345 h 1840"/>
                  <a:gd name="T108" fmla="*/ 996 w 1476"/>
                  <a:gd name="T109" fmla="*/ 1304 h 1840"/>
                  <a:gd name="T110" fmla="*/ 1058 w 1476"/>
                  <a:gd name="T111" fmla="*/ 1233 h 1840"/>
                  <a:gd name="T112" fmla="*/ 1099 w 1476"/>
                  <a:gd name="T113" fmla="*/ 1185 h 1840"/>
                  <a:gd name="T114" fmla="*/ 1141 w 1476"/>
                  <a:gd name="T115" fmla="*/ 1078 h 1840"/>
                  <a:gd name="T116" fmla="*/ 1325 w 1476"/>
                  <a:gd name="T117" fmla="*/ 929 h 1840"/>
                  <a:gd name="T118" fmla="*/ 1371 w 1476"/>
                  <a:gd name="T119" fmla="*/ 821 h 1840"/>
                  <a:gd name="T120" fmla="*/ 1393 w 1476"/>
                  <a:gd name="T121" fmla="*/ 731 h 1840"/>
                  <a:gd name="T122" fmla="*/ 1453 w 1476"/>
                  <a:gd name="T123" fmla="*/ 679 h 1840"/>
                  <a:gd name="T124" fmla="*/ 1470 w 1476"/>
                  <a:gd name="T125" fmla="*/ 609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76" h="1840">
                    <a:moveTo>
                      <a:pt x="1460" y="579"/>
                    </a:moveTo>
                    <a:lnTo>
                      <a:pt x="1460" y="579"/>
                    </a:lnTo>
                    <a:lnTo>
                      <a:pt x="1456" y="571"/>
                    </a:lnTo>
                    <a:lnTo>
                      <a:pt x="1452" y="561"/>
                    </a:lnTo>
                    <a:lnTo>
                      <a:pt x="1450" y="541"/>
                    </a:lnTo>
                    <a:lnTo>
                      <a:pt x="1448" y="532"/>
                    </a:lnTo>
                    <a:lnTo>
                      <a:pt x="1445" y="524"/>
                    </a:lnTo>
                    <a:lnTo>
                      <a:pt x="1441" y="517"/>
                    </a:lnTo>
                    <a:lnTo>
                      <a:pt x="1437" y="514"/>
                    </a:lnTo>
                    <a:lnTo>
                      <a:pt x="1433" y="512"/>
                    </a:lnTo>
                    <a:lnTo>
                      <a:pt x="1433" y="512"/>
                    </a:lnTo>
                    <a:lnTo>
                      <a:pt x="1426" y="509"/>
                    </a:lnTo>
                    <a:lnTo>
                      <a:pt x="1417" y="508"/>
                    </a:lnTo>
                    <a:lnTo>
                      <a:pt x="1400" y="509"/>
                    </a:lnTo>
                    <a:lnTo>
                      <a:pt x="1391" y="509"/>
                    </a:lnTo>
                    <a:lnTo>
                      <a:pt x="1383" y="508"/>
                    </a:lnTo>
                    <a:lnTo>
                      <a:pt x="1375" y="506"/>
                    </a:lnTo>
                    <a:lnTo>
                      <a:pt x="1371" y="505"/>
                    </a:lnTo>
                    <a:lnTo>
                      <a:pt x="1368" y="501"/>
                    </a:lnTo>
                    <a:lnTo>
                      <a:pt x="1368" y="501"/>
                    </a:lnTo>
                    <a:lnTo>
                      <a:pt x="1367" y="500"/>
                    </a:lnTo>
                    <a:lnTo>
                      <a:pt x="1366" y="498"/>
                    </a:lnTo>
                    <a:lnTo>
                      <a:pt x="1366" y="491"/>
                    </a:lnTo>
                    <a:lnTo>
                      <a:pt x="1364" y="484"/>
                    </a:lnTo>
                    <a:lnTo>
                      <a:pt x="1362" y="482"/>
                    </a:lnTo>
                    <a:lnTo>
                      <a:pt x="1360" y="480"/>
                    </a:lnTo>
                    <a:lnTo>
                      <a:pt x="1360" y="480"/>
                    </a:lnTo>
                    <a:lnTo>
                      <a:pt x="1344" y="472"/>
                    </a:lnTo>
                    <a:lnTo>
                      <a:pt x="1328" y="466"/>
                    </a:lnTo>
                    <a:lnTo>
                      <a:pt x="1311" y="462"/>
                    </a:lnTo>
                    <a:lnTo>
                      <a:pt x="1294" y="458"/>
                    </a:lnTo>
                    <a:lnTo>
                      <a:pt x="1260" y="454"/>
                    </a:lnTo>
                    <a:lnTo>
                      <a:pt x="1225" y="450"/>
                    </a:lnTo>
                    <a:lnTo>
                      <a:pt x="1225" y="450"/>
                    </a:lnTo>
                    <a:lnTo>
                      <a:pt x="1220" y="449"/>
                    </a:lnTo>
                    <a:lnTo>
                      <a:pt x="1215" y="447"/>
                    </a:lnTo>
                    <a:lnTo>
                      <a:pt x="1205" y="440"/>
                    </a:lnTo>
                    <a:lnTo>
                      <a:pt x="1197" y="431"/>
                    </a:lnTo>
                    <a:lnTo>
                      <a:pt x="1191" y="421"/>
                    </a:lnTo>
                    <a:lnTo>
                      <a:pt x="1191" y="421"/>
                    </a:lnTo>
                    <a:lnTo>
                      <a:pt x="1187" y="416"/>
                    </a:lnTo>
                    <a:lnTo>
                      <a:pt x="1184" y="413"/>
                    </a:lnTo>
                    <a:lnTo>
                      <a:pt x="1179" y="409"/>
                    </a:lnTo>
                    <a:lnTo>
                      <a:pt x="1175" y="407"/>
                    </a:lnTo>
                    <a:lnTo>
                      <a:pt x="1166" y="404"/>
                    </a:lnTo>
                    <a:lnTo>
                      <a:pt x="1154" y="402"/>
                    </a:lnTo>
                    <a:lnTo>
                      <a:pt x="1132" y="401"/>
                    </a:lnTo>
                    <a:lnTo>
                      <a:pt x="1119" y="401"/>
                    </a:lnTo>
                    <a:lnTo>
                      <a:pt x="1108" y="399"/>
                    </a:lnTo>
                    <a:lnTo>
                      <a:pt x="1108" y="399"/>
                    </a:lnTo>
                    <a:lnTo>
                      <a:pt x="1092" y="397"/>
                    </a:lnTo>
                    <a:lnTo>
                      <a:pt x="1084" y="394"/>
                    </a:lnTo>
                    <a:lnTo>
                      <a:pt x="1081" y="393"/>
                    </a:lnTo>
                    <a:lnTo>
                      <a:pt x="1079" y="391"/>
                    </a:lnTo>
                    <a:lnTo>
                      <a:pt x="1079" y="391"/>
                    </a:lnTo>
                    <a:lnTo>
                      <a:pt x="1077" y="386"/>
                    </a:lnTo>
                    <a:lnTo>
                      <a:pt x="1076" y="382"/>
                    </a:lnTo>
                    <a:lnTo>
                      <a:pt x="1075" y="377"/>
                    </a:lnTo>
                    <a:lnTo>
                      <a:pt x="1075" y="374"/>
                    </a:lnTo>
                    <a:lnTo>
                      <a:pt x="1076" y="365"/>
                    </a:lnTo>
                    <a:lnTo>
                      <a:pt x="1080" y="357"/>
                    </a:lnTo>
                    <a:lnTo>
                      <a:pt x="1089" y="341"/>
                    </a:lnTo>
                    <a:lnTo>
                      <a:pt x="1094" y="332"/>
                    </a:lnTo>
                    <a:lnTo>
                      <a:pt x="1096" y="323"/>
                    </a:lnTo>
                    <a:lnTo>
                      <a:pt x="1096" y="323"/>
                    </a:lnTo>
                    <a:lnTo>
                      <a:pt x="1092" y="323"/>
                    </a:lnTo>
                    <a:lnTo>
                      <a:pt x="1089" y="323"/>
                    </a:lnTo>
                    <a:lnTo>
                      <a:pt x="1087" y="322"/>
                    </a:lnTo>
                    <a:lnTo>
                      <a:pt x="1087" y="322"/>
                    </a:lnTo>
                    <a:lnTo>
                      <a:pt x="1087" y="319"/>
                    </a:lnTo>
                    <a:lnTo>
                      <a:pt x="1087" y="317"/>
                    </a:lnTo>
                    <a:lnTo>
                      <a:pt x="1087" y="314"/>
                    </a:lnTo>
                    <a:lnTo>
                      <a:pt x="1087" y="314"/>
                    </a:lnTo>
                    <a:lnTo>
                      <a:pt x="1078" y="313"/>
                    </a:lnTo>
                    <a:lnTo>
                      <a:pt x="1068" y="313"/>
                    </a:lnTo>
                    <a:lnTo>
                      <a:pt x="1050" y="314"/>
                    </a:lnTo>
                    <a:lnTo>
                      <a:pt x="1031" y="313"/>
                    </a:lnTo>
                    <a:lnTo>
                      <a:pt x="1022" y="311"/>
                    </a:lnTo>
                    <a:lnTo>
                      <a:pt x="1014" y="309"/>
                    </a:lnTo>
                    <a:lnTo>
                      <a:pt x="1014" y="309"/>
                    </a:lnTo>
                    <a:lnTo>
                      <a:pt x="1010" y="307"/>
                    </a:lnTo>
                    <a:lnTo>
                      <a:pt x="1005" y="303"/>
                    </a:lnTo>
                    <a:lnTo>
                      <a:pt x="997" y="293"/>
                    </a:lnTo>
                    <a:lnTo>
                      <a:pt x="989" y="283"/>
                    </a:lnTo>
                    <a:lnTo>
                      <a:pt x="985" y="280"/>
                    </a:lnTo>
                    <a:lnTo>
                      <a:pt x="981" y="276"/>
                    </a:lnTo>
                    <a:lnTo>
                      <a:pt x="981" y="276"/>
                    </a:lnTo>
                    <a:lnTo>
                      <a:pt x="975" y="273"/>
                    </a:lnTo>
                    <a:lnTo>
                      <a:pt x="967" y="270"/>
                    </a:lnTo>
                    <a:lnTo>
                      <a:pt x="948" y="267"/>
                    </a:lnTo>
                    <a:lnTo>
                      <a:pt x="940" y="265"/>
                    </a:lnTo>
                    <a:lnTo>
                      <a:pt x="931" y="263"/>
                    </a:lnTo>
                    <a:lnTo>
                      <a:pt x="925" y="259"/>
                    </a:lnTo>
                    <a:lnTo>
                      <a:pt x="918" y="255"/>
                    </a:lnTo>
                    <a:lnTo>
                      <a:pt x="918" y="255"/>
                    </a:lnTo>
                    <a:lnTo>
                      <a:pt x="911" y="244"/>
                    </a:lnTo>
                    <a:lnTo>
                      <a:pt x="903" y="234"/>
                    </a:lnTo>
                    <a:lnTo>
                      <a:pt x="895" y="224"/>
                    </a:lnTo>
                    <a:lnTo>
                      <a:pt x="888" y="215"/>
                    </a:lnTo>
                    <a:lnTo>
                      <a:pt x="888" y="215"/>
                    </a:lnTo>
                    <a:lnTo>
                      <a:pt x="879" y="207"/>
                    </a:lnTo>
                    <a:lnTo>
                      <a:pt x="869" y="200"/>
                    </a:lnTo>
                    <a:lnTo>
                      <a:pt x="859" y="194"/>
                    </a:lnTo>
                    <a:lnTo>
                      <a:pt x="847" y="190"/>
                    </a:lnTo>
                    <a:lnTo>
                      <a:pt x="824" y="178"/>
                    </a:lnTo>
                    <a:lnTo>
                      <a:pt x="814" y="173"/>
                    </a:lnTo>
                    <a:lnTo>
                      <a:pt x="804" y="165"/>
                    </a:lnTo>
                    <a:lnTo>
                      <a:pt x="804" y="165"/>
                    </a:lnTo>
                    <a:lnTo>
                      <a:pt x="798" y="158"/>
                    </a:lnTo>
                    <a:lnTo>
                      <a:pt x="793" y="151"/>
                    </a:lnTo>
                    <a:lnTo>
                      <a:pt x="788" y="143"/>
                    </a:lnTo>
                    <a:lnTo>
                      <a:pt x="782" y="136"/>
                    </a:lnTo>
                    <a:lnTo>
                      <a:pt x="782" y="136"/>
                    </a:lnTo>
                    <a:lnTo>
                      <a:pt x="778" y="134"/>
                    </a:lnTo>
                    <a:lnTo>
                      <a:pt x="771" y="132"/>
                    </a:lnTo>
                    <a:lnTo>
                      <a:pt x="765" y="131"/>
                    </a:lnTo>
                    <a:lnTo>
                      <a:pt x="760" y="129"/>
                    </a:lnTo>
                    <a:lnTo>
                      <a:pt x="760" y="129"/>
                    </a:lnTo>
                    <a:lnTo>
                      <a:pt x="755" y="127"/>
                    </a:lnTo>
                    <a:lnTo>
                      <a:pt x="752" y="123"/>
                    </a:lnTo>
                    <a:lnTo>
                      <a:pt x="748" y="119"/>
                    </a:lnTo>
                    <a:lnTo>
                      <a:pt x="744" y="117"/>
                    </a:lnTo>
                    <a:lnTo>
                      <a:pt x="744" y="117"/>
                    </a:lnTo>
                    <a:lnTo>
                      <a:pt x="737" y="115"/>
                    </a:lnTo>
                    <a:lnTo>
                      <a:pt x="730" y="115"/>
                    </a:lnTo>
                    <a:lnTo>
                      <a:pt x="722" y="116"/>
                    </a:lnTo>
                    <a:lnTo>
                      <a:pt x="715" y="115"/>
                    </a:lnTo>
                    <a:lnTo>
                      <a:pt x="715" y="115"/>
                    </a:lnTo>
                    <a:lnTo>
                      <a:pt x="708" y="114"/>
                    </a:lnTo>
                    <a:lnTo>
                      <a:pt x="704" y="111"/>
                    </a:lnTo>
                    <a:lnTo>
                      <a:pt x="695" y="106"/>
                    </a:lnTo>
                    <a:lnTo>
                      <a:pt x="686" y="99"/>
                    </a:lnTo>
                    <a:lnTo>
                      <a:pt x="679" y="91"/>
                    </a:lnTo>
                    <a:lnTo>
                      <a:pt x="671" y="84"/>
                    </a:lnTo>
                    <a:lnTo>
                      <a:pt x="663" y="78"/>
                    </a:lnTo>
                    <a:lnTo>
                      <a:pt x="658" y="76"/>
                    </a:lnTo>
                    <a:lnTo>
                      <a:pt x="653" y="75"/>
                    </a:lnTo>
                    <a:lnTo>
                      <a:pt x="647" y="75"/>
                    </a:lnTo>
                    <a:lnTo>
                      <a:pt x="641" y="75"/>
                    </a:lnTo>
                    <a:lnTo>
                      <a:pt x="641" y="75"/>
                    </a:lnTo>
                    <a:lnTo>
                      <a:pt x="641" y="78"/>
                    </a:lnTo>
                    <a:lnTo>
                      <a:pt x="640" y="82"/>
                    </a:lnTo>
                    <a:lnTo>
                      <a:pt x="639" y="84"/>
                    </a:lnTo>
                    <a:lnTo>
                      <a:pt x="637" y="84"/>
                    </a:lnTo>
                    <a:lnTo>
                      <a:pt x="637" y="84"/>
                    </a:lnTo>
                    <a:lnTo>
                      <a:pt x="620" y="85"/>
                    </a:lnTo>
                    <a:lnTo>
                      <a:pt x="604" y="85"/>
                    </a:lnTo>
                    <a:lnTo>
                      <a:pt x="596" y="84"/>
                    </a:lnTo>
                    <a:lnTo>
                      <a:pt x="588" y="83"/>
                    </a:lnTo>
                    <a:lnTo>
                      <a:pt x="580" y="81"/>
                    </a:lnTo>
                    <a:lnTo>
                      <a:pt x="572" y="77"/>
                    </a:lnTo>
                    <a:lnTo>
                      <a:pt x="572" y="77"/>
                    </a:lnTo>
                    <a:lnTo>
                      <a:pt x="564" y="75"/>
                    </a:lnTo>
                    <a:lnTo>
                      <a:pt x="556" y="74"/>
                    </a:lnTo>
                    <a:lnTo>
                      <a:pt x="549" y="76"/>
                    </a:lnTo>
                    <a:lnTo>
                      <a:pt x="542" y="78"/>
                    </a:lnTo>
                    <a:lnTo>
                      <a:pt x="534" y="83"/>
                    </a:lnTo>
                    <a:lnTo>
                      <a:pt x="529" y="87"/>
                    </a:lnTo>
                    <a:lnTo>
                      <a:pt x="515" y="98"/>
                    </a:lnTo>
                    <a:lnTo>
                      <a:pt x="515" y="98"/>
                    </a:lnTo>
                    <a:lnTo>
                      <a:pt x="514" y="99"/>
                    </a:lnTo>
                    <a:lnTo>
                      <a:pt x="514" y="101"/>
                    </a:lnTo>
                    <a:lnTo>
                      <a:pt x="514" y="107"/>
                    </a:lnTo>
                    <a:lnTo>
                      <a:pt x="514" y="114"/>
                    </a:lnTo>
                    <a:lnTo>
                      <a:pt x="513" y="120"/>
                    </a:lnTo>
                    <a:lnTo>
                      <a:pt x="513" y="120"/>
                    </a:lnTo>
                    <a:lnTo>
                      <a:pt x="509" y="127"/>
                    </a:lnTo>
                    <a:lnTo>
                      <a:pt x="505" y="133"/>
                    </a:lnTo>
                    <a:lnTo>
                      <a:pt x="499" y="136"/>
                    </a:lnTo>
                    <a:lnTo>
                      <a:pt x="492" y="140"/>
                    </a:lnTo>
                    <a:lnTo>
                      <a:pt x="480" y="144"/>
                    </a:lnTo>
                    <a:lnTo>
                      <a:pt x="473" y="148"/>
                    </a:lnTo>
                    <a:lnTo>
                      <a:pt x="467" y="150"/>
                    </a:lnTo>
                    <a:lnTo>
                      <a:pt x="467" y="150"/>
                    </a:lnTo>
                    <a:lnTo>
                      <a:pt x="446" y="162"/>
                    </a:lnTo>
                    <a:lnTo>
                      <a:pt x="435" y="169"/>
                    </a:lnTo>
                    <a:lnTo>
                      <a:pt x="424" y="176"/>
                    </a:lnTo>
                    <a:lnTo>
                      <a:pt x="414" y="184"/>
                    </a:lnTo>
                    <a:lnTo>
                      <a:pt x="406" y="193"/>
                    </a:lnTo>
                    <a:lnTo>
                      <a:pt x="398" y="203"/>
                    </a:lnTo>
                    <a:lnTo>
                      <a:pt x="393" y="215"/>
                    </a:lnTo>
                    <a:lnTo>
                      <a:pt x="393" y="215"/>
                    </a:lnTo>
                    <a:lnTo>
                      <a:pt x="391" y="216"/>
                    </a:lnTo>
                    <a:lnTo>
                      <a:pt x="389" y="217"/>
                    </a:lnTo>
                    <a:lnTo>
                      <a:pt x="381" y="218"/>
                    </a:lnTo>
                    <a:lnTo>
                      <a:pt x="372" y="217"/>
                    </a:lnTo>
                    <a:lnTo>
                      <a:pt x="363" y="215"/>
                    </a:lnTo>
                    <a:lnTo>
                      <a:pt x="363" y="215"/>
                    </a:lnTo>
                    <a:lnTo>
                      <a:pt x="360" y="214"/>
                    </a:lnTo>
                    <a:lnTo>
                      <a:pt x="358" y="211"/>
                    </a:lnTo>
                    <a:lnTo>
                      <a:pt x="356" y="206"/>
                    </a:lnTo>
                    <a:lnTo>
                      <a:pt x="352" y="200"/>
                    </a:lnTo>
                    <a:lnTo>
                      <a:pt x="350" y="199"/>
                    </a:lnTo>
                    <a:lnTo>
                      <a:pt x="347" y="198"/>
                    </a:lnTo>
                    <a:lnTo>
                      <a:pt x="347" y="198"/>
                    </a:lnTo>
                    <a:lnTo>
                      <a:pt x="334" y="194"/>
                    </a:lnTo>
                    <a:lnTo>
                      <a:pt x="322" y="191"/>
                    </a:lnTo>
                    <a:lnTo>
                      <a:pt x="300" y="183"/>
                    </a:lnTo>
                    <a:lnTo>
                      <a:pt x="300" y="183"/>
                    </a:lnTo>
                    <a:lnTo>
                      <a:pt x="294" y="180"/>
                    </a:lnTo>
                    <a:lnTo>
                      <a:pt x="291" y="175"/>
                    </a:lnTo>
                    <a:lnTo>
                      <a:pt x="289" y="169"/>
                    </a:lnTo>
                    <a:lnTo>
                      <a:pt x="285" y="162"/>
                    </a:lnTo>
                    <a:lnTo>
                      <a:pt x="281" y="149"/>
                    </a:lnTo>
                    <a:lnTo>
                      <a:pt x="279" y="143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1" y="133"/>
                    </a:lnTo>
                    <a:lnTo>
                      <a:pt x="266" y="125"/>
                    </a:lnTo>
                    <a:lnTo>
                      <a:pt x="256" y="107"/>
                    </a:lnTo>
                    <a:lnTo>
                      <a:pt x="251" y="98"/>
                    </a:lnTo>
                    <a:lnTo>
                      <a:pt x="244" y="90"/>
                    </a:lnTo>
                    <a:lnTo>
                      <a:pt x="238" y="84"/>
                    </a:lnTo>
                    <a:lnTo>
                      <a:pt x="234" y="81"/>
                    </a:lnTo>
                    <a:lnTo>
                      <a:pt x="230" y="79"/>
                    </a:lnTo>
                    <a:lnTo>
                      <a:pt x="230" y="79"/>
                    </a:lnTo>
                    <a:lnTo>
                      <a:pt x="227" y="77"/>
                    </a:lnTo>
                    <a:lnTo>
                      <a:pt x="226" y="74"/>
                    </a:lnTo>
                    <a:lnTo>
                      <a:pt x="228" y="70"/>
                    </a:lnTo>
                    <a:lnTo>
                      <a:pt x="232" y="66"/>
                    </a:lnTo>
                    <a:lnTo>
                      <a:pt x="243" y="54"/>
                    </a:lnTo>
                    <a:lnTo>
                      <a:pt x="257" y="42"/>
                    </a:lnTo>
                    <a:lnTo>
                      <a:pt x="272" y="29"/>
                    </a:lnTo>
                    <a:lnTo>
                      <a:pt x="283" y="18"/>
                    </a:lnTo>
                    <a:lnTo>
                      <a:pt x="288" y="13"/>
                    </a:lnTo>
                    <a:lnTo>
                      <a:pt x="290" y="9"/>
                    </a:lnTo>
                    <a:lnTo>
                      <a:pt x="290" y="5"/>
                    </a:lnTo>
                    <a:lnTo>
                      <a:pt x="288" y="2"/>
                    </a:lnTo>
                    <a:lnTo>
                      <a:pt x="288" y="2"/>
                    </a:lnTo>
                    <a:lnTo>
                      <a:pt x="281" y="0"/>
                    </a:lnTo>
                    <a:lnTo>
                      <a:pt x="273" y="0"/>
                    </a:lnTo>
                    <a:lnTo>
                      <a:pt x="263" y="0"/>
                    </a:lnTo>
                    <a:lnTo>
                      <a:pt x="251" y="2"/>
                    </a:lnTo>
                    <a:lnTo>
                      <a:pt x="227" y="8"/>
                    </a:lnTo>
                    <a:lnTo>
                      <a:pt x="201" y="16"/>
                    </a:lnTo>
                    <a:lnTo>
                      <a:pt x="174" y="25"/>
                    </a:lnTo>
                    <a:lnTo>
                      <a:pt x="150" y="32"/>
                    </a:lnTo>
                    <a:lnTo>
                      <a:pt x="139" y="34"/>
                    </a:lnTo>
                    <a:lnTo>
                      <a:pt x="128" y="35"/>
                    </a:lnTo>
                    <a:lnTo>
                      <a:pt x="119" y="36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1" y="35"/>
                    </a:lnTo>
                    <a:lnTo>
                      <a:pt x="105" y="35"/>
                    </a:lnTo>
                    <a:lnTo>
                      <a:pt x="83" y="35"/>
                    </a:lnTo>
                    <a:lnTo>
                      <a:pt x="60" y="33"/>
                    </a:lnTo>
                    <a:lnTo>
                      <a:pt x="51" y="32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3" y="26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44" y="62"/>
                    </a:lnTo>
                    <a:lnTo>
                      <a:pt x="73" y="79"/>
                    </a:lnTo>
                    <a:lnTo>
                      <a:pt x="73" y="79"/>
                    </a:lnTo>
                    <a:lnTo>
                      <a:pt x="78" y="82"/>
                    </a:lnTo>
                    <a:lnTo>
                      <a:pt x="83" y="83"/>
                    </a:lnTo>
                    <a:lnTo>
                      <a:pt x="92" y="83"/>
                    </a:lnTo>
                    <a:lnTo>
                      <a:pt x="102" y="82"/>
                    </a:lnTo>
                    <a:lnTo>
                      <a:pt x="111" y="78"/>
                    </a:lnTo>
                    <a:lnTo>
                      <a:pt x="120" y="75"/>
                    </a:lnTo>
                    <a:lnTo>
                      <a:pt x="130" y="73"/>
                    </a:lnTo>
                    <a:lnTo>
                      <a:pt x="136" y="73"/>
                    </a:lnTo>
                    <a:lnTo>
                      <a:pt x="140" y="74"/>
                    </a:lnTo>
                    <a:lnTo>
                      <a:pt x="143" y="75"/>
                    </a:lnTo>
                    <a:lnTo>
                      <a:pt x="143" y="75"/>
                    </a:lnTo>
                    <a:lnTo>
                      <a:pt x="168" y="96"/>
                    </a:lnTo>
                    <a:lnTo>
                      <a:pt x="193" y="119"/>
                    </a:lnTo>
                    <a:lnTo>
                      <a:pt x="240" y="165"/>
                    </a:lnTo>
                    <a:lnTo>
                      <a:pt x="264" y="186"/>
                    </a:lnTo>
                    <a:lnTo>
                      <a:pt x="289" y="208"/>
                    </a:lnTo>
                    <a:lnTo>
                      <a:pt x="301" y="217"/>
                    </a:lnTo>
                    <a:lnTo>
                      <a:pt x="315" y="226"/>
                    </a:lnTo>
                    <a:lnTo>
                      <a:pt x="330" y="235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51" y="247"/>
                    </a:lnTo>
                    <a:lnTo>
                      <a:pt x="357" y="252"/>
                    </a:lnTo>
                    <a:lnTo>
                      <a:pt x="363" y="260"/>
                    </a:lnTo>
                    <a:lnTo>
                      <a:pt x="368" y="268"/>
                    </a:lnTo>
                    <a:lnTo>
                      <a:pt x="379" y="288"/>
                    </a:lnTo>
                    <a:lnTo>
                      <a:pt x="387" y="307"/>
                    </a:lnTo>
                    <a:lnTo>
                      <a:pt x="387" y="307"/>
                    </a:lnTo>
                    <a:lnTo>
                      <a:pt x="381" y="307"/>
                    </a:lnTo>
                    <a:lnTo>
                      <a:pt x="377" y="307"/>
                    </a:lnTo>
                    <a:lnTo>
                      <a:pt x="377" y="307"/>
                    </a:lnTo>
                    <a:lnTo>
                      <a:pt x="375" y="316"/>
                    </a:lnTo>
                    <a:lnTo>
                      <a:pt x="373" y="323"/>
                    </a:lnTo>
                    <a:lnTo>
                      <a:pt x="366" y="334"/>
                    </a:lnTo>
                    <a:lnTo>
                      <a:pt x="349" y="359"/>
                    </a:lnTo>
                    <a:lnTo>
                      <a:pt x="349" y="359"/>
                    </a:lnTo>
                    <a:lnTo>
                      <a:pt x="348" y="363"/>
                    </a:lnTo>
                    <a:lnTo>
                      <a:pt x="347" y="366"/>
                    </a:lnTo>
                    <a:lnTo>
                      <a:pt x="347" y="375"/>
                    </a:lnTo>
                    <a:lnTo>
                      <a:pt x="347" y="384"/>
                    </a:lnTo>
                    <a:lnTo>
                      <a:pt x="344" y="389"/>
                    </a:lnTo>
                    <a:lnTo>
                      <a:pt x="342" y="392"/>
                    </a:lnTo>
                    <a:lnTo>
                      <a:pt x="342" y="392"/>
                    </a:lnTo>
                    <a:lnTo>
                      <a:pt x="338" y="396"/>
                    </a:lnTo>
                    <a:lnTo>
                      <a:pt x="333" y="398"/>
                    </a:lnTo>
                    <a:lnTo>
                      <a:pt x="329" y="398"/>
                    </a:lnTo>
                    <a:lnTo>
                      <a:pt x="323" y="398"/>
                    </a:lnTo>
                    <a:lnTo>
                      <a:pt x="323" y="398"/>
                    </a:lnTo>
                    <a:lnTo>
                      <a:pt x="323" y="404"/>
                    </a:lnTo>
                    <a:lnTo>
                      <a:pt x="323" y="406"/>
                    </a:lnTo>
                    <a:lnTo>
                      <a:pt x="322" y="407"/>
                    </a:lnTo>
                    <a:lnTo>
                      <a:pt x="322" y="407"/>
                    </a:lnTo>
                    <a:lnTo>
                      <a:pt x="321" y="408"/>
                    </a:lnTo>
                    <a:lnTo>
                      <a:pt x="317" y="408"/>
                    </a:lnTo>
                    <a:lnTo>
                      <a:pt x="314" y="408"/>
                    </a:lnTo>
                    <a:lnTo>
                      <a:pt x="314" y="408"/>
                    </a:lnTo>
                    <a:lnTo>
                      <a:pt x="314" y="413"/>
                    </a:lnTo>
                    <a:lnTo>
                      <a:pt x="314" y="417"/>
                    </a:lnTo>
                    <a:lnTo>
                      <a:pt x="315" y="425"/>
                    </a:lnTo>
                    <a:lnTo>
                      <a:pt x="318" y="432"/>
                    </a:lnTo>
                    <a:lnTo>
                      <a:pt x="323" y="439"/>
                    </a:lnTo>
                    <a:lnTo>
                      <a:pt x="332" y="451"/>
                    </a:lnTo>
                    <a:lnTo>
                      <a:pt x="337" y="457"/>
                    </a:lnTo>
                    <a:lnTo>
                      <a:pt x="339" y="464"/>
                    </a:lnTo>
                    <a:lnTo>
                      <a:pt x="339" y="464"/>
                    </a:lnTo>
                    <a:lnTo>
                      <a:pt x="339" y="473"/>
                    </a:lnTo>
                    <a:lnTo>
                      <a:pt x="338" y="482"/>
                    </a:lnTo>
                    <a:lnTo>
                      <a:pt x="335" y="490"/>
                    </a:lnTo>
                    <a:lnTo>
                      <a:pt x="332" y="499"/>
                    </a:lnTo>
                    <a:lnTo>
                      <a:pt x="323" y="516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13" y="541"/>
                    </a:lnTo>
                    <a:lnTo>
                      <a:pt x="312" y="549"/>
                    </a:lnTo>
                    <a:lnTo>
                      <a:pt x="313" y="557"/>
                    </a:lnTo>
                    <a:lnTo>
                      <a:pt x="315" y="564"/>
                    </a:lnTo>
                    <a:lnTo>
                      <a:pt x="315" y="564"/>
                    </a:lnTo>
                    <a:lnTo>
                      <a:pt x="319" y="575"/>
                    </a:lnTo>
                    <a:lnTo>
                      <a:pt x="323" y="588"/>
                    </a:lnTo>
                    <a:lnTo>
                      <a:pt x="329" y="612"/>
                    </a:lnTo>
                    <a:lnTo>
                      <a:pt x="334" y="636"/>
                    </a:lnTo>
                    <a:lnTo>
                      <a:pt x="339" y="648"/>
                    </a:lnTo>
                    <a:lnTo>
                      <a:pt x="343" y="659"/>
                    </a:lnTo>
                    <a:lnTo>
                      <a:pt x="343" y="659"/>
                    </a:lnTo>
                    <a:lnTo>
                      <a:pt x="348" y="666"/>
                    </a:lnTo>
                    <a:lnTo>
                      <a:pt x="355" y="671"/>
                    </a:lnTo>
                    <a:lnTo>
                      <a:pt x="360" y="674"/>
                    </a:lnTo>
                    <a:lnTo>
                      <a:pt x="368" y="677"/>
                    </a:lnTo>
                    <a:lnTo>
                      <a:pt x="383" y="682"/>
                    </a:lnTo>
                    <a:lnTo>
                      <a:pt x="390" y="686"/>
                    </a:lnTo>
                    <a:lnTo>
                      <a:pt x="396" y="691"/>
                    </a:lnTo>
                    <a:lnTo>
                      <a:pt x="396" y="691"/>
                    </a:lnTo>
                    <a:lnTo>
                      <a:pt x="401" y="699"/>
                    </a:lnTo>
                    <a:lnTo>
                      <a:pt x="407" y="708"/>
                    </a:lnTo>
                    <a:lnTo>
                      <a:pt x="416" y="727"/>
                    </a:lnTo>
                    <a:lnTo>
                      <a:pt x="421" y="736"/>
                    </a:lnTo>
                    <a:lnTo>
                      <a:pt x="425" y="745"/>
                    </a:lnTo>
                    <a:lnTo>
                      <a:pt x="432" y="754"/>
                    </a:lnTo>
                    <a:lnTo>
                      <a:pt x="441" y="761"/>
                    </a:lnTo>
                    <a:lnTo>
                      <a:pt x="441" y="761"/>
                    </a:lnTo>
                    <a:lnTo>
                      <a:pt x="455" y="771"/>
                    </a:lnTo>
                    <a:lnTo>
                      <a:pt x="466" y="782"/>
                    </a:lnTo>
                    <a:lnTo>
                      <a:pt x="489" y="806"/>
                    </a:lnTo>
                    <a:lnTo>
                      <a:pt x="500" y="818"/>
                    </a:lnTo>
                    <a:lnTo>
                      <a:pt x="512" y="828"/>
                    </a:lnTo>
                    <a:lnTo>
                      <a:pt x="523" y="838"/>
                    </a:lnTo>
                    <a:lnTo>
                      <a:pt x="537" y="847"/>
                    </a:lnTo>
                    <a:lnTo>
                      <a:pt x="537" y="847"/>
                    </a:lnTo>
                    <a:lnTo>
                      <a:pt x="547" y="855"/>
                    </a:lnTo>
                    <a:lnTo>
                      <a:pt x="558" y="865"/>
                    </a:lnTo>
                    <a:lnTo>
                      <a:pt x="578" y="887"/>
                    </a:lnTo>
                    <a:lnTo>
                      <a:pt x="578" y="887"/>
                    </a:lnTo>
                    <a:lnTo>
                      <a:pt x="580" y="890"/>
                    </a:lnTo>
                    <a:lnTo>
                      <a:pt x="582" y="895"/>
                    </a:lnTo>
                    <a:lnTo>
                      <a:pt x="584" y="904"/>
                    </a:lnTo>
                    <a:lnTo>
                      <a:pt x="586" y="914"/>
                    </a:lnTo>
                    <a:lnTo>
                      <a:pt x="584" y="924"/>
                    </a:lnTo>
                    <a:lnTo>
                      <a:pt x="582" y="936"/>
                    </a:lnTo>
                    <a:lnTo>
                      <a:pt x="580" y="947"/>
                    </a:lnTo>
                    <a:lnTo>
                      <a:pt x="572" y="969"/>
                    </a:lnTo>
                    <a:lnTo>
                      <a:pt x="572" y="969"/>
                    </a:lnTo>
                    <a:lnTo>
                      <a:pt x="571" y="973"/>
                    </a:lnTo>
                    <a:lnTo>
                      <a:pt x="572" y="979"/>
                    </a:lnTo>
                    <a:lnTo>
                      <a:pt x="574" y="985"/>
                    </a:lnTo>
                    <a:lnTo>
                      <a:pt x="577" y="990"/>
                    </a:lnTo>
                    <a:lnTo>
                      <a:pt x="584" y="1002"/>
                    </a:lnTo>
                    <a:lnTo>
                      <a:pt x="588" y="1007"/>
                    </a:lnTo>
                    <a:lnTo>
                      <a:pt x="590" y="1014"/>
                    </a:lnTo>
                    <a:lnTo>
                      <a:pt x="590" y="1014"/>
                    </a:lnTo>
                    <a:lnTo>
                      <a:pt x="592" y="1021"/>
                    </a:lnTo>
                    <a:lnTo>
                      <a:pt x="594" y="1029"/>
                    </a:lnTo>
                    <a:lnTo>
                      <a:pt x="592" y="1034"/>
                    </a:lnTo>
                    <a:lnTo>
                      <a:pt x="591" y="1038"/>
                    </a:lnTo>
                    <a:lnTo>
                      <a:pt x="588" y="1044"/>
                    </a:lnTo>
                    <a:lnTo>
                      <a:pt x="584" y="1050"/>
                    </a:lnTo>
                    <a:lnTo>
                      <a:pt x="584" y="1050"/>
                    </a:lnTo>
                    <a:lnTo>
                      <a:pt x="581" y="1058"/>
                    </a:lnTo>
                    <a:lnTo>
                      <a:pt x="579" y="1064"/>
                    </a:lnTo>
                    <a:lnTo>
                      <a:pt x="578" y="1072"/>
                    </a:lnTo>
                    <a:lnTo>
                      <a:pt x="579" y="1080"/>
                    </a:lnTo>
                    <a:lnTo>
                      <a:pt x="580" y="1097"/>
                    </a:lnTo>
                    <a:lnTo>
                      <a:pt x="580" y="1105"/>
                    </a:lnTo>
                    <a:lnTo>
                      <a:pt x="580" y="1113"/>
                    </a:lnTo>
                    <a:lnTo>
                      <a:pt x="580" y="1113"/>
                    </a:lnTo>
                    <a:lnTo>
                      <a:pt x="578" y="1117"/>
                    </a:lnTo>
                    <a:lnTo>
                      <a:pt x="573" y="1120"/>
                    </a:lnTo>
                    <a:lnTo>
                      <a:pt x="567" y="1125"/>
                    </a:lnTo>
                    <a:lnTo>
                      <a:pt x="564" y="1129"/>
                    </a:lnTo>
                    <a:lnTo>
                      <a:pt x="564" y="1129"/>
                    </a:lnTo>
                    <a:lnTo>
                      <a:pt x="556" y="1145"/>
                    </a:lnTo>
                    <a:lnTo>
                      <a:pt x="550" y="1161"/>
                    </a:lnTo>
                    <a:lnTo>
                      <a:pt x="546" y="1177"/>
                    </a:lnTo>
                    <a:lnTo>
                      <a:pt x="542" y="1193"/>
                    </a:lnTo>
                    <a:lnTo>
                      <a:pt x="540" y="1209"/>
                    </a:lnTo>
                    <a:lnTo>
                      <a:pt x="540" y="1226"/>
                    </a:lnTo>
                    <a:lnTo>
                      <a:pt x="541" y="1243"/>
                    </a:lnTo>
                    <a:lnTo>
                      <a:pt x="544" y="1260"/>
                    </a:lnTo>
                    <a:lnTo>
                      <a:pt x="544" y="1260"/>
                    </a:lnTo>
                    <a:lnTo>
                      <a:pt x="539" y="1261"/>
                    </a:lnTo>
                    <a:lnTo>
                      <a:pt x="536" y="1262"/>
                    </a:lnTo>
                    <a:lnTo>
                      <a:pt x="532" y="1265"/>
                    </a:lnTo>
                    <a:lnTo>
                      <a:pt x="530" y="1268"/>
                    </a:lnTo>
                    <a:lnTo>
                      <a:pt x="528" y="1275"/>
                    </a:lnTo>
                    <a:lnTo>
                      <a:pt x="525" y="1280"/>
                    </a:lnTo>
                    <a:lnTo>
                      <a:pt x="525" y="1280"/>
                    </a:lnTo>
                    <a:lnTo>
                      <a:pt x="524" y="1292"/>
                    </a:lnTo>
                    <a:lnTo>
                      <a:pt x="524" y="1303"/>
                    </a:lnTo>
                    <a:lnTo>
                      <a:pt x="525" y="1326"/>
                    </a:lnTo>
                    <a:lnTo>
                      <a:pt x="526" y="1349"/>
                    </a:lnTo>
                    <a:lnTo>
                      <a:pt x="525" y="1359"/>
                    </a:lnTo>
                    <a:lnTo>
                      <a:pt x="524" y="1370"/>
                    </a:lnTo>
                    <a:lnTo>
                      <a:pt x="524" y="1370"/>
                    </a:lnTo>
                    <a:lnTo>
                      <a:pt x="522" y="1375"/>
                    </a:lnTo>
                    <a:lnTo>
                      <a:pt x="521" y="1379"/>
                    </a:lnTo>
                    <a:lnTo>
                      <a:pt x="514" y="1388"/>
                    </a:lnTo>
                    <a:lnTo>
                      <a:pt x="500" y="1407"/>
                    </a:lnTo>
                    <a:lnTo>
                      <a:pt x="495" y="1416"/>
                    </a:lnTo>
                    <a:lnTo>
                      <a:pt x="492" y="1420"/>
                    </a:lnTo>
                    <a:lnTo>
                      <a:pt x="490" y="1425"/>
                    </a:lnTo>
                    <a:lnTo>
                      <a:pt x="490" y="1429"/>
                    </a:lnTo>
                    <a:lnTo>
                      <a:pt x="490" y="1434"/>
                    </a:lnTo>
                    <a:lnTo>
                      <a:pt x="491" y="1439"/>
                    </a:lnTo>
                    <a:lnTo>
                      <a:pt x="495" y="1443"/>
                    </a:lnTo>
                    <a:lnTo>
                      <a:pt x="495" y="1443"/>
                    </a:lnTo>
                    <a:lnTo>
                      <a:pt x="501" y="1454"/>
                    </a:lnTo>
                    <a:lnTo>
                      <a:pt x="505" y="1465"/>
                    </a:lnTo>
                    <a:lnTo>
                      <a:pt x="506" y="1475"/>
                    </a:lnTo>
                    <a:lnTo>
                      <a:pt x="505" y="1485"/>
                    </a:lnTo>
                    <a:lnTo>
                      <a:pt x="503" y="1494"/>
                    </a:lnTo>
                    <a:lnTo>
                      <a:pt x="499" y="1503"/>
                    </a:lnTo>
                    <a:lnTo>
                      <a:pt x="492" y="1523"/>
                    </a:lnTo>
                    <a:lnTo>
                      <a:pt x="492" y="1523"/>
                    </a:lnTo>
                    <a:lnTo>
                      <a:pt x="491" y="1530"/>
                    </a:lnTo>
                    <a:lnTo>
                      <a:pt x="491" y="1537"/>
                    </a:lnTo>
                    <a:lnTo>
                      <a:pt x="493" y="1552"/>
                    </a:lnTo>
                    <a:lnTo>
                      <a:pt x="495" y="1568"/>
                    </a:lnTo>
                    <a:lnTo>
                      <a:pt x="495" y="1575"/>
                    </a:lnTo>
                    <a:lnTo>
                      <a:pt x="492" y="1582"/>
                    </a:lnTo>
                    <a:lnTo>
                      <a:pt x="492" y="1582"/>
                    </a:lnTo>
                    <a:lnTo>
                      <a:pt x="489" y="1592"/>
                    </a:lnTo>
                    <a:lnTo>
                      <a:pt x="486" y="1602"/>
                    </a:lnTo>
                    <a:lnTo>
                      <a:pt x="482" y="1622"/>
                    </a:lnTo>
                    <a:lnTo>
                      <a:pt x="480" y="1642"/>
                    </a:lnTo>
                    <a:lnTo>
                      <a:pt x="479" y="1664"/>
                    </a:lnTo>
                    <a:lnTo>
                      <a:pt x="479" y="1664"/>
                    </a:lnTo>
                    <a:lnTo>
                      <a:pt x="478" y="1668"/>
                    </a:lnTo>
                    <a:lnTo>
                      <a:pt x="475" y="1672"/>
                    </a:lnTo>
                    <a:lnTo>
                      <a:pt x="473" y="1675"/>
                    </a:lnTo>
                    <a:lnTo>
                      <a:pt x="472" y="1678"/>
                    </a:lnTo>
                    <a:lnTo>
                      <a:pt x="472" y="1678"/>
                    </a:lnTo>
                    <a:lnTo>
                      <a:pt x="472" y="1689"/>
                    </a:lnTo>
                    <a:lnTo>
                      <a:pt x="472" y="1700"/>
                    </a:lnTo>
                    <a:lnTo>
                      <a:pt x="471" y="1721"/>
                    </a:lnTo>
                    <a:lnTo>
                      <a:pt x="471" y="1730"/>
                    </a:lnTo>
                    <a:lnTo>
                      <a:pt x="472" y="1740"/>
                    </a:lnTo>
                    <a:lnTo>
                      <a:pt x="475" y="1750"/>
                    </a:lnTo>
                    <a:lnTo>
                      <a:pt x="480" y="1759"/>
                    </a:lnTo>
                    <a:lnTo>
                      <a:pt x="480" y="1759"/>
                    </a:lnTo>
                    <a:lnTo>
                      <a:pt x="475" y="1762"/>
                    </a:lnTo>
                    <a:lnTo>
                      <a:pt x="473" y="1765"/>
                    </a:lnTo>
                    <a:lnTo>
                      <a:pt x="471" y="1769"/>
                    </a:lnTo>
                    <a:lnTo>
                      <a:pt x="470" y="1773"/>
                    </a:lnTo>
                    <a:lnTo>
                      <a:pt x="468" y="1777"/>
                    </a:lnTo>
                    <a:lnTo>
                      <a:pt x="468" y="1781"/>
                    </a:lnTo>
                    <a:lnTo>
                      <a:pt x="470" y="1785"/>
                    </a:lnTo>
                    <a:lnTo>
                      <a:pt x="471" y="1789"/>
                    </a:lnTo>
                    <a:lnTo>
                      <a:pt x="471" y="1789"/>
                    </a:lnTo>
                    <a:lnTo>
                      <a:pt x="478" y="1797"/>
                    </a:lnTo>
                    <a:lnTo>
                      <a:pt x="484" y="1804"/>
                    </a:lnTo>
                    <a:lnTo>
                      <a:pt x="492" y="1807"/>
                    </a:lnTo>
                    <a:lnTo>
                      <a:pt x="500" y="1810"/>
                    </a:lnTo>
                    <a:lnTo>
                      <a:pt x="509" y="1810"/>
                    </a:lnTo>
                    <a:lnTo>
                      <a:pt x="520" y="1809"/>
                    </a:lnTo>
                    <a:lnTo>
                      <a:pt x="529" y="1808"/>
                    </a:lnTo>
                    <a:lnTo>
                      <a:pt x="538" y="1805"/>
                    </a:lnTo>
                    <a:lnTo>
                      <a:pt x="538" y="1805"/>
                    </a:lnTo>
                    <a:lnTo>
                      <a:pt x="536" y="1813"/>
                    </a:lnTo>
                    <a:lnTo>
                      <a:pt x="536" y="1818"/>
                    </a:lnTo>
                    <a:lnTo>
                      <a:pt x="536" y="1824"/>
                    </a:lnTo>
                    <a:lnTo>
                      <a:pt x="537" y="1829"/>
                    </a:lnTo>
                    <a:lnTo>
                      <a:pt x="540" y="1832"/>
                    </a:lnTo>
                    <a:lnTo>
                      <a:pt x="545" y="1835"/>
                    </a:lnTo>
                    <a:lnTo>
                      <a:pt x="550" y="1838"/>
                    </a:lnTo>
                    <a:lnTo>
                      <a:pt x="558" y="1839"/>
                    </a:lnTo>
                    <a:lnTo>
                      <a:pt x="558" y="1839"/>
                    </a:lnTo>
                    <a:lnTo>
                      <a:pt x="570" y="1840"/>
                    </a:lnTo>
                    <a:lnTo>
                      <a:pt x="581" y="1839"/>
                    </a:lnTo>
                    <a:lnTo>
                      <a:pt x="591" y="1837"/>
                    </a:lnTo>
                    <a:lnTo>
                      <a:pt x="602" y="1832"/>
                    </a:lnTo>
                    <a:lnTo>
                      <a:pt x="606" y="1829"/>
                    </a:lnTo>
                    <a:lnTo>
                      <a:pt x="609" y="1825"/>
                    </a:lnTo>
                    <a:lnTo>
                      <a:pt x="613" y="1822"/>
                    </a:lnTo>
                    <a:lnTo>
                      <a:pt x="615" y="1817"/>
                    </a:lnTo>
                    <a:lnTo>
                      <a:pt x="617" y="1812"/>
                    </a:lnTo>
                    <a:lnTo>
                      <a:pt x="617" y="1807"/>
                    </a:lnTo>
                    <a:lnTo>
                      <a:pt x="617" y="1801"/>
                    </a:lnTo>
                    <a:lnTo>
                      <a:pt x="616" y="1795"/>
                    </a:lnTo>
                    <a:lnTo>
                      <a:pt x="616" y="1795"/>
                    </a:lnTo>
                    <a:lnTo>
                      <a:pt x="623" y="1791"/>
                    </a:lnTo>
                    <a:lnTo>
                      <a:pt x="629" y="1788"/>
                    </a:lnTo>
                    <a:lnTo>
                      <a:pt x="639" y="1780"/>
                    </a:lnTo>
                    <a:lnTo>
                      <a:pt x="647" y="1769"/>
                    </a:lnTo>
                    <a:lnTo>
                      <a:pt x="654" y="1758"/>
                    </a:lnTo>
                    <a:lnTo>
                      <a:pt x="666" y="1735"/>
                    </a:lnTo>
                    <a:lnTo>
                      <a:pt x="673" y="1723"/>
                    </a:lnTo>
                    <a:lnTo>
                      <a:pt x="682" y="1711"/>
                    </a:lnTo>
                    <a:lnTo>
                      <a:pt x="682" y="1711"/>
                    </a:lnTo>
                    <a:lnTo>
                      <a:pt x="685" y="1707"/>
                    </a:lnTo>
                    <a:lnTo>
                      <a:pt x="686" y="1704"/>
                    </a:lnTo>
                    <a:lnTo>
                      <a:pt x="686" y="1699"/>
                    </a:lnTo>
                    <a:lnTo>
                      <a:pt x="686" y="1694"/>
                    </a:lnTo>
                    <a:lnTo>
                      <a:pt x="683" y="1684"/>
                    </a:lnTo>
                    <a:lnTo>
                      <a:pt x="680" y="1675"/>
                    </a:lnTo>
                    <a:lnTo>
                      <a:pt x="678" y="1665"/>
                    </a:lnTo>
                    <a:lnTo>
                      <a:pt x="675" y="1657"/>
                    </a:lnTo>
                    <a:lnTo>
                      <a:pt x="675" y="1652"/>
                    </a:lnTo>
                    <a:lnTo>
                      <a:pt x="675" y="1649"/>
                    </a:lnTo>
                    <a:lnTo>
                      <a:pt x="677" y="1646"/>
                    </a:lnTo>
                    <a:lnTo>
                      <a:pt x="679" y="1643"/>
                    </a:lnTo>
                    <a:lnTo>
                      <a:pt x="679" y="1643"/>
                    </a:lnTo>
                    <a:lnTo>
                      <a:pt x="687" y="1635"/>
                    </a:lnTo>
                    <a:lnTo>
                      <a:pt x="694" y="1627"/>
                    </a:lnTo>
                    <a:lnTo>
                      <a:pt x="699" y="1619"/>
                    </a:lnTo>
                    <a:lnTo>
                      <a:pt x="703" y="1611"/>
                    </a:lnTo>
                    <a:lnTo>
                      <a:pt x="706" y="1602"/>
                    </a:lnTo>
                    <a:lnTo>
                      <a:pt x="708" y="1593"/>
                    </a:lnTo>
                    <a:lnTo>
                      <a:pt x="711" y="1575"/>
                    </a:lnTo>
                    <a:lnTo>
                      <a:pt x="712" y="1539"/>
                    </a:lnTo>
                    <a:lnTo>
                      <a:pt x="713" y="1520"/>
                    </a:lnTo>
                    <a:lnTo>
                      <a:pt x="714" y="1511"/>
                    </a:lnTo>
                    <a:lnTo>
                      <a:pt x="718" y="1503"/>
                    </a:lnTo>
                    <a:lnTo>
                      <a:pt x="718" y="1503"/>
                    </a:lnTo>
                    <a:lnTo>
                      <a:pt x="720" y="1499"/>
                    </a:lnTo>
                    <a:lnTo>
                      <a:pt x="723" y="1494"/>
                    </a:lnTo>
                    <a:lnTo>
                      <a:pt x="729" y="1491"/>
                    </a:lnTo>
                    <a:lnTo>
                      <a:pt x="735" y="1489"/>
                    </a:lnTo>
                    <a:lnTo>
                      <a:pt x="735" y="1489"/>
                    </a:lnTo>
                    <a:lnTo>
                      <a:pt x="739" y="1487"/>
                    </a:lnTo>
                    <a:lnTo>
                      <a:pt x="745" y="1489"/>
                    </a:lnTo>
                    <a:lnTo>
                      <a:pt x="755" y="1493"/>
                    </a:lnTo>
                    <a:lnTo>
                      <a:pt x="760" y="1495"/>
                    </a:lnTo>
                    <a:lnTo>
                      <a:pt x="764" y="1497"/>
                    </a:lnTo>
                    <a:lnTo>
                      <a:pt x="768" y="1497"/>
                    </a:lnTo>
                    <a:lnTo>
                      <a:pt x="772" y="1494"/>
                    </a:lnTo>
                    <a:lnTo>
                      <a:pt x="772" y="1494"/>
                    </a:lnTo>
                    <a:lnTo>
                      <a:pt x="779" y="1489"/>
                    </a:lnTo>
                    <a:lnTo>
                      <a:pt x="786" y="1482"/>
                    </a:lnTo>
                    <a:lnTo>
                      <a:pt x="791" y="1475"/>
                    </a:lnTo>
                    <a:lnTo>
                      <a:pt x="797" y="1467"/>
                    </a:lnTo>
                    <a:lnTo>
                      <a:pt x="802" y="1459"/>
                    </a:lnTo>
                    <a:lnTo>
                      <a:pt x="806" y="1451"/>
                    </a:lnTo>
                    <a:lnTo>
                      <a:pt x="814" y="1432"/>
                    </a:lnTo>
                    <a:lnTo>
                      <a:pt x="814" y="1432"/>
                    </a:lnTo>
                    <a:lnTo>
                      <a:pt x="815" y="1429"/>
                    </a:lnTo>
                    <a:lnTo>
                      <a:pt x="818" y="1427"/>
                    </a:lnTo>
                    <a:lnTo>
                      <a:pt x="823" y="1423"/>
                    </a:lnTo>
                    <a:lnTo>
                      <a:pt x="830" y="1420"/>
                    </a:lnTo>
                    <a:lnTo>
                      <a:pt x="837" y="1418"/>
                    </a:lnTo>
                    <a:lnTo>
                      <a:pt x="837" y="1418"/>
                    </a:lnTo>
                    <a:lnTo>
                      <a:pt x="845" y="1417"/>
                    </a:lnTo>
                    <a:lnTo>
                      <a:pt x="853" y="1417"/>
                    </a:lnTo>
                    <a:lnTo>
                      <a:pt x="868" y="1416"/>
                    </a:lnTo>
                    <a:lnTo>
                      <a:pt x="876" y="1415"/>
                    </a:lnTo>
                    <a:lnTo>
                      <a:pt x="882" y="1412"/>
                    </a:lnTo>
                    <a:lnTo>
                      <a:pt x="889" y="1410"/>
                    </a:lnTo>
                    <a:lnTo>
                      <a:pt x="895" y="1406"/>
                    </a:lnTo>
                    <a:lnTo>
                      <a:pt x="895" y="1406"/>
                    </a:lnTo>
                    <a:lnTo>
                      <a:pt x="902" y="1400"/>
                    </a:lnTo>
                    <a:lnTo>
                      <a:pt x="909" y="1394"/>
                    </a:lnTo>
                    <a:lnTo>
                      <a:pt x="915" y="1390"/>
                    </a:lnTo>
                    <a:lnTo>
                      <a:pt x="919" y="1385"/>
                    </a:lnTo>
                    <a:lnTo>
                      <a:pt x="921" y="1382"/>
                    </a:lnTo>
                    <a:lnTo>
                      <a:pt x="921" y="1382"/>
                    </a:lnTo>
                    <a:lnTo>
                      <a:pt x="932" y="1352"/>
                    </a:lnTo>
                    <a:lnTo>
                      <a:pt x="935" y="1345"/>
                    </a:lnTo>
                    <a:lnTo>
                      <a:pt x="939" y="1338"/>
                    </a:lnTo>
                    <a:lnTo>
                      <a:pt x="943" y="1334"/>
                    </a:lnTo>
                    <a:lnTo>
                      <a:pt x="947" y="1329"/>
                    </a:lnTo>
                    <a:lnTo>
                      <a:pt x="947" y="1329"/>
                    </a:lnTo>
                    <a:lnTo>
                      <a:pt x="953" y="1327"/>
                    </a:lnTo>
                    <a:lnTo>
                      <a:pt x="960" y="1324"/>
                    </a:lnTo>
                    <a:lnTo>
                      <a:pt x="973" y="1320"/>
                    </a:lnTo>
                    <a:lnTo>
                      <a:pt x="981" y="1317"/>
                    </a:lnTo>
                    <a:lnTo>
                      <a:pt x="987" y="1313"/>
                    </a:lnTo>
                    <a:lnTo>
                      <a:pt x="993" y="1310"/>
                    </a:lnTo>
                    <a:lnTo>
                      <a:pt x="996" y="1304"/>
                    </a:lnTo>
                    <a:lnTo>
                      <a:pt x="996" y="1304"/>
                    </a:lnTo>
                    <a:lnTo>
                      <a:pt x="1002" y="1293"/>
                    </a:lnTo>
                    <a:lnTo>
                      <a:pt x="1008" y="1282"/>
                    </a:lnTo>
                    <a:lnTo>
                      <a:pt x="1013" y="1271"/>
                    </a:lnTo>
                    <a:lnTo>
                      <a:pt x="1020" y="1262"/>
                    </a:lnTo>
                    <a:lnTo>
                      <a:pt x="1028" y="1254"/>
                    </a:lnTo>
                    <a:lnTo>
                      <a:pt x="1037" y="1246"/>
                    </a:lnTo>
                    <a:lnTo>
                      <a:pt x="1046" y="1239"/>
                    </a:lnTo>
                    <a:lnTo>
                      <a:pt x="1056" y="1233"/>
                    </a:lnTo>
                    <a:lnTo>
                      <a:pt x="1056" y="1233"/>
                    </a:lnTo>
                    <a:lnTo>
                      <a:pt x="1058" y="1233"/>
                    </a:lnTo>
                    <a:lnTo>
                      <a:pt x="1058" y="1230"/>
                    </a:lnTo>
                    <a:lnTo>
                      <a:pt x="1058" y="1226"/>
                    </a:lnTo>
                    <a:lnTo>
                      <a:pt x="1058" y="1220"/>
                    </a:lnTo>
                    <a:lnTo>
                      <a:pt x="1059" y="1216"/>
                    </a:lnTo>
                    <a:lnTo>
                      <a:pt x="1059" y="1216"/>
                    </a:lnTo>
                    <a:lnTo>
                      <a:pt x="1061" y="1211"/>
                    </a:lnTo>
                    <a:lnTo>
                      <a:pt x="1064" y="1208"/>
                    </a:lnTo>
                    <a:lnTo>
                      <a:pt x="1072" y="1201"/>
                    </a:lnTo>
                    <a:lnTo>
                      <a:pt x="1081" y="1195"/>
                    </a:lnTo>
                    <a:lnTo>
                      <a:pt x="1089" y="1191"/>
                    </a:lnTo>
                    <a:lnTo>
                      <a:pt x="1099" y="1185"/>
                    </a:lnTo>
                    <a:lnTo>
                      <a:pt x="1105" y="1179"/>
                    </a:lnTo>
                    <a:lnTo>
                      <a:pt x="1108" y="1176"/>
                    </a:lnTo>
                    <a:lnTo>
                      <a:pt x="1110" y="1172"/>
                    </a:lnTo>
                    <a:lnTo>
                      <a:pt x="1111" y="1169"/>
                    </a:lnTo>
                    <a:lnTo>
                      <a:pt x="1112" y="1164"/>
                    </a:lnTo>
                    <a:lnTo>
                      <a:pt x="1112" y="1164"/>
                    </a:lnTo>
                    <a:lnTo>
                      <a:pt x="1114" y="1145"/>
                    </a:lnTo>
                    <a:lnTo>
                      <a:pt x="1118" y="1126"/>
                    </a:lnTo>
                    <a:lnTo>
                      <a:pt x="1124" y="1109"/>
                    </a:lnTo>
                    <a:lnTo>
                      <a:pt x="1132" y="1093"/>
                    </a:lnTo>
                    <a:lnTo>
                      <a:pt x="1141" y="1078"/>
                    </a:lnTo>
                    <a:lnTo>
                      <a:pt x="1151" y="1063"/>
                    </a:lnTo>
                    <a:lnTo>
                      <a:pt x="1162" y="1050"/>
                    </a:lnTo>
                    <a:lnTo>
                      <a:pt x="1176" y="1037"/>
                    </a:lnTo>
                    <a:lnTo>
                      <a:pt x="1190" y="1026"/>
                    </a:lnTo>
                    <a:lnTo>
                      <a:pt x="1203" y="1014"/>
                    </a:lnTo>
                    <a:lnTo>
                      <a:pt x="1234" y="993"/>
                    </a:lnTo>
                    <a:lnTo>
                      <a:pt x="1294" y="952"/>
                    </a:lnTo>
                    <a:lnTo>
                      <a:pt x="1294" y="952"/>
                    </a:lnTo>
                    <a:lnTo>
                      <a:pt x="1309" y="942"/>
                    </a:lnTo>
                    <a:lnTo>
                      <a:pt x="1317" y="936"/>
                    </a:lnTo>
                    <a:lnTo>
                      <a:pt x="1325" y="929"/>
                    </a:lnTo>
                    <a:lnTo>
                      <a:pt x="1332" y="922"/>
                    </a:lnTo>
                    <a:lnTo>
                      <a:pt x="1337" y="914"/>
                    </a:lnTo>
                    <a:lnTo>
                      <a:pt x="1341" y="905"/>
                    </a:lnTo>
                    <a:lnTo>
                      <a:pt x="1343" y="897"/>
                    </a:lnTo>
                    <a:lnTo>
                      <a:pt x="1343" y="897"/>
                    </a:lnTo>
                    <a:lnTo>
                      <a:pt x="1345" y="882"/>
                    </a:lnTo>
                    <a:lnTo>
                      <a:pt x="1349" y="869"/>
                    </a:lnTo>
                    <a:lnTo>
                      <a:pt x="1353" y="856"/>
                    </a:lnTo>
                    <a:lnTo>
                      <a:pt x="1358" y="845"/>
                    </a:lnTo>
                    <a:lnTo>
                      <a:pt x="1365" y="832"/>
                    </a:lnTo>
                    <a:lnTo>
                      <a:pt x="1371" y="821"/>
                    </a:lnTo>
                    <a:lnTo>
                      <a:pt x="1387" y="798"/>
                    </a:lnTo>
                    <a:lnTo>
                      <a:pt x="1387" y="798"/>
                    </a:lnTo>
                    <a:lnTo>
                      <a:pt x="1390" y="794"/>
                    </a:lnTo>
                    <a:lnTo>
                      <a:pt x="1392" y="787"/>
                    </a:lnTo>
                    <a:lnTo>
                      <a:pt x="1392" y="780"/>
                    </a:lnTo>
                    <a:lnTo>
                      <a:pt x="1392" y="772"/>
                    </a:lnTo>
                    <a:lnTo>
                      <a:pt x="1391" y="756"/>
                    </a:lnTo>
                    <a:lnTo>
                      <a:pt x="1391" y="748"/>
                    </a:lnTo>
                    <a:lnTo>
                      <a:pt x="1391" y="741"/>
                    </a:lnTo>
                    <a:lnTo>
                      <a:pt x="1391" y="741"/>
                    </a:lnTo>
                    <a:lnTo>
                      <a:pt x="1393" y="731"/>
                    </a:lnTo>
                    <a:lnTo>
                      <a:pt x="1398" y="722"/>
                    </a:lnTo>
                    <a:lnTo>
                      <a:pt x="1403" y="714"/>
                    </a:lnTo>
                    <a:lnTo>
                      <a:pt x="1410" y="706"/>
                    </a:lnTo>
                    <a:lnTo>
                      <a:pt x="1418" y="700"/>
                    </a:lnTo>
                    <a:lnTo>
                      <a:pt x="1428" y="695"/>
                    </a:lnTo>
                    <a:lnTo>
                      <a:pt x="1437" y="690"/>
                    </a:lnTo>
                    <a:lnTo>
                      <a:pt x="1449" y="687"/>
                    </a:lnTo>
                    <a:lnTo>
                      <a:pt x="1449" y="687"/>
                    </a:lnTo>
                    <a:lnTo>
                      <a:pt x="1452" y="686"/>
                    </a:lnTo>
                    <a:lnTo>
                      <a:pt x="1453" y="682"/>
                    </a:lnTo>
                    <a:lnTo>
                      <a:pt x="1453" y="679"/>
                    </a:lnTo>
                    <a:lnTo>
                      <a:pt x="1452" y="674"/>
                    </a:lnTo>
                    <a:lnTo>
                      <a:pt x="1449" y="664"/>
                    </a:lnTo>
                    <a:lnTo>
                      <a:pt x="1447" y="655"/>
                    </a:lnTo>
                    <a:lnTo>
                      <a:pt x="1447" y="655"/>
                    </a:lnTo>
                    <a:lnTo>
                      <a:pt x="1447" y="650"/>
                    </a:lnTo>
                    <a:lnTo>
                      <a:pt x="1447" y="646"/>
                    </a:lnTo>
                    <a:lnTo>
                      <a:pt x="1449" y="638"/>
                    </a:lnTo>
                    <a:lnTo>
                      <a:pt x="1453" y="630"/>
                    </a:lnTo>
                    <a:lnTo>
                      <a:pt x="1459" y="623"/>
                    </a:lnTo>
                    <a:lnTo>
                      <a:pt x="1465" y="616"/>
                    </a:lnTo>
                    <a:lnTo>
                      <a:pt x="1470" y="609"/>
                    </a:lnTo>
                    <a:lnTo>
                      <a:pt x="1475" y="603"/>
                    </a:lnTo>
                    <a:lnTo>
                      <a:pt x="1476" y="598"/>
                    </a:lnTo>
                    <a:lnTo>
                      <a:pt x="1476" y="595"/>
                    </a:lnTo>
                    <a:lnTo>
                      <a:pt x="1476" y="595"/>
                    </a:lnTo>
                    <a:lnTo>
                      <a:pt x="1476" y="592"/>
                    </a:lnTo>
                    <a:lnTo>
                      <a:pt x="1475" y="591"/>
                    </a:lnTo>
                    <a:lnTo>
                      <a:pt x="1470" y="588"/>
                    </a:lnTo>
                    <a:lnTo>
                      <a:pt x="1465" y="583"/>
                    </a:lnTo>
                    <a:lnTo>
                      <a:pt x="1460" y="579"/>
                    </a:lnTo>
                    <a:lnTo>
                      <a:pt x="1460" y="5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grpSp>
            <p:nvGrpSpPr>
              <p:cNvPr id="38" name="Group 218"/>
              <p:cNvGrpSpPr/>
              <p:nvPr/>
            </p:nvGrpSpPr>
            <p:grpSpPr>
              <a:xfrm>
                <a:off x="8396144" y="3883898"/>
                <a:ext cx="1398737" cy="1142780"/>
                <a:chOff x="3608388" y="3900488"/>
                <a:chExt cx="1231900" cy="1006475"/>
              </a:xfrm>
              <a:grpFill/>
            </p:grpSpPr>
            <p:sp>
              <p:nvSpPr>
                <p:cNvPr id="99" name="Freeform: Shape 279"/>
                <p:cNvSpPr/>
                <p:nvPr/>
              </p:nvSpPr>
              <p:spPr bwMode="auto">
                <a:xfrm>
                  <a:off x="3963988" y="3900488"/>
                  <a:ext cx="347663" cy="198437"/>
                </a:xfrm>
                <a:custGeom>
                  <a:avLst/>
                  <a:gdLst>
                    <a:gd name="T0" fmla="*/ 288 w 438"/>
                    <a:gd name="T1" fmla="*/ 78 h 250"/>
                    <a:gd name="T2" fmla="*/ 273 w 438"/>
                    <a:gd name="T3" fmla="*/ 63 h 250"/>
                    <a:gd name="T4" fmla="*/ 240 w 438"/>
                    <a:gd name="T5" fmla="*/ 41 h 250"/>
                    <a:gd name="T6" fmla="*/ 223 w 438"/>
                    <a:gd name="T7" fmla="*/ 29 h 250"/>
                    <a:gd name="T8" fmla="*/ 198 w 438"/>
                    <a:gd name="T9" fmla="*/ 16 h 250"/>
                    <a:gd name="T10" fmla="*/ 170 w 438"/>
                    <a:gd name="T11" fmla="*/ 10 h 250"/>
                    <a:gd name="T12" fmla="*/ 140 w 438"/>
                    <a:gd name="T13" fmla="*/ 14 h 250"/>
                    <a:gd name="T14" fmla="*/ 112 w 438"/>
                    <a:gd name="T15" fmla="*/ 30 h 250"/>
                    <a:gd name="T16" fmla="*/ 110 w 438"/>
                    <a:gd name="T17" fmla="*/ 31 h 250"/>
                    <a:gd name="T18" fmla="*/ 98 w 438"/>
                    <a:gd name="T19" fmla="*/ 33 h 250"/>
                    <a:gd name="T20" fmla="*/ 83 w 438"/>
                    <a:gd name="T21" fmla="*/ 30 h 250"/>
                    <a:gd name="T22" fmla="*/ 82 w 438"/>
                    <a:gd name="T23" fmla="*/ 29 h 250"/>
                    <a:gd name="T24" fmla="*/ 80 w 438"/>
                    <a:gd name="T25" fmla="*/ 23 h 250"/>
                    <a:gd name="T26" fmla="*/ 79 w 438"/>
                    <a:gd name="T27" fmla="*/ 22 h 250"/>
                    <a:gd name="T28" fmla="*/ 70 w 438"/>
                    <a:gd name="T29" fmla="*/ 20 h 250"/>
                    <a:gd name="T30" fmla="*/ 66 w 438"/>
                    <a:gd name="T31" fmla="*/ 18 h 250"/>
                    <a:gd name="T32" fmla="*/ 63 w 438"/>
                    <a:gd name="T33" fmla="*/ 12 h 250"/>
                    <a:gd name="T34" fmla="*/ 48 w 438"/>
                    <a:gd name="T35" fmla="*/ 4 h 250"/>
                    <a:gd name="T36" fmla="*/ 42 w 438"/>
                    <a:gd name="T37" fmla="*/ 2 h 250"/>
                    <a:gd name="T38" fmla="*/ 25 w 438"/>
                    <a:gd name="T39" fmla="*/ 0 h 250"/>
                    <a:gd name="T40" fmla="*/ 0 w 438"/>
                    <a:gd name="T41" fmla="*/ 4 h 250"/>
                    <a:gd name="T42" fmla="*/ 3 w 438"/>
                    <a:gd name="T43" fmla="*/ 16 h 250"/>
                    <a:gd name="T44" fmla="*/ 12 w 438"/>
                    <a:gd name="T45" fmla="*/ 36 h 250"/>
                    <a:gd name="T46" fmla="*/ 25 w 438"/>
                    <a:gd name="T47" fmla="*/ 52 h 250"/>
                    <a:gd name="T48" fmla="*/ 42 w 438"/>
                    <a:gd name="T49" fmla="*/ 64 h 250"/>
                    <a:gd name="T50" fmla="*/ 73 w 438"/>
                    <a:gd name="T51" fmla="*/ 80 h 250"/>
                    <a:gd name="T52" fmla="*/ 116 w 438"/>
                    <a:gd name="T53" fmla="*/ 100 h 250"/>
                    <a:gd name="T54" fmla="*/ 136 w 438"/>
                    <a:gd name="T55" fmla="*/ 111 h 250"/>
                    <a:gd name="T56" fmla="*/ 157 w 438"/>
                    <a:gd name="T57" fmla="*/ 129 h 250"/>
                    <a:gd name="T58" fmla="*/ 174 w 438"/>
                    <a:gd name="T59" fmla="*/ 157 h 250"/>
                    <a:gd name="T60" fmla="*/ 180 w 438"/>
                    <a:gd name="T61" fmla="*/ 167 h 250"/>
                    <a:gd name="T62" fmla="*/ 197 w 438"/>
                    <a:gd name="T63" fmla="*/ 183 h 250"/>
                    <a:gd name="T64" fmla="*/ 229 w 438"/>
                    <a:gd name="T65" fmla="*/ 200 h 250"/>
                    <a:gd name="T66" fmla="*/ 252 w 438"/>
                    <a:gd name="T67" fmla="*/ 211 h 250"/>
                    <a:gd name="T68" fmla="*/ 264 w 438"/>
                    <a:gd name="T69" fmla="*/ 213 h 250"/>
                    <a:gd name="T70" fmla="*/ 279 w 438"/>
                    <a:gd name="T71" fmla="*/ 210 h 250"/>
                    <a:gd name="T72" fmla="*/ 302 w 438"/>
                    <a:gd name="T73" fmla="*/ 204 h 250"/>
                    <a:gd name="T74" fmla="*/ 309 w 438"/>
                    <a:gd name="T75" fmla="*/ 204 h 250"/>
                    <a:gd name="T76" fmla="*/ 319 w 438"/>
                    <a:gd name="T77" fmla="*/ 207 h 250"/>
                    <a:gd name="T78" fmla="*/ 338 w 438"/>
                    <a:gd name="T79" fmla="*/ 217 h 250"/>
                    <a:gd name="T80" fmla="*/ 363 w 438"/>
                    <a:gd name="T81" fmla="*/ 237 h 250"/>
                    <a:gd name="T82" fmla="*/ 383 w 438"/>
                    <a:gd name="T83" fmla="*/ 248 h 250"/>
                    <a:gd name="T84" fmla="*/ 390 w 438"/>
                    <a:gd name="T85" fmla="*/ 249 h 250"/>
                    <a:gd name="T86" fmla="*/ 409 w 438"/>
                    <a:gd name="T87" fmla="*/ 249 h 250"/>
                    <a:gd name="T88" fmla="*/ 417 w 438"/>
                    <a:gd name="T89" fmla="*/ 246 h 250"/>
                    <a:gd name="T90" fmla="*/ 430 w 438"/>
                    <a:gd name="T91" fmla="*/ 236 h 250"/>
                    <a:gd name="T92" fmla="*/ 437 w 438"/>
                    <a:gd name="T93" fmla="*/ 221 h 250"/>
                    <a:gd name="T94" fmla="*/ 438 w 438"/>
                    <a:gd name="T95" fmla="*/ 204 h 250"/>
                    <a:gd name="T96" fmla="*/ 433 w 438"/>
                    <a:gd name="T97" fmla="*/ 191 h 250"/>
                    <a:gd name="T98" fmla="*/ 427 w 438"/>
                    <a:gd name="T99" fmla="*/ 183 h 250"/>
                    <a:gd name="T100" fmla="*/ 405 w 438"/>
                    <a:gd name="T101" fmla="*/ 162 h 250"/>
                    <a:gd name="T102" fmla="*/ 385 w 438"/>
                    <a:gd name="T103" fmla="*/ 138 h 250"/>
                    <a:gd name="T104" fmla="*/ 379 w 438"/>
                    <a:gd name="T105" fmla="*/ 129 h 250"/>
                    <a:gd name="T106" fmla="*/ 364 w 438"/>
                    <a:gd name="T107" fmla="*/ 109 h 250"/>
                    <a:gd name="T108" fmla="*/ 345 w 438"/>
                    <a:gd name="T109" fmla="*/ 94 h 250"/>
                    <a:gd name="T110" fmla="*/ 328 w 438"/>
                    <a:gd name="T111" fmla="*/ 87 h 250"/>
                    <a:gd name="T112" fmla="*/ 315 w 438"/>
                    <a:gd name="T113" fmla="*/ 86 h 250"/>
                    <a:gd name="T114" fmla="*/ 301 w 438"/>
                    <a:gd name="T115" fmla="*/ 88 h 250"/>
                    <a:gd name="T116" fmla="*/ 294 w 438"/>
                    <a:gd name="T117" fmla="*/ 91 h 250"/>
                    <a:gd name="T118" fmla="*/ 292 w 438"/>
                    <a:gd name="T119" fmla="*/ 85 h 250"/>
                    <a:gd name="T120" fmla="*/ 288 w 438"/>
                    <a:gd name="T121" fmla="*/ 78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38" h="250">
                      <a:moveTo>
                        <a:pt x="288" y="78"/>
                      </a:moveTo>
                      <a:lnTo>
                        <a:pt x="288" y="78"/>
                      </a:lnTo>
                      <a:lnTo>
                        <a:pt x="281" y="70"/>
                      </a:lnTo>
                      <a:lnTo>
                        <a:pt x="273" y="63"/>
                      </a:lnTo>
                      <a:lnTo>
                        <a:pt x="257" y="52"/>
                      </a:lnTo>
                      <a:lnTo>
                        <a:pt x="240" y="41"/>
                      </a:lnTo>
                      <a:lnTo>
                        <a:pt x="223" y="29"/>
                      </a:lnTo>
                      <a:lnTo>
                        <a:pt x="223" y="29"/>
                      </a:lnTo>
                      <a:lnTo>
                        <a:pt x="212" y="21"/>
                      </a:lnTo>
                      <a:lnTo>
                        <a:pt x="198" y="16"/>
                      </a:lnTo>
                      <a:lnTo>
                        <a:pt x="185" y="11"/>
                      </a:lnTo>
                      <a:lnTo>
                        <a:pt x="170" y="10"/>
                      </a:lnTo>
                      <a:lnTo>
                        <a:pt x="155" y="11"/>
                      </a:lnTo>
                      <a:lnTo>
                        <a:pt x="140" y="14"/>
                      </a:lnTo>
                      <a:lnTo>
                        <a:pt x="126" y="21"/>
                      </a:lnTo>
                      <a:lnTo>
                        <a:pt x="112" y="30"/>
                      </a:lnTo>
                      <a:lnTo>
                        <a:pt x="112" y="30"/>
                      </a:lnTo>
                      <a:lnTo>
                        <a:pt x="110" y="31"/>
                      </a:lnTo>
                      <a:lnTo>
                        <a:pt x="106" y="33"/>
                      </a:lnTo>
                      <a:lnTo>
                        <a:pt x="98" y="33"/>
                      </a:lnTo>
                      <a:lnTo>
                        <a:pt x="91" y="33"/>
                      </a:lnTo>
                      <a:lnTo>
                        <a:pt x="83" y="30"/>
                      </a:lnTo>
                      <a:lnTo>
                        <a:pt x="83" y="30"/>
                      </a:lnTo>
                      <a:lnTo>
                        <a:pt x="82" y="29"/>
                      </a:lnTo>
                      <a:lnTo>
                        <a:pt x="81" y="26"/>
                      </a:lnTo>
                      <a:lnTo>
                        <a:pt x="80" y="23"/>
                      </a:lnTo>
                      <a:lnTo>
                        <a:pt x="79" y="22"/>
                      </a:lnTo>
                      <a:lnTo>
                        <a:pt x="79" y="22"/>
                      </a:lnTo>
                      <a:lnTo>
                        <a:pt x="73" y="21"/>
                      </a:lnTo>
                      <a:lnTo>
                        <a:pt x="70" y="20"/>
                      </a:lnTo>
                      <a:lnTo>
                        <a:pt x="68" y="19"/>
                      </a:lnTo>
                      <a:lnTo>
                        <a:pt x="66" y="18"/>
                      </a:lnTo>
                      <a:lnTo>
                        <a:pt x="65" y="14"/>
                      </a:lnTo>
                      <a:lnTo>
                        <a:pt x="63" y="12"/>
                      </a:lnTo>
                      <a:lnTo>
                        <a:pt x="63" y="12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2" y="2"/>
                      </a:lnTo>
                      <a:lnTo>
                        <a:pt x="37" y="1"/>
                      </a:lnTo>
                      <a:lnTo>
                        <a:pt x="25" y="0"/>
                      </a:lnTo>
                      <a:lnTo>
                        <a:pt x="13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3" y="16"/>
                      </a:lnTo>
                      <a:lnTo>
                        <a:pt x="6" y="26"/>
                      </a:lnTo>
                      <a:lnTo>
                        <a:pt x="12" y="36"/>
                      </a:lnTo>
                      <a:lnTo>
                        <a:pt x="17" y="44"/>
                      </a:lnTo>
                      <a:lnTo>
                        <a:pt x="25" y="52"/>
                      </a:lnTo>
                      <a:lnTo>
                        <a:pt x="33" y="59"/>
                      </a:lnTo>
                      <a:lnTo>
                        <a:pt x="42" y="64"/>
                      </a:lnTo>
                      <a:lnTo>
                        <a:pt x="53" y="70"/>
                      </a:lnTo>
                      <a:lnTo>
                        <a:pt x="73" y="80"/>
                      </a:lnTo>
                      <a:lnTo>
                        <a:pt x="95" y="91"/>
                      </a:lnTo>
                      <a:lnTo>
                        <a:pt x="116" y="100"/>
                      </a:lnTo>
                      <a:lnTo>
                        <a:pt x="136" y="111"/>
                      </a:lnTo>
                      <a:lnTo>
                        <a:pt x="136" y="111"/>
                      </a:lnTo>
                      <a:lnTo>
                        <a:pt x="147" y="119"/>
                      </a:lnTo>
                      <a:lnTo>
                        <a:pt x="157" y="129"/>
                      </a:lnTo>
                      <a:lnTo>
                        <a:pt x="166" y="142"/>
                      </a:lnTo>
                      <a:lnTo>
                        <a:pt x="174" y="157"/>
                      </a:lnTo>
                      <a:lnTo>
                        <a:pt x="174" y="157"/>
                      </a:lnTo>
                      <a:lnTo>
                        <a:pt x="180" y="167"/>
                      </a:lnTo>
                      <a:lnTo>
                        <a:pt x="188" y="175"/>
                      </a:lnTo>
                      <a:lnTo>
                        <a:pt x="197" y="183"/>
                      </a:lnTo>
                      <a:lnTo>
                        <a:pt x="207" y="188"/>
                      </a:lnTo>
                      <a:lnTo>
                        <a:pt x="229" y="200"/>
                      </a:lnTo>
                      <a:lnTo>
                        <a:pt x="252" y="211"/>
                      </a:lnTo>
                      <a:lnTo>
                        <a:pt x="252" y="211"/>
                      </a:lnTo>
                      <a:lnTo>
                        <a:pt x="257" y="213"/>
                      </a:lnTo>
                      <a:lnTo>
                        <a:pt x="264" y="213"/>
                      </a:lnTo>
                      <a:lnTo>
                        <a:pt x="272" y="212"/>
                      </a:lnTo>
                      <a:lnTo>
                        <a:pt x="279" y="210"/>
                      </a:lnTo>
                      <a:lnTo>
                        <a:pt x="294" y="205"/>
                      </a:lnTo>
                      <a:lnTo>
                        <a:pt x="302" y="204"/>
                      </a:lnTo>
                      <a:lnTo>
                        <a:pt x="309" y="204"/>
                      </a:lnTo>
                      <a:lnTo>
                        <a:pt x="309" y="204"/>
                      </a:lnTo>
                      <a:lnTo>
                        <a:pt x="314" y="205"/>
                      </a:lnTo>
                      <a:lnTo>
                        <a:pt x="319" y="207"/>
                      </a:lnTo>
                      <a:lnTo>
                        <a:pt x="329" y="211"/>
                      </a:lnTo>
                      <a:lnTo>
                        <a:pt x="338" y="217"/>
                      </a:lnTo>
                      <a:lnTo>
                        <a:pt x="346" y="224"/>
                      </a:lnTo>
                      <a:lnTo>
                        <a:pt x="363" y="237"/>
                      </a:lnTo>
                      <a:lnTo>
                        <a:pt x="372" y="243"/>
                      </a:lnTo>
                      <a:lnTo>
                        <a:pt x="383" y="248"/>
                      </a:lnTo>
                      <a:lnTo>
                        <a:pt x="383" y="248"/>
                      </a:lnTo>
                      <a:lnTo>
                        <a:pt x="390" y="249"/>
                      </a:lnTo>
                      <a:lnTo>
                        <a:pt x="400" y="250"/>
                      </a:lnTo>
                      <a:lnTo>
                        <a:pt x="409" y="249"/>
                      </a:lnTo>
                      <a:lnTo>
                        <a:pt x="417" y="246"/>
                      </a:lnTo>
                      <a:lnTo>
                        <a:pt x="417" y="246"/>
                      </a:lnTo>
                      <a:lnTo>
                        <a:pt x="423" y="242"/>
                      </a:lnTo>
                      <a:lnTo>
                        <a:pt x="430" y="236"/>
                      </a:lnTo>
                      <a:lnTo>
                        <a:pt x="435" y="229"/>
                      </a:lnTo>
                      <a:lnTo>
                        <a:pt x="437" y="221"/>
                      </a:lnTo>
                      <a:lnTo>
                        <a:pt x="438" y="212"/>
                      </a:lnTo>
                      <a:lnTo>
                        <a:pt x="438" y="204"/>
                      </a:lnTo>
                      <a:lnTo>
                        <a:pt x="436" y="196"/>
                      </a:lnTo>
                      <a:lnTo>
                        <a:pt x="433" y="191"/>
                      </a:lnTo>
                      <a:lnTo>
                        <a:pt x="433" y="191"/>
                      </a:lnTo>
                      <a:lnTo>
                        <a:pt x="427" y="183"/>
                      </a:lnTo>
                      <a:lnTo>
                        <a:pt x="420" y="176"/>
                      </a:lnTo>
                      <a:lnTo>
                        <a:pt x="405" y="162"/>
                      </a:lnTo>
                      <a:lnTo>
                        <a:pt x="392" y="146"/>
                      </a:lnTo>
                      <a:lnTo>
                        <a:pt x="385" y="138"/>
                      </a:lnTo>
                      <a:lnTo>
                        <a:pt x="379" y="129"/>
                      </a:lnTo>
                      <a:lnTo>
                        <a:pt x="379" y="129"/>
                      </a:lnTo>
                      <a:lnTo>
                        <a:pt x="372" y="119"/>
                      </a:lnTo>
                      <a:lnTo>
                        <a:pt x="364" y="109"/>
                      </a:lnTo>
                      <a:lnTo>
                        <a:pt x="355" y="101"/>
                      </a:lnTo>
                      <a:lnTo>
                        <a:pt x="345" y="94"/>
                      </a:lnTo>
                      <a:lnTo>
                        <a:pt x="334" y="88"/>
                      </a:lnTo>
                      <a:lnTo>
                        <a:pt x="328" y="87"/>
                      </a:lnTo>
                      <a:lnTo>
                        <a:pt x="321" y="86"/>
                      </a:lnTo>
                      <a:lnTo>
                        <a:pt x="315" y="86"/>
                      </a:lnTo>
                      <a:lnTo>
                        <a:pt x="309" y="87"/>
                      </a:lnTo>
                      <a:lnTo>
                        <a:pt x="301" y="88"/>
                      </a:lnTo>
                      <a:lnTo>
                        <a:pt x="294" y="91"/>
                      </a:lnTo>
                      <a:lnTo>
                        <a:pt x="294" y="91"/>
                      </a:lnTo>
                      <a:lnTo>
                        <a:pt x="293" y="89"/>
                      </a:lnTo>
                      <a:lnTo>
                        <a:pt x="292" y="85"/>
                      </a:lnTo>
                      <a:lnTo>
                        <a:pt x="290" y="81"/>
                      </a:lnTo>
                      <a:lnTo>
                        <a:pt x="288" y="78"/>
                      </a:lnTo>
                      <a:lnTo>
                        <a:pt x="288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100" name="Freeform: Shape 280"/>
                <p:cNvSpPr/>
                <p:nvPr/>
              </p:nvSpPr>
              <p:spPr bwMode="auto">
                <a:xfrm>
                  <a:off x="3608388" y="4114800"/>
                  <a:ext cx="801688" cy="587375"/>
                </a:xfrm>
                <a:custGeom>
                  <a:avLst/>
                  <a:gdLst>
                    <a:gd name="T0" fmla="*/ 910 w 1010"/>
                    <a:gd name="T1" fmla="*/ 250 h 742"/>
                    <a:gd name="T2" fmla="*/ 850 w 1010"/>
                    <a:gd name="T3" fmla="*/ 193 h 742"/>
                    <a:gd name="T4" fmla="*/ 774 w 1010"/>
                    <a:gd name="T5" fmla="*/ 82 h 742"/>
                    <a:gd name="T6" fmla="*/ 764 w 1010"/>
                    <a:gd name="T7" fmla="*/ 26 h 742"/>
                    <a:gd name="T8" fmla="*/ 724 w 1010"/>
                    <a:gd name="T9" fmla="*/ 0 h 742"/>
                    <a:gd name="T10" fmla="*/ 690 w 1010"/>
                    <a:gd name="T11" fmla="*/ 26 h 742"/>
                    <a:gd name="T12" fmla="*/ 703 w 1010"/>
                    <a:gd name="T13" fmla="*/ 76 h 742"/>
                    <a:gd name="T14" fmla="*/ 692 w 1010"/>
                    <a:gd name="T15" fmla="*/ 114 h 742"/>
                    <a:gd name="T16" fmla="*/ 678 w 1010"/>
                    <a:gd name="T17" fmla="*/ 149 h 742"/>
                    <a:gd name="T18" fmla="*/ 654 w 1010"/>
                    <a:gd name="T19" fmla="*/ 140 h 742"/>
                    <a:gd name="T20" fmla="*/ 594 w 1010"/>
                    <a:gd name="T21" fmla="*/ 114 h 742"/>
                    <a:gd name="T22" fmla="*/ 579 w 1010"/>
                    <a:gd name="T23" fmla="*/ 91 h 742"/>
                    <a:gd name="T24" fmla="*/ 575 w 1010"/>
                    <a:gd name="T25" fmla="*/ 66 h 742"/>
                    <a:gd name="T26" fmla="*/ 552 w 1010"/>
                    <a:gd name="T27" fmla="*/ 56 h 742"/>
                    <a:gd name="T28" fmla="*/ 583 w 1010"/>
                    <a:gd name="T29" fmla="*/ 34 h 742"/>
                    <a:gd name="T30" fmla="*/ 585 w 1010"/>
                    <a:gd name="T31" fmla="*/ 14 h 742"/>
                    <a:gd name="T32" fmla="*/ 519 w 1010"/>
                    <a:gd name="T33" fmla="*/ 4 h 742"/>
                    <a:gd name="T34" fmla="*/ 439 w 1010"/>
                    <a:gd name="T35" fmla="*/ 18 h 742"/>
                    <a:gd name="T36" fmla="*/ 443 w 1010"/>
                    <a:gd name="T37" fmla="*/ 27 h 742"/>
                    <a:gd name="T38" fmla="*/ 418 w 1010"/>
                    <a:gd name="T39" fmla="*/ 42 h 742"/>
                    <a:gd name="T40" fmla="*/ 379 w 1010"/>
                    <a:gd name="T41" fmla="*/ 101 h 742"/>
                    <a:gd name="T42" fmla="*/ 360 w 1010"/>
                    <a:gd name="T43" fmla="*/ 88 h 742"/>
                    <a:gd name="T44" fmla="*/ 330 w 1010"/>
                    <a:gd name="T45" fmla="*/ 65 h 742"/>
                    <a:gd name="T46" fmla="*/ 284 w 1010"/>
                    <a:gd name="T47" fmla="*/ 122 h 742"/>
                    <a:gd name="T48" fmla="*/ 242 w 1010"/>
                    <a:gd name="T49" fmla="*/ 140 h 742"/>
                    <a:gd name="T50" fmla="*/ 236 w 1010"/>
                    <a:gd name="T51" fmla="*/ 161 h 742"/>
                    <a:gd name="T52" fmla="*/ 186 w 1010"/>
                    <a:gd name="T53" fmla="*/ 190 h 742"/>
                    <a:gd name="T54" fmla="*/ 131 w 1010"/>
                    <a:gd name="T55" fmla="*/ 204 h 742"/>
                    <a:gd name="T56" fmla="*/ 63 w 1010"/>
                    <a:gd name="T57" fmla="*/ 250 h 742"/>
                    <a:gd name="T58" fmla="*/ 2 w 1010"/>
                    <a:gd name="T59" fmla="*/ 332 h 742"/>
                    <a:gd name="T60" fmla="*/ 16 w 1010"/>
                    <a:gd name="T61" fmla="*/ 383 h 742"/>
                    <a:gd name="T62" fmla="*/ 0 w 1010"/>
                    <a:gd name="T63" fmla="*/ 438 h 742"/>
                    <a:gd name="T64" fmla="*/ 29 w 1010"/>
                    <a:gd name="T65" fmla="*/ 534 h 742"/>
                    <a:gd name="T66" fmla="*/ 48 w 1010"/>
                    <a:gd name="T67" fmla="*/ 561 h 742"/>
                    <a:gd name="T68" fmla="*/ 61 w 1010"/>
                    <a:gd name="T69" fmla="*/ 614 h 742"/>
                    <a:gd name="T70" fmla="*/ 94 w 1010"/>
                    <a:gd name="T71" fmla="*/ 629 h 742"/>
                    <a:gd name="T72" fmla="*/ 110 w 1010"/>
                    <a:gd name="T73" fmla="*/ 650 h 742"/>
                    <a:gd name="T74" fmla="*/ 132 w 1010"/>
                    <a:gd name="T75" fmla="*/ 642 h 742"/>
                    <a:gd name="T76" fmla="*/ 196 w 1010"/>
                    <a:gd name="T77" fmla="*/ 615 h 742"/>
                    <a:gd name="T78" fmla="*/ 284 w 1010"/>
                    <a:gd name="T79" fmla="*/ 594 h 742"/>
                    <a:gd name="T80" fmla="*/ 326 w 1010"/>
                    <a:gd name="T81" fmla="*/ 546 h 742"/>
                    <a:gd name="T82" fmla="*/ 396 w 1010"/>
                    <a:gd name="T83" fmla="*/ 527 h 742"/>
                    <a:gd name="T84" fmla="*/ 487 w 1010"/>
                    <a:gd name="T85" fmla="*/ 554 h 742"/>
                    <a:gd name="T86" fmla="*/ 521 w 1010"/>
                    <a:gd name="T87" fmla="*/ 609 h 742"/>
                    <a:gd name="T88" fmla="*/ 558 w 1010"/>
                    <a:gd name="T89" fmla="*/ 603 h 742"/>
                    <a:gd name="T90" fmla="*/ 618 w 1010"/>
                    <a:gd name="T91" fmla="*/ 651 h 742"/>
                    <a:gd name="T92" fmla="*/ 694 w 1010"/>
                    <a:gd name="T93" fmla="*/ 727 h 742"/>
                    <a:gd name="T94" fmla="*/ 756 w 1010"/>
                    <a:gd name="T95" fmla="*/ 741 h 742"/>
                    <a:gd name="T96" fmla="*/ 828 w 1010"/>
                    <a:gd name="T97" fmla="*/ 735 h 742"/>
                    <a:gd name="T98" fmla="*/ 892 w 1010"/>
                    <a:gd name="T99" fmla="*/ 729 h 742"/>
                    <a:gd name="T100" fmla="*/ 919 w 1010"/>
                    <a:gd name="T101" fmla="*/ 686 h 742"/>
                    <a:gd name="T102" fmla="*/ 942 w 1010"/>
                    <a:gd name="T103" fmla="*/ 647 h 742"/>
                    <a:gd name="T104" fmla="*/ 944 w 1010"/>
                    <a:gd name="T105" fmla="*/ 581 h 742"/>
                    <a:gd name="T106" fmla="*/ 993 w 1010"/>
                    <a:gd name="T107" fmla="*/ 493 h 742"/>
                    <a:gd name="T108" fmla="*/ 998 w 1010"/>
                    <a:gd name="T109" fmla="*/ 362 h 742"/>
                    <a:gd name="T110" fmla="*/ 988 w 1010"/>
                    <a:gd name="T111" fmla="*/ 339 h 742"/>
                    <a:gd name="T112" fmla="*/ 940 w 1010"/>
                    <a:gd name="T113" fmla="*/ 322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10" h="742">
                      <a:moveTo>
                        <a:pt x="936" y="312"/>
                      </a:moveTo>
                      <a:lnTo>
                        <a:pt x="936" y="312"/>
                      </a:lnTo>
                      <a:lnTo>
                        <a:pt x="933" y="297"/>
                      </a:lnTo>
                      <a:lnTo>
                        <a:pt x="930" y="284"/>
                      </a:lnTo>
                      <a:lnTo>
                        <a:pt x="924" y="272"/>
                      </a:lnTo>
                      <a:lnTo>
                        <a:pt x="918" y="261"/>
                      </a:lnTo>
                      <a:lnTo>
                        <a:pt x="910" y="250"/>
                      </a:lnTo>
                      <a:lnTo>
                        <a:pt x="902" y="240"/>
                      </a:lnTo>
                      <a:lnTo>
                        <a:pt x="892" y="231"/>
                      </a:lnTo>
                      <a:lnTo>
                        <a:pt x="881" y="222"/>
                      </a:lnTo>
                      <a:lnTo>
                        <a:pt x="881" y="222"/>
                      </a:lnTo>
                      <a:lnTo>
                        <a:pt x="873" y="215"/>
                      </a:lnTo>
                      <a:lnTo>
                        <a:pt x="865" y="208"/>
                      </a:lnTo>
                      <a:lnTo>
                        <a:pt x="850" y="193"/>
                      </a:lnTo>
                      <a:lnTo>
                        <a:pt x="837" y="178"/>
                      </a:lnTo>
                      <a:lnTo>
                        <a:pt x="825" y="161"/>
                      </a:lnTo>
                      <a:lnTo>
                        <a:pt x="802" y="124"/>
                      </a:lnTo>
                      <a:lnTo>
                        <a:pt x="791" y="106"/>
                      </a:lnTo>
                      <a:lnTo>
                        <a:pt x="777" y="89"/>
                      </a:lnTo>
                      <a:lnTo>
                        <a:pt x="777" y="89"/>
                      </a:lnTo>
                      <a:lnTo>
                        <a:pt x="774" y="82"/>
                      </a:lnTo>
                      <a:lnTo>
                        <a:pt x="770" y="74"/>
                      </a:lnTo>
                      <a:lnTo>
                        <a:pt x="769" y="66"/>
                      </a:lnTo>
                      <a:lnTo>
                        <a:pt x="768" y="58"/>
                      </a:lnTo>
                      <a:lnTo>
                        <a:pt x="767" y="41"/>
                      </a:lnTo>
                      <a:lnTo>
                        <a:pt x="766" y="33"/>
                      </a:lnTo>
                      <a:lnTo>
                        <a:pt x="764" y="26"/>
                      </a:lnTo>
                      <a:lnTo>
                        <a:pt x="764" y="26"/>
                      </a:lnTo>
                      <a:lnTo>
                        <a:pt x="761" y="22"/>
                      </a:lnTo>
                      <a:lnTo>
                        <a:pt x="758" y="18"/>
                      </a:lnTo>
                      <a:lnTo>
                        <a:pt x="750" y="12"/>
                      </a:lnTo>
                      <a:lnTo>
                        <a:pt x="740" y="6"/>
                      </a:lnTo>
                      <a:lnTo>
                        <a:pt x="731" y="1"/>
                      </a:lnTo>
                      <a:lnTo>
                        <a:pt x="731" y="1"/>
                      </a:lnTo>
                      <a:lnTo>
                        <a:pt x="724" y="0"/>
                      </a:lnTo>
                      <a:lnTo>
                        <a:pt x="718" y="0"/>
                      </a:lnTo>
                      <a:lnTo>
                        <a:pt x="712" y="2"/>
                      </a:lnTo>
                      <a:lnTo>
                        <a:pt x="707" y="6"/>
                      </a:lnTo>
                      <a:lnTo>
                        <a:pt x="701" y="10"/>
                      </a:lnTo>
                      <a:lnTo>
                        <a:pt x="696" y="15"/>
                      </a:lnTo>
                      <a:lnTo>
                        <a:pt x="690" y="26"/>
                      </a:lnTo>
                      <a:lnTo>
                        <a:pt x="690" y="26"/>
                      </a:lnTo>
                      <a:lnTo>
                        <a:pt x="686" y="33"/>
                      </a:lnTo>
                      <a:lnTo>
                        <a:pt x="686" y="39"/>
                      </a:lnTo>
                      <a:lnTo>
                        <a:pt x="687" y="46"/>
                      </a:lnTo>
                      <a:lnTo>
                        <a:pt x="691" y="51"/>
                      </a:lnTo>
                      <a:lnTo>
                        <a:pt x="698" y="64"/>
                      </a:lnTo>
                      <a:lnTo>
                        <a:pt x="701" y="70"/>
                      </a:lnTo>
                      <a:lnTo>
                        <a:pt x="703" y="76"/>
                      </a:lnTo>
                      <a:lnTo>
                        <a:pt x="703" y="76"/>
                      </a:lnTo>
                      <a:lnTo>
                        <a:pt x="704" y="81"/>
                      </a:lnTo>
                      <a:lnTo>
                        <a:pt x="704" y="84"/>
                      </a:lnTo>
                      <a:lnTo>
                        <a:pt x="703" y="92"/>
                      </a:lnTo>
                      <a:lnTo>
                        <a:pt x="701" y="99"/>
                      </a:lnTo>
                      <a:lnTo>
                        <a:pt x="696" y="107"/>
                      </a:lnTo>
                      <a:lnTo>
                        <a:pt x="692" y="114"/>
                      </a:lnTo>
                      <a:lnTo>
                        <a:pt x="689" y="122"/>
                      </a:lnTo>
                      <a:lnTo>
                        <a:pt x="685" y="131"/>
                      </a:lnTo>
                      <a:lnTo>
                        <a:pt x="685" y="141"/>
                      </a:lnTo>
                      <a:lnTo>
                        <a:pt x="685" y="141"/>
                      </a:lnTo>
                      <a:lnTo>
                        <a:pt x="684" y="145"/>
                      </a:lnTo>
                      <a:lnTo>
                        <a:pt x="682" y="147"/>
                      </a:lnTo>
                      <a:lnTo>
                        <a:pt x="678" y="149"/>
                      </a:lnTo>
                      <a:lnTo>
                        <a:pt x="674" y="151"/>
                      </a:lnTo>
                      <a:lnTo>
                        <a:pt x="670" y="151"/>
                      </a:lnTo>
                      <a:lnTo>
                        <a:pt x="666" y="151"/>
                      </a:lnTo>
                      <a:lnTo>
                        <a:pt x="662" y="150"/>
                      </a:lnTo>
                      <a:lnTo>
                        <a:pt x="660" y="149"/>
                      </a:lnTo>
                      <a:lnTo>
                        <a:pt x="660" y="149"/>
                      </a:lnTo>
                      <a:lnTo>
                        <a:pt x="654" y="140"/>
                      </a:lnTo>
                      <a:lnTo>
                        <a:pt x="648" y="133"/>
                      </a:lnTo>
                      <a:lnTo>
                        <a:pt x="640" y="126"/>
                      </a:lnTo>
                      <a:lnTo>
                        <a:pt x="632" y="122"/>
                      </a:lnTo>
                      <a:lnTo>
                        <a:pt x="623" y="118"/>
                      </a:lnTo>
                      <a:lnTo>
                        <a:pt x="613" y="116"/>
                      </a:lnTo>
                      <a:lnTo>
                        <a:pt x="604" y="114"/>
                      </a:lnTo>
                      <a:lnTo>
                        <a:pt x="594" y="114"/>
                      </a:lnTo>
                      <a:lnTo>
                        <a:pt x="594" y="114"/>
                      </a:lnTo>
                      <a:lnTo>
                        <a:pt x="590" y="113"/>
                      </a:lnTo>
                      <a:lnTo>
                        <a:pt x="586" y="109"/>
                      </a:lnTo>
                      <a:lnTo>
                        <a:pt x="583" y="105"/>
                      </a:lnTo>
                      <a:lnTo>
                        <a:pt x="582" y="100"/>
                      </a:lnTo>
                      <a:lnTo>
                        <a:pt x="582" y="100"/>
                      </a:lnTo>
                      <a:lnTo>
                        <a:pt x="579" y="91"/>
                      </a:lnTo>
                      <a:lnTo>
                        <a:pt x="578" y="82"/>
                      </a:lnTo>
                      <a:lnTo>
                        <a:pt x="577" y="77"/>
                      </a:lnTo>
                      <a:lnTo>
                        <a:pt x="578" y="73"/>
                      </a:lnTo>
                      <a:lnTo>
                        <a:pt x="580" y="68"/>
                      </a:lnTo>
                      <a:lnTo>
                        <a:pt x="585" y="65"/>
                      </a:lnTo>
                      <a:lnTo>
                        <a:pt x="585" y="65"/>
                      </a:lnTo>
                      <a:lnTo>
                        <a:pt x="575" y="66"/>
                      </a:lnTo>
                      <a:lnTo>
                        <a:pt x="566" y="66"/>
                      </a:lnTo>
                      <a:lnTo>
                        <a:pt x="561" y="66"/>
                      </a:lnTo>
                      <a:lnTo>
                        <a:pt x="558" y="65"/>
                      </a:lnTo>
                      <a:lnTo>
                        <a:pt x="554" y="63"/>
                      </a:lnTo>
                      <a:lnTo>
                        <a:pt x="552" y="59"/>
                      </a:lnTo>
                      <a:lnTo>
                        <a:pt x="552" y="59"/>
                      </a:lnTo>
                      <a:lnTo>
                        <a:pt x="552" y="56"/>
                      </a:lnTo>
                      <a:lnTo>
                        <a:pt x="551" y="52"/>
                      </a:lnTo>
                      <a:lnTo>
                        <a:pt x="552" y="49"/>
                      </a:lnTo>
                      <a:lnTo>
                        <a:pt x="553" y="47"/>
                      </a:lnTo>
                      <a:lnTo>
                        <a:pt x="558" y="43"/>
                      </a:lnTo>
                      <a:lnTo>
                        <a:pt x="563" y="40"/>
                      </a:lnTo>
                      <a:lnTo>
                        <a:pt x="577" y="37"/>
                      </a:lnTo>
                      <a:lnTo>
                        <a:pt x="583" y="34"/>
                      </a:lnTo>
                      <a:lnTo>
                        <a:pt x="587" y="32"/>
                      </a:lnTo>
                      <a:lnTo>
                        <a:pt x="587" y="32"/>
                      </a:lnTo>
                      <a:lnTo>
                        <a:pt x="590" y="30"/>
                      </a:lnTo>
                      <a:lnTo>
                        <a:pt x="591" y="25"/>
                      </a:lnTo>
                      <a:lnTo>
                        <a:pt x="590" y="22"/>
                      </a:lnTo>
                      <a:lnTo>
                        <a:pt x="588" y="17"/>
                      </a:lnTo>
                      <a:lnTo>
                        <a:pt x="585" y="14"/>
                      </a:lnTo>
                      <a:lnTo>
                        <a:pt x="582" y="10"/>
                      </a:lnTo>
                      <a:lnTo>
                        <a:pt x="578" y="8"/>
                      </a:lnTo>
                      <a:lnTo>
                        <a:pt x="575" y="7"/>
                      </a:lnTo>
                      <a:lnTo>
                        <a:pt x="575" y="7"/>
                      </a:lnTo>
                      <a:lnTo>
                        <a:pt x="557" y="7"/>
                      </a:lnTo>
                      <a:lnTo>
                        <a:pt x="537" y="6"/>
                      </a:lnTo>
                      <a:lnTo>
                        <a:pt x="519" y="4"/>
                      </a:lnTo>
                      <a:lnTo>
                        <a:pt x="500" y="2"/>
                      </a:lnTo>
                      <a:lnTo>
                        <a:pt x="482" y="2"/>
                      </a:lnTo>
                      <a:lnTo>
                        <a:pt x="472" y="4"/>
                      </a:lnTo>
                      <a:lnTo>
                        <a:pt x="463" y="6"/>
                      </a:lnTo>
                      <a:lnTo>
                        <a:pt x="455" y="8"/>
                      </a:lnTo>
                      <a:lnTo>
                        <a:pt x="447" y="13"/>
                      </a:lnTo>
                      <a:lnTo>
                        <a:pt x="439" y="18"/>
                      </a:lnTo>
                      <a:lnTo>
                        <a:pt x="433" y="25"/>
                      </a:lnTo>
                      <a:lnTo>
                        <a:pt x="433" y="25"/>
                      </a:lnTo>
                      <a:lnTo>
                        <a:pt x="438" y="24"/>
                      </a:lnTo>
                      <a:lnTo>
                        <a:pt x="441" y="24"/>
                      </a:lnTo>
                      <a:lnTo>
                        <a:pt x="442" y="25"/>
                      </a:lnTo>
                      <a:lnTo>
                        <a:pt x="442" y="25"/>
                      </a:lnTo>
                      <a:lnTo>
                        <a:pt x="443" y="27"/>
                      </a:lnTo>
                      <a:lnTo>
                        <a:pt x="443" y="30"/>
                      </a:lnTo>
                      <a:lnTo>
                        <a:pt x="443" y="34"/>
                      </a:lnTo>
                      <a:lnTo>
                        <a:pt x="443" y="34"/>
                      </a:lnTo>
                      <a:lnTo>
                        <a:pt x="435" y="35"/>
                      </a:lnTo>
                      <a:lnTo>
                        <a:pt x="429" y="37"/>
                      </a:lnTo>
                      <a:lnTo>
                        <a:pt x="424" y="39"/>
                      </a:lnTo>
                      <a:lnTo>
                        <a:pt x="418" y="42"/>
                      </a:lnTo>
                      <a:lnTo>
                        <a:pt x="414" y="47"/>
                      </a:lnTo>
                      <a:lnTo>
                        <a:pt x="410" y="51"/>
                      </a:lnTo>
                      <a:lnTo>
                        <a:pt x="404" y="63"/>
                      </a:lnTo>
                      <a:lnTo>
                        <a:pt x="397" y="74"/>
                      </a:lnTo>
                      <a:lnTo>
                        <a:pt x="392" y="87"/>
                      </a:lnTo>
                      <a:lnTo>
                        <a:pt x="384" y="97"/>
                      </a:lnTo>
                      <a:lnTo>
                        <a:pt x="379" y="101"/>
                      </a:lnTo>
                      <a:lnTo>
                        <a:pt x="373" y="106"/>
                      </a:lnTo>
                      <a:lnTo>
                        <a:pt x="373" y="106"/>
                      </a:lnTo>
                      <a:lnTo>
                        <a:pt x="372" y="100"/>
                      </a:lnTo>
                      <a:lnTo>
                        <a:pt x="371" y="97"/>
                      </a:lnTo>
                      <a:lnTo>
                        <a:pt x="369" y="93"/>
                      </a:lnTo>
                      <a:lnTo>
                        <a:pt x="367" y="91"/>
                      </a:lnTo>
                      <a:lnTo>
                        <a:pt x="360" y="88"/>
                      </a:lnTo>
                      <a:lnTo>
                        <a:pt x="353" y="84"/>
                      </a:lnTo>
                      <a:lnTo>
                        <a:pt x="345" y="81"/>
                      </a:lnTo>
                      <a:lnTo>
                        <a:pt x="338" y="77"/>
                      </a:lnTo>
                      <a:lnTo>
                        <a:pt x="336" y="75"/>
                      </a:lnTo>
                      <a:lnTo>
                        <a:pt x="333" y="73"/>
                      </a:lnTo>
                      <a:lnTo>
                        <a:pt x="331" y="70"/>
                      </a:lnTo>
                      <a:lnTo>
                        <a:pt x="330" y="65"/>
                      </a:lnTo>
                      <a:lnTo>
                        <a:pt x="330" y="65"/>
                      </a:lnTo>
                      <a:lnTo>
                        <a:pt x="321" y="82"/>
                      </a:lnTo>
                      <a:lnTo>
                        <a:pt x="310" y="98"/>
                      </a:lnTo>
                      <a:lnTo>
                        <a:pt x="304" y="106"/>
                      </a:lnTo>
                      <a:lnTo>
                        <a:pt x="297" y="112"/>
                      </a:lnTo>
                      <a:lnTo>
                        <a:pt x="290" y="117"/>
                      </a:lnTo>
                      <a:lnTo>
                        <a:pt x="284" y="122"/>
                      </a:lnTo>
                      <a:lnTo>
                        <a:pt x="284" y="122"/>
                      </a:lnTo>
                      <a:lnTo>
                        <a:pt x="278" y="124"/>
                      </a:lnTo>
                      <a:lnTo>
                        <a:pt x="271" y="126"/>
                      </a:lnTo>
                      <a:lnTo>
                        <a:pt x="259" y="130"/>
                      </a:lnTo>
                      <a:lnTo>
                        <a:pt x="253" y="132"/>
                      </a:lnTo>
                      <a:lnTo>
                        <a:pt x="247" y="135"/>
                      </a:lnTo>
                      <a:lnTo>
                        <a:pt x="242" y="140"/>
                      </a:lnTo>
                      <a:lnTo>
                        <a:pt x="237" y="146"/>
                      </a:lnTo>
                      <a:lnTo>
                        <a:pt x="237" y="146"/>
                      </a:lnTo>
                      <a:lnTo>
                        <a:pt x="237" y="149"/>
                      </a:lnTo>
                      <a:lnTo>
                        <a:pt x="237" y="154"/>
                      </a:lnTo>
                      <a:lnTo>
                        <a:pt x="237" y="157"/>
                      </a:lnTo>
                      <a:lnTo>
                        <a:pt x="236" y="161"/>
                      </a:lnTo>
                      <a:lnTo>
                        <a:pt x="236" y="161"/>
                      </a:lnTo>
                      <a:lnTo>
                        <a:pt x="232" y="166"/>
                      </a:lnTo>
                      <a:lnTo>
                        <a:pt x="228" y="172"/>
                      </a:lnTo>
                      <a:lnTo>
                        <a:pt x="223" y="176"/>
                      </a:lnTo>
                      <a:lnTo>
                        <a:pt x="219" y="180"/>
                      </a:lnTo>
                      <a:lnTo>
                        <a:pt x="209" y="186"/>
                      </a:lnTo>
                      <a:lnTo>
                        <a:pt x="197" y="189"/>
                      </a:lnTo>
                      <a:lnTo>
                        <a:pt x="186" y="190"/>
                      </a:lnTo>
                      <a:lnTo>
                        <a:pt x="173" y="190"/>
                      </a:lnTo>
                      <a:lnTo>
                        <a:pt x="148" y="190"/>
                      </a:lnTo>
                      <a:lnTo>
                        <a:pt x="148" y="190"/>
                      </a:lnTo>
                      <a:lnTo>
                        <a:pt x="144" y="191"/>
                      </a:lnTo>
                      <a:lnTo>
                        <a:pt x="139" y="193"/>
                      </a:lnTo>
                      <a:lnTo>
                        <a:pt x="135" y="198"/>
                      </a:lnTo>
                      <a:lnTo>
                        <a:pt x="131" y="204"/>
                      </a:lnTo>
                      <a:lnTo>
                        <a:pt x="123" y="214"/>
                      </a:lnTo>
                      <a:lnTo>
                        <a:pt x="120" y="219"/>
                      </a:lnTo>
                      <a:lnTo>
                        <a:pt x="118" y="221"/>
                      </a:lnTo>
                      <a:lnTo>
                        <a:pt x="118" y="221"/>
                      </a:lnTo>
                      <a:lnTo>
                        <a:pt x="98" y="229"/>
                      </a:lnTo>
                      <a:lnTo>
                        <a:pt x="80" y="239"/>
                      </a:lnTo>
                      <a:lnTo>
                        <a:pt x="63" y="250"/>
                      </a:lnTo>
                      <a:lnTo>
                        <a:pt x="47" y="263"/>
                      </a:lnTo>
                      <a:lnTo>
                        <a:pt x="33" y="277"/>
                      </a:lnTo>
                      <a:lnTo>
                        <a:pt x="21" y="292"/>
                      </a:lnTo>
                      <a:lnTo>
                        <a:pt x="11" y="309"/>
                      </a:lnTo>
                      <a:lnTo>
                        <a:pt x="3" y="328"/>
                      </a:lnTo>
                      <a:lnTo>
                        <a:pt x="3" y="328"/>
                      </a:lnTo>
                      <a:lnTo>
                        <a:pt x="2" y="332"/>
                      </a:lnTo>
                      <a:lnTo>
                        <a:pt x="0" y="336"/>
                      </a:lnTo>
                      <a:lnTo>
                        <a:pt x="2" y="345"/>
                      </a:lnTo>
                      <a:lnTo>
                        <a:pt x="5" y="353"/>
                      </a:lnTo>
                      <a:lnTo>
                        <a:pt x="8" y="361"/>
                      </a:lnTo>
                      <a:lnTo>
                        <a:pt x="12" y="369"/>
                      </a:lnTo>
                      <a:lnTo>
                        <a:pt x="15" y="375"/>
                      </a:lnTo>
                      <a:lnTo>
                        <a:pt x="16" y="383"/>
                      </a:lnTo>
                      <a:lnTo>
                        <a:pt x="15" y="388"/>
                      </a:lnTo>
                      <a:lnTo>
                        <a:pt x="15" y="393"/>
                      </a:lnTo>
                      <a:lnTo>
                        <a:pt x="15" y="393"/>
                      </a:lnTo>
                      <a:lnTo>
                        <a:pt x="8" y="407"/>
                      </a:lnTo>
                      <a:lnTo>
                        <a:pt x="3" y="423"/>
                      </a:lnTo>
                      <a:lnTo>
                        <a:pt x="2" y="430"/>
                      </a:lnTo>
                      <a:lnTo>
                        <a:pt x="0" y="438"/>
                      </a:lnTo>
                      <a:lnTo>
                        <a:pt x="2" y="445"/>
                      </a:lnTo>
                      <a:lnTo>
                        <a:pt x="4" y="452"/>
                      </a:lnTo>
                      <a:lnTo>
                        <a:pt x="4" y="452"/>
                      </a:lnTo>
                      <a:lnTo>
                        <a:pt x="13" y="472"/>
                      </a:lnTo>
                      <a:lnTo>
                        <a:pt x="21" y="493"/>
                      </a:lnTo>
                      <a:lnTo>
                        <a:pt x="27" y="513"/>
                      </a:lnTo>
                      <a:lnTo>
                        <a:pt x="29" y="534"/>
                      </a:lnTo>
                      <a:lnTo>
                        <a:pt x="29" y="534"/>
                      </a:lnTo>
                      <a:lnTo>
                        <a:pt x="31" y="539"/>
                      </a:lnTo>
                      <a:lnTo>
                        <a:pt x="33" y="544"/>
                      </a:lnTo>
                      <a:lnTo>
                        <a:pt x="36" y="548"/>
                      </a:lnTo>
                      <a:lnTo>
                        <a:pt x="39" y="551"/>
                      </a:lnTo>
                      <a:lnTo>
                        <a:pt x="46" y="557"/>
                      </a:lnTo>
                      <a:lnTo>
                        <a:pt x="48" y="561"/>
                      </a:lnTo>
                      <a:lnTo>
                        <a:pt x="49" y="564"/>
                      </a:lnTo>
                      <a:lnTo>
                        <a:pt x="49" y="564"/>
                      </a:lnTo>
                      <a:lnTo>
                        <a:pt x="53" y="590"/>
                      </a:lnTo>
                      <a:lnTo>
                        <a:pt x="55" y="603"/>
                      </a:lnTo>
                      <a:lnTo>
                        <a:pt x="57" y="609"/>
                      </a:lnTo>
                      <a:lnTo>
                        <a:pt x="61" y="614"/>
                      </a:lnTo>
                      <a:lnTo>
                        <a:pt x="61" y="614"/>
                      </a:lnTo>
                      <a:lnTo>
                        <a:pt x="63" y="618"/>
                      </a:lnTo>
                      <a:lnTo>
                        <a:pt x="66" y="621"/>
                      </a:lnTo>
                      <a:lnTo>
                        <a:pt x="69" y="623"/>
                      </a:lnTo>
                      <a:lnTo>
                        <a:pt x="72" y="625"/>
                      </a:lnTo>
                      <a:lnTo>
                        <a:pt x="80" y="626"/>
                      </a:lnTo>
                      <a:lnTo>
                        <a:pt x="87" y="627"/>
                      </a:lnTo>
                      <a:lnTo>
                        <a:pt x="94" y="629"/>
                      </a:lnTo>
                      <a:lnTo>
                        <a:pt x="97" y="630"/>
                      </a:lnTo>
                      <a:lnTo>
                        <a:pt x="101" y="632"/>
                      </a:lnTo>
                      <a:lnTo>
                        <a:pt x="103" y="635"/>
                      </a:lnTo>
                      <a:lnTo>
                        <a:pt x="106" y="639"/>
                      </a:lnTo>
                      <a:lnTo>
                        <a:pt x="107" y="644"/>
                      </a:lnTo>
                      <a:lnTo>
                        <a:pt x="110" y="650"/>
                      </a:lnTo>
                      <a:lnTo>
                        <a:pt x="110" y="650"/>
                      </a:lnTo>
                      <a:lnTo>
                        <a:pt x="112" y="644"/>
                      </a:lnTo>
                      <a:lnTo>
                        <a:pt x="113" y="642"/>
                      </a:lnTo>
                      <a:lnTo>
                        <a:pt x="114" y="640"/>
                      </a:lnTo>
                      <a:lnTo>
                        <a:pt x="114" y="640"/>
                      </a:lnTo>
                      <a:lnTo>
                        <a:pt x="119" y="639"/>
                      </a:lnTo>
                      <a:lnTo>
                        <a:pt x="123" y="639"/>
                      </a:lnTo>
                      <a:lnTo>
                        <a:pt x="132" y="642"/>
                      </a:lnTo>
                      <a:lnTo>
                        <a:pt x="140" y="644"/>
                      </a:lnTo>
                      <a:lnTo>
                        <a:pt x="144" y="644"/>
                      </a:lnTo>
                      <a:lnTo>
                        <a:pt x="147" y="643"/>
                      </a:lnTo>
                      <a:lnTo>
                        <a:pt x="147" y="643"/>
                      </a:lnTo>
                      <a:lnTo>
                        <a:pt x="174" y="625"/>
                      </a:lnTo>
                      <a:lnTo>
                        <a:pt x="189" y="618"/>
                      </a:lnTo>
                      <a:lnTo>
                        <a:pt x="196" y="615"/>
                      </a:lnTo>
                      <a:lnTo>
                        <a:pt x="203" y="613"/>
                      </a:lnTo>
                      <a:lnTo>
                        <a:pt x="203" y="613"/>
                      </a:lnTo>
                      <a:lnTo>
                        <a:pt x="239" y="606"/>
                      </a:lnTo>
                      <a:lnTo>
                        <a:pt x="257" y="603"/>
                      </a:lnTo>
                      <a:lnTo>
                        <a:pt x="276" y="597"/>
                      </a:lnTo>
                      <a:lnTo>
                        <a:pt x="276" y="597"/>
                      </a:lnTo>
                      <a:lnTo>
                        <a:pt x="284" y="594"/>
                      </a:lnTo>
                      <a:lnTo>
                        <a:pt x="290" y="588"/>
                      </a:lnTo>
                      <a:lnTo>
                        <a:pt x="296" y="581"/>
                      </a:lnTo>
                      <a:lnTo>
                        <a:pt x="302" y="573"/>
                      </a:lnTo>
                      <a:lnTo>
                        <a:pt x="312" y="559"/>
                      </a:lnTo>
                      <a:lnTo>
                        <a:pt x="319" y="552"/>
                      </a:lnTo>
                      <a:lnTo>
                        <a:pt x="326" y="546"/>
                      </a:lnTo>
                      <a:lnTo>
                        <a:pt x="326" y="546"/>
                      </a:lnTo>
                      <a:lnTo>
                        <a:pt x="336" y="540"/>
                      </a:lnTo>
                      <a:lnTo>
                        <a:pt x="345" y="536"/>
                      </a:lnTo>
                      <a:lnTo>
                        <a:pt x="355" y="532"/>
                      </a:lnTo>
                      <a:lnTo>
                        <a:pt x="366" y="530"/>
                      </a:lnTo>
                      <a:lnTo>
                        <a:pt x="376" y="528"/>
                      </a:lnTo>
                      <a:lnTo>
                        <a:pt x="386" y="527"/>
                      </a:lnTo>
                      <a:lnTo>
                        <a:pt x="396" y="527"/>
                      </a:lnTo>
                      <a:lnTo>
                        <a:pt x="406" y="528"/>
                      </a:lnTo>
                      <a:lnTo>
                        <a:pt x="427" y="530"/>
                      </a:lnTo>
                      <a:lnTo>
                        <a:pt x="446" y="535"/>
                      </a:lnTo>
                      <a:lnTo>
                        <a:pt x="466" y="542"/>
                      </a:lnTo>
                      <a:lnTo>
                        <a:pt x="483" y="551"/>
                      </a:lnTo>
                      <a:lnTo>
                        <a:pt x="483" y="551"/>
                      </a:lnTo>
                      <a:lnTo>
                        <a:pt x="487" y="554"/>
                      </a:lnTo>
                      <a:lnTo>
                        <a:pt x="491" y="561"/>
                      </a:lnTo>
                      <a:lnTo>
                        <a:pt x="499" y="578"/>
                      </a:lnTo>
                      <a:lnTo>
                        <a:pt x="503" y="587"/>
                      </a:lnTo>
                      <a:lnTo>
                        <a:pt x="508" y="595"/>
                      </a:lnTo>
                      <a:lnTo>
                        <a:pt x="515" y="603"/>
                      </a:lnTo>
                      <a:lnTo>
                        <a:pt x="518" y="605"/>
                      </a:lnTo>
                      <a:lnTo>
                        <a:pt x="521" y="609"/>
                      </a:lnTo>
                      <a:lnTo>
                        <a:pt x="521" y="609"/>
                      </a:lnTo>
                      <a:lnTo>
                        <a:pt x="527" y="610"/>
                      </a:lnTo>
                      <a:lnTo>
                        <a:pt x="533" y="610"/>
                      </a:lnTo>
                      <a:lnTo>
                        <a:pt x="540" y="609"/>
                      </a:lnTo>
                      <a:lnTo>
                        <a:pt x="545" y="606"/>
                      </a:lnTo>
                      <a:lnTo>
                        <a:pt x="551" y="604"/>
                      </a:lnTo>
                      <a:lnTo>
                        <a:pt x="558" y="603"/>
                      </a:lnTo>
                      <a:lnTo>
                        <a:pt x="563" y="604"/>
                      </a:lnTo>
                      <a:lnTo>
                        <a:pt x="569" y="606"/>
                      </a:lnTo>
                      <a:lnTo>
                        <a:pt x="569" y="606"/>
                      </a:lnTo>
                      <a:lnTo>
                        <a:pt x="578" y="612"/>
                      </a:lnTo>
                      <a:lnTo>
                        <a:pt x="587" y="619"/>
                      </a:lnTo>
                      <a:lnTo>
                        <a:pt x="603" y="634"/>
                      </a:lnTo>
                      <a:lnTo>
                        <a:pt x="618" y="651"/>
                      </a:lnTo>
                      <a:lnTo>
                        <a:pt x="633" y="667"/>
                      </a:lnTo>
                      <a:lnTo>
                        <a:pt x="646" y="684"/>
                      </a:lnTo>
                      <a:lnTo>
                        <a:pt x="661" y="700"/>
                      </a:lnTo>
                      <a:lnTo>
                        <a:pt x="677" y="714"/>
                      </a:lnTo>
                      <a:lnTo>
                        <a:pt x="685" y="721"/>
                      </a:lnTo>
                      <a:lnTo>
                        <a:pt x="694" y="727"/>
                      </a:lnTo>
                      <a:lnTo>
                        <a:pt x="694" y="727"/>
                      </a:lnTo>
                      <a:lnTo>
                        <a:pt x="702" y="731"/>
                      </a:lnTo>
                      <a:lnTo>
                        <a:pt x="710" y="735"/>
                      </a:lnTo>
                      <a:lnTo>
                        <a:pt x="719" y="738"/>
                      </a:lnTo>
                      <a:lnTo>
                        <a:pt x="728" y="741"/>
                      </a:lnTo>
                      <a:lnTo>
                        <a:pt x="737" y="742"/>
                      </a:lnTo>
                      <a:lnTo>
                        <a:pt x="747" y="742"/>
                      </a:lnTo>
                      <a:lnTo>
                        <a:pt x="756" y="741"/>
                      </a:lnTo>
                      <a:lnTo>
                        <a:pt x="765" y="738"/>
                      </a:lnTo>
                      <a:lnTo>
                        <a:pt x="765" y="738"/>
                      </a:lnTo>
                      <a:lnTo>
                        <a:pt x="773" y="736"/>
                      </a:lnTo>
                      <a:lnTo>
                        <a:pt x="781" y="734"/>
                      </a:lnTo>
                      <a:lnTo>
                        <a:pt x="797" y="733"/>
                      </a:lnTo>
                      <a:lnTo>
                        <a:pt x="812" y="733"/>
                      </a:lnTo>
                      <a:lnTo>
                        <a:pt x="828" y="735"/>
                      </a:lnTo>
                      <a:lnTo>
                        <a:pt x="844" y="736"/>
                      </a:lnTo>
                      <a:lnTo>
                        <a:pt x="861" y="736"/>
                      </a:lnTo>
                      <a:lnTo>
                        <a:pt x="869" y="736"/>
                      </a:lnTo>
                      <a:lnTo>
                        <a:pt x="877" y="735"/>
                      </a:lnTo>
                      <a:lnTo>
                        <a:pt x="885" y="733"/>
                      </a:lnTo>
                      <a:lnTo>
                        <a:pt x="892" y="729"/>
                      </a:lnTo>
                      <a:lnTo>
                        <a:pt x="892" y="729"/>
                      </a:lnTo>
                      <a:lnTo>
                        <a:pt x="898" y="726"/>
                      </a:lnTo>
                      <a:lnTo>
                        <a:pt x="902" y="721"/>
                      </a:lnTo>
                      <a:lnTo>
                        <a:pt x="906" y="717"/>
                      </a:lnTo>
                      <a:lnTo>
                        <a:pt x="909" y="711"/>
                      </a:lnTo>
                      <a:lnTo>
                        <a:pt x="914" y="698"/>
                      </a:lnTo>
                      <a:lnTo>
                        <a:pt x="919" y="686"/>
                      </a:lnTo>
                      <a:lnTo>
                        <a:pt x="919" y="686"/>
                      </a:lnTo>
                      <a:lnTo>
                        <a:pt x="925" y="679"/>
                      </a:lnTo>
                      <a:lnTo>
                        <a:pt x="932" y="672"/>
                      </a:lnTo>
                      <a:lnTo>
                        <a:pt x="938" y="664"/>
                      </a:lnTo>
                      <a:lnTo>
                        <a:pt x="940" y="660"/>
                      </a:lnTo>
                      <a:lnTo>
                        <a:pt x="942" y="655"/>
                      </a:lnTo>
                      <a:lnTo>
                        <a:pt x="942" y="655"/>
                      </a:lnTo>
                      <a:lnTo>
                        <a:pt x="942" y="647"/>
                      </a:lnTo>
                      <a:lnTo>
                        <a:pt x="942" y="639"/>
                      </a:lnTo>
                      <a:lnTo>
                        <a:pt x="940" y="625"/>
                      </a:lnTo>
                      <a:lnTo>
                        <a:pt x="939" y="610"/>
                      </a:lnTo>
                      <a:lnTo>
                        <a:pt x="939" y="602"/>
                      </a:lnTo>
                      <a:lnTo>
                        <a:pt x="940" y="595"/>
                      </a:lnTo>
                      <a:lnTo>
                        <a:pt x="940" y="595"/>
                      </a:lnTo>
                      <a:lnTo>
                        <a:pt x="944" y="581"/>
                      </a:lnTo>
                      <a:lnTo>
                        <a:pt x="950" y="569"/>
                      </a:lnTo>
                      <a:lnTo>
                        <a:pt x="958" y="556"/>
                      </a:lnTo>
                      <a:lnTo>
                        <a:pt x="966" y="544"/>
                      </a:lnTo>
                      <a:lnTo>
                        <a:pt x="975" y="532"/>
                      </a:lnTo>
                      <a:lnTo>
                        <a:pt x="982" y="520"/>
                      </a:lnTo>
                      <a:lnTo>
                        <a:pt x="989" y="506"/>
                      </a:lnTo>
                      <a:lnTo>
                        <a:pt x="993" y="493"/>
                      </a:lnTo>
                      <a:lnTo>
                        <a:pt x="993" y="493"/>
                      </a:lnTo>
                      <a:lnTo>
                        <a:pt x="997" y="477"/>
                      </a:lnTo>
                      <a:lnTo>
                        <a:pt x="999" y="461"/>
                      </a:lnTo>
                      <a:lnTo>
                        <a:pt x="1000" y="445"/>
                      </a:lnTo>
                      <a:lnTo>
                        <a:pt x="1001" y="428"/>
                      </a:lnTo>
                      <a:lnTo>
                        <a:pt x="1000" y="396"/>
                      </a:lnTo>
                      <a:lnTo>
                        <a:pt x="998" y="362"/>
                      </a:lnTo>
                      <a:lnTo>
                        <a:pt x="998" y="362"/>
                      </a:lnTo>
                      <a:lnTo>
                        <a:pt x="999" y="356"/>
                      </a:lnTo>
                      <a:lnTo>
                        <a:pt x="1001" y="349"/>
                      </a:lnTo>
                      <a:lnTo>
                        <a:pt x="1005" y="342"/>
                      </a:lnTo>
                      <a:lnTo>
                        <a:pt x="1010" y="337"/>
                      </a:lnTo>
                      <a:lnTo>
                        <a:pt x="1010" y="337"/>
                      </a:lnTo>
                      <a:lnTo>
                        <a:pt x="988" y="339"/>
                      </a:lnTo>
                      <a:lnTo>
                        <a:pt x="975" y="339"/>
                      </a:lnTo>
                      <a:lnTo>
                        <a:pt x="964" y="338"/>
                      </a:lnTo>
                      <a:lnTo>
                        <a:pt x="955" y="335"/>
                      </a:lnTo>
                      <a:lnTo>
                        <a:pt x="950" y="332"/>
                      </a:lnTo>
                      <a:lnTo>
                        <a:pt x="946" y="330"/>
                      </a:lnTo>
                      <a:lnTo>
                        <a:pt x="942" y="327"/>
                      </a:lnTo>
                      <a:lnTo>
                        <a:pt x="940" y="322"/>
                      </a:lnTo>
                      <a:lnTo>
                        <a:pt x="938" y="317"/>
                      </a:lnTo>
                      <a:lnTo>
                        <a:pt x="936" y="312"/>
                      </a:lnTo>
                      <a:lnTo>
                        <a:pt x="936" y="3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101" name="Freeform: Shape 281"/>
                <p:cNvSpPr/>
                <p:nvPr/>
              </p:nvSpPr>
              <p:spPr bwMode="auto">
                <a:xfrm>
                  <a:off x="4216400" y="4743450"/>
                  <a:ext cx="90488" cy="82550"/>
                </a:xfrm>
                <a:custGeom>
                  <a:avLst/>
                  <a:gdLst>
                    <a:gd name="T0" fmla="*/ 98 w 114"/>
                    <a:gd name="T1" fmla="*/ 14 h 103"/>
                    <a:gd name="T2" fmla="*/ 98 w 114"/>
                    <a:gd name="T3" fmla="*/ 14 h 103"/>
                    <a:gd name="T4" fmla="*/ 90 w 114"/>
                    <a:gd name="T5" fmla="*/ 10 h 103"/>
                    <a:gd name="T6" fmla="*/ 82 w 114"/>
                    <a:gd name="T7" fmla="*/ 7 h 103"/>
                    <a:gd name="T8" fmla="*/ 74 w 114"/>
                    <a:gd name="T9" fmla="*/ 4 h 103"/>
                    <a:gd name="T10" fmla="*/ 66 w 114"/>
                    <a:gd name="T11" fmla="*/ 2 h 103"/>
                    <a:gd name="T12" fmla="*/ 50 w 114"/>
                    <a:gd name="T13" fmla="*/ 1 h 103"/>
                    <a:gd name="T14" fmla="*/ 34 w 114"/>
                    <a:gd name="T15" fmla="*/ 0 h 103"/>
                    <a:gd name="T16" fmla="*/ 34 w 114"/>
                    <a:gd name="T17" fmla="*/ 0 h 103"/>
                    <a:gd name="T18" fmla="*/ 23 w 114"/>
                    <a:gd name="T19" fmla="*/ 1 h 103"/>
                    <a:gd name="T20" fmla="*/ 17 w 114"/>
                    <a:gd name="T21" fmla="*/ 2 h 103"/>
                    <a:gd name="T22" fmla="*/ 13 w 114"/>
                    <a:gd name="T23" fmla="*/ 4 h 103"/>
                    <a:gd name="T24" fmla="*/ 10 w 114"/>
                    <a:gd name="T25" fmla="*/ 8 h 103"/>
                    <a:gd name="T26" fmla="*/ 7 w 114"/>
                    <a:gd name="T27" fmla="*/ 11 h 103"/>
                    <a:gd name="T28" fmla="*/ 0 w 114"/>
                    <a:gd name="T29" fmla="*/ 24 h 103"/>
                    <a:gd name="T30" fmla="*/ 0 w 114"/>
                    <a:gd name="T31" fmla="*/ 24 h 103"/>
                    <a:gd name="T32" fmla="*/ 7 w 114"/>
                    <a:gd name="T33" fmla="*/ 25 h 103"/>
                    <a:gd name="T34" fmla="*/ 13 w 114"/>
                    <a:gd name="T35" fmla="*/ 27 h 103"/>
                    <a:gd name="T36" fmla="*/ 18 w 114"/>
                    <a:gd name="T37" fmla="*/ 32 h 103"/>
                    <a:gd name="T38" fmla="*/ 24 w 114"/>
                    <a:gd name="T39" fmla="*/ 36 h 103"/>
                    <a:gd name="T40" fmla="*/ 33 w 114"/>
                    <a:gd name="T41" fmla="*/ 45 h 103"/>
                    <a:gd name="T42" fmla="*/ 39 w 114"/>
                    <a:gd name="T43" fmla="*/ 50 h 103"/>
                    <a:gd name="T44" fmla="*/ 44 w 114"/>
                    <a:gd name="T45" fmla="*/ 53 h 103"/>
                    <a:gd name="T46" fmla="*/ 44 w 114"/>
                    <a:gd name="T47" fmla="*/ 53 h 103"/>
                    <a:gd name="T48" fmla="*/ 41 w 114"/>
                    <a:gd name="T49" fmla="*/ 57 h 103"/>
                    <a:gd name="T50" fmla="*/ 39 w 114"/>
                    <a:gd name="T51" fmla="*/ 60 h 103"/>
                    <a:gd name="T52" fmla="*/ 39 w 114"/>
                    <a:gd name="T53" fmla="*/ 65 h 103"/>
                    <a:gd name="T54" fmla="*/ 39 w 114"/>
                    <a:gd name="T55" fmla="*/ 68 h 103"/>
                    <a:gd name="T56" fmla="*/ 39 w 114"/>
                    <a:gd name="T57" fmla="*/ 76 h 103"/>
                    <a:gd name="T58" fmla="*/ 40 w 114"/>
                    <a:gd name="T59" fmla="*/ 79 h 103"/>
                    <a:gd name="T60" fmla="*/ 39 w 114"/>
                    <a:gd name="T61" fmla="*/ 84 h 103"/>
                    <a:gd name="T62" fmla="*/ 39 w 114"/>
                    <a:gd name="T63" fmla="*/ 84 h 103"/>
                    <a:gd name="T64" fmla="*/ 42 w 114"/>
                    <a:gd name="T65" fmla="*/ 84 h 103"/>
                    <a:gd name="T66" fmla="*/ 44 w 114"/>
                    <a:gd name="T67" fmla="*/ 85 h 103"/>
                    <a:gd name="T68" fmla="*/ 48 w 114"/>
                    <a:gd name="T69" fmla="*/ 91 h 103"/>
                    <a:gd name="T70" fmla="*/ 50 w 114"/>
                    <a:gd name="T71" fmla="*/ 94 h 103"/>
                    <a:gd name="T72" fmla="*/ 51 w 114"/>
                    <a:gd name="T73" fmla="*/ 95 h 103"/>
                    <a:gd name="T74" fmla="*/ 54 w 114"/>
                    <a:gd name="T75" fmla="*/ 95 h 103"/>
                    <a:gd name="T76" fmla="*/ 59 w 114"/>
                    <a:gd name="T77" fmla="*/ 94 h 103"/>
                    <a:gd name="T78" fmla="*/ 59 w 114"/>
                    <a:gd name="T79" fmla="*/ 94 h 103"/>
                    <a:gd name="T80" fmla="*/ 59 w 114"/>
                    <a:gd name="T81" fmla="*/ 103 h 103"/>
                    <a:gd name="T82" fmla="*/ 59 w 114"/>
                    <a:gd name="T83" fmla="*/ 103 h 103"/>
                    <a:gd name="T84" fmla="*/ 69 w 114"/>
                    <a:gd name="T85" fmla="*/ 103 h 103"/>
                    <a:gd name="T86" fmla="*/ 78 w 114"/>
                    <a:gd name="T87" fmla="*/ 101 h 103"/>
                    <a:gd name="T88" fmla="*/ 86 w 114"/>
                    <a:gd name="T89" fmla="*/ 97 h 103"/>
                    <a:gd name="T90" fmla="*/ 93 w 114"/>
                    <a:gd name="T91" fmla="*/ 92 h 103"/>
                    <a:gd name="T92" fmla="*/ 99 w 114"/>
                    <a:gd name="T93" fmla="*/ 84 h 103"/>
                    <a:gd name="T94" fmla="*/ 104 w 114"/>
                    <a:gd name="T95" fmla="*/ 76 h 103"/>
                    <a:gd name="T96" fmla="*/ 108 w 114"/>
                    <a:gd name="T97" fmla="*/ 68 h 103"/>
                    <a:gd name="T98" fmla="*/ 111 w 114"/>
                    <a:gd name="T99" fmla="*/ 58 h 103"/>
                    <a:gd name="T100" fmla="*/ 111 w 114"/>
                    <a:gd name="T101" fmla="*/ 58 h 103"/>
                    <a:gd name="T102" fmla="*/ 112 w 114"/>
                    <a:gd name="T103" fmla="*/ 52 h 103"/>
                    <a:gd name="T104" fmla="*/ 114 w 114"/>
                    <a:gd name="T105" fmla="*/ 45 h 103"/>
                    <a:gd name="T106" fmla="*/ 114 w 114"/>
                    <a:gd name="T107" fmla="*/ 40 h 103"/>
                    <a:gd name="T108" fmla="*/ 112 w 114"/>
                    <a:gd name="T109" fmla="*/ 34 h 103"/>
                    <a:gd name="T110" fmla="*/ 110 w 114"/>
                    <a:gd name="T111" fmla="*/ 28 h 103"/>
                    <a:gd name="T112" fmla="*/ 107 w 114"/>
                    <a:gd name="T113" fmla="*/ 23 h 103"/>
                    <a:gd name="T114" fmla="*/ 102 w 114"/>
                    <a:gd name="T115" fmla="*/ 18 h 103"/>
                    <a:gd name="T116" fmla="*/ 98 w 114"/>
                    <a:gd name="T117" fmla="*/ 14 h 103"/>
                    <a:gd name="T118" fmla="*/ 98 w 114"/>
                    <a:gd name="T119" fmla="*/ 1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03">
                      <a:moveTo>
                        <a:pt x="98" y="14"/>
                      </a:moveTo>
                      <a:lnTo>
                        <a:pt x="98" y="14"/>
                      </a:lnTo>
                      <a:lnTo>
                        <a:pt x="90" y="10"/>
                      </a:lnTo>
                      <a:lnTo>
                        <a:pt x="82" y="7"/>
                      </a:lnTo>
                      <a:lnTo>
                        <a:pt x="74" y="4"/>
                      </a:lnTo>
                      <a:lnTo>
                        <a:pt x="66" y="2"/>
                      </a:lnTo>
                      <a:lnTo>
                        <a:pt x="50" y="1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23" y="1"/>
                      </a:lnTo>
                      <a:lnTo>
                        <a:pt x="17" y="2"/>
                      </a:lnTo>
                      <a:lnTo>
                        <a:pt x="13" y="4"/>
                      </a:lnTo>
                      <a:lnTo>
                        <a:pt x="10" y="8"/>
                      </a:lnTo>
                      <a:lnTo>
                        <a:pt x="7" y="11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7" y="25"/>
                      </a:lnTo>
                      <a:lnTo>
                        <a:pt x="13" y="27"/>
                      </a:lnTo>
                      <a:lnTo>
                        <a:pt x="18" y="32"/>
                      </a:lnTo>
                      <a:lnTo>
                        <a:pt x="24" y="36"/>
                      </a:lnTo>
                      <a:lnTo>
                        <a:pt x="33" y="45"/>
                      </a:lnTo>
                      <a:lnTo>
                        <a:pt x="39" y="50"/>
                      </a:lnTo>
                      <a:lnTo>
                        <a:pt x="44" y="53"/>
                      </a:lnTo>
                      <a:lnTo>
                        <a:pt x="44" y="53"/>
                      </a:lnTo>
                      <a:lnTo>
                        <a:pt x="41" y="57"/>
                      </a:lnTo>
                      <a:lnTo>
                        <a:pt x="39" y="60"/>
                      </a:lnTo>
                      <a:lnTo>
                        <a:pt x="39" y="65"/>
                      </a:lnTo>
                      <a:lnTo>
                        <a:pt x="39" y="68"/>
                      </a:lnTo>
                      <a:lnTo>
                        <a:pt x="39" y="76"/>
                      </a:lnTo>
                      <a:lnTo>
                        <a:pt x="40" y="79"/>
                      </a:lnTo>
                      <a:lnTo>
                        <a:pt x="39" y="84"/>
                      </a:lnTo>
                      <a:lnTo>
                        <a:pt x="39" y="84"/>
                      </a:lnTo>
                      <a:lnTo>
                        <a:pt x="42" y="84"/>
                      </a:lnTo>
                      <a:lnTo>
                        <a:pt x="44" y="85"/>
                      </a:lnTo>
                      <a:lnTo>
                        <a:pt x="48" y="91"/>
                      </a:lnTo>
                      <a:lnTo>
                        <a:pt x="50" y="94"/>
                      </a:lnTo>
                      <a:lnTo>
                        <a:pt x="51" y="95"/>
                      </a:lnTo>
                      <a:lnTo>
                        <a:pt x="54" y="95"/>
                      </a:lnTo>
                      <a:lnTo>
                        <a:pt x="59" y="94"/>
                      </a:lnTo>
                      <a:lnTo>
                        <a:pt x="59" y="94"/>
                      </a:lnTo>
                      <a:lnTo>
                        <a:pt x="59" y="103"/>
                      </a:lnTo>
                      <a:lnTo>
                        <a:pt x="59" y="103"/>
                      </a:lnTo>
                      <a:lnTo>
                        <a:pt x="69" y="103"/>
                      </a:lnTo>
                      <a:lnTo>
                        <a:pt x="78" y="101"/>
                      </a:lnTo>
                      <a:lnTo>
                        <a:pt x="86" y="97"/>
                      </a:lnTo>
                      <a:lnTo>
                        <a:pt x="93" y="92"/>
                      </a:lnTo>
                      <a:lnTo>
                        <a:pt x="99" y="84"/>
                      </a:lnTo>
                      <a:lnTo>
                        <a:pt x="104" y="76"/>
                      </a:lnTo>
                      <a:lnTo>
                        <a:pt x="108" y="68"/>
                      </a:lnTo>
                      <a:lnTo>
                        <a:pt x="111" y="58"/>
                      </a:lnTo>
                      <a:lnTo>
                        <a:pt x="111" y="58"/>
                      </a:lnTo>
                      <a:lnTo>
                        <a:pt x="112" y="52"/>
                      </a:lnTo>
                      <a:lnTo>
                        <a:pt x="114" y="45"/>
                      </a:lnTo>
                      <a:lnTo>
                        <a:pt x="114" y="40"/>
                      </a:lnTo>
                      <a:lnTo>
                        <a:pt x="112" y="34"/>
                      </a:lnTo>
                      <a:lnTo>
                        <a:pt x="110" y="28"/>
                      </a:lnTo>
                      <a:lnTo>
                        <a:pt x="107" y="23"/>
                      </a:lnTo>
                      <a:lnTo>
                        <a:pt x="102" y="18"/>
                      </a:lnTo>
                      <a:lnTo>
                        <a:pt x="98" y="14"/>
                      </a:lnTo>
                      <a:lnTo>
                        <a:pt x="98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102" name="Freeform: Shape 282"/>
                <p:cNvSpPr/>
                <p:nvPr/>
              </p:nvSpPr>
              <p:spPr bwMode="auto">
                <a:xfrm>
                  <a:off x="4597400" y="4706938"/>
                  <a:ext cx="163513" cy="200025"/>
                </a:xfrm>
                <a:custGeom>
                  <a:avLst/>
                  <a:gdLst>
                    <a:gd name="T0" fmla="*/ 206 w 206"/>
                    <a:gd name="T1" fmla="*/ 58 h 254"/>
                    <a:gd name="T2" fmla="*/ 193 w 206"/>
                    <a:gd name="T3" fmla="*/ 7 h 254"/>
                    <a:gd name="T4" fmla="*/ 192 w 206"/>
                    <a:gd name="T5" fmla="*/ 5 h 254"/>
                    <a:gd name="T6" fmla="*/ 185 w 206"/>
                    <a:gd name="T7" fmla="*/ 1 h 254"/>
                    <a:gd name="T8" fmla="*/ 177 w 206"/>
                    <a:gd name="T9" fmla="*/ 0 h 254"/>
                    <a:gd name="T10" fmla="*/ 170 w 206"/>
                    <a:gd name="T11" fmla="*/ 5 h 254"/>
                    <a:gd name="T12" fmla="*/ 169 w 206"/>
                    <a:gd name="T13" fmla="*/ 9 h 254"/>
                    <a:gd name="T14" fmla="*/ 169 w 206"/>
                    <a:gd name="T15" fmla="*/ 17 h 254"/>
                    <a:gd name="T16" fmla="*/ 175 w 206"/>
                    <a:gd name="T17" fmla="*/ 33 h 254"/>
                    <a:gd name="T18" fmla="*/ 176 w 206"/>
                    <a:gd name="T19" fmla="*/ 42 h 254"/>
                    <a:gd name="T20" fmla="*/ 181 w 206"/>
                    <a:gd name="T21" fmla="*/ 39 h 254"/>
                    <a:gd name="T22" fmla="*/ 178 w 206"/>
                    <a:gd name="T23" fmla="*/ 43 h 254"/>
                    <a:gd name="T24" fmla="*/ 167 w 206"/>
                    <a:gd name="T25" fmla="*/ 54 h 254"/>
                    <a:gd name="T26" fmla="*/ 164 w 206"/>
                    <a:gd name="T27" fmla="*/ 56 h 254"/>
                    <a:gd name="T28" fmla="*/ 149 w 206"/>
                    <a:gd name="T29" fmla="*/ 62 h 254"/>
                    <a:gd name="T30" fmla="*/ 129 w 206"/>
                    <a:gd name="T31" fmla="*/ 68 h 254"/>
                    <a:gd name="T32" fmla="*/ 126 w 206"/>
                    <a:gd name="T33" fmla="*/ 72 h 254"/>
                    <a:gd name="T34" fmla="*/ 117 w 206"/>
                    <a:gd name="T35" fmla="*/ 83 h 254"/>
                    <a:gd name="T36" fmla="*/ 108 w 206"/>
                    <a:gd name="T37" fmla="*/ 96 h 254"/>
                    <a:gd name="T38" fmla="*/ 104 w 206"/>
                    <a:gd name="T39" fmla="*/ 98 h 254"/>
                    <a:gd name="T40" fmla="*/ 95 w 206"/>
                    <a:gd name="T41" fmla="*/ 100 h 254"/>
                    <a:gd name="T42" fmla="*/ 76 w 206"/>
                    <a:gd name="T43" fmla="*/ 100 h 254"/>
                    <a:gd name="T44" fmla="*/ 66 w 206"/>
                    <a:gd name="T45" fmla="*/ 101 h 254"/>
                    <a:gd name="T46" fmla="*/ 62 w 206"/>
                    <a:gd name="T47" fmla="*/ 103 h 254"/>
                    <a:gd name="T48" fmla="*/ 52 w 206"/>
                    <a:gd name="T49" fmla="*/ 111 h 254"/>
                    <a:gd name="T50" fmla="*/ 44 w 206"/>
                    <a:gd name="T51" fmla="*/ 126 h 254"/>
                    <a:gd name="T52" fmla="*/ 40 w 206"/>
                    <a:gd name="T53" fmla="*/ 133 h 254"/>
                    <a:gd name="T54" fmla="*/ 21 w 206"/>
                    <a:gd name="T55" fmla="*/ 148 h 254"/>
                    <a:gd name="T56" fmla="*/ 9 w 206"/>
                    <a:gd name="T57" fmla="*/ 157 h 254"/>
                    <a:gd name="T58" fmla="*/ 2 w 206"/>
                    <a:gd name="T59" fmla="*/ 171 h 254"/>
                    <a:gd name="T60" fmla="*/ 0 w 206"/>
                    <a:gd name="T61" fmla="*/ 183 h 254"/>
                    <a:gd name="T62" fmla="*/ 2 w 206"/>
                    <a:gd name="T63" fmla="*/ 211 h 254"/>
                    <a:gd name="T64" fmla="*/ 12 w 206"/>
                    <a:gd name="T65" fmla="*/ 236 h 254"/>
                    <a:gd name="T66" fmla="*/ 21 w 206"/>
                    <a:gd name="T67" fmla="*/ 245 h 254"/>
                    <a:gd name="T68" fmla="*/ 32 w 206"/>
                    <a:gd name="T69" fmla="*/ 252 h 254"/>
                    <a:gd name="T70" fmla="*/ 43 w 206"/>
                    <a:gd name="T71" fmla="*/ 254 h 254"/>
                    <a:gd name="T72" fmla="*/ 59 w 206"/>
                    <a:gd name="T73" fmla="*/ 254 h 254"/>
                    <a:gd name="T74" fmla="*/ 90 w 206"/>
                    <a:gd name="T75" fmla="*/ 248 h 254"/>
                    <a:gd name="T76" fmla="*/ 104 w 206"/>
                    <a:gd name="T77" fmla="*/ 244 h 254"/>
                    <a:gd name="T78" fmla="*/ 123 w 206"/>
                    <a:gd name="T79" fmla="*/ 232 h 254"/>
                    <a:gd name="T80" fmla="*/ 131 w 206"/>
                    <a:gd name="T81" fmla="*/ 224 h 254"/>
                    <a:gd name="T82" fmla="*/ 145 w 206"/>
                    <a:gd name="T83" fmla="*/ 207 h 254"/>
                    <a:gd name="T84" fmla="*/ 156 w 206"/>
                    <a:gd name="T85" fmla="*/ 189 h 254"/>
                    <a:gd name="T86" fmla="*/ 162 w 206"/>
                    <a:gd name="T87" fmla="*/ 167 h 254"/>
                    <a:gd name="T88" fmla="*/ 164 w 206"/>
                    <a:gd name="T89" fmla="*/ 156 h 254"/>
                    <a:gd name="T90" fmla="*/ 168 w 206"/>
                    <a:gd name="T91" fmla="*/ 145 h 254"/>
                    <a:gd name="T92" fmla="*/ 178 w 206"/>
                    <a:gd name="T93" fmla="*/ 134 h 254"/>
                    <a:gd name="T94" fmla="*/ 194 w 206"/>
                    <a:gd name="T95" fmla="*/ 120 h 254"/>
                    <a:gd name="T96" fmla="*/ 200 w 206"/>
                    <a:gd name="T97" fmla="*/ 114 h 254"/>
                    <a:gd name="T98" fmla="*/ 200 w 206"/>
                    <a:gd name="T99" fmla="*/ 111 h 254"/>
                    <a:gd name="T100" fmla="*/ 194 w 206"/>
                    <a:gd name="T101" fmla="*/ 104 h 254"/>
                    <a:gd name="T102" fmla="*/ 193 w 206"/>
                    <a:gd name="T103" fmla="*/ 100 h 254"/>
                    <a:gd name="T104" fmla="*/ 194 w 206"/>
                    <a:gd name="T105" fmla="*/ 95 h 254"/>
                    <a:gd name="T106" fmla="*/ 201 w 206"/>
                    <a:gd name="T107" fmla="*/ 78 h 254"/>
                    <a:gd name="T108" fmla="*/ 206 w 206"/>
                    <a:gd name="T109" fmla="*/ 63 h 254"/>
                    <a:gd name="T110" fmla="*/ 206 w 206"/>
                    <a:gd name="T111" fmla="*/ 58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6" h="254">
                      <a:moveTo>
                        <a:pt x="206" y="58"/>
                      </a:moveTo>
                      <a:lnTo>
                        <a:pt x="206" y="58"/>
                      </a:lnTo>
                      <a:lnTo>
                        <a:pt x="200" y="32"/>
                      </a:lnTo>
                      <a:lnTo>
                        <a:pt x="193" y="7"/>
                      </a:lnTo>
                      <a:lnTo>
                        <a:pt x="193" y="7"/>
                      </a:lnTo>
                      <a:lnTo>
                        <a:pt x="192" y="5"/>
                      </a:lnTo>
                      <a:lnTo>
                        <a:pt x="189" y="3"/>
                      </a:lnTo>
                      <a:lnTo>
                        <a:pt x="185" y="1"/>
                      </a:lnTo>
                      <a:lnTo>
                        <a:pt x="182" y="0"/>
                      </a:lnTo>
                      <a:lnTo>
                        <a:pt x="177" y="0"/>
                      </a:lnTo>
                      <a:lnTo>
                        <a:pt x="174" y="1"/>
                      </a:lnTo>
                      <a:lnTo>
                        <a:pt x="170" y="5"/>
                      </a:lnTo>
                      <a:lnTo>
                        <a:pt x="169" y="9"/>
                      </a:lnTo>
                      <a:lnTo>
                        <a:pt x="169" y="9"/>
                      </a:lnTo>
                      <a:lnTo>
                        <a:pt x="168" y="14"/>
                      </a:lnTo>
                      <a:lnTo>
                        <a:pt x="169" y="17"/>
                      </a:lnTo>
                      <a:lnTo>
                        <a:pt x="173" y="25"/>
                      </a:lnTo>
                      <a:lnTo>
                        <a:pt x="175" y="33"/>
                      </a:lnTo>
                      <a:lnTo>
                        <a:pt x="176" y="38"/>
                      </a:lnTo>
                      <a:lnTo>
                        <a:pt x="176" y="42"/>
                      </a:lnTo>
                      <a:lnTo>
                        <a:pt x="176" y="42"/>
                      </a:lnTo>
                      <a:lnTo>
                        <a:pt x="181" y="39"/>
                      </a:lnTo>
                      <a:lnTo>
                        <a:pt x="181" y="39"/>
                      </a:lnTo>
                      <a:lnTo>
                        <a:pt x="178" y="43"/>
                      </a:lnTo>
                      <a:lnTo>
                        <a:pt x="175" y="47"/>
                      </a:lnTo>
                      <a:lnTo>
                        <a:pt x="167" y="54"/>
                      </a:lnTo>
                      <a:lnTo>
                        <a:pt x="167" y="54"/>
                      </a:lnTo>
                      <a:lnTo>
                        <a:pt x="164" y="56"/>
                      </a:lnTo>
                      <a:lnTo>
                        <a:pt x="159" y="58"/>
                      </a:lnTo>
                      <a:lnTo>
                        <a:pt x="149" y="62"/>
                      </a:lnTo>
                      <a:lnTo>
                        <a:pt x="140" y="65"/>
                      </a:lnTo>
                      <a:lnTo>
                        <a:pt x="129" y="68"/>
                      </a:lnTo>
                      <a:lnTo>
                        <a:pt x="129" y="68"/>
                      </a:lnTo>
                      <a:lnTo>
                        <a:pt x="126" y="72"/>
                      </a:lnTo>
                      <a:lnTo>
                        <a:pt x="123" y="75"/>
                      </a:lnTo>
                      <a:lnTo>
                        <a:pt x="117" y="83"/>
                      </a:lnTo>
                      <a:lnTo>
                        <a:pt x="111" y="92"/>
                      </a:lnTo>
                      <a:lnTo>
                        <a:pt x="108" y="96"/>
                      </a:lnTo>
                      <a:lnTo>
                        <a:pt x="104" y="98"/>
                      </a:lnTo>
                      <a:lnTo>
                        <a:pt x="104" y="98"/>
                      </a:lnTo>
                      <a:lnTo>
                        <a:pt x="100" y="99"/>
                      </a:lnTo>
                      <a:lnTo>
                        <a:pt x="95" y="100"/>
                      </a:lnTo>
                      <a:lnTo>
                        <a:pt x="85" y="100"/>
                      </a:lnTo>
                      <a:lnTo>
                        <a:pt x="76" y="100"/>
                      </a:lnTo>
                      <a:lnTo>
                        <a:pt x="70" y="100"/>
                      </a:lnTo>
                      <a:lnTo>
                        <a:pt x="66" y="101"/>
                      </a:lnTo>
                      <a:lnTo>
                        <a:pt x="66" y="101"/>
                      </a:lnTo>
                      <a:lnTo>
                        <a:pt x="62" y="103"/>
                      </a:lnTo>
                      <a:lnTo>
                        <a:pt x="59" y="105"/>
                      </a:lnTo>
                      <a:lnTo>
                        <a:pt x="52" y="111"/>
                      </a:lnTo>
                      <a:lnTo>
                        <a:pt x="48" y="119"/>
                      </a:lnTo>
                      <a:lnTo>
                        <a:pt x="44" y="126"/>
                      </a:lnTo>
                      <a:lnTo>
                        <a:pt x="44" y="126"/>
                      </a:lnTo>
                      <a:lnTo>
                        <a:pt x="40" y="133"/>
                      </a:lnTo>
                      <a:lnTo>
                        <a:pt x="35" y="139"/>
                      </a:lnTo>
                      <a:lnTo>
                        <a:pt x="21" y="148"/>
                      </a:lnTo>
                      <a:lnTo>
                        <a:pt x="15" y="153"/>
                      </a:lnTo>
                      <a:lnTo>
                        <a:pt x="9" y="157"/>
                      </a:lnTo>
                      <a:lnTo>
                        <a:pt x="4" y="164"/>
                      </a:lnTo>
                      <a:lnTo>
                        <a:pt x="2" y="171"/>
                      </a:lnTo>
                      <a:lnTo>
                        <a:pt x="2" y="171"/>
                      </a:lnTo>
                      <a:lnTo>
                        <a:pt x="0" y="183"/>
                      </a:lnTo>
                      <a:lnTo>
                        <a:pt x="0" y="197"/>
                      </a:lnTo>
                      <a:lnTo>
                        <a:pt x="2" y="211"/>
                      </a:lnTo>
                      <a:lnTo>
                        <a:pt x="7" y="224"/>
                      </a:lnTo>
                      <a:lnTo>
                        <a:pt x="12" y="236"/>
                      </a:lnTo>
                      <a:lnTo>
                        <a:pt x="17" y="240"/>
                      </a:lnTo>
                      <a:lnTo>
                        <a:pt x="21" y="245"/>
                      </a:lnTo>
                      <a:lnTo>
                        <a:pt x="26" y="248"/>
                      </a:lnTo>
                      <a:lnTo>
                        <a:pt x="32" y="252"/>
                      </a:lnTo>
                      <a:lnTo>
                        <a:pt x="37" y="254"/>
                      </a:lnTo>
                      <a:lnTo>
                        <a:pt x="43" y="254"/>
                      </a:lnTo>
                      <a:lnTo>
                        <a:pt x="43" y="254"/>
                      </a:lnTo>
                      <a:lnTo>
                        <a:pt x="59" y="254"/>
                      </a:lnTo>
                      <a:lnTo>
                        <a:pt x="74" y="252"/>
                      </a:lnTo>
                      <a:lnTo>
                        <a:pt x="90" y="248"/>
                      </a:lnTo>
                      <a:lnTo>
                        <a:pt x="104" y="244"/>
                      </a:lnTo>
                      <a:lnTo>
                        <a:pt x="104" y="244"/>
                      </a:lnTo>
                      <a:lnTo>
                        <a:pt x="115" y="238"/>
                      </a:lnTo>
                      <a:lnTo>
                        <a:pt x="123" y="232"/>
                      </a:lnTo>
                      <a:lnTo>
                        <a:pt x="123" y="232"/>
                      </a:lnTo>
                      <a:lnTo>
                        <a:pt x="131" y="224"/>
                      </a:lnTo>
                      <a:lnTo>
                        <a:pt x="139" y="216"/>
                      </a:lnTo>
                      <a:lnTo>
                        <a:pt x="145" y="207"/>
                      </a:lnTo>
                      <a:lnTo>
                        <a:pt x="151" y="198"/>
                      </a:lnTo>
                      <a:lnTo>
                        <a:pt x="156" y="189"/>
                      </a:lnTo>
                      <a:lnTo>
                        <a:pt x="160" y="178"/>
                      </a:lnTo>
                      <a:lnTo>
                        <a:pt x="162" y="167"/>
                      </a:lnTo>
                      <a:lnTo>
                        <a:pt x="164" y="156"/>
                      </a:lnTo>
                      <a:lnTo>
                        <a:pt x="164" y="156"/>
                      </a:lnTo>
                      <a:lnTo>
                        <a:pt x="166" y="149"/>
                      </a:lnTo>
                      <a:lnTo>
                        <a:pt x="168" y="145"/>
                      </a:lnTo>
                      <a:lnTo>
                        <a:pt x="173" y="139"/>
                      </a:lnTo>
                      <a:lnTo>
                        <a:pt x="178" y="134"/>
                      </a:lnTo>
                      <a:lnTo>
                        <a:pt x="190" y="125"/>
                      </a:lnTo>
                      <a:lnTo>
                        <a:pt x="194" y="120"/>
                      </a:lnTo>
                      <a:lnTo>
                        <a:pt x="200" y="114"/>
                      </a:lnTo>
                      <a:lnTo>
                        <a:pt x="200" y="114"/>
                      </a:lnTo>
                      <a:lnTo>
                        <a:pt x="200" y="113"/>
                      </a:lnTo>
                      <a:lnTo>
                        <a:pt x="200" y="111"/>
                      </a:lnTo>
                      <a:lnTo>
                        <a:pt x="198" y="107"/>
                      </a:lnTo>
                      <a:lnTo>
                        <a:pt x="194" y="104"/>
                      </a:lnTo>
                      <a:lnTo>
                        <a:pt x="193" y="101"/>
                      </a:lnTo>
                      <a:lnTo>
                        <a:pt x="193" y="100"/>
                      </a:lnTo>
                      <a:lnTo>
                        <a:pt x="193" y="100"/>
                      </a:lnTo>
                      <a:lnTo>
                        <a:pt x="194" y="95"/>
                      </a:lnTo>
                      <a:lnTo>
                        <a:pt x="195" y="89"/>
                      </a:lnTo>
                      <a:lnTo>
                        <a:pt x="201" y="78"/>
                      </a:lnTo>
                      <a:lnTo>
                        <a:pt x="204" y="67"/>
                      </a:lnTo>
                      <a:lnTo>
                        <a:pt x="206" y="63"/>
                      </a:lnTo>
                      <a:lnTo>
                        <a:pt x="206" y="58"/>
                      </a:lnTo>
                      <a:lnTo>
                        <a:pt x="206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103" name="Freeform: Shape 283"/>
                <p:cNvSpPr/>
                <p:nvPr/>
              </p:nvSpPr>
              <p:spPr bwMode="auto">
                <a:xfrm>
                  <a:off x="4722813" y="4527550"/>
                  <a:ext cx="117475" cy="214312"/>
                </a:xfrm>
                <a:custGeom>
                  <a:avLst/>
                  <a:gdLst>
                    <a:gd name="T0" fmla="*/ 130 w 149"/>
                    <a:gd name="T1" fmla="*/ 135 h 271"/>
                    <a:gd name="T2" fmla="*/ 110 w 149"/>
                    <a:gd name="T3" fmla="*/ 138 h 271"/>
                    <a:gd name="T4" fmla="*/ 104 w 149"/>
                    <a:gd name="T5" fmla="*/ 137 h 271"/>
                    <a:gd name="T6" fmla="*/ 93 w 149"/>
                    <a:gd name="T7" fmla="*/ 130 h 271"/>
                    <a:gd name="T8" fmla="*/ 89 w 149"/>
                    <a:gd name="T9" fmla="*/ 118 h 271"/>
                    <a:gd name="T10" fmla="*/ 89 w 149"/>
                    <a:gd name="T11" fmla="*/ 108 h 271"/>
                    <a:gd name="T12" fmla="*/ 84 w 149"/>
                    <a:gd name="T13" fmla="*/ 104 h 271"/>
                    <a:gd name="T14" fmla="*/ 59 w 149"/>
                    <a:gd name="T15" fmla="*/ 104 h 271"/>
                    <a:gd name="T16" fmla="*/ 43 w 149"/>
                    <a:gd name="T17" fmla="*/ 99 h 271"/>
                    <a:gd name="T18" fmla="*/ 37 w 149"/>
                    <a:gd name="T19" fmla="*/ 90 h 271"/>
                    <a:gd name="T20" fmla="*/ 42 w 149"/>
                    <a:gd name="T21" fmla="*/ 75 h 271"/>
                    <a:gd name="T22" fmla="*/ 49 w 149"/>
                    <a:gd name="T23" fmla="*/ 56 h 271"/>
                    <a:gd name="T24" fmla="*/ 45 w 149"/>
                    <a:gd name="T25" fmla="*/ 47 h 271"/>
                    <a:gd name="T26" fmla="*/ 39 w 149"/>
                    <a:gd name="T27" fmla="*/ 39 h 271"/>
                    <a:gd name="T28" fmla="*/ 27 w 149"/>
                    <a:gd name="T29" fmla="*/ 27 h 271"/>
                    <a:gd name="T30" fmla="*/ 25 w 149"/>
                    <a:gd name="T31" fmla="*/ 15 h 271"/>
                    <a:gd name="T32" fmla="*/ 25 w 149"/>
                    <a:gd name="T33" fmla="*/ 2 h 271"/>
                    <a:gd name="T34" fmla="*/ 10 w 149"/>
                    <a:gd name="T35" fmla="*/ 0 h 271"/>
                    <a:gd name="T36" fmla="*/ 16 w 149"/>
                    <a:gd name="T37" fmla="*/ 10 h 271"/>
                    <a:gd name="T38" fmla="*/ 6 w 149"/>
                    <a:gd name="T39" fmla="*/ 18 h 271"/>
                    <a:gd name="T40" fmla="*/ 0 w 149"/>
                    <a:gd name="T41" fmla="*/ 35 h 271"/>
                    <a:gd name="T42" fmla="*/ 7 w 149"/>
                    <a:gd name="T43" fmla="*/ 51 h 271"/>
                    <a:gd name="T44" fmla="*/ 16 w 149"/>
                    <a:gd name="T45" fmla="*/ 61 h 271"/>
                    <a:gd name="T46" fmla="*/ 35 w 149"/>
                    <a:gd name="T47" fmla="*/ 96 h 271"/>
                    <a:gd name="T48" fmla="*/ 29 w 149"/>
                    <a:gd name="T49" fmla="*/ 100 h 271"/>
                    <a:gd name="T50" fmla="*/ 26 w 149"/>
                    <a:gd name="T51" fmla="*/ 113 h 271"/>
                    <a:gd name="T52" fmla="*/ 35 w 149"/>
                    <a:gd name="T53" fmla="*/ 141 h 271"/>
                    <a:gd name="T54" fmla="*/ 33 w 149"/>
                    <a:gd name="T55" fmla="*/ 156 h 271"/>
                    <a:gd name="T56" fmla="*/ 26 w 149"/>
                    <a:gd name="T57" fmla="*/ 162 h 271"/>
                    <a:gd name="T58" fmla="*/ 25 w 149"/>
                    <a:gd name="T59" fmla="*/ 171 h 271"/>
                    <a:gd name="T60" fmla="*/ 33 w 149"/>
                    <a:gd name="T61" fmla="*/ 182 h 271"/>
                    <a:gd name="T62" fmla="*/ 49 w 149"/>
                    <a:gd name="T63" fmla="*/ 202 h 271"/>
                    <a:gd name="T64" fmla="*/ 52 w 149"/>
                    <a:gd name="T65" fmla="*/ 214 h 271"/>
                    <a:gd name="T66" fmla="*/ 56 w 149"/>
                    <a:gd name="T67" fmla="*/ 231 h 271"/>
                    <a:gd name="T68" fmla="*/ 61 w 149"/>
                    <a:gd name="T69" fmla="*/ 240 h 271"/>
                    <a:gd name="T70" fmla="*/ 61 w 149"/>
                    <a:gd name="T71" fmla="*/ 247 h 271"/>
                    <a:gd name="T72" fmla="*/ 70 w 149"/>
                    <a:gd name="T73" fmla="*/ 249 h 271"/>
                    <a:gd name="T74" fmla="*/ 79 w 149"/>
                    <a:gd name="T75" fmla="*/ 262 h 271"/>
                    <a:gd name="T76" fmla="*/ 85 w 149"/>
                    <a:gd name="T77" fmla="*/ 268 h 271"/>
                    <a:gd name="T78" fmla="*/ 99 w 149"/>
                    <a:gd name="T79" fmla="*/ 271 h 271"/>
                    <a:gd name="T80" fmla="*/ 108 w 149"/>
                    <a:gd name="T81" fmla="*/ 266 h 271"/>
                    <a:gd name="T82" fmla="*/ 109 w 149"/>
                    <a:gd name="T83" fmla="*/ 259 h 271"/>
                    <a:gd name="T84" fmla="*/ 107 w 149"/>
                    <a:gd name="T85" fmla="*/ 242 h 271"/>
                    <a:gd name="T86" fmla="*/ 111 w 149"/>
                    <a:gd name="T87" fmla="*/ 230 h 271"/>
                    <a:gd name="T88" fmla="*/ 117 w 149"/>
                    <a:gd name="T89" fmla="*/ 224 h 271"/>
                    <a:gd name="T90" fmla="*/ 134 w 149"/>
                    <a:gd name="T91" fmla="*/ 214 h 271"/>
                    <a:gd name="T92" fmla="*/ 141 w 149"/>
                    <a:gd name="T93" fmla="*/ 192 h 271"/>
                    <a:gd name="T94" fmla="*/ 147 w 149"/>
                    <a:gd name="T95" fmla="*/ 173 h 271"/>
                    <a:gd name="T96" fmla="*/ 148 w 149"/>
                    <a:gd name="T97" fmla="*/ 157 h 271"/>
                    <a:gd name="T98" fmla="*/ 141 w 149"/>
                    <a:gd name="T99" fmla="*/ 143 h 271"/>
                    <a:gd name="T100" fmla="*/ 132 w 149"/>
                    <a:gd name="T101" fmla="*/ 13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9" h="271">
                      <a:moveTo>
                        <a:pt x="132" y="137"/>
                      </a:moveTo>
                      <a:lnTo>
                        <a:pt x="132" y="137"/>
                      </a:lnTo>
                      <a:lnTo>
                        <a:pt x="130" y="135"/>
                      </a:lnTo>
                      <a:lnTo>
                        <a:pt x="125" y="135"/>
                      </a:lnTo>
                      <a:lnTo>
                        <a:pt x="118" y="137"/>
                      </a:lnTo>
                      <a:lnTo>
                        <a:pt x="110" y="138"/>
                      </a:lnTo>
                      <a:lnTo>
                        <a:pt x="107" y="138"/>
                      </a:lnTo>
                      <a:lnTo>
                        <a:pt x="104" y="137"/>
                      </a:lnTo>
                      <a:lnTo>
                        <a:pt x="104" y="137"/>
                      </a:lnTo>
                      <a:lnTo>
                        <a:pt x="100" y="135"/>
                      </a:lnTo>
                      <a:lnTo>
                        <a:pt x="97" y="133"/>
                      </a:lnTo>
                      <a:lnTo>
                        <a:pt x="93" y="130"/>
                      </a:lnTo>
                      <a:lnTo>
                        <a:pt x="91" y="126"/>
                      </a:lnTo>
                      <a:lnTo>
                        <a:pt x="90" y="123"/>
                      </a:lnTo>
                      <a:lnTo>
                        <a:pt x="89" y="118"/>
                      </a:lnTo>
                      <a:lnTo>
                        <a:pt x="87" y="114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6" y="106"/>
                      </a:lnTo>
                      <a:lnTo>
                        <a:pt x="84" y="104"/>
                      </a:lnTo>
                      <a:lnTo>
                        <a:pt x="84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59" y="104"/>
                      </a:lnTo>
                      <a:lnTo>
                        <a:pt x="53" y="104"/>
                      </a:lnTo>
                      <a:lnTo>
                        <a:pt x="48" y="101"/>
                      </a:lnTo>
                      <a:lnTo>
                        <a:pt x="43" y="99"/>
                      </a:lnTo>
                      <a:lnTo>
                        <a:pt x="40" y="94"/>
                      </a:lnTo>
                      <a:lnTo>
                        <a:pt x="40" y="94"/>
                      </a:lnTo>
                      <a:lnTo>
                        <a:pt x="37" y="90"/>
                      </a:lnTo>
                      <a:lnTo>
                        <a:pt x="37" y="85"/>
                      </a:lnTo>
                      <a:lnTo>
                        <a:pt x="40" y="81"/>
                      </a:lnTo>
                      <a:lnTo>
                        <a:pt x="42" y="75"/>
                      </a:lnTo>
                      <a:lnTo>
                        <a:pt x="46" y="66"/>
                      </a:lnTo>
                      <a:lnTo>
                        <a:pt x="48" y="60"/>
                      </a:lnTo>
                      <a:lnTo>
                        <a:pt x="49" y="56"/>
                      </a:lnTo>
                      <a:lnTo>
                        <a:pt x="49" y="56"/>
                      </a:lnTo>
                      <a:lnTo>
                        <a:pt x="48" y="51"/>
                      </a:lnTo>
                      <a:lnTo>
                        <a:pt x="45" y="47"/>
                      </a:lnTo>
                      <a:lnTo>
                        <a:pt x="42" y="42"/>
                      </a:lnTo>
                      <a:lnTo>
                        <a:pt x="39" y="39"/>
                      </a:lnTo>
                      <a:lnTo>
                        <a:pt x="39" y="39"/>
                      </a:lnTo>
                      <a:lnTo>
                        <a:pt x="33" y="33"/>
                      </a:lnTo>
                      <a:lnTo>
                        <a:pt x="27" y="27"/>
                      </a:lnTo>
                      <a:lnTo>
                        <a:pt x="27" y="27"/>
                      </a:lnTo>
                      <a:lnTo>
                        <a:pt x="26" y="24"/>
                      </a:lnTo>
                      <a:lnTo>
                        <a:pt x="25" y="22"/>
                      </a:lnTo>
                      <a:lnTo>
                        <a:pt x="25" y="15"/>
                      </a:lnTo>
                      <a:lnTo>
                        <a:pt x="25" y="9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8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0" y="14"/>
                      </a:lnTo>
                      <a:lnTo>
                        <a:pt x="6" y="18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0" y="42"/>
                      </a:lnTo>
                      <a:lnTo>
                        <a:pt x="2" y="47"/>
                      </a:lnTo>
                      <a:lnTo>
                        <a:pt x="7" y="51"/>
                      </a:lnTo>
                      <a:lnTo>
                        <a:pt x="7" y="51"/>
                      </a:lnTo>
                      <a:lnTo>
                        <a:pt x="12" y="56"/>
                      </a:lnTo>
                      <a:lnTo>
                        <a:pt x="16" y="61"/>
                      </a:lnTo>
                      <a:lnTo>
                        <a:pt x="23" y="73"/>
                      </a:lnTo>
                      <a:lnTo>
                        <a:pt x="28" y="84"/>
                      </a:lnTo>
                      <a:lnTo>
                        <a:pt x="35" y="96"/>
                      </a:lnTo>
                      <a:lnTo>
                        <a:pt x="35" y="96"/>
                      </a:lnTo>
                      <a:lnTo>
                        <a:pt x="32" y="98"/>
                      </a:lnTo>
                      <a:lnTo>
                        <a:pt x="29" y="100"/>
                      </a:lnTo>
                      <a:lnTo>
                        <a:pt x="27" y="106"/>
                      </a:lnTo>
                      <a:lnTo>
                        <a:pt x="27" y="106"/>
                      </a:lnTo>
                      <a:lnTo>
                        <a:pt x="26" y="113"/>
                      </a:lnTo>
                      <a:lnTo>
                        <a:pt x="28" y="121"/>
                      </a:lnTo>
                      <a:lnTo>
                        <a:pt x="33" y="134"/>
                      </a:lnTo>
                      <a:lnTo>
                        <a:pt x="35" y="141"/>
                      </a:lnTo>
                      <a:lnTo>
                        <a:pt x="35" y="149"/>
                      </a:lnTo>
                      <a:lnTo>
                        <a:pt x="34" y="152"/>
                      </a:lnTo>
                      <a:lnTo>
                        <a:pt x="33" y="156"/>
                      </a:lnTo>
                      <a:lnTo>
                        <a:pt x="29" y="159"/>
                      </a:lnTo>
                      <a:lnTo>
                        <a:pt x="26" y="162"/>
                      </a:lnTo>
                      <a:lnTo>
                        <a:pt x="26" y="162"/>
                      </a:lnTo>
                      <a:lnTo>
                        <a:pt x="25" y="164"/>
                      </a:lnTo>
                      <a:lnTo>
                        <a:pt x="24" y="167"/>
                      </a:lnTo>
                      <a:lnTo>
                        <a:pt x="25" y="171"/>
                      </a:lnTo>
                      <a:lnTo>
                        <a:pt x="26" y="173"/>
                      </a:lnTo>
                      <a:lnTo>
                        <a:pt x="26" y="173"/>
                      </a:lnTo>
                      <a:lnTo>
                        <a:pt x="33" y="182"/>
                      </a:lnTo>
                      <a:lnTo>
                        <a:pt x="40" y="190"/>
                      </a:lnTo>
                      <a:lnTo>
                        <a:pt x="46" y="198"/>
                      </a:lnTo>
                      <a:lnTo>
                        <a:pt x="49" y="202"/>
                      </a:lnTo>
                      <a:lnTo>
                        <a:pt x="50" y="207"/>
                      </a:lnTo>
                      <a:lnTo>
                        <a:pt x="50" y="207"/>
                      </a:lnTo>
                      <a:lnTo>
                        <a:pt x="52" y="214"/>
                      </a:lnTo>
                      <a:lnTo>
                        <a:pt x="52" y="222"/>
                      </a:lnTo>
                      <a:lnTo>
                        <a:pt x="53" y="226"/>
                      </a:lnTo>
                      <a:lnTo>
                        <a:pt x="56" y="231"/>
                      </a:lnTo>
                      <a:lnTo>
                        <a:pt x="58" y="235"/>
                      </a:lnTo>
                      <a:lnTo>
                        <a:pt x="61" y="240"/>
                      </a:lnTo>
                      <a:lnTo>
                        <a:pt x="61" y="240"/>
                      </a:lnTo>
                      <a:lnTo>
                        <a:pt x="62" y="241"/>
                      </a:lnTo>
                      <a:lnTo>
                        <a:pt x="62" y="242"/>
                      </a:lnTo>
                      <a:lnTo>
                        <a:pt x="61" y="247"/>
                      </a:lnTo>
                      <a:lnTo>
                        <a:pt x="61" y="247"/>
                      </a:lnTo>
                      <a:lnTo>
                        <a:pt x="67" y="247"/>
                      </a:lnTo>
                      <a:lnTo>
                        <a:pt x="70" y="249"/>
                      </a:lnTo>
                      <a:lnTo>
                        <a:pt x="73" y="251"/>
                      </a:lnTo>
                      <a:lnTo>
                        <a:pt x="75" y="255"/>
                      </a:lnTo>
                      <a:lnTo>
                        <a:pt x="79" y="262"/>
                      </a:lnTo>
                      <a:lnTo>
                        <a:pt x="82" y="265"/>
                      </a:lnTo>
                      <a:lnTo>
                        <a:pt x="85" y="268"/>
                      </a:lnTo>
                      <a:lnTo>
                        <a:pt x="85" y="268"/>
                      </a:lnTo>
                      <a:lnTo>
                        <a:pt x="87" y="270"/>
                      </a:lnTo>
                      <a:lnTo>
                        <a:pt x="91" y="271"/>
                      </a:lnTo>
                      <a:lnTo>
                        <a:pt x="99" y="271"/>
                      </a:lnTo>
                      <a:lnTo>
                        <a:pt x="102" y="270"/>
                      </a:lnTo>
                      <a:lnTo>
                        <a:pt x="104" y="268"/>
                      </a:lnTo>
                      <a:lnTo>
                        <a:pt x="108" y="266"/>
                      </a:lnTo>
                      <a:lnTo>
                        <a:pt x="109" y="264"/>
                      </a:lnTo>
                      <a:lnTo>
                        <a:pt x="109" y="264"/>
                      </a:lnTo>
                      <a:lnTo>
                        <a:pt x="109" y="259"/>
                      </a:lnTo>
                      <a:lnTo>
                        <a:pt x="109" y="256"/>
                      </a:lnTo>
                      <a:lnTo>
                        <a:pt x="108" y="247"/>
                      </a:lnTo>
                      <a:lnTo>
                        <a:pt x="107" y="242"/>
                      </a:lnTo>
                      <a:lnTo>
                        <a:pt x="108" y="238"/>
                      </a:lnTo>
                      <a:lnTo>
                        <a:pt x="109" y="233"/>
                      </a:lnTo>
                      <a:lnTo>
                        <a:pt x="111" y="230"/>
                      </a:lnTo>
                      <a:lnTo>
                        <a:pt x="111" y="230"/>
                      </a:lnTo>
                      <a:lnTo>
                        <a:pt x="114" y="226"/>
                      </a:lnTo>
                      <a:lnTo>
                        <a:pt x="117" y="224"/>
                      </a:lnTo>
                      <a:lnTo>
                        <a:pt x="125" y="220"/>
                      </a:lnTo>
                      <a:lnTo>
                        <a:pt x="132" y="216"/>
                      </a:lnTo>
                      <a:lnTo>
                        <a:pt x="134" y="214"/>
                      </a:lnTo>
                      <a:lnTo>
                        <a:pt x="135" y="210"/>
                      </a:lnTo>
                      <a:lnTo>
                        <a:pt x="135" y="210"/>
                      </a:lnTo>
                      <a:lnTo>
                        <a:pt x="141" y="192"/>
                      </a:lnTo>
                      <a:lnTo>
                        <a:pt x="143" y="183"/>
                      </a:lnTo>
                      <a:lnTo>
                        <a:pt x="147" y="173"/>
                      </a:lnTo>
                      <a:lnTo>
                        <a:pt x="147" y="173"/>
                      </a:lnTo>
                      <a:lnTo>
                        <a:pt x="148" y="168"/>
                      </a:lnTo>
                      <a:lnTo>
                        <a:pt x="149" y="163"/>
                      </a:lnTo>
                      <a:lnTo>
                        <a:pt x="148" y="157"/>
                      </a:lnTo>
                      <a:lnTo>
                        <a:pt x="147" y="152"/>
                      </a:lnTo>
                      <a:lnTo>
                        <a:pt x="144" y="148"/>
                      </a:lnTo>
                      <a:lnTo>
                        <a:pt x="141" y="143"/>
                      </a:lnTo>
                      <a:lnTo>
                        <a:pt x="136" y="140"/>
                      </a:lnTo>
                      <a:lnTo>
                        <a:pt x="132" y="137"/>
                      </a:lnTo>
                      <a:lnTo>
                        <a:pt x="132" y="1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104" name="Freeform: Shape 284"/>
                <p:cNvSpPr/>
                <p:nvPr/>
              </p:nvSpPr>
              <p:spPr bwMode="auto">
                <a:xfrm>
                  <a:off x="3948113" y="3900488"/>
                  <a:ext cx="15875" cy="7937"/>
                </a:xfrm>
                <a:custGeom>
                  <a:avLst/>
                  <a:gdLst>
                    <a:gd name="T0" fmla="*/ 0 w 19"/>
                    <a:gd name="T1" fmla="*/ 10 h 10"/>
                    <a:gd name="T2" fmla="*/ 0 w 19"/>
                    <a:gd name="T3" fmla="*/ 10 h 10"/>
                    <a:gd name="T4" fmla="*/ 19 w 19"/>
                    <a:gd name="T5" fmla="*/ 3 h 10"/>
                    <a:gd name="T6" fmla="*/ 19 w 19"/>
                    <a:gd name="T7" fmla="*/ 3 h 10"/>
                    <a:gd name="T8" fmla="*/ 19 w 19"/>
                    <a:gd name="T9" fmla="*/ 0 h 10"/>
                    <a:gd name="T10" fmla="*/ 0 w 19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</p:grpSp>
          <p:grpSp>
            <p:nvGrpSpPr>
              <p:cNvPr id="39" name="Group 219"/>
              <p:cNvGrpSpPr/>
              <p:nvPr/>
            </p:nvGrpSpPr>
            <p:grpSpPr>
              <a:xfrm>
                <a:off x="5395164" y="3003378"/>
                <a:ext cx="1532118" cy="1714167"/>
                <a:chOff x="1041400" y="3132138"/>
                <a:chExt cx="1349375" cy="1509712"/>
              </a:xfrm>
              <a:grpFill/>
            </p:grpSpPr>
            <p:sp>
              <p:nvSpPr>
                <p:cNvPr id="97" name="Freeform: Shape 277"/>
                <p:cNvSpPr/>
                <p:nvPr/>
              </p:nvSpPr>
              <p:spPr bwMode="auto">
                <a:xfrm>
                  <a:off x="2209800" y="4117975"/>
                  <a:ext cx="180975" cy="303212"/>
                </a:xfrm>
                <a:custGeom>
                  <a:avLst/>
                  <a:gdLst>
                    <a:gd name="T0" fmla="*/ 208 w 227"/>
                    <a:gd name="T1" fmla="*/ 11 h 382"/>
                    <a:gd name="T2" fmla="*/ 196 w 227"/>
                    <a:gd name="T3" fmla="*/ 1 h 382"/>
                    <a:gd name="T4" fmla="*/ 186 w 227"/>
                    <a:gd name="T5" fmla="*/ 0 h 382"/>
                    <a:gd name="T6" fmla="*/ 174 w 227"/>
                    <a:gd name="T7" fmla="*/ 7 h 382"/>
                    <a:gd name="T8" fmla="*/ 158 w 227"/>
                    <a:gd name="T9" fmla="*/ 33 h 382"/>
                    <a:gd name="T10" fmla="*/ 151 w 227"/>
                    <a:gd name="T11" fmla="*/ 38 h 382"/>
                    <a:gd name="T12" fmla="*/ 136 w 227"/>
                    <a:gd name="T13" fmla="*/ 51 h 382"/>
                    <a:gd name="T14" fmla="*/ 134 w 227"/>
                    <a:gd name="T15" fmla="*/ 65 h 382"/>
                    <a:gd name="T16" fmla="*/ 127 w 227"/>
                    <a:gd name="T17" fmla="*/ 92 h 382"/>
                    <a:gd name="T18" fmla="*/ 111 w 227"/>
                    <a:gd name="T19" fmla="*/ 110 h 382"/>
                    <a:gd name="T20" fmla="*/ 94 w 227"/>
                    <a:gd name="T21" fmla="*/ 113 h 382"/>
                    <a:gd name="T22" fmla="*/ 72 w 227"/>
                    <a:gd name="T23" fmla="*/ 104 h 382"/>
                    <a:gd name="T24" fmla="*/ 44 w 227"/>
                    <a:gd name="T25" fmla="*/ 85 h 382"/>
                    <a:gd name="T26" fmla="*/ 38 w 227"/>
                    <a:gd name="T27" fmla="*/ 107 h 382"/>
                    <a:gd name="T28" fmla="*/ 39 w 227"/>
                    <a:gd name="T29" fmla="*/ 120 h 382"/>
                    <a:gd name="T30" fmla="*/ 49 w 227"/>
                    <a:gd name="T31" fmla="*/ 129 h 382"/>
                    <a:gd name="T32" fmla="*/ 60 w 227"/>
                    <a:gd name="T33" fmla="*/ 152 h 382"/>
                    <a:gd name="T34" fmla="*/ 59 w 227"/>
                    <a:gd name="T35" fmla="*/ 174 h 382"/>
                    <a:gd name="T36" fmla="*/ 37 w 227"/>
                    <a:gd name="T37" fmla="*/ 209 h 382"/>
                    <a:gd name="T38" fmla="*/ 14 w 227"/>
                    <a:gd name="T39" fmla="*/ 244 h 382"/>
                    <a:gd name="T40" fmla="*/ 3 w 227"/>
                    <a:gd name="T41" fmla="*/ 254 h 382"/>
                    <a:gd name="T42" fmla="*/ 1 w 227"/>
                    <a:gd name="T43" fmla="*/ 268 h 382"/>
                    <a:gd name="T44" fmla="*/ 1 w 227"/>
                    <a:gd name="T45" fmla="*/ 302 h 382"/>
                    <a:gd name="T46" fmla="*/ 10 w 227"/>
                    <a:gd name="T47" fmla="*/ 336 h 382"/>
                    <a:gd name="T48" fmla="*/ 26 w 227"/>
                    <a:gd name="T49" fmla="*/ 364 h 382"/>
                    <a:gd name="T50" fmla="*/ 50 w 227"/>
                    <a:gd name="T51" fmla="*/ 380 h 382"/>
                    <a:gd name="T52" fmla="*/ 83 w 227"/>
                    <a:gd name="T53" fmla="*/ 378 h 382"/>
                    <a:gd name="T54" fmla="*/ 116 w 227"/>
                    <a:gd name="T55" fmla="*/ 368 h 382"/>
                    <a:gd name="T56" fmla="*/ 128 w 227"/>
                    <a:gd name="T57" fmla="*/ 367 h 382"/>
                    <a:gd name="T58" fmla="*/ 120 w 227"/>
                    <a:gd name="T59" fmla="*/ 343 h 382"/>
                    <a:gd name="T60" fmla="*/ 120 w 227"/>
                    <a:gd name="T61" fmla="*/ 317 h 382"/>
                    <a:gd name="T62" fmla="*/ 126 w 227"/>
                    <a:gd name="T63" fmla="*/ 293 h 382"/>
                    <a:gd name="T64" fmla="*/ 141 w 227"/>
                    <a:gd name="T65" fmla="*/ 274 h 382"/>
                    <a:gd name="T66" fmla="*/ 162 w 227"/>
                    <a:gd name="T67" fmla="*/ 264 h 382"/>
                    <a:gd name="T68" fmla="*/ 171 w 227"/>
                    <a:gd name="T69" fmla="*/ 259 h 382"/>
                    <a:gd name="T70" fmla="*/ 178 w 227"/>
                    <a:gd name="T71" fmla="*/ 245 h 382"/>
                    <a:gd name="T72" fmla="*/ 180 w 227"/>
                    <a:gd name="T73" fmla="*/ 229 h 382"/>
                    <a:gd name="T74" fmla="*/ 188 w 227"/>
                    <a:gd name="T75" fmla="*/ 194 h 382"/>
                    <a:gd name="T76" fmla="*/ 207 w 227"/>
                    <a:gd name="T77" fmla="*/ 163 h 382"/>
                    <a:gd name="T78" fmla="*/ 219 w 227"/>
                    <a:gd name="T79" fmla="*/ 150 h 382"/>
                    <a:gd name="T80" fmla="*/ 226 w 227"/>
                    <a:gd name="T81" fmla="*/ 134 h 382"/>
                    <a:gd name="T82" fmla="*/ 226 w 227"/>
                    <a:gd name="T83" fmla="*/ 117 h 382"/>
                    <a:gd name="T84" fmla="*/ 215 w 227"/>
                    <a:gd name="T85" fmla="*/ 87 h 382"/>
                    <a:gd name="T86" fmla="*/ 202 w 227"/>
                    <a:gd name="T87" fmla="*/ 51 h 382"/>
                    <a:gd name="T88" fmla="*/ 204 w 227"/>
                    <a:gd name="T89" fmla="*/ 26 h 382"/>
                    <a:gd name="T90" fmla="*/ 209 w 227"/>
                    <a:gd name="T91" fmla="*/ 13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27" h="382">
                      <a:moveTo>
                        <a:pt x="209" y="13"/>
                      </a:moveTo>
                      <a:lnTo>
                        <a:pt x="209" y="13"/>
                      </a:lnTo>
                      <a:lnTo>
                        <a:pt x="208" y="11"/>
                      </a:lnTo>
                      <a:lnTo>
                        <a:pt x="206" y="7"/>
                      </a:lnTo>
                      <a:lnTo>
                        <a:pt x="201" y="3"/>
                      </a:lnTo>
                      <a:lnTo>
                        <a:pt x="196" y="1"/>
                      </a:lnTo>
                      <a:lnTo>
                        <a:pt x="196" y="1"/>
                      </a:lnTo>
                      <a:lnTo>
                        <a:pt x="191" y="0"/>
                      </a:lnTo>
                      <a:lnTo>
                        <a:pt x="186" y="0"/>
                      </a:lnTo>
                      <a:lnTo>
                        <a:pt x="183" y="1"/>
                      </a:lnTo>
                      <a:lnTo>
                        <a:pt x="179" y="2"/>
                      </a:lnTo>
                      <a:lnTo>
                        <a:pt x="174" y="7"/>
                      </a:lnTo>
                      <a:lnTo>
                        <a:pt x="170" y="12"/>
                      </a:lnTo>
                      <a:lnTo>
                        <a:pt x="162" y="27"/>
                      </a:lnTo>
                      <a:lnTo>
                        <a:pt x="158" y="33"/>
                      </a:lnTo>
                      <a:lnTo>
                        <a:pt x="154" y="36"/>
                      </a:lnTo>
                      <a:lnTo>
                        <a:pt x="151" y="38"/>
                      </a:lnTo>
                      <a:lnTo>
                        <a:pt x="151" y="38"/>
                      </a:lnTo>
                      <a:lnTo>
                        <a:pt x="145" y="42"/>
                      </a:lnTo>
                      <a:lnTo>
                        <a:pt x="140" y="46"/>
                      </a:lnTo>
                      <a:lnTo>
                        <a:pt x="136" y="51"/>
                      </a:lnTo>
                      <a:lnTo>
                        <a:pt x="135" y="55"/>
                      </a:lnTo>
                      <a:lnTo>
                        <a:pt x="135" y="55"/>
                      </a:lnTo>
                      <a:lnTo>
                        <a:pt x="134" y="65"/>
                      </a:lnTo>
                      <a:lnTo>
                        <a:pt x="133" y="75"/>
                      </a:lnTo>
                      <a:lnTo>
                        <a:pt x="130" y="83"/>
                      </a:lnTo>
                      <a:lnTo>
                        <a:pt x="127" y="92"/>
                      </a:lnTo>
                      <a:lnTo>
                        <a:pt x="122" y="99"/>
                      </a:lnTo>
                      <a:lnTo>
                        <a:pt x="117" y="105"/>
                      </a:lnTo>
                      <a:lnTo>
                        <a:pt x="111" y="110"/>
                      </a:lnTo>
                      <a:lnTo>
                        <a:pt x="103" y="113"/>
                      </a:lnTo>
                      <a:lnTo>
                        <a:pt x="103" y="113"/>
                      </a:lnTo>
                      <a:lnTo>
                        <a:pt x="94" y="113"/>
                      </a:lnTo>
                      <a:lnTo>
                        <a:pt x="86" y="112"/>
                      </a:lnTo>
                      <a:lnTo>
                        <a:pt x="79" y="109"/>
                      </a:lnTo>
                      <a:lnTo>
                        <a:pt x="72" y="104"/>
                      </a:lnTo>
                      <a:lnTo>
                        <a:pt x="59" y="94"/>
                      </a:lnTo>
                      <a:lnTo>
                        <a:pt x="52" y="90"/>
                      </a:lnTo>
                      <a:lnTo>
                        <a:pt x="44" y="85"/>
                      </a:lnTo>
                      <a:lnTo>
                        <a:pt x="44" y="85"/>
                      </a:lnTo>
                      <a:lnTo>
                        <a:pt x="42" y="95"/>
                      </a:lnTo>
                      <a:lnTo>
                        <a:pt x="38" y="107"/>
                      </a:lnTo>
                      <a:lnTo>
                        <a:pt x="38" y="112"/>
                      </a:lnTo>
                      <a:lnTo>
                        <a:pt x="38" y="116"/>
                      </a:lnTo>
                      <a:lnTo>
                        <a:pt x="39" y="120"/>
                      </a:lnTo>
                      <a:lnTo>
                        <a:pt x="42" y="123"/>
                      </a:lnTo>
                      <a:lnTo>
                        <a:pt x="42" y="123"/>
                      </a:lnTo>
                      <a:lnTo>
                        <a:pt x="49" y="129"/>
                      </a:lnTo>
                      <a:lnTo>
                        <a:pt x="54" y="136"/>
                      </a:lnTo>
                      <a:lnTo>
                        <a:pt x="58" y="144"/>
                      </a:lnTo>
                      <a:lnTo>
                        <a:pt x="60" y="152"/>
                      </a:lnTo>
                      <a:lnTo>
                        <a:pt x="61" y="159"/>
                      </a:lnTo>
                      <a:lnTo>
                        <a:pt x="60" y="167"/>
                      </a:lnTo>
                      <a:lnTo>
                        <a:pt x="59" y="174"/>
                      </a:lnTo>
                      <a:lnTo>
                        <a:pt x="55" y="178"/>
                      </a:lnTo>
                      <a:lnTo>
                        <a:pt x="55" y="178"/>
                      </a:lnTo>
                      <a:lnTo>
                        <a:pt x="37" y="209"/>
                      </a:lnTo>
                      <a:lnTo>
                        <a:pt x="18" y="241"/>
                      </a:lnTo>
                      <a:lnTo>
                        <a:pt x="18" y="241"/>
                      </a:lnTo>
                      <a:lnTo>
                        <a:pt x="14" y="244"/>
                      </a:lnTo>
                      <a:lnTo>
                        <a:pt x="9" y="248"/>
                      </a:lnTo>
                      <a:lnTo>
                        <a:pt x="4" y="252"/>
                      </a:lnTo>
                      <a:lnTo>
                        <a:pt x="3" y="254"/>
                      </a:lnTo>
                      <a:lnTo>
                        <a:pt x="2" y="257"/>
                      </a:lnTo>
                      <a:lnTo>
                        <a:pt x="2" y="257"/>
                      </a:lnTo>
                      <a:lnTo>
                        <a:pt x="1" y="268"/>
                      </a:lnTo>
                      <a:lnTo>
                        <a:pt x="0" y="279"/>
                      </a:lnTo>
                      <a:lnTo>
                        <a:pt x="0" y="291"/>
                      </a:lnTo>
                      <a:lnTo>
                        <a:pt x="1" y="302"/>
                      </a:lnTo>
                      <a:lnTo>
                        <a:pt x="3" y="315"/>
                      </a:lnTo>
                      <a:lnTo>
                        <a:pt x="5" y="326"/>
                      </a:lnTo>
                      <a:lnTo>
                        <a:pt x="10" y="336"/>
                      </a:lnTo>
                      <a:lnTo>
                        <a:pt x="14" y="347"/>
                      </a:lnTo>
                      <a:lnTo>
                        <a:pt x="19" y="356"/>
                      </a:lnTo>
                      <a:lnTo>
                        <a:pt x="26" y="364"/>
                      </a:lnTo>
                      <a:lnTo>
                        <a:pt x="33" y="370"/>
                      </a:lnTo>
                      <a:lnTo>
                        <a:pt x="41" y="376"/>
                      </a:lnTo>
                      <a:lnTo>
                        <a:pt x="50" y="380"/>
                      </a:lnTo>
                      <a:lnTo>
                        <a:pt x="60" y="382"/>
                      </a:lnTo>
                      <a:lnTo>
                        <a:pt x="70" y="381"/>
                      </a:lnTo>
                      <a:lnTo>
                        <a:pt x="83" y="378"/>
                      </a:lnTo>
                      <a:lnTo>
                        <a:pt x="83" y="378"/>
                      </a:lnTo>
                      <a:lnTo>
                        <a:pt x="103" y="370"/>
                      </a:lnTo>
                      <a:lnTo>
                        <a:pt x="116" y="368"/>
                      </a:lnTo>
                      <a:lnTo>
                        <a:pt x="121" y="367"/>
                      </a:lnTo>
                      <a:lnTo>
                        <a:pt x="128" y="367"/>
                      </a:lnTo>
                      <a:lnTo>
                        <a:pt x="128" y="367"/>
                      </a:lnTo>
                      <a:lnTo>
                        <a:pt x="125" y="359"/>
                      </a:lnTo>
                      <a:lnTo>
                        <a:pt x="122" y="351"/>
                      </a:lnTo>
                      <a:lnTo>
                        <a:pt x="120" y="343"/>
                      </a:lnTo>
                      <a:lnTo>
                        <a:pt x="119" y="334"/>
                      </a:lnTo>
                      <a:lnTo>
                        <a:pt x="119" y="325"/>
                      </a:lnTo>
                      <a:lnTo>
                        <a:pt x="120" y="317"/>
                      </a:lnTo>
                      <a:lnTo>
                        <a:pt x="121" y="309"/>
                      </a:lnTo>
                      <a:lnTo>
                        <a:pt x="124" y="301"/>
                      </a:lnTo>
                      <a:lnTo>
                        <a:pt x="126" y="293"/>
                      </a:lnTo>
                      <a:lnTo>
                        <a:pt x="130" y="286"/>
                      </a:lnTo>
                      <a:lnTo>
                        <a:pt x="135" y="279"/>
                      </a:lnTo>
                      <a:lnTo>
                        <a:pt x="141" y="274"/>
                      </a:lnTo>
                      <a:lnTo>
                        <a:pt x="146" y="269"/>
                      </a:lnTo>
                      <a:lnTo>
                        <a:pt x="154" y="266"/>
                      </a:lnTo>
                      <a:lnTo>
                        <a:pt x="162" y="264"/>
                      </a:lnTo>
                      <a:lnTo>
                        <a:pt x="171" y="261"/>
                      </a:lnTo>
                      <a:lnTo>
                        <a:pt x="171" y="261"/>
                      </a:lnTo>
                      <a:lnTo>
                        <a:pt x="171" y="259"/>
                      </a:lnTo>
                      <a:lnTo>
                        <a:pt x="173" y="256"/>
                      </a:lnTo>
                      <a:lnTo>
                        <a:pt x="175" y="250"/>
                      </a:lnTo>
                      <a:lnTo>
                        <a:pt x="178" y="245"/>
                      </a:lnTo>
                      <a:lnTo>
                        <a:pt x="179" y="242"/>
                      </a:lnTo>
                      <a:lnTo>
                        <a:pt x="179" y="242"/>
                      </a:lnTo>
                      <a:lnTo>
                        <a:pt x="180" y="229"/>
                      </a:lnTo>
                      <a:lnTo>
                        <a:pt x="183" y="217"/>
                      </a:lnTo>
                      <a:lnTo>
                        <a:pt x="185" y="206"/>
                      </a:lnTo>
                      <a:lnTo>
                        <a:pt x="188" y="194"/>
                      </a:lnTo>
                      <a:lnTo>
                        <a:pt x="193" y="183"/>
                      </a:lnTo>
                      <a:lnTo>
                        <a:pt x="199" y="174"/>
                      </a:lnTo>
                      <a:lnTo>
                        <a:pt x="207" y="163"/>
                      </a:lnTo>
                      <a:lnTo>
                        <a:pt x="215" y="154"/>
                      </a:lnTo>
                      <a:lnTo>
                        <a:pt x="215" y="154"/>
                      </a:lnTo>
                      <a:lnTo>
                        <a:pt x="219" y="150"/>
                      </a:lnTo>
                      <a:lnTo>
                        <a:pt x="223" y="145"/>
                      </a:lnTo>
                      <a:lnTo>
                        <a:pt x="225" y="140"/>
                      </a:lnTo>
                      <a:lnTo>
                        <a:pt x="226" y="134"/>
                      </a:lnTo>
                      <a:lnTo>
                        <a:pt x="227" y="128"/>
                      </a:lnTo>
                      <a:lnTo>
                        <a:pt x="227" y="123"/>
                      </a:lnTo>
                      <a:lnTo>
                        <a:pt x="226" y="117"/>
                      </a:lnTo>
                      <a:lnTo>
                        <a:pt x="225" y="111"/>
                      </a:lnTo>
                      <a:lnTo>
                        <a:pt x="225" y="111"/>
                      </a:lnTo>
                      <a:lnTo>
                        <a:pt x="215" y="87"/>
                      </a:lnTo>
                      <a:lnTo>
                        <a:pt x="209" y="76"/>
                      </a:lnTo>
                      <a:lnTo>
                        <a:pt x="206" y="63"/>
                      </a:lnTo>
                      <a:lnTo>
                        <a:pt x="202" y="51"/>
                      </a:lnTo>
                      <a:lnTo>
                        <a:pt x="202" y="38"/>
                      </a:lnTo>
                      <a:lnTo>
                        <a:pt x="202" y="33"/>
                      </a:lnTo>
                      <a:lnTo>
                        <a:pt x="204" y="26"/>
                      </a:lnTo>
                      <a:lnTo>
                        <a:pt x="206" y="20"/>
                      </a:lnTo>
                      <a:lnTo>
                        <a:pt x="209" y="13"/>
                      </a:lnTo>
                      <a:lnTo>
                        <a:pt x="209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98" name="Freeform: Shape 278"/>
                <p:cNvSpPr/>
                <p:nvPr/>
              </p:nvSpPr>
              <p:spPr bwMode="auto">
                <a:xfrm>
                  <a:off x="1041400" y="3132138"/>
                  <a:ext cx="1344613" cy="1509712"/>
                </a:xfrm>
                <a:custGeom>
                  <a:avLst/>
                  <a:gdLst>
                    <a:gd name="T0" fmla="*/ 1088 w 1693"/>
                    <a:gd name="T1" fmla="*/ 141 h 1901"/>
                    <a:gd name="T2" fmla="*/ 1019 w 1693"/>
                    <a:gd name="T3" fmla="*/ 130 h 1901"/>
                    <a:gd name="T4" fmla="*/ 953 w 1693"/>
                    <a:gd name="T5" fmla="*/ 128 h 1901"/>
                    <a:gd name="T6" fmla="*/ 844 w 1693"/>
                    <a:gd name="T7" fmla="*/ 144 h 1901"/>
                    <a:gd name="T8" fmla="*/ 790 w 1693"/>
                    <a:gd name="T9" fmla="*/ 111 h 1901"/>
                    <a:gd name="T10" fmla="*/ 723 w 1693"/>
                    <a:gd name="T11" fmla="*/ 98 h 1901"/>
                    <a:gd name="T12" fmla="*/ 684 w 1693"/>
                    <a:gd name="T13" fmla="*/ 25 h 1901"/>
                    <a:gd name="T14" fmla="*/ 586 w 1693"/>
                    <a:gd name="T15" fmla="*/ 10 h 1901"/>
                    <a:gd name="T16" fmla="*/ 457 w 1693"/>
                    <a:gd name="T17" fmla="*/ 25 h 1901"/>
                    <a:gd name="T18" fmla="*/ 321 w 1693"/>
                    <a:gd name="T19" fmla="*/ 74 h 1901"/>
                    <a:gd name="T20" fmla="*/ 232 w 1693"/>
                    <a:gd name="T21" fmla="*/ 109 h 1901"/>
                    <a:gd name="T22" fmla="*/ 201 w 1693"/>
                    <a:gd name="T23" fmla="*/ 142 h 1901"/>
                    <a:gd name="T24" fmla="*/ 194 w 1693"/>
                    <a:gd name="T25" fmla="*/ 182 h 1901"/>
                    <a:gd name="T26" fmla="*/ 166 w 1693"/>
                    <a:gd name="T27" fmla="*/ 210 h 1901"/>
                    <a:gd name="T28" fmla="*/ 80 w 1693"/>
                    <a:gd name="T29" fmla="*/ 269 h 1901"/>
                    <a:gd name="T30" fmla="*/ 28 w 1693"/>
                    <a:gd name="T31" fmla="*/ 333 h 1901"/>
                    <a:gd name="T32" fmla="*/ 1 w 1693"/>
                    <a:gd name="T33" fmla="*/ 482 h 1901"/>
                    <a:gd name="T34" fmla="*/ 30 w 1693"/>
                    <a:gd name="T35" fmla="*/ 576 h 1901"/>
                    <a:gd name="T36" fmla="*/ 59 w 1693"/>
                    <a:gd name="T37" fmla="*/ 698 h 1901"/>
                    <a:gd name="T38" fmla="*/ 142 w 1693"/>
                    <a:gd name="T39" fmla="*/ 804 h 1901"/>
                    <a:gd name="T40" fmla="*/ 233 w 1693"/>
                    <a:gd name="T41" fmla="*/ 864 h 1901"/>
                    <a:gd name="T42" fmla="*/ 341 w 1693"/>
                    <a:gd name="T43" fmla="*/ 872 h 1901"/>
                    <a:gd name="T44" fmla="*/ 449 w 1693"/>
                    <a:gd name="T45" fmla="*/ 822 h 1901"/>
                    <a:gd name="T46" fmla="*/ 535 w 1693"/>
                    <a:gd name="T47" fmla="*/ 864 h 1901"/>
                    <a:gd name="T48" fmla="*/ 589 w 1693"/>
                    <a:gd name="T49" fmla="*/ 902 h 1901"/>
                    <a:gd name="T50" fmla="*/ 631 w 1693"/>
                    <a:gd name="T51" fmla="*/ 918 h 1901"/>
                    <a:gd name="T52" fmla="*/ 665 w 1693"/>
                    <a:gd name="T53" fmla="*/ 976 h 1901"/>
                    <a:gd name="T54" fmla="*/ 651 w 1693"/>
                    <a:gd name="T55" fmla="*/ 1059 h 1901"/>
                    <a:gd name="T56" fmla="*/ 703 w 1693"/>
                    <a:gd name="T57" fmla="*/ 1119 h 1901"/>
                    <a:gd name="T58" fmla="*/ 724 w 1693"/>
                    <a:gd name="T59" fmla="*/ 1171 h 1901"/>
                    <a:gd name="T60" fmla="*/ 761 w 1693"/>
                    <a:gd name="T61" fmla="*/ 1253 h 1901"/>
                    <a:gd name="T62" fmla="*/ 738 w 1693"/>
                    <a:gd name="T63" fmla="*/ 1410 h 1901"/>
                    <a:gd name="T64" fmla="*/ 786 w 1693"/>
                    <a:gd name="T65" fmla="*/ 1556 h 1901"/>
                    <a:gd name="T66" fmla="*/ 812 w 1693"/>
                    <a:gd name="T67" fmla="*/ 1658 h 1901"/>
                    <a:gd name="T68" fmla="*/ 832 w 1693"/>
                    <a:gd name="T69" fmla="*/ 1750 h 1901"/>
                    <a:gd name="T70" fmla="*/ 867 w 1693"/>
                    <a:gd name="T71" fmla="*/ 1838 h 1901"/>
                    <a:gd name="T72" fmla="*/ 911 w 1693"/>
                    <a:gd name="T73" fmla="*/ 1898 h 1901"/>
                    <a:gd name="T74" fmla="*/ 1001 w 1693"/>
                    <a:gd name="T75" fmla="*/ 1887 h 1901"/>
                    <a:gd name="T76" fmla="*/ 1097 w 1693"/>
                    <a:gd name="T77" fmla="*/ 1876 h 1901"/>
                    <a:gd name="T78" fmla="*/ 1151 w 1693"/>
                    <a:gd name="T79" fmla="*/ 1840 h 1901"/>
                    <a:gd name="T80" fmla="*/ 1200 w 1693"/>
                    <a:gd name="T81" fmla="*/ 1801 h 1901"/>
                    <a:gd name="T82" fmla="*/ 1244 w 1693"/>
                    <a:gd name="T83" fmla="*/ 1712 h 1901"/>
                    <a:gd name="T84" fmla="*/ 1311 w 1693"/>
                    <a:gd name="T85" fmla="*/ 1634 h 1901"/>
                    <a:gd name="T86" fmla="*/ 1329 w 1693"/>
                    <a:gd name="T87" fmla="*/ 1517 h 1901"/>
                    <a:gd name="T88" fmla="*/ 1377 w 1693"/>
                    <a:gd name="T89" fmla="*/ 1452 h 1901"/>
                    <a:gd name="T90" fmla="*/ 1393 w 1693"/>
                    <a:gd name="T91" fmla="*/ 1370 h 1901"/>
                    <a:gd name="T92" fmla="*/ 1430 w 1693"/>
                    <a:gd name="T93" fmla="*/ 1235 h 1901"/>
                    <a:gd name="T94" fmla="*/ 1397 w 1693"/>
                    <a:gd name="T95" fmla="*/ 1121 h 1901"/>
                    <a:gd name="T96" fmla="*/ 1502 w 1693"/>
                    <a:gd name="T97" fmla="*/ 967 h 1901"/>
                    <a:gd name="T98" fmla="*/ 1551 w 1693"/>
                    <a:gd name="T99" fmla="*/ 913 h 1901"/>
                    <a:gd name="T100" fmla="*/ 1670 w 1693"/>
                    <a:gd name="T101" fmla="*/ 791 h 1901"/>
                    <a:gd name="T102" fmla="*/ 1675 w 1693"/>
                    <a:gd name="T103" fmla="*/ 741 h 1901"/>
                    <a:gd name="T104" fmla="*/ 1693 w 1693"/>
                    <a:gd name="T105" fmla="*/ 636 h 1901"/>
                    <a:gd name="T106" fmla="*/ 1560 w 1693"/>
                    <a:gd name="T107" fmla="*/ 677 h 1901"/>
                    <a:gd name="T108" fmla="*/ 1476 w 1693"/>
                    <a:gd name="T109" fmla="*/ 629 h 1901"/>
                    <a:gd name="T110" fmla="*/ 1431 w 1693"/>
                    <a:gd name="T111" fmla="*/ 575 h 1901"/>
                    <a:gd name="T112" fmla="*/ 1403 w 1693"/>
                    <a:gd name="T113" fmla="*/ 534 h 1901"/>
                    <a:gd name="T114" fmla="*/ 1387 w 1693"/>
                    <a:gd name="T115" fmla="*/ 480 h 1901"/>
                    <a:gd name="T116" fmla="*/ 1327 w 1693"/>
                    <a:gd name="T117" fmla="*/ 357 h 1901"/>
                    <a:gd name="T118" fmla="*/ 1275 w 1693"/>
                    <a:gd name="T119" fmla="*/ 246 h 1901"/>
                    <a:gd name="T120" fmla="*/ 1226 w 1693"/>
                    <a:gd name="T121" fmla="*/ 156 h 19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93" h="1901">
                      <a:moveTo>
                        <a:pt x="1206" y="156"/>
                      </a:moveTo>
                      <a:lnTo>
                        <a:pt x="1206" y="156"/>
                      </a:lnTo>
                      <a:lnTo>
                        <a:pt x="1191" y="163"/>
                      </a:lnTo>
                      <a:lnTo>
                        <a:pt x="1176" y="166"/>
                      </a:lnTo>
                      <a:lnTo>
                        <a:pt x="1162" y="167"/>
                      </a:lnTo>
                      <a:lnTo>
                        <a:pt x="1148" y="166"/>
                      </a:lnTo>
                      <a:lnTo>
                        <a:pt x="1134" y="163"/>
                      </a:lnTo>
                      <a:lnTo>
                        <a:pt x="1120" y="158"/>
                      </a:lnTo>
                      <a:lnTo>
                        <a:pt x="1107" y="151"/>
                      </a:lnTo>
                      <a:lnTo>
                        <a:pt x="1094" y="143"/>
                      </a:lnTo>
                      <a:lnTo>
                        <a:pt x="1094" y="143"/>
                      </a:lnTo>
                      <a:lnTo>
                        <a:pt x="1088" y="141"/>
                      </a:lnTo>
                      <a:lnTo>
                        <a:pt x="1082" y="139"/>
                      </a:lnTo>
                      <a:lnTo>
                        <a:pt x="1076" y="139"/>
                      </a:lnTo>
                      <a:lnTo>
                        <a:pt x="1069" y="139"/>
                      </a:lnTo>
                      <a:lnTo>
                        <a:pt x="1055" y="141"/>
                      </a:lnTo>
                      <a:lnTo>
                        <a:pt x="1049" y="141"/>
                      </a:lnTo>
                      <a:lnTo>
                        <a:pt x="1042" y="141"/>
                      </a:lnTo>
                      <a:lnTo>
                        <a:pt x="1042" y="141"/>
                      </a:lnTo>
                      <a:lnTo>
                        <a:pt x="1035" y="140"/>
                      </a:lnTo>
                      <a:lnTo>
                        <a:pt x="1028" y="136"/>
                      </a:lnTo>
                      <a:lnTo>
                        <a:pt x="1022" y="133"/>
                      </a:lnTo>
                      <a:lnTo>
                        <a:pt x="1019" y="130"/>
                      </a:lnTo>
                      <a:lnTo>
                        <a:pt x="1019" y="130"/>
                      </a:lnTo>
                      <a:lnTo>
                        <a:pt x="1011" y="120"/>
                      </a:lnTo>
                      <a:lnTo>
                        <a:pt x="1003" y="110"/>
                      </a:lnTo>
                      <a:lnTo>
                        <a:pt x="1000" y="106"/>
                      </a:lnTo>
                      <a:lnTo>
                        <a:pt x="996" y="102"/>
                      </a:lnTo>
                      <a:lnTo>
                        <a:pt x="992" y="100"/>
                      </a:lnTo>
                      <a:lnTo>
                        <a:pt x="988" y="100"/>
                      </a:lnTo>
                      <a:lnTo>
                        <a:pt x="988" y="100"/>
                      </a:lnTo>
                      <a:lnTo>
                        <a:pt x="981" y="102"/>
                      </a:lnTo>
                      <a:lnTo>
                        <a:pt x="975" y="106"/>
                      </a:lnTo>
                      <a:lnTo>
                        <a:pt x="969" y="111"/>
                      </a:lnTo>
                      <a:lnTo>
                        <a:pt x="963" y="117"/>
                      </a:lnTo>
                      <a:lnTo>
                        <a:pt x="953" y="128"/>
                      </a:lnTo>
                      <a:lnTo>
                        <a:pt x="947" y="133"/>
                      </a:lnTo>
                      <a:lnTo>
                        <a:pt x="942" y="136"/>
                      </a:lnTo>
                      <a:lnTo>
                        <a:pt x="942" y="136"/>
                      </a:lnTo>
                      <a:lnTo>
                        <a:pt x="921" y="145"/>
                      </a:lnTo>
                      <a:lnTo>
                        <a:pt x="911" y="149"/>
                      </a:lnTo>
                      <a:lnTo>
                        <a:pt x="900" y="151"/>
                      </a:lnTo>
                      <a:lnTo>
                        <a:pt x="889" y="153"/>
                      </a:lnTo>
                      <a:lnTo>
                        <a:pt x="878" y="153"/>
                      </a:lnTo>
                      <a:lnTo>
                        <a:pt x="867" y="152"/>
                      </a:lnTo>
                      <a:lnTo>
                        <a:pt x="855" y="150"/>
                      </a:lnTo>
                      <a:lnTo>
                        <a:pt x="855" y="150"/>
                      </a:lnTo>
                      <a:lnTo>
                        <a:pt x="844" y="144"/>
                      </a:lnTo>
                      <a:lnTo>
                        <a:pt x="834" y="137"/>
                      </a:lnTo>
                      <a:lnTo>
                        <a:pt x="823" y="128"/>
                      </a:lnTo>
                      <a:lnTo>
                        <a:pt x="814" y="117"/>
                      </a:lnTo>
                      <a:lnTo>
                        <a:pt x="814" y="117"/>
                      </a:lnTo>
                      <a:lnTo>
                        <a:pt x="812" y="116"/>
                      </a:lnTo>
                      <a:lnTo>
                        <a:pt x="810" y="116"/>
                      </a:lnTo>
                      <a:lnTo>
                        <a:pt x="804" y="115"/>
                      </a:lnTo>
                      <a:lnTo>
                        <a:pt x="797" y="117"/>
                      </a:lnTo>
                      <a:lnTo>
                        <a:pt x="792" y="122"/>
                      </a:lnTo>
                      <a:lnTo>
                        <a:pt x="792" y="122"/>
                      </a:lnTo>
                      <a:lnTo>
                        <a:pt x="792" y="116"/>
                      </a:lnTo>
                      <a:lnTo>
                        <a:pt x="790" y="111"/>
                      </a:lnTo>
                      <a:lnTo>
                        <a:pt x="788" y="108"/>
                      </a:lnTo>
                      <a:lnTo>
                        <a:pt x="785" y="105"/>
                      </a:lnTo>
                      <a:lnTo>
                        <a:pt x="782" y="100"/>
                      </a:lnTo>
                      <a:lnTo>
                        <a:pt x="780" y="95"/>
                      </a:lnTo>
                      <a:lnTo>
                        <a:pt x="780" y="91"/>
                      </a:lnTo>
                      <a:lnTo>
                        <a:pt x="781" y="86"/>
                      </a:lnTo>
                      <a:lnTo>
                        <a:pt x="781" y="86"/>
                      </a:lnTo>
                      <a:lnTo>
                        <a:pt x="770" y="92"/>
                      </a:lnTo>
                      <a:lnTo>
                        <a:pt x="759" y="97"/>
                      </a:lnTo>
                      <a:lnTo>
                        <a:pt x="747" y="99"/>
                      </a:lnTo>
                      <a:lnTo>
                        <a:pt x="735" y="99"/>
                      </a:lnTo>
                      <a:lnTo>
                        <a:pt x="723" y="98"/>
                      </a:lnTo>
                      <a:lnTo>
                        <a:pt x="712" y="93"/>
                      </a:lnTo>
                      <a:lnTo>
                        <a:pt x="699" y="87"/>
                      </a:lnTo>
                      <a:lnTo>
                        <a:pt x="688" y="81"/>
                      </a:lnTo>
                      <a:lnTo>
                        <a:pt x="688" y="81"/>
                      </a:lnTo>
                      <a:lnTo>
                        <a:pt x="682" y="75"/>
                      </a:lnTo>
                      <a:lnTo>
                        <a:pt x="678" y="68"/>
                      </a:lnTo>
                      <a:lnTo>
                        <a:pt x="674" y="61"/>
                      </a:lnTo>
                      <a:lnTo>
                        <a:pt x="673" y="53"/>
                      </a:lnTo>
                      <a:lnTo>
                        <a:pt x="673" y="45"/>
                      </a:lnTo>
                      <a:lnTo>
                        <a:pt x="674" y="37"/>
                      </a:lnTo>
                      <a:lnTo>
                        <a:pt x="679" y="31"/>
                      </a:lnTo>
                      <a:lnTo>
                        <a:pt x="684" y="25"/>
                      </a:lnTo>
                      <a:lnTo>
                        <a:pt x="684" y="25"/>
                      </a:lnTo>
                      <a:lnTo>
                        <a:pt x="674" y="18"/>
                      </a:lnTo>
                      <a:lnTo>
                        <a:pt x="664" y="12"/>
                      </a:lnTo>
                      <a:lnTo>
                        <a:pt x="653" y="7"/>
                      </a:lnTo>
                      <a:lnTo>
                        <a:pt x="643" y="3"/>
                      </a:lnTo>
                      <a:lnTo>
                        <a:pt x="631" y="1"/>
                      </a:lnTo>
                      <a:lnTo>
                        <a:pt x="619" y="1"/>
                      </a:lnTo>
                      <a:lnTo>
                        <a:pt x="607" y="3"/>
                      </a:lnTo>
                      <a:lnTo>
                        <a:pt x="595" y="8"/>
                      </a:lnTo>
                      <a:lnTo>
                        <a:pt x="595" y="8"/>
                      </a:lnTo>
                      <a:lnTo>
                        <a:pt x="590" y="9"/>
                      </a:lnTo>
                      <a:lnTo>
                        <a:pt x="586" y="10"/>
                      </a:lnTo>
                      <a:lnTo>
                        <a:pt x="577" y="10"/>
                      </a:lnTo>
                      <a:lnTo>
                        <a:pt x="568" y="9"/>
                      </a:lnTo>
                      <a:lnTo>
                        <a:pt x="558" y="7"/>
                      </a:lnTo>
                      <a:lnTo>
                        <a:pt x="540" y="1"/>
                      </a:lnTo>
                      <a:lnTo>
                        <a:pt x="531" y="0"/>
                      </a:lnTo>
                      <a:lnTo>
                        <a:pt x="523" y="0"/>
                      </a:lnTo>
                      <a:lnTo>
                        <a:pt x="523" y="0"/>
                      </a:lnTo>
                      <a:lnTo>
                        <a:pt x="512" y="2"/>
                      </a:lnTo>
                      <a:lnTo>
                        <a:pt x="500" y="6"/>
                      </a:lnTo>
                      <a:lnTo>
                        <a:pt x="489" y="9"/>
                      </a:lnTo>
                      <a:lnTo>
                        <a:pt x="478" y="15"/>
                      </a:lnTo>
                      <a:lnTo>
                        <a:pt x="457" y="25"/>
                      </a:lnTo>
                      <a:lnTo>
                        <a:pt x="437" y="35"/>
                      </a:lnTo>
                      <a:lnTo>
                        <a:pt x="437" y="35"/>
                      </a:lnTo>
                      <a:lnTo>
                        <a:pt x="430" y="39"/>
                      </a:lnTo>
                      <a:lnTo>
                        <a:pt x="422" y="41"/>
                      </a:lnTo>
                      <a:lnTo>
                        <a:pt x="407" y="45"/>
                      </a:lnTo>
                      <a:lnTo>
                        <a:pt x="375" y="50"/>
                      </a:lnTo>
                      <a:lnTo>
                        <a:pt x="359" y="53"/>
                      </a:lnTo>
                      <a:lnTo>
                        <a:pt x="345" y="58"/>
                      </a:lnTo>
                      <a:lnTo>
                        <a:pt x="338" y="60"/>
                      </a:lnTo>
                      <a:lnTo>
                        <a:pt x="332" y="65"/>
                      </a:lnTo>
                      <a:lnTo>
                        <a:pt x="325" y="69"/>
                      </a:lnTo>
                      <a:lnTo>
                        <a:pt x="321" y="74"/>
                      </a:lnTo>
                      <a:lnTo>
                        <a:pt x="321" y="74"/>
                      </a:lnTo>
                      <a:lnTo>
                        <a:pt x="314" y="83"/>
                      </a:lnTo>
                      <a:lnTo>
                        <a:pt x="307" y="89"/>
                      </a:lnTo>
                      <a:lnTo>
                        <a:pt x="300" y="94"/>
                      </a:lnTo>
                      <a:lnTo>
                        <a:pt x="291" y="98"/>
                      </a:lnTo>
                      <a:lnTo>
                        <a:pt x="291" y="98"/>
                      </a:lnTo>
                      <a:lnTo>
                        <a:pt x="283" y="100"/>
                      </a:lnTo>
                      <a:lnTo>
                        <a:pt x="274" y="101"/>
                      </a:lnTo>
                      <a:lnTo>
                        <a:pt x="257" y="103"/>
                      </a:lnTo>
                      <a:lnTo>
                        <a:pt x="249" y="105"/>
                      </a:lnTo>
                      <a:lnTo>
                        <a:pt x="240" y="107"/>
                      </a:lnTo>
                      <a:lnTo>
                        <a:pt x="232" y="109"/>
                      </a:lnTo>
                      <a:lnTo>
                        <a:pt x="225" y="114"/>
                      </a:lnTo>
                      <a:lnTo>
                        <a:pt x="225" y="114"/>
                      </a:lnTo>
                      <a:lnTo>
                        <a:pt x="219" y="118"/>
                      </a:lnTo>
                      <a:lnTo>
                        <a:pt x="215" y="124"/>
                      </a:lnTo>
                      <a:lnTo>
                        <a:pt x="213" y="127"/>
                      </a:lnTo>
                      <a:lnTo>
                        <a:pt x="212" y="132"/>
                      </a:lnTo>
                      <a:lnTo>
                        <a:pt x="213" y="136"/>
                      </a:lnTo>
                      <a:lnTo>
                        <a:pt x="214" y="141"/>
                      </a:lnTo>
                      <a:lnTo>
                        <a:pt x="214" y="141"/>
                      </a:lnTo>
                      <a:lnTo>
                        <a:pt x="209" y="141"/>
                      </a:lnTo>
                      <a:lnTo>
                        <a:pt x="205" y="141"/>
                      </a:lnTo>
                      <a:lnTo>
                        <a:pt x="201" y="142"/>
                      </a:lnTo>
                      <a:lnTo>
                        <a:pt x="197" y="143"/>
                      </a:lnTo>
                      <a:lnTo>
                        <a:pt x="191" y="148"/>
                      </a:lnTo>
                      <a:lnTo>
                        <a:pt x="187" y="153"/>
                      </a:lnTo>
                      <a:lnTo>
                        <a:pt x="187" y="153"/>
                      </a:lnTo>
                      <a:lnTo>
                        <a:pt x="184" y="156"/>
                      </a:lnTo>
                      <a:lnTo>
                        <a:pt x="183" y="159"/>
                      </a:lnTo>
                      <a:lnTo>
                        <a:pt x="183" y="164"/>
                      </a:lnTo>
                      <a:lnTo>
                        <a:pt x="183" y="167"/>
                      </a:lnTo>
                      <a:lnTo>
                        <a:pt x="185" y="172"/>
                      </a:lnTo>
                      <a:lnTo>
                        <a:pt x="188" y="175"/>
                      </a:lnTo>
                      <a:lnTo>
                        <a:pt x="190" y="178"/>
                      </a:lnTo>
                      <a:lnTo>
                        <a:pt x="194" y="182"/>
                      </a:lnTo>
                      <a:lnTo>
                        <a:pt x="194" y="182"/>
                      </a:lnTo>
                      <a:lnTo>
                        <a:pt x="191" y="182"/>
                      </a:lnTo>
                      <a:lnTo>
                        <a:pt x="189" y="183"/>
                      </a:lnTo>
                      <a:lnTo>
                        <a:pt x="184" y="186"/>
                      </a:lnTo>
                      <a:lnTo>
                        <a:pt x="180" y="190"/>
                      </a:lnTo>
                      <a:lnTo>
                        <a:pt x="177" y="191"/>
                      </a:lnTo>
                      <a:lnTo>
                        <a:pt x="174" y="192"/>
                      </a:lnTo>
                      <a:lnTo>
                        <a:pt x="174" y="192"/>
                      </a:lnTo>
                      <a:lnTo>
                        <a:pt x="174" y="195"/>
                      </a:lnTo>
                      <a:lnTo>
                        <a:pt x="173" y="200"/>
                      </a:lnTo>
                      <a:lnTo>
                        <a:pt x="169" y="207"/>
                      </a:lnTo>
                      <a:lnTo>
                        <a:pt x="166" y="210"/>
                      </a:lnTo>
                      <a:lnTo>
                        <a:pt x="165" y="214"/>
                      </a:lnTo>
                      <a:lnTo>
                        <a:pt x="164" y="217"/>
                      </a:lnTo>
                      <a:lnTo>
                        <a:pt x="165" y="222"/>
                      </a:lnTo>
                      <a:lnTo>
                        <a:pt x="165" y="222"/>
                      </a:lnTo>
                      <a:lnTo>
                        <a:pt x="157" y="223"/>
                      </a:lnTo>
                      <a:lnTo>
                        <a:pt x="150" y="224"/>
                      </a:lnTo>
                      <a:lnTo>
                        <a:pt x="136" y="228"/>
                      </a:lnTo>
                      <a:lnTo>
                        <a:pt x="124" y="234"/>
                      </a:lnTo>
                      <a:lnTo>
                        <a:pt x="113" y="242"/>
                      </a:lnTo>
                      <a:lnTo>
                        <a:pt x="102" y="250"/>
                      </a:lnTo>
                      <a:lnTo>
                        <a:pt x="91" y="259"/>
                      </a:lnTo>
                      <a:lnTo>
                        <a:pt x="80" y="269"/>
                      </a:lnTo>
                      <a:lnTo>
                        <a:pt x="67" y="279"/>
                      </a:lnTo>
                      <a:lnTo>
                        <a:pt x="67" y="279"/>
                      </a:lnTo>
                      <a:lnTo>
                        <a:pt x="66" y="281"/>
                      </a:lnTo>
                      <a:lnTo>
                        <a:pt x="67" y="285"/>
                      </a:lnTo>
                      <a:lnTo>
                        <a:pt x="67" y="289"/>
                      </a:lnTo>
                      <a:lnTo>
                        <a:pt x="66" y="291"/>
                      </a:lnTo>
                      <a:lnTo>
                        <a:pt x="66" y="291"/>
                      </a:lnTo>
                      <a:lnTo>
                        <a:pt x="56" y="298"/>
                      </a:lnTo>
                      <a:lnTo>
                        <a:pt x="48" y="306"/>
                      </a:lnTo>
                      <a:lnTo>
                        <a:pt x="40" y="314"/>
                      </a:lnTo>
                      <a:lnTo>
                        <a:pt x="33" y="324"/>
                      </a:lnTo>
                      <a:lnTo>
                        <a:pt x="28" y="333"/>
                      </a:lnTo>
                      <a:lnTo>
                        <a:pt x="25" y="343"/>
                      </a:lnTo>
                      <a:lnTo>
                        <a:pt x="22" y="354"/>
                      </a:lnTo>
                      <a:lnTo>
                        <a:pt x="20" y="364"/>
                      </a:lnTo>
                      <a:lnTo>
                        <a:pt x="20" y="364"/>
                      </a:lnTo>
                      <a:lnTo>
                        <a:pt x="20" y="373"/>
                      </a:lnTo>
                      <a:lnTo>
                        <a:pt x="18" y="383"/>
                      </a:lnTo>
                      <a:lnTo>
                        <a:pt x="14" y="404"/>
                      </a:lnTo>
                      <a:lnTo>
                        <a:pt x="8" y="424"/>
                      </a:lnTo>
                      <a:lnTo>
                        <a:pt x="3" y="445"/>
                      </a:lnTo>
                      <a:lnTo>
                        <a:pt x="0" y="464"/>
                      </a:lnTo>
                      <a:lnTo>
                        <a:pt x="0" y="473"/>
                      </a:lnTo>
                      <a:lnTo>
                        <a:pt x="1" y="482"/>
                      </a:lnTo>
                      <a:lnTo>
                        <a:pt x="2" y="491"/>
                      </a:lnTo>
                      <a:lnTo>
                        <a:pt x="6" y="499"/>
                      </a:lnTo>
                      <a:lnTo>
                        <a:pt x="10" y="508"/>
                      </a:lnTo>
                      <a:lnTo>
                        <a:pt x="16" y="516"/>
                      </a:lnTo>
                      <a:lnTo>
                        <a:pt x="16" y="516"/>
                      </a:lnTo>
                      <a:lnTo>
                        <a:pt x="20" y="521"/>
                      </a:lnTo>
                      <a:lnTo>
                        <a:pt x="24" y="528"/>
                      </a:lnTo>
                      <a:lnTo>
                        <a:pt x="26" y="534"/>
                      </a:lnTo>
                      <a:lnTo>
                        <a:pt x="28" y="540"/>
                      </a:lnTo>
                      <a:lnTo>
                        <a:pt x="28" y="540"/>
                      </a:lnTo>
                      <a:lnTo>
                        <a:pt x="30" y="558"/>
                      </a:lnTo>
                      <a:lnTo>
                        <a:pt x="30" y="576"/>
                      </a:lnTo>
                      <a:lnTo>
                        <a:pt x="30" y="613"/>
                      </a:lnTo>
                      <a:lnTo>
                        <a:pt x="31" y="649"/>
                      </a:lnTo>
                      <a:lnTo>
                        <a:pt x="32" y="667"/>
                      </a:lnTo>
                      <a:lnTo>
                        <a:pt x="34" y="686"/>
                      </a:lnTo>
                      <a:lnTo>
                        <a:pt x="34" y="686"/>
                      </a:lnTo>
                      <a:lnTo>
                        <a:pt x="35" y="689"/>
                      </a:lnTo>
                      <a:lnTo>
                        <a:pt x="39" y="693"/>
                      </a:lnTo>
                      <a:lnTo>
                        <a:pt x="42" y="694"/>
                      </a:lnTo>
                      <a:lnTo>
                        <a:pt x="45" y="695"/>
                      </a:lnTo>
                      <a:lnTo>
                        <a:pt x="53" y="696"/>
                      </a:lnTo>
                      <a:lnTo>
                        <a:pt x="57" y="697"/>
                      </a:lnTo>
                      <a:lnTo>
                        <a:pt x="59" y="698"/>
                      </a:lnTo>
                      <a:lnTo>
                        <a:pt x="59" y="698"/>
                      </a:lnTo>
                      <a:lnTo>
                        <a:pt x="71" y="715"/>
                      </a:lnTo>
                      <a:lnTo>
                        <a:pt x="82" y="733"/>
                      </a:lnTo>
                      <a:lnTo>
                        <a:pt x="102" y="771"/>
                      </a:lnTo>
                      <a:lnTo>
                        <a:pt x="102" y="771"/>
                      </a:lnTo>
                      <a:lnTo>
                        <a:pt x="105" y="774"/>
                      </a:lnTo>
                      <a:lnTo>
                        <a:pt x="108" y="777"/>
                      </a:lnTo>
                      <a:lnTo>
                        <a:pt x="115" y="781"/>
                      </a:lnTo>
                      <a:lnTo>
                        <a:pt x="122" y="785"/>
                      </a:lnTo>
                      <a:lnTo>
                        <a:pt x="127" y="789"/>
                      </a:lnTo>
                      <a:lnTo>
                        <a:pt x="127" y="789"/>
                      </a:lnTo>
                      <a:lnTo>
                        <a:pt x="142" y="804"/>
                      </a:lnTo>
                      <a:lnTo>
                        <a:pt x="156" y="818"/>
                      </a:lnTo>
                      <a:lnTo>
                        <a:pt x="185" y="846"/>
                      </a:lnTo>
                      <a:lnTo>
                        <a:pt x="185" y="846"/>
                      </a:lnTo>
                      <a:lnTo>
                        <a:pt x="190" y="851"/>
                      </a:lnTo>
                      <a:lnTo>
                        <a:pt x="196" y="855"/>
                      </a:lnTo>
                      <a:lnTo>
                        <a:pt x="201" y="859"/>
                      </a:lnTo>
                      <a:lnTo>
                        <a:pt x="208" y="861"/>
                      </a:lnTo>
                      <a:lnTo>
                        <a:pt x="214" y="863"/>
                      </a:lnTo>
                      <a:lnTo>
                        <a:pt x="221" y="864"/>
                      </a:lnTo>
                      <a:lnTo>
                        <a:pt x="226" y="865"/>
                      </a:lnTo>
                      <a:lnTo>
                        <a:pt x="233" y="864"/>
                      </a:lnTo>
                      <a:lnTo>
                        <a:pt x="233" y="864"/>
                      </a:lnTo>
                      <a:lnTo>
                        <a:pt x="246" y="864"/>
                      </a:lnTo>
                      <a:lnTo>
                        <a:pt x="257" y="864"/>
                      </a:lnTo>
                      <a:lnTo>
                        <a:pt x="266" y="865"/>
                      </a:lnTo>
                      <a:lnTo>
                        <a:pt x="274" y="868"/>
                      </a:lnTo>
                      <a:lnTo>
                        <a:pt x="289" y="872"/>
                      </a:lnTo>
                      <a:lnTo>
                        <a:pt x="300" y="877"/>
                      </a:lnTo>
                      <a:lnTo>
                        <a:pt x="306" y="878"/>
                      </a:lnTo>
                      <a:lnTo>
                        <a:pt x="312" y="879"/>
                      </a:lnTo>
                      <a:lnTo>
                        <a:pt x="318" y="879"/>
                      </a:lnTo>
                      <a:lnTo>
                        <a:pt x="325" y="879"/>
                      </a:lnTo>
                      <a:lnTo>
                        <a:pt x="332" y="877"/>
                      </a:lnTo>
                      <a:lnTo>
                        <a:pt x="341" y="872"/>
                      </a:lnTo>
                      <a:lnTo>
                        <a:pt x="350" y="867"/>
                      </a:lnTo>
                      <a:lnTo>
                        <a:pt x="362" y="860"/>
                      </a:lnTo>
                      <a:lnTo>
                        <a:pt x="362" y="860"/>
                      </a:lnTo>
                      <a:lnTo>
                        <a:pt x="370" y="856"/>
                      </a:lnTo>
                      <a:lnTo>
                        <a:pt x="386" y="851"/>
                      </a:lnTo>
                      <a:lnTo>
                        <a:pt x="423" y="838"/>
                      </a:lnTo>
                      <a:lnTo>
                        <a:pt x="441" y="832"/>
                      </a:lnTo>
                      <a:lnTo>
                        <a:pt x="453" y="827"/>
                      </a:lnTo>
                      <a:lnTo>
                        <a:pt x="456" y="824"/>
                      </a:lnTo>
                      <a:lnTo>
                        <a:pt x="456" y="823"/>
                      </a:lnTo>
                      <a:lnTo>
                        <a:pt x="454" y="822"/>
                      </a:lnTo>
                      <a:lnTo>
                        <a:pt x="449" y="822"/>
                      </a:lnTo>
                      <a:lnTo>
                        <a:pt x="488" y="816"/>
                      </a:lnTo>
                      <a:lnTo>
                        <a:pt x="488" y="816"/>
                      </a:lnTo>
                      <a:lnTo>
                        <a:pt x="490" y="830"/>
                      </a:lnTo>
                      <a:lnTo>
                        <a:pt x="492" y="840"/>
                      </a:lnTo>
                      <a:lnTo>
                        <a:pt x="496" y="847"/>
                      </a:lnTo>
                      <a:lnTo>
                        <a:pt x="500" y="852"/>
                      </a:lnTo>
                      <a:lnTo>
                        <a:pt x="505" y="854"/>
                      </a:lnTo>
                      <a:lnTo>
                        <a:pt x="512" y="856"/>
                      </a:lnTo>
                      <a:lnTo>
                        <a:pt x="531" y="861"/>
                      </a:lnTo>
                      <a:lnTo>
                        <a:pt x="531" y="861"/>
                      </a:lnTo>
                      <a:lnTo>
                        <a:pt x="532" y="862"/>
                      </a:lnTo>
                      <a:lnTo>
                        <a:pt x="535" y="864"/>
                      </a:lnTo>
                      <a:lnTo>
                        <a:pt x="537" y="871"/>
                      </a:lnTo>
                      <a:lnTo>
                        <a:pt x="539" y="880"/>
                      </a:lnTo>
                      <a:lnTo>
                        <a:pt x="541" y="884"/>
                      </a:lnTo>
                      <a:lnTo>
                        <a:pt x="544" y="886"/>
                      </a:lnTo>
                      <a:lnTo>
                        <a:pt x="544" y="886"/>
                      </a:lnTo>
                      <a:lnTo>
                        <a:pt x="547" y="889"/>
                      </a:lnTo>
                      <a:lnTo>
                        <a:pt x="552" y="893"/>
                      </a:lnTo>
                      <a:lnTo>
                        <a:pt x="563" y="896"/>
                      </a:lnTo>
                      <a:lnTo>
                        <a:pt x="573" y="898"/>
                      </a:lnTo>
                      <a:lnTo>
                        <a:pt x="586" y="899"/>
                      </a:lnTo>
                      <a:lnTo>
                        <a:pt x="586" y="899"/>
                      </a:lnTo>
                      <a:lnTo>
                        <a:pt x="589" y="902"/>
                      </a:lnTo>
                      <a:lnTo>
                        <a:pt x="593" y="904"/>
                      </a:lnTo>
                      <a:lnTo>
                        <a:pt x="597" y="912"/>
                      </a:lnTo>
                      <a:lnTo>
                        <a:pt x="603" y="921"/>
                      </a:lnTo>
                      <a:lnTo>
                        <a:pt x="606" y="925"/>
                      </a:lnTo>
                      <a:lnTo>
                        <a:pt x="611" y="928"/>
                      </a:lnTo>
                      <a:lnTo>
                        <a:pt x="611" y="928"/>
                      </a:lnTo>
                      <a:lnTo>
                        <a:pt x="614" y="929"/>
                      </a:lnTo>
                      <a:lnTo>
                        <a:pt x="618" y="929"/>
                      </a:lnTo>
                      <a:lnTo>
                        <a:pt x="621" y="927"/>
                      </a:lnTo>
                      <a:lnTo>
                        <a:pt x="623" y="925"/>
                      </a:lnTo>
                      <a:lnTo>
                        <a:pt x="629" y="919"/>
                      </a:lnTo>
                      <a:lnTo>
                        <a:pt x="631" y="918"/>
                      </a:lnTo>
                      <a:lnTo>
                        <a:pt x="635" y="919"/>
                      </a:lnTo>
                      <a:lnTo>
                        <a:pt x="635" y="919"/>
                      </a:lnTo>
                      <a:lnTo>
                        <a:pt x="641" y="923"/>
                      </a:lnTo>
                      <a:lnTo>
                        <a:pt x="647" y="928"/>
                      </a:lnTo>
                      <a:lnTo>
                        <a:pt x="653" y="934"/>
                      </a:lnTo>
                      <a:lnTo>
                        <a:pt x="657" y="940"/>
                      </a:lnTo>
                      <a:lnTo>
                        <a:pt x="661" y="947"/>
                      </a:lnTo>
                      <a:lnTo>
                        <a:pt x="664" y="954"/>
                      </a:lnTo>
                      <a:lnTo>
                        <a:pt x="665" y="961"/>
                      </a:lnTo>
                      <a:lnTo>
                        <a:pt x="666" y="968"/>
                      </a:lnTo>
                      <a:lnTo>
                        <a:pt x="666" y="968"/>
                      </a:lnTo>
                      <a:lnTo>
                        <a:pt x="665" y="976"/>
                      </a:lnTo>
                      <a:lnTo>
                        <a:pt x="662" y="983"/>
                      </a:lnTo>
                      <a:lnTo>
                        <a:pt x="658" y="988"/>
                      </a:lnTo>
                      <a:lnTo>
                        <a:pt x="654" y="995"/>
                      </a:lnTo>
                      <a:lnTo>
                        <a:pt x="644" y="1006"/>
                      </a:lnTo>
                      <a:lnTo>
                        <a:pt x="640" y="1013"/>
                      </a:lnTo>
                      <a:lnTo>
                        <a:pt x="639" y="1019"/>
                      </a:lnTo>
                      <a:lnTo>
                        <a:pt x="639" y="1019"/>
                      </a:lnTo>
                      <a:lnTo>
                        <a:pt x="638" y="1025"/>
                      </a:lnTo>
                      <a:lnTo>
                        <a:pt x="638" y="1029"/>
                      </a:lnTo>
                      <a:lnTo>
                        <a:pt x="640" y="1039"/>
                      </a:lnTo>
                      <a:lnTo>
                        <a:pt x="645" y="1048"/>
                      </a:lnTo>
                      <a:lnTo>
                        <a:pt x="651" y="1059"/>
                      </a:lnTo>
                      <a:lnTo>
                        <a:pt x="661" y="1077"/>
                      </a:lnTo>
                      <a:lnTo>
                        <a:pt x="665" y="1087"/>
                      </a:lnTo>
                      <a:lnTo>
                        <a:pt x="668" y="1099"/>
                      </a:lnTo>
                      <a:lnTo>
                        <a:pt x="668" y="1099"/>
                      </a:lnTo>
                      <a:lnTo>
                        <a:pt x="669" y="1103"/>
                      </a:lnTo>
                      <a:lnTo>
                        <a:pt x="672" y="1108"/>
                      </a:lnTo>
                      <a:lnTo>
                        <a:pt x="676" y="1112"/>
                      </a:lnTo>
                      <a:lnTo>
                        <a:pt x="680" y="1116"/>
                      </a:lnTo>
                      <a:lnTo>
                        <a:pt x="685" y="1118"/>
                      </a:lnTo>
                      <a:lnTo>
                        <a:pt x="690" y="1120"/>
                      </a:lnTo>
                      <a:lnTo>
                        <a:pt x="697" y="1120"/>
                      </a:lnTo>
                      <a:lnTo>
                        <a:pt x="703" y="1119"/>
                      </a:lnTo>
                      <a:lnTo>
                        <a:pt x="703" y="1119"/>
                      </a:lnTo>
                      <a:lnTo>
                        <a:pt x="705" y="1126"/>
                      </a:lnTo>
                      <a:lnTo>
                        <a:pt x="709" y="1133"/>
                      </a:lnTo>
                      <a:lnTo>
                        <a:pt x="718" y="1145"/>
                      </a:lnTo>
                      <a:lnTo>
                        <a:pt x="721" y="1151"/>
                      </a:lnTo>
                      <a:lnTo>
                        <a:pt x="723" y="1157"/>
                      </a:lnTo>
                      <a:lnTo>
                        <a:pt x="723" y="1160"/>
                      </a:lnTo>
                      <a:lnTo>
                        <a:pt x="722" y="1163"/>
                      </a:lnTo>
                      <a:lnTo>
                        <a:pt x="721" y="1167"/>
                      </a:lnTo>
                      <a:lnTo>
                        <a:pt x="718" y="1170"/>
                      </a:lnTo>
                      <a:lnTo>
                        <a:pt x="718" y="1170"/>
                      </a:lnTo>
                      <a:lnTo>
                        <a:pt x="724" y="1171"/>
                      </a:lnTo>
                      <a:lnTo>
                        <a:pt x="731" y="1174"/>
                      </a:lnTo>
                      <a:lnTo>
                        <a:pt x="736" y="1176"/>
                      </a:lnTo>
                      <a:lnTo>
                        <a:pt x="742" y="1178"/>
                      </a:lnTo>
                      <a:lnTo>
                        <a:pt x="749" y="1186"/>
                      </a:lnTo>
                      <a:lnTo>
                        <a:pt x="756" y="1195"/>
                      </a:lnTo>
                      <a:lnTo>
                        <a:pt x="761" y="1205"/>
                      </a:lnTo>
                      <a:lnTo>
                        <a:pt x="763" y="1217"/>
                      </a:lnTo>
                      <a:lnTo>
                        <a:pt x="764" y="1228"/>
                      </a:lnTo>
                      <a:lnTo>
                        <a:pt x="764" y="1241"/>
                      </a:lnTo>
                      <a:lnTo>
                        <a:pt x="764" y="1241"/>
                      </a:lnTo>
                      <a:lnTo>
                        <a:pt x="763" y="1246"/>
                      </a:lnTo>
                      <a:lnTo>
                        <a:pt x="761" y="1253"/>
                      </a:lnTo>
                      <a:lnTo>
                        <a:pt x="757" y="1260"/>
                      </a:lnTo>
                      <a:lnTo>
                        <a:pt x="756" y="1266"/>
                      </a:lnTo>
                      <a:lnTo>
                        <a:pt x="756" y="1266"/>
                      </a:lnTo>
                      <a:lnTo>
                        <a:pt x="753" y="1282"/>
                      </a:lnTo>
                      <a:lnTo>
                        <a:pt x="751" y="1296"/>
                      </a:lnTo>
                      <a:lnTo>
                        <a:pt x="743" y="1326"/>
                      </a:lnTo>
                      <a:lnTo>
                        <a:pt x="737" y="1354"/>
                      </a:lnTo>
                      <a:lnTo>
                        <a:pt x="736" y="1368"/>
                      </a:lnTo>
                      <a:lnTo>
                        <a:pt x="736" y="1382"/>
                      </a:lnTo>
                      <a:lnTo>
                        <a:pt x="736" y="1382"/>
                      </a:lnTo>
                      <a:lnTo>
                        <a:pt x="737" y="1395"/>
                      </a:lnTo>
                      <a:lnTo>
                        <a:pt x="738" y="1410"/>
                      </a:lnTo>
                      <a:lnTo>
                        <a:pt x="744" y="1440"/>
                      </a:lnTo>
                      <a:lnTo>
                        <a:pt x="751" y="1472"/>
                      </a:lnTo>
                      <a:lnTo>
                        <a:pt x="753" y="1487"/>
                      </a:lnTo>
                      <a:lnTo>
                        <a:pt x="754" y="1502"/>
                      </a:lnTo>
                      <a:lnTo>
                        <a:pt x="754" y="1502"/>
                      </a:lnTo>
                      <a:lnTo>
                        <a:pt x="755" y="1511"/>
                      </a:lnTo>
                      <a:lnTo>
                        <a:pt x="760" y="1519"/>
                      </a:lnTo>
                      <a:lnTo>
                        <a:pt x="764" y="1527"/>
                      </a:lnTo>
                      <a:lnTo>
                        <a:pt x="770" y="1534"/>
                      </a:lnTo>
                      <a:lnTo>
                        <a:pt x="777" y="1541"/>
                      </a:lnTo>
                      <a:lnTo>
                        <a:pt x="782" y="1548"/>
                      </a:lnTo>
                      <a:lnTo>
                        <a:pt x="786" y="1556"/>
                      </a:lnTo>
                      <a:lnTo>
                        <a:pt x="789" y="1564"/>
                      </a:lnTo>
                      <a:lnTo>
                        <a:pt x="789" y="1564"/>
                      </a:lnTo>
                      <a:lnTo>
                        <a:pt x="790" y="1574"/>
                      </a:lnTo>
                      <a:lnTo>
                        <a:pt x="790" y="1584"/>
                      </a:lnTo>
                      <a:lnTo>
                        <a:pt x="788" y="1606"/>
                      </a:lnTo>
                      <a:lnTo>
                        <a:pt x="788" y="1616"/>
                      </a:lnTo>
                      <a:lnTo>
                        <a:pt x="788" y="1625"/>
                      </a:lnTo>
                      <a:lnTo>
                        <a:pt x="790" y="1633"/>
                      </a:lnTo>
                      <a:lnTo>
                        <a:pt x="793" y="1636"/>
                      </a:lnTo>
                      <a:lnTo>
                        <a:pt x="795" y="1641"/>
                      </a:lnTo>
                      <a:lnTo>
                        <a:pt x="795" y="1641"/>
                      </a:lnTo>
                      <a:lnTo>
                        <a:pt x="812" y="1658"/>
                      </a:lnTo>
                      <a:lnTo>
                        <a:pt x="821" y="1667"/>
                      </a:lnTo>
                      <a:lnTo>
                        <a:pt x="829" y="1677"/>
                      </a:lnTo>
                      <a:lnTo>
                        <a:pt x="835" y="1687"/>
                      </a:lnTo>
                      <a:lnTo>
                        <a:pt x="839" y="1697"/>
                      </a:lnTo>
                      <a:lnTo>
                        <a:pt x="842" y="1702"/>
                      </a:lnTo>
                      <a:lnTo>
                        <a:pt x="842" y="1707"/>
                      </a:lnTo>
                      <a:lnTo>
                        <a:pt x="842" y="1713"/>
                      </a:lnTo>
                      <a:lnTo>
                        <a:pt x="840" y="1718"/>
                      </a:lnTo>
                      <a:lnTo>
                        <a:pt x="840" y="1718"/>
                      </a:lnTo>
                      <a:lnTo>
                        <a:pt x="837" y="1731"/>
                      </a:lnTo>
                      <a:lnTo>
                        <a:pt x="834" y="1745"/>
                      </a:lnTo>
                      <a:lnTo>
                        <a:pt x="832" y="1750"/>
                      </a:lnTo>
                      <a:lnTo>
                        <a:pt x="832" y="1757"/>
                      </a:lnTo>
                      <a:lnTo>
                        <a:pt x="835" y="1763"/>
                      </a:lnTo>
                      <a:lnTo>
                        <a:pt x="837" y="1768"/>
                      </a:lnTo>
                      <a:lnTo>
                        <a:pt x="837" y="1768"/>
                      </a:lnTo>
                      <a:lnTo>
                        <a:pt x="848" y="1784"/>
                      </a:lnTo>
                      <a:lnTo>
                        <a:pt x="858" y="1799"/>
                      </a:lnTo>
                      <a:lnTo>
                        <a:pt x="861" y="1808"/>
                      </a:lnTo>
                      <a:lnTo>
                        <a:pt x="864" y="1816"/>
                      </a:lnTo>
                      <a:lnTo>
                        <a:pt x="865" y="1825"/>
                      </a:lnTo>
                      <a:lnTo>
                        <a:pt x="867" y="1836"/>
                      </a:lnTo>
                      <a:lnTo>
                        <a:pt x="867" y="1836"/>
                      </a:lnTo>
                      <a:lnTo>
                        <a:pt x="867" y="1838"/>
                      </a:lnTo>
                      <a:lnTo>
                        <a:pt x="869" y="1840"/>
                      </a:lnTo>
                      <a:lnTo>
                        <a:pt x="875" y="1846"/>
                      </a:lnTo>
                      <a:lnTo>
                        <a:pt x="875" y="1846"/>
                      </a:lnTo>
                      <a:lnTo>
                        <a:pt x="872" y="1848"/>
                      </a:lnTo>
                      <a:lnTo>
                        <a:pt x="870" y="1850"/>
                      </a:lnTo>
                      <a:lnTo>
                        <a:pt x="869" y="1853"/>
                      </a:lnTo>
                      <a:lnTo>
                        <a:pt x="870" y="1855"/>
                      </a:lnTo>
                      <a:lnTo>
                        <a:pt x="870" y="1855"/>
                      </a:lnTo>
                      <a:lnTo>
                        <a:pt x="885" y="1875"/>
                      </a:lnTo>
                      <a:lnTo>
                        <a:pt x="893" y="1884"/>
                      </a:lnTo>
                      <a:lnTo>
                        <a:pt x="902" y="1892"/>
                      </a:lnTo>
                      <a:lnTo>
                        <a:pt x="911" y="1898"/>
                      </a:lnTo>
                      <a:lnTo>
                        <a:pt x="916" y="1900"/>
                      </a:lnTo>
                      <a:lnTo>
                        <a:pt x="920" y="1901"/>
                      </a:lnTo>
                      <a:lnTo>
                        <a:pt x="926" y="1901"/>
                      </a:lnTo>
                      <a:lnTo>
                        <a:pt x="930" y="1901"/>
                      </a:lnTo>
                      <a:lnTo>
                        <a:pt x="936" y="1900"/>
                      </a:lnTo>
                      <a:lnTo>
                        <a:pt x="942" y="1898"/>
                      </a:lnTo>
                      <a:lnTo>
                        <a:pt x="942" y="1898"/>
                      </a:lnTo>
                      <a:lnTo>
                        <a:pt x="950" y="1895"/>
                      </a:lnTo>
                      <a:lnTo>
                        <a:pt x="956" y="1892"/>
                      </a:lnTo>
                      <a:lnTo>
                        <a:pt x="971" y="1890"/>
                      </a:lnTo>
                      <a:lnTo>
                        <a:pt x="986" y="1888"/>
                      </a:lnTo>
                      <a:lnTo>
                        <a:pt x="1001" y="1887"/>
                      </a:lnTo>
                      <a:lnTo>
                        <a:pt x="1014" y="1886"/>
                      </a:lnTo>
                      <a:lnTo>
                        <a:pt x="1029" y="1883"/>
                      </a:lnTo>
                      <a:lnTo>
                        <a:pt x="1043" y="1879"/>
                      </a:lnTo>
                      <a:lnTo>
                        <a:pt x="1050" y="1875"/>
                      </a:lnTo>
                      <a:lnTo>
                        <a:pt x="1057" y="1871"/>
                      </a:lnTo>
                      <a:lnTo>
                        <a:pt x="1057" y="1871"/>
                      </a:lnTo>
                      <a:lnTo>
                        <a:pt x="1059" y="1870"/>
                      </a:lnTo>
                      <a:lnTo>
                        <a:pt x="1062" y="1868"/>
                      </a:lnTo>
                      <a:lnTo>
                        <a:pt x="1069" y="1870"/>
                      </a:lnTo>
                      <a:lnTo>
                        <a:pt x="1078" y="1871"/>
                      </a:lnTo>
                      <a:lnTo>
                        <a:pt x="1087" y="1874"/>
                      </a:lnTo>
                      <a:lnTo>
                        <a:pt x="1097" y="1876"/>
                      </a:lnTo>
                      <a:lnTo>
                        <a:pt x="1107" y="1879"/>
                      </a:lnTo>
                      <a:lnTo>
                        <a:pt x="1116" y="1880"/>
                      </a:lnTo>
                      <a:lnTo>
                        <a:pt x="1120" y="1879"/>
                      </a:lnTo>
                      <a:lnTo>
                        <a:pt x="1124" y="1878"/>
                      </a:lnTo>
                      <a:lnTo>
                        <a:pt x="1124" y="1878"/>
                      </a:lnTo>
                      <a:lnTo>
                        <a:pt x="1132" y="1873"/>
                      </a:lnTo>
                      <a:lnTo>
                        <a:pt x="1138" y="1866"/>
                      </a:lnTo>
                      <a:lnTo>
                        <a:pt x="1144" y="1857"/>
                      </a:lnTo>
                      <a:lnTo>
                        <a:pt x="1148" y="1847"/>
                      </a:lnTo>
                      <a:lnTo>
                        <a:pt x="1148" y="1847"/>
                      </a:lnTo>
                      <a:lnTo>
                        <a:pt x="1149" y="1842"/>
                      </a:lnTo>
                      <a:lnTo>
                        <a:pt x="1151" y="1840"/>
                      </a:lnTo>
                      <a:lnTo>
                        <a:pt x="1153" y="1838"/>
                      </a:lnTo>
                      <a:lnTo>
                        <a:pt x="1157" y="1836"/>
                      </a:lnTo>
                      <a:lnTo>
                        <a:pt x="1163" y="1833"/>
                      </a:lnTo>
                      <a:lnTo>
                        <a:pt x="1171" y="1831"/>
                      </a:lnTo>
                      <a:lnTo>
                        <a:pt x="1179" y="1828"/>
                      </a:lnTo>
                      <a:lnTo>
                        <a:pt x="1187" y="1824"/>
                      </a:lnTo>
                      <a:lnTo>
                        <a:pt x="1191" y="1822"/>
                      </a:lnTo>
                      <a:lnTo>
                        <a:pt x="1193" y="1818"/>
                      </a:lnTo>
                      <a:lnTo>
                        <a:pt x="1195" y="1815"/>
                      </a:lnTo>
                      <a:lnTo>
                        <a:pt x="1198" y="1810"/>
                      </a:lnTo>
                      <a:lnTo>
                        <a:pt x="1198" y="1810"/>
                      </a:lnTo>
                      <a:lnTo>
                        <a:pt x="1200" y="1801"/>
                      </a:lnTo>
                      <a:lnTo>
                        <a:pt x="1201" y="1792"/>
                      </a:lnTo>
                      <a:lnTo>
                        <a:pt x="1203" y="1783"/>
                      </a:lnTo>
                      <a:lnTo>
                        <a:pt x="1206" y="1776"/>
                      </a:lnTo>
                      <a:lnTo>
                        <a:pt x="1206" y="1776"/>
                      </a:lnTo>
                      <a:lnTo>
                        <a:pt x="1210" y="1768"/>
                      </a:lnTo>
                      <a:lnTo>
                        <a:pt x="1216" y="1760"/>
                      </a:lnTo>
                      <a:lnTo>
                        <a:pt x="1229" y="1746"/>
                      </a:lnTo>
                      <a:lnTo>
                        <a:pt x="1229" y="1746"/>
                      </a:lnTo>
                      <a:lnTo>
                        <a:pt x="1233" y="1741"/>
                      </a:lnTo>
                      <a:lnTo>
                        <a:pt x="1236" y="1737"/>
                      </a:lnTo>
                      <a:lnTo>
                        <a:pt x="1241" y="1724"/>
                      </a:lnTo>
                      <a:lnTo>
                        <a:pt x="1244" y="1712"/>
                      </a:lnTo>
                      <a:lnTo>
                        <a:pt x="1248" y="1698"/>
                      </a:lnTo>
                      <a:lnTo>
                        <a:pt x="1251" y="1684"/>
                      </a:lnTo>
                      <a:lnTo>
                        <a:pt x="1256" y="1672"/>
                      </a:lnTo>
                      <a:lnTo>
                        <a:pt x="1259" y="1666"/>
                      </a:lnTo>
                      <a:lnTo>
                        <a:pt x="1262" y="1660"/>
                      </a:lnTo>
                      <a:lnTo>
                        <a:pt x="1267" y="1656"/>
                      </a:lnTo>
                      <a:lnTo>
                        <a:pt x="1273" y="1651"/>
                      </a:lnTo>
                      <a:lnTo>
                        <a:pt x="1273" y="1651"/>
                      </a:lnTo>
                      <a:lnTo>
                        <a:pt x="1281" y="1647"/>
                      </a:lnTo>
                      <a:lnTo>
                        <a:pt x="1287" y="1643"/>
                      </a:lnTo>
                      <a:lnTo>
                        <a:pt x="1303" y="1638"/>
                      </a:lnTo>
                      <a:lnTo>
                        <a:pt x="1311" y="1634"/>
                      </a:lnTo>
                      <a:lnTo>
                        <a:pt x="1318" y="1630"/>
                      </a:lnTo>
                      <a:lnTo>
                        <a:pt x="1324" y="1624"/>
                      </a:lnTo>
                      <a:lnTo>
                        <a:pt x="1328" y="1617"/>
                      </a:lnTo>
                      <a:lnTo>
                        <a:pt x="1328" y="1617"/>
                      </a:lnTo>
                      <a:lnTo>
                        <a:pt x="1332" y="1610"/>
                      </a:lnTo>
                      <a:lnTo>
                        <a:pt x="1334" y="1604"/>
                      </a:lnTo>
                      <a:lnTo>
                        <a:pt x="1335" y="1597"/>
                      </a:lnTo>
                      <a:lnTo>
                        <a:pt x="1335" y="1590"/>
                      </a:lnTo>
                      <a:lnTo>
                        <a:pt x="1335" y="1576"/>
                      </a:lnTo>
                      <a:lnTo>
                        <a:pt x="1334" y="1561"/>
                      </a:lnTo>
                      <a:lnTo>
                        <a:pt x="1329" y="1532"/>
                      </a:lnTo>
                      <a:lnTo>
                        <a:pt x="1329" y="1517"/>
                      </a:lnTo>
                      <a:lnTo>
                        <a:pt x="1331" y="1502"/>
                      </a:lnTo>
                      <a:lnTo>
                        <a:pt x="1331" y="1502"/>
                      </a:lnTo>
                      <a:lnTo>
                        <a:pt x="1332" y="1495"/>
                      </a:lnTo>
                      <a:lnTo>
                        <a:pt x="1335" y="1490"/>
                      </a:lnTo>
                      <a:lnTo>
                        <a:pt x="1340" y="1484"/>
                      </a:lnTo>
                      <a:lnTo>
                        <a:pt x="1343" y="1478"/>
                      </a:lnTo>
                      <a:lnTo>
                        <a:pt x="1343" y="1478"/>
                      </a:lnTo>
                      <a:lnTo>
                        <a:pt x="1347" y="1473"/>
                      </a:lnTo>
                      <a:lnTo>
                        <a:pt x="1351" y="1468"/>
                      </a:lnTo>
                      <a:lnTo>
                        <a:pt x="1358" y="1465"/>
                      </a:lnTo>
                      <a:lnTo>
                        <a:pt x="1364" y="1460"/>
                      </a:lnTo>
                      <a:lnTo>
                        <a:pt x="1377" y="1452"/>
                      </a:lnTo>
                      <a:lnTo>
                        <a:pt x="1383" y="1448"/>
                      </a:lnTo>
                      <a:lnTo>
                        <a:pt x="1387" y="1441"/>
                      </a:lnTo>
                      <a:lnTo>
                        <a:pt x="1387" y="1441"/>
                      </a:lnTo>
                      <a:lnTo>
                        <a:pt x="1392" y="1434"/>
                      </a:lnTo>
                      <a:lnTo>
                        <a:pt x="1393" y="1426"/>
                      </a:lnTo>
                      <a:lnTo>
                        <a:pt x="1393" y="1417"/>
                      </a:lnTo>
                      <a:lnTo>
                        <a:pt x="1392" y="1409"/>
                      </a:lnTo>
                      <a:lnTo>
                        <a:pt x="1390" y="1393"/>
                      </a:lnTo>
                      <a:lnTo>
                        <a:pt x="1390" y="1385"/>
                      </a:lnTo>
                      <a:lnTo>
                        <a:pt x="1391" y="1377"/>
                      </a:lnTo>
                      <a:lnTo>
                        <a:pt x="1391" y="1377"/>
                      </a:lnTo>
                      <a:lnTo>
                        <a:pt x="1393" y="1370"/>
                      </a:lnTo>
                      <a:lnTo>
                        <a:pt x="1398" y="1365"/>
                      </a:lnTo>
                      <a:lnTo>
                        <a:pt x="1408" y="1356"/>
                      </a:lnTo>
                      <a:lnTo>
                        <a:pt x="1418" y="1345"/>
                      </a:lnTo>
                      <a:lnTo>
                        <a:pt x="1423" y="1341"/>
                      </a:lnTo>
                      <a:lnTo>
                        <a:pt x="1425" y="1335"/>
                      </a:lnTo>
                      <a:lnTo>
                        <a:pt x="1425" y="1335"/>
                      </a:lnTo>
                      <a:lnTo>
                        <a:pt x="1428" y="1319"/>
                      </a:lnTo>
                      <a:lnTo>
                        <a:pt x="1431" y="1302"/>
                      </a:lnTo>
                      <a:lnTo>
                        <a:pt x="1432" y="1285"/>
                      </a:lnTo>
                      <a:lnTo>
                        <a:pt x="1432" y="1269"/>
                      </a:lnTo>
                      <a:lnTo>
                        <a:pt x="1432" y="1252"/>
                      </a:lnTo>
                      <a:lnTo>
                        <a:pt x="1430" y="1235"/>
                      </a:lnTo>
                      <a:lnTo>
                        <a:pt x="1426" y="1201"/>
                      </a:lnTo>
                      <a:lnTo>
                        <a:pt x="1426" y="1201"/>
                      </a:lnTo>
                      <a:lnTo>
                        <a:pt x="1425" y="1193"/>
                      </a:lnTo>
                      <a:lnTo>
                        <a:pt x="1423" y="1185"/>
                      </a:lnTo>
                      <a:lnTo>
                        <a:pt x="1416" y="1171"/>
                      </a:lnTo>
                      <a:lnTo>
                        <a:pt x="1408" y="1158"/>
                      </a:lnTo>
                      <a:lnTo>
                        <a:pt x="1401" y="1144"/>
                      </a:lnTo>
                      <a:lnTo>
                        <a:pt x="1401" y="1144"/>
                      </a:lnTo>
                      <a:lnTo>
                        <a:pt x="1399" y="1138"/>
                      </a:lnTo>
                      <a:lnTo>
                        <a:pt x="1398" y="1132"/>
                      </a:lnTo>
                      <a:lnTo>
                        <a:pt x="1397" y="1127"/>
                      </a:lnTo>
                      <a:lnTo>
                        <a:pt x="1397" y="1121"/>
                      </a:lnTo>
                      <a:lnTo>
                        <a:pt x="1399" y="1110"/>
                      </a:lnTo>
                      <a:lnTo>
                        <a:pt x="1402" y="1100"/>
                      </a:lnTo>
                      <a:lnTo>
                        <a:pt x="1408" y="1089"/>
                      </a:lnTo>
                      <a:lnTo>
                        <a:pt x="1415" y="1079"/>
                      </a:lnTo>
                      <a:lnTo>
                        <a:pt x="1430" y="1060"/>
                      </a:lnTo>
                      <a:lnTo>
                        <a:pt x="1430" y="1060"/>
                      </a:lnTo>
                      <a:lnTo>
                        <a:pt x="1441" y="1046"/>
                      </a:lnTo>
                      <a:lnTo>
                        <a:pt x="1451" y="1030"/>
                      </a:lnTo>
                      <a:lnTo>
                        <a:pt x="1472" y="1000"/>
                      </a:lnTo>
                      <a:lnTo>
                        <a:pt x="1483" y="986"/>
                      </a:lnTo>
                      <a:lnTo>
                        <a:pt x="1496" y="973"/>
                      </a:lnTo>
                      <a:lnTo>
                        <a:pt x="1502" y="967"/>
                      </a:lnTo>
                      <a:lnTo>
                        <a:pt x="1509" y="962"/>
                      </a:lnTo>
                      <a:lnTo>
                        <a:pt x="1517" y="957"/>
                      </a:lnTo>
                      <a:lnTo>
                        <a:pt x="1526" y="953"/>
                      </a:lnTo>
                      <a:lnTo>
                        <a:pt x="1526" y="953"/>
                      </a:lnTo>
                      <a:lnTo>
                        <a:pt x="1525" y="948"/>
                      </a:lnTo>
                      <a:lnTo>
                        <a:pt x="1525" y="944"/>
                      </a:lnTo>
                      <a:lnTo>
                        <a:pt x="1526" y="940"/>
                      </a:lnTo>
                      <a:lnTo>
                        <a:pt x="1530" y="936"/>
                      </a:lnTo>
                      <a:lnTo>
                        <a:pt x="1535" y="930"/>
                      </a:lnTo>
                      <a:lnTo>
                        <a:pt x="1539" y="926"/>
                      </a:lnTo>
                      <a:lnTo>
                        <a:pt x="1539" y="926"/>
                      </a:lnTo>
                      <a:lnTo>
                        <a:pt x="1551" y="913"/>
                      </a:lnTo>
                      <a:lnTo>
                        <a:pt x="1565" y="902"/>
                      </a:lnTo>
                      <a:lnTo>
                        <a:pt x="1593" y="880"/>
                      </a:lnTo>
                      <a:lnTo>
                        <a:pt x="1607" y="869"/>
                      </a:lnTo>
                      <a:lnTo>
                        <a:pt x="1620" y="857"/>
                      </a:lnTo>
                      <a:lnTo>
                        <a:pt x="1631" y="845"/>
                      </a:lnTo>
                      <a:lnTo>
                        <a:pt x="1635" y="837"/>
                      </a:lnTo>
                      <a:lnTo>
                        <a:pt x="1639" y="830"/>
                      </a:lnTo>
                      <a:lnTo>
                        <a:pt x="1639" y="830"/>
                      </a:lnTo>
                      <a:lnTo>
                        <a:pt x="1645" y="821"/>
                      </a:lnTo>
                      <a:lnTo>
                        <a:pt x="1650" y="813"/>
                      </a:lnTo>
                      <a:lnTo>
                        <a:pt x="1663" y="798"/>
                      </a:lnTo>
                      <a:lnTo>
                        <a:pt x="1670" y="791"/>
                      </a:lnTo>
                      <a:lnTo>
                        <a:pt x="1675" y="783"/>
                      </a:lnTo>
                      <a:lnTo>
                        <a:pt x="1680" y="776"/>
                      </a:lnTo>
                      <a:lnTo>
                        <a:pt x="1683" y="766"/>
                      </a:lnTo>
                      <a:lnTo>
                        <a:pt x="1683" y="766"/>
                      </a:lnTo>
                      <a:lnTo>
                        <a:pt x="1680" y="766"/>
                      </a:lnTo>
                      <a:lnTo>
                        <a:pt x="1676" y="766"/>
                      </a:lnTo>
                      <a:lnTo>
                        <a:pt x="1675" y="764"/>
                      </a:lnTo>
                      <a:lnTo>
                        <a:pt x="1674" y="762"/>
                      </a:lnTo>
                      <a:lnTo>
                        <a:pt x="1674" y="762"/>
                      </a:lnTo>
                      <a:lnTo>
                        <a:pt x="1673" y="754"/>
                      </a:lnTo>
                      <a:lnTo>
                        <a:pt x="1673" y="747"/>
                      </a:lnTo>
                      <a:lnTo>
                        <a:pt x="1675" y="741"/>
                      </a:lnTo>
                      <a:lnTo>
                        <a:pt x="1679" y="735"/>
                      </a:lnTo>
                      <a:lnTo>
                        <a:pt x="1684" y="723"/>
                      </a:lnTo>
                      <a:lnTo>
                        <a:pt x="1688" y="716"/>
                      </a:lnTo>
                      <a:lnTo>
                        <a:pt x="1690" y="711"/>
                      </a:lnTo>
                      <a:lnTo>
                        <a:pt x="1690" y="711"/>
                      </a:lnTo>
                      <a:lnTo>
                        <a:pt x="1692" y="702"/>
                      </a:lnTo>
                      <a:lnTo>
                        <a:pt x="1693" y="693"/>
                      </a:lnTo>
                      <a:lnTo>
                        <a:pt x="1693" y="673"/>
                      </a:lnTo>
                      <a:lnTo>
                        <a:pt x="1693" y="655"/>
                      </a:lnTo>
                      <a:lnTo>
                        <a:pt x="1693" y="645"/>
                      </a:lnTo>
                      <a:lnTo>
                        <a:pt x="1693" y="636"/>
                      </a:lnTo>
                      <a:lnTo>
                        <a:pt x="1693" y="636"/>
                      </a:lnTo>
                      <a:lnTo>
                        <a:pt x="1674" y="637"/>
                      </a:lnTo>
                      <a:lnTo>
                        <a:pt x="1664" y="637"/>
                      </a:lnTo>
                      <a:lnTo>
                        <a:pt x="1654" y="639"/>
                      </a:lnTo>
                      <a:lnTo>
                        <a:pt x="1654" y="639"/>
                      </a:lnTo>
                      <a:lnTo>
                        <a:pt x="1640" y="644"/>
                      </a:lnTo>
                      <a:lnTo>
                        <a:pt x="1629" y="649"/>
                      </a:lnTo>
                      <a:lnTo>
                        <a:pt x="1606" y="663"/>
                      </a:lnTo>
                      <a:lnTo>
                        <a:pt x="1596" y="669"/>
                      </a:lnTo>
                      <a:lnTo>
                        <a:pt x="1584" y="673"/>
                      </a:lnTo>
                      <a:lnTo>
                        <a:pt x="1573" y="677"/>
                      </a:lnTo>
                      <a:lnTo>
                        <a:pt x="1567" y="678"/>
                      </a:lnTo>
                      <a:lnTo>
                        <a:pt x="1560" y="677"/>
                      </a:lnTo>
                      <a:lnTo>
                        <a:pt x="1560" y="677"/>
                      </a:lnTo>
                      <a:lnTo>
                        <a:pt x="1548" y="675"/>
                      </a:lnTo>
                      <a:lnTo>
                        <a:pt x="1533" y="673"/>
                      </a:lnTo>
                      <a:lnTo>
                        <a:pt x="1518" y="670"/>
                      </a:lnTo>
                      <a:lnTo>
                        <a:pt x="1505" y="665"/>
                      </a:lnTo>
                      <a:lnTo>
                        <a:pt x="1498" y="662"/>
                      </a:lnTo>
                      <a:lnTo>
                        <a:pt x="1492" y="658"/>
                      </a:lnTo>
                      <a:lnTo>
                        <a:pt x="1488" y="654"/>
                      </a:lnTo>
                      <a:lnTo>
                        <a:pt x="1483" y="648"/>
                      </a:lnTo>
                      <a:lnTo>
                        <a:pt x="1480" y="642"/>
                      </a:lnTo>
                      <a:lnTo>
                        <a:pt x="1477" y="636"/>
                      </a:lnTo>
                      <a:lnTo>
                        <a:pt x="1476" y="629"/>
                      </a:lnTo>
                      <a:lnTo>
                        <a:pt x="1477" y="621"/>
                      </a:lnTo>
                      <a:lnTo>
                        <a:pt x="1477" y="621"/>
                      </a:lnTo>
                      <a:lnTo>
                        <a:pt x="1473" y="621"/>
                      </a:lnTo>
                      <a:lnTo>
                        <a:pt x="1468" y="621"/>
                      </a:lnTo>
                      <a:lnTo>
                        <a:pt x="1464" y="620"/>
                      </a:lnTo>
                      <a:lnTo>
                        <a:pt x="1460" y="619"/>
                      </a:lnTo>
                      <a:lnTo>
                        <a:pt x="1453" y="614"/>
                      </a:lnTo>
                      <a:lnTo>
                        <a:pt x="1448" y="608"/>
                      </a:lnTo>
                      <a:lnTo>
                        <a:pt x="1442" y="600"/>
                      </a:lnTo>
                      <a:lnTo>
                        <a:pt x="1439" y="592"/>
                      </a:lnTo>
                      <a:lnTo>
                        <a:pt x="1431" y="575"/>
                      </a:lnTo>
                      <a:lnTo>
                        <a:pt x="1431" y="575"/>
                      </a:lnTo>
                      <a:lnTo>
                        <a:pt x="1428" y="571"/>
                      </a:lnTo>
                      <a:lnTo>
                        <a:pt x="1424" y="567"/>
                      </a:lnTo>
                      <a:lnTo>
                        <a:pt x="1415" y="559"/>
                      </a:lnTo>
                      <a:lnTo>
                        <a:pt x="1409" y="556"/>
                      </a:lnTo>
                      <a:lnTo>
                        <a:pt x="1405" y="551"/>
                      </a:lnTo>
                      <a:lnTo>
                        <a:pt x="1401" y="546"/>
                      </a:lnTo>
                      <a:lnTo>
                        <a:pt x="1399" y="540"/>
                      </a:lnTo>
                      <a:lnTo>
                        <a:pt x="1399" y="540"/>
                      </a:lnTo>
                      <a:lnTo>
                        <a:pt x="1405" y="540"/>
                      </a:lnTo>
                      <a:lnTo>
                        <a:pt x="1405" y="540"/>
                      </a:lnTo>
                      <a:lnTo>
                        <a:pt x="1403" y="538"/>
                      </a:lnTo>
                      <a:lnTo>
                        <a:pt x="1403" y="534"/>
                      </a:lnTo>
                      <a:lnTo>
                        <a:pt x="1403" y="534"/>
                      </a:lnTo>
                      <a:lnTo>
                        <a:pt x="1403" y="536"/>
                      </a:lnTo>
                      <a:lnTo>
                        <a:pt x="1402" y="536"/>
                      </a:lnTo>
                      <a:lnTo>
                        <a:pt x="1401" y="532"/>
                      </a:lnTo>
                      <a:lnTo>
                        <a:pt x="1397" y="520"/>
                      </a:lnTo>
                      <a:lnTo>
                        <a:pt x="1393" y="501"/>
                      </a:lnTo>
                      <a:lnTo>
                        <a:pt x="1392" y="492"/>
                      </a:lnTo>
                      <a:lnTo>
                        <a:pt x="1392" y="484"/>
                      </a:lnTo>
                      <a:lnTo>
                        <a:pt x="1392" y="484"/>
                      </a:lnTo>
                      <a:lnTo>
                        <a:pt x="1392" y="482"/>
                      </a:lnTo>
                      <a:lnTo>
                        <a:pt x="1391" y="481"/>
                      </a:lnTo>
                      <a:lnTo>
                        <a:pt x="1387" y="480"/>
                      </a:lnTo>
                      <a:lnTo>
                        <a:pt x="1383" y="479"/>
                      </a:lnTo>
                      <a:lnTo>
                        <a:pt x="1381" y="478"/>
                      </a:lnTo>
                      <a:lnTo>
                        <a:pt x="1381" y="478"/>
                      </a:lnTo>
                      <a:lnTo>
                        <a:pt x="1374" y="466"/>
                      </a:lnTo>
                      <a:lnTo>
                        <a:pt x="1367" y="453"/>
                      </a:lnTo>
                      <a:lnTo>
                        <a:pt x="1361" y="440"/>
                      </a:lnTo>
                      <a:lnTo>
                        <a:pt x="1357" y="426"/>
                      </a:lnTo>
                      <a:lnTo>
                        <a:pt x="1340" y="375"/>
                      </a:lnTo>
                      <a:lnTo>
                        <a:pt x="1340" y="375"/>
                      </a:lnTo>
                      <a:lnTo>
                        <a:pt x="1337" y="371"/>
                      </a:lnTo>
                      <a:lnTo>
                        <a:pt x="1335" y="366"/>
                      </a:lnTo>
                      <a:lnTo>
                        <a:pt x="1327" y="357"/>
                      </a:lnTo>
                      <a:lnTo>
                        <a:pt x="1318" y="349"/>
                      </a:lnTo>
                      <a:lnTo>
                        <a:pt x="1309" y="340"/>
                      </a:lnTo>
                      <a:lnTo>
                        <a:pt x="1299" y="332"/>
                      </a:lnTo>
                      <a:lnTo>
                        <a:pt x="1291" y="324"/>
                      </a:lnTo>
                      <a:lnTo>
                        <a:pt x="1285" y="316"/>
                      </a:lnTo>
                      <a:lnTo>
                        <a:pt x="1284" y="311"/>
                      </a:lnTo>
                      <a:lnTo>
                        <a:pt x="1283" y="307"/>
                      </a:lnTo>
                      <a:lnTo>
                        <a:pt x="1283" y="307"/>
                      </a:lnTo>
                      <a:lnTo>
                        <a:pt x="1282" y="291"/>
                      </a:lnTo>
                      <a:lnTo>
                        <a:pt x="1278" y="274"/>
                      </a:lnTo>
                      <a:lnTo>
                        <a:pt x="1276" y="255"/>
                      </a:lnTo>
                      <a:lnTo>
                        <a:pt x="1275" y="246"/>
                      </a:lnTo>
                      <a:lnTo>
                        <a:pt x="1276" y="238"/>
                      </a:lnTo>
                      <a:lnTo>
                        <a:pt x="1276" y="238"/>
                      </a:lnTo>
                      <a:lnTo>
                        <a:pt x="1278" y="233"/>
                      </a:lnTo>
                      <a:lnTo>
                        <a:pt x="1282" y="230"/>
                      </a:lnTo>
                      <a:lnTo>
                        <a:pt x="1286" y="227"/>
                      </a:lnTo>
                      <a:lnTo>
                        <a:pt x="1292" y="226"/>
                      </a:lnTo>
                      <a:lnTo>
                        <a:pt x="1292" y="226"/>
                      </a:lnTo>
                      <a:lnTo>
                        <a:pt x="1251" y="159"/>
                      </a:lnTo>
                      <a:lnTo>
                        <a:pt x="1251" y="159"/>
                      </a:lnTo>
                      <a:lnTo>
                        <a:pt x="1245" y="159"/>
                      </a:lnTo>
                      <a:lnTo>
                        <a:pt x="1239" y="159"/>
                      </a:lnTo>
                      <a:lnTo>
                        <a:pt x="1226" y="156"/>
                      </a:lnTo>
                      <a:lnTo>
                        <a:pt x="1215" y="155"/>
                      </a:lnTo>
                      <a:lnTo>
                        <a:pt x="1210" y="155"/>
                      </a:lnTo>
                      <a:lnTo>
                        <a:pt x="1206" y="156"/>
                      </a:lnTo>
                      <a:lnTo>
                        <a:pt x="1206" y="1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</p:grpSp>
          <p:grpSp>
            <p:nvGrpSpPr>
              <p:cNvPr id="40" name="Group 220"/>
              <p:cNvGrpSpPr/>
              <p:nvPr/>
            </p:nvGrpSpPr>
            <p:grpSpPr>
              <a:xfrm>
                <a:off x="6594318" y="2504512"/>
                <a:ext cx="2476947" cy="1545381"/>
                <a:chOff x="2030106" y="2702975"/>
                <a:chExt cx="2181477" cy="1361076"/>
              </a:xfrm>
              <a:grpFill/>
            </p:grpSpPr>
            <p:sp>
              <p:nvSpPr>
                <p:cNvPr id="84" name="Freeform: Shape 264"/>
                <p:cNvSpPr/>
                <p:nvPr/>
              </p:nvSpPr>
              <p:spPr bwMode="auto">
                <a:xfrm>
                  <a:off x="4105222" y="2921039"/>
                  <a:ext cx="106361" cy="92076"/>
                </a:xfrm>
                <a:custGeom>
                  <a:avLst/>
                  <a:gdLst>
                    <a:gd name="T0" fmla="*/ 2 w 134"/>
                    <a:gd name="T1" fmla="*/ 67 h 115"/>
                    <a:gd name="T2" fmla="*/ 2 w 134"/>
                    <a:gd name="T3" fmla="*/ 67 h 115"/>
                    <a:gd name="T4" fmla="*/ 7 w 134"/>
                    <a:gd name="T5" fmla="*/ 79 h 115"/>
                    <a:gd name="T6" fmla="*/ 11 w 134"/>
                    <a:gd name="T7" fmla="*/ 91 h 115"/>
                    <a:gd name="T8" fmla="*/ 12 w 134"/>
                    <a:gd name="T9" fmla="*/ 102 h 115"/>
                    <a:gd name="T10" fmla="*/ 12 w 134"/>
                    <a:gd name="T11" fmla="*/ 115 h 115"/>
                    <a:gd name="T12" fmla="*/ 12 w 134"/>
                    <a:gd name="T13" fmla="*/ 115 h 115"/>
                    <a:gd name="T14" fmla="*/ 18 w 134"/>
                    <a:gd name="T15" fmla="*/ 113 h 115"/>
                    <a:gd name="T16" fmla="*/ 23 w 134"/>
                    <a:gd name="T17" fmla="*/ 112 h 115"/>
                    <a:gd name="T18" fmla="*/ 26 w 134"/>
                    <a:gd name="T19" fmla="*/ 110 h 115"/>
                    <a:gd name="T20" fmla="*/ 28 w 134"/>
                    <a:gd name="T21" fmla="*/ 107 h 115"/>
                    <a:gd name="T22" fmla="*/ 33 w 134"/>
                    <a:gd name="T23" fmla="*/ 101 h 115"/>
                    <a:gd name="T24" fmla="*/ 35 w 134"/>
                    <a:gd name="T25" fmla="*/ 94 h 115"/>
                    <a:gd name="T26" fmla="*/ 37 w 134"/>
                    <a:gd name="T27" fmla="*/ 77 h 115"/>
                    <a:gd name="T28" fmla="*/ 39 w 134"/>
                    <a:gd name="T29" fmla="*/ 68 h 115"/>
                    <a:gd name="T30" fmla="*/ 42 w 134"/>
                    <a:gd name="T31" fmla="*/ 59 h 115"/>
                    <a:gd name="T32" fmla="*/ 42 w 134"/>
                    <a:gd name="T33" fmla="*/ 59 h 115"/>
                    <a:gd name="T34" fmla="*/ 57 w 134"/>
                    <a:gd name="T35" fmla="*/ 70 h 115"/>
                    <a:gd name="T36" fmla="*/ 65 w 134"/>
                    <a:gd name="T37" fmla="*/ 75 h 115"/>
                    <a:gd name="T38" fmla="*/ 72 w 134"/>
                    <a:gd name="T39" fmla="*/ 79 h 115"/>
                    <a:gd name="T40" fmla="*/ 80 w 134"/>
                    <a:gd name="T41" fmla="*/ 84 h 115"/>
                    <a:gd name="T42" fmla="*/ 88 w 134"/>
                    <a:gd name="T43" fmla="*/ 85 h 115"/>
                    <a:gd name="T44" fmla="*/ 97 w 134"/>
                    <a:gd name="T45" fmla="*/ 85 h 115"/>
                    <a:gd name="T46" fmla="*/ 105 w 134"/>
                    <a:gd name="T47" fmla="*/ 83 h 115"/>
                    <a:gd name="T48" fmla="*/ 105 w 134"/>
                    <a:gd name="T49" fmla="*/ 83 h 115"/>
                    <a:gd name="T50" fmla="*/ 113 w 134"/>
                    <a:gd name="T51" fmla="*/ 78 h 115"/>
                    <a:gd name="T52" fmla="*/ 121 w 134"/>
                    <a:gd name="T53" fmla="*/ 71 h 115"/>
                    <a:gd name="T54" fmla="*/ 126 w 134"/>
                    <a:gd name="T55" fmla="*/ 65 h 115"/>
                    <a:gd name="T56" fmla="*/ 131 w 134"/>
                    <a:gd name="T57" fmla="*/ 57 h 115"/>
                    <a:gd name="T58" fmla="*/ 134 w 134"/>
                    <a:gd name="T59" fmla="*/ 48 h 115"/>
                    <a:gd name="T60" fmla="*/ 134 w 134"/>
                    <a:gd name="T61" fmla="*/ 38 h 115"/>
                    <a:gd name="T62" fmla="*/ 133 w 134"/>
                    <a:gd name="T63" fmla="*/ 34 h 115"/>
                    <a:gd name="T64" fmla="*/ 132 w 134"/>
                    <a:gd name="T65" fmla="*/ 29 h 115"/>
                    <a:gd name="T66" fmla="*/ 130 w 134"/>
                    <a:gd name="T67" fmla="*/ 25 h 115"/>
                    <a:gd name="T68" fmla="*/ 127 w 134"/>
                    <a:gd name="T69" fmla="*/ 21 h 115"/>
                    <a:gd name="T70" fmla="*/ 127 w 134"/>
                    <a:gd name="T71" fmla="*/ 21 h 115"/>
                    <a:gd name="T72" fmla="*/ 122 w 134"/>
                    <a:gd name="T73" fmla="*/ 17 h 115"/>
                    <a:gd name="T74" fmla="*/ 116 w 134"/>
                    <a:gd name="T75" fmla="*/ 13 h 115"/>
                    <a:gd name="T76" fmla="*/ 108 w 134"/>
                    <a:gd name="T77" fmla="*/ 12 h 115"/>
                    <a:gd name="T78" fmla="*/ 100 w 134"/>
                    <a:gd name="T79" fmla="*/ 11 h 115"/>
                    <a:gd name="T80" fmla="*/ 92 w 134"/>
                    <a:gd name="T81" fmla="*/ 10 h 115"/>
                    <a:gd name="T82" fmla="*/ 84 w 134"/>
                    <a:gd name="T83" fmla="*/ 9 h 115"/>
                    <a:gd name="T84" fmla="*/ 77 w 134"/>
                    <a:gd name="T85" fmla="*/ 5 h 115"/>
                    <a:gd name="T86" fmla="*/ 70 w 134"/>
                    <a:gd name="T87" fmla="*/ 0 h 115"/>
                    <a:gd name="T88" fmla="*/ 70 w 134"/>
                    <a:gd name="T89" fmla="*/ 0 h 115"/>
                    <a:gd name="T90" fmla="*/ 68 w 134"/>
                    <a:gd name="T91" fmla="*/ 0 h 115"/>
                    <a:gd name="T92" fmla="*/ 65 w 134"/>
                    <a:gd name="T93" fmla="*/ 1 h 115"/>
                    <a:gd name="T94" fmla="*/ 57 w 134"/>
                    <a:gd name="T95" fmla="*/ 4 h 115"/>
                    <a:gd name="T96" fmla="*/ 57 w 134"/>
                    <a:gd name="T97" fmla="*/ 4 h 115"/>
                    <a:gd name="T98" fmla="*/ 36 w 134"/>
                    <a:gd name="T99" fmla="*/ 18 h 115"/>
                    <a:gd name="T100" fmla="*/ 26 w 134"/>
                    <a:gd name="T101" fmla="*/ 26 h 115"/>
                    <a:gd name="T102" fmla="*/ 16 w 134"/>
                    <a:gd name="T103" fmla="*/ 34 h 115"/>
                    <a:gd name="T104" fmla="*/ 8 w 134"/>
                    <a:gd name="T105" fmla="*/ 42 h 115"/>
                    <a:gd name="T106" fmla="*/ 2 w 134"/>
                    <a:gd name="T107" fmla="*/ 50 h 115"/>
                    <a:gd name="T108" fmla="*/ 1 w 134"/>
                    <a:gd name="T109" fmla="*/ 54 h 115"/>
                    <a:gd name="T110" fmla="*/ 0 w 134"/>
                    <a:gd name="T111" fmla="*/ 59 h 115"/>
                    <a:gd name="T112" fmla="*/ 0 w 134"/>
                    <a:gd name="T113" fmla="*/ 63 h 115"/>
                    <a:gd name="T114" fmla="*/ 2 w 134"/>
                    <a:gd name="T115" fmla="*/ 67 h 115"/>
                    <a:gd name="T116" fmla="*/ 2 w 134"/>
                    <a:gd name="T117" fmla="*/ 6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4" h="115">
                      <a:moveTo>
                        <a:pt x="2" y="67"/>
                      </a:moveTo>
                      <a:lnTo>
                        <a:pt x="2" y="67"/>
                      </a:lnTo>
                      <a:lnTo>
                        <a:pt x="7" y="79"/>
                      </a:lnTo>
                      <a:lnTo>
                        <a:pt x="11" y="91"/>
                      </a:lnTo>
                      <a:lnTo>
                        <a:pt x="12" y="102"/>
                      </a:lnTo>
                      <a:lnTo>
                        <a:pt x="12" y="115"/>
                      </a:lnTo>
                      <a:lnTo>
                        <a:pt x="12" y="115"/>
                      </a:lnTo>
                      <a:lnTo>
                        <a:pt x="18" y="113"/>
                      </a:lnTo>
                      <a:lnTo>
                        <a:pt x="23" y="112"/>
                      </a:lnTo>
                      <a:lnTo>
                        <a:pt x="26" y="110"/>
                      </a:lnTo>
                      <a:lnTo>
                        <a:pt x="28" y="107"/>
                      </a:lnTo>
                      <a:lnTo>
                        <a:pt x="33" y="101"/>
                      </a:lnTo>
                      <a:lnTo>
                        <a:pt x="35" y="94"/>
                      </a:lnTo>
                      <a:lnTo>
                        <a:pt x="37" y="77"/>
                      </a:lnTo>
                      <a:lnTo>
                        <a:pt x="39" y="68"/>
                      </a:lnTo>
                      <a:lnTo>
                        <a:pt x="42" y="59"/>
                      </a:lnTo>
                      <a:lnTo>
                        <a:pt x="42" y="59"/>
                      </a:lnTo>
                      <a:lnTo>
                        <a:pt x="57" y="70"/>
                      </a:lnTo>
                      <a:lnTo>
                        <a:pt x="65" y="75"/>
                      </a:lnTo>
                      <a:lnTo>
                        <a:pt x="72" y="79"/>
                      </a:lnTo>
                      <a:lnTo>
                        <a:pt x="80" y="84"/>
                      </a:lnTo>
                      <a:lnTo>
                        <a:pt x="88" y="85"/>
                      </a:lnTo>
                      <a:lnTo>
                        <a:pt x="97" y="85"/>
                      </a:lnTo>
                      <a:lnTo>
                        <a:pt x="105" y="83"/>
                      </a:lnTo>
                      <a:lnTo>
                        <a:pt x="105" y="83"/>
                      </a:lnTo>
                      <a:lnTo>
                        <a:pt x="113" y="78"/>
                      </a:lnTo>
                      <a:lnTo>
                        <a:pt x="121" y="71"/>
                      </a:lnTo>
                      <a:lnTo>
                        <a:pt x="126" y="65"/>
                      </a:lnTo>
                      <a:lnTo>
                        <a:pt x="131" y="57"/>
                      </a:lnTo>
                      <a:lnTo>
                        <a:pt x="134" y="48"/>
                      </a:lnTo>
                      <a:lnTo>
                        <a:pt x="134" y="38"/>
                      </a:lnTo>
                      <a:lnTo>
                        <a:pt x="133" y="34"/>
                      </a:lnTo>
                      <a:lnTo>
                        <a:pt x="132" y="29"/>
                      </a:lnTo>
                      <a:lnTo>
                        <a:pt x="130" y="25"/>
                      </a:lnTo>
                      <a:lnTo>
                        <a:pt x="127" y="21"/>
                      </a:lnTo>
                      <a:lnTo>
                        <a:pt x="127" y="21"/>
                      </a:lnTo>
                      <a:lnTo>
                        <a:pt x="122" y="17"/>
                      </a:lnTo>
                      <a:lnTo>
                        <a:pt x="116" y="13"/>
                      </a:lnTo>
                      <a:lnTo>
                        <a:pt x="108" y="12"/>
                      </a:lnTo>
                      <a:lnTo>
                        <a:pt x="100" y="11"/>
                      </a:lnTo>
                      <a:lnTo>
                        <a:pt x="92" y="10"/>
                      </a:lnTo>
                      <a:lnTo>
                        <a:pt x="84" y="9"/>
                      </a:lnTo>
                      <a:lnTo>
                        <a:pt x="77" y="5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5" y="1"/>
                      </a:lnTo>
                      <a:lnTo>
                        <a:pt x="57" y="4"/>
                      </a:lnTo>
                      <a:lnTo>
                        <a:pt x="57" y="4"/>
                      </a:lnTo>
                      <a:lnTo>
                        <a:pt x="36" y="18"/>
                      </a:lnTo>
                      <a:lnTo>
                        <a:pt x="26" y="26"/>
                      </a:lnTo>
                      <a:lnTo>
                        <a:pt x="16" y="34"/>
                      </a:lnTo>
                      <a:lnTo>
                        <a:pt x="8" y="42"/>
                      </a:lnTo>
                      <a:lnTo>
                        <a:pt x="2" y="50"/>
                      </a:lnTo>
                      <a:lnTo>
                        <a:pt x="1" y="54"/>
                      </a:lnTo>
                      <a:lnTo>
                        <a:pt x="0" y="59"/>
                      </a:lnTo>
                      <a:lnTo>
                        <a:pt x="0" y="63"/>
                      </a:lnTo>
                      <a:lnTo>
                        <a:pt x="2" y="67"/>
                      </a:lnTo>
                      <a:lnTo>
                        <a:pt x="2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85" name="Freeform: Shape 265"/>
                <p:cNvSpPr/>
                <p:nvPr/>
              </p:nvSpPr>
              <p:spPr bwMode="auto">
                <a:xfrm>
                  <a:off x="3930598" y="3030579"/>
                  <a:ext cx="223835" cy="192090"/>
                </a:xfrm>
                <a:custGeom>
                  <a:avLst/>
                  <a:gdLst>
                    <a:gd name="T0" fmla="*/ 102 w 284"/>
                    <a:gd name="T1" fmla="*/ 137 h 242"/>
                    <a:gd name="T2" fmla="*/ 73 w 284"/>
                    <a:gd name="T3" fmla="*/ 133 h 242"/>
                    <a:gd name="T4" fmla="*/ 47 w 284"/>
                    <a:gd name="T5" fmla="*/ 138 h 242"/>
                    <a:gd name="T6" fmla="*/ 33 w 284"/>
                    <a:gd name="T7" fmla="*/ 147 h 242"/>
                    <a:gd name="T8" fmla="*/ 20 w 284"/>
                    <a:gd name="T9" fmla="*/ 167 h 242"/>
                    <a:gd name="T10" fmla="*/ 4 w 284"/>
                    <a:gd name="T11" fmla="*/ 203 h 242"/>
                    <a:gd name="T12" fmla="*/ 0 w 284"/>
                    <a:gd name="T13" fmla="*/ 224 h 242"/>
                    <a:gd name="T14" fmla="*/ 7 w 284"/>
                    <a:gd name="T15" fmla="*/ 241 h 242"/>
                    <a:gd name="T16" fmla="*/ 13 w 284"/>
                    <a:gd name="T17" fmla="*/ 242 h 242"/>
                    <a:gd name="T18" fmla="*/ 31 w 284"/>
                    <a:gd name="T19" fmla="*/ 239 h 242"/>
                    <a:gd name="T20" fmla="*/ 40 w 284"/>
                    <a:gd name="T21" fmla="*/ 225 h 242"/>
                    <a:gd name="T22" fmla="*/ 38 w 284"/>
                    <a:gd name="T23" fmla="*/ 211 h 242"/>
                    <a:gd name="T24" fmla="*/ 73 w 284"/>
                    <a:gd name="T25" fmla="*/ 195 h 242"/>
                    <a:gd name="T26" fmla="*/ 100 w 284"/>
                    <a:gd name="T27" fmla="*/ 186 h 242"/>
                    <a:gd name="T28" fmla="*/ 111 w 284"/>
                    <a:gd name="T29" fmla="*/ 191 h 242"/>
                    <a:gd name="T30" fmla="*/ 115 w 284"/>
                    <a:gd name="T31" fmla="*/ 204 h 242"/>
                    <a:gd name="T32" fmla="*/ 127 w 284"/>
                    <a:gd name="T33" fmla="*/ 213 h 242"/>
                    <a:gd name="T34" fmla="*/ 145 w 284"/>
                    <a:gd name="T35" fmla="*/ 214 h 242"/>
                    <a:gd name="T36" fmla="*/ 158 w 284"/>
                    <a:gd name="T37" fmla="*/ 206 h 242"/>
                    <a:gd name="T38" fmla="*/ 181 w 284"/>
                    <a:gd name="T39" fmla="*/ 178 h 242"/>
                    <a:gd name="T40" fmla="*/ 196 w 284"/>
                    <a:gd name="T41" fmla="*/ 158 h 242"/>
                    <a:gd name="T42" fmla="*/ 226 w 284"/>
                    <a:gd name="T43" fmla="*/ 144 h 242"/>
                    <a:gd name="T44" fmla="*/ 240 w 284"/>
                    <a:gd name="T45" fmla="*/ 144 h 242"/>
                    <a:gd name="T46" fmla="*/ 248 w 284"/>
                    <a:gd name="T47" fmla="*/ 136 h 242"/>
                    <a:gd name="T48" fmla="*/ 253 w 284"/>
                    <a:gd name="T49" fmla="*/ 136 h 242"/>
                    <a:gd name="T50" fmla="*/ 258 w 284"/>
                    <a:gd name="T51" fmla="*/ 106 h 242"/>
                    <a:gd name="T52" fmla="*/ 277 w 284"/>
                    <a:gd name="T53" fmla="*/ 73 h 242"/>
                    <a:gd name="T54" fmla="*/ 282 w 284"/>
                    <a:gd name="T55" fmla="*/ 57 h 242"/>
                    <a:gd name="T56" fmla="*/ 282 w 284"/>
                    <a:gd name="T57" fmla="*/ 9 h 242"/>
                    <a:gd name="T58" fmla="*/ 274 w 284"/>
                    <a:gd name="T59" fmla="*/ 8 h 242"/>
                    <a:gd name="T60" fmla="*/ 249 w 284"/>
                    <a:gd name="T61" fmla="*/ 0 h 242"/>
                    <a:gd name="T62" fmla="*/ 241 w 284"/>
                    <a:gd name="T63" fmla="*/ 4 h 242"/>
                    <a:gd name="T64" fmla="*/ 236 w 284"/>
                    <a:gd name="T65" fmla="*/ 13 h 242"/>
                    <a:gd name="T66" fmla="*/ 230 w 284"/>
                    <a:gd name="T67" fmla="*/ 21 h 242"/>
                    <a:gd name="T68" fmla="*/ 224 w 284"/>
                    <a:gd name="T69" fmla="*/ 32 h 242"/>
                    <a:gd name="T70" fmla="*/ 230 w 284"/>
                    <a:gd name="T71" fmla="*/ 50 h 242"/>
                    <a:gd name="T72" fmla="*/ 227 w 284"/>
                    <a:gd name="T73" fmla="*/ 72 h 242"/>
                    <a:gd name="T74" fmla="*/ 211 w 284"/>
                    <a:gd name="T75" fmla="*/ 91 h 242"/>
                    <a:gd name="T76" fmla="*/ 198 w 284"/>
                    <a:gd name="T77" fmla="*/ 96 h 242"/>
                    <a:gd name="T78" fmla="*/ 165 w 284"/>
                    <a:gd name="T79" fmla="*/ 100 h 242"/>
                    <a:gd name="T80" fmla="*/ 150 w 284"/>
                    <a:gd name="T81" fmla="*/ 111 h 242"/>
                    <a:gd name="T82" fmla="*/ 149 w 284"/>
                    <a:gd name="T83" fmla="*/ 117 h 242"/>
                    <a:gd name="T84" fmla="*/ 145 w 284"/>
                    <a:gd name="T85" fmla="*/ 125 h 242"/>
                    <a:gd name="T86" fmla="*/ 130 w 284"/>
                    <a:gd name="T87" fmla="*/ 133 h 242"/>
                    <a:gd name="T88" fmla="*/ 116 w 284"/>
                    <a:gd name="T89" fmla="*/ 14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4" h="242">
                      <a:moveTo>
                        <a:pt x="111" y="139"/>
                      </a:moveTo>
                      <a:lnTo>
                        <a:pt x="111" y="139"/>
                      </a:lnTo>
                      <a:lnTo>
                        <a:pt x="102" y="137"/>
                      </a:lnTo>
                      <a:lnTo>
                        <a:pt x="92" y="134"/>
                      </a:lnTo>
                      <a:lnTo>
                        <a:pt x="82" y="133"/>
                      </a:lnTo>
                      <a:lnTo>
                        <a:pt x="73" y="133"/>
                      </a:lnTo>
                      <a:lnTo>
                        <a:pt x="64" y="133"/>
                      </a:lnTo>
                      <a:lnTo>
                        <a:pt x="55" y="136"/>
                      </a:lnTo>
                      <a:lnTo>
                        <a:pt x="47" y="138"/>
                      </a:lnTo>
                      <a:lnTo>
                        <a:pt x="39" y="142"/>
                      </a:lnTo>
                      <a:lnTo>
                        <a:pt x="39" y="142"/>
                      </a:lnTo>
                      <a:lnTo>
                        <a:pt x="33" y="147"/>
                      </a:lnTo>
                      <a:lnTo>
                        <a:pt x="28" y="153"/>
                      </a:lnTo>
                      <a:lnTo>
                        <a:pt x="23" y="159"/>
                      </a:lnTo>
                      <a:lnTo>
                        <a:pt x="20" y="167"/>
                      </a:lnTo>
                      <a:lnTo>
                        <a:pt x="6" y="197"/>
                      </a:lnTo>
                      <a:lnTo>
                        <a:pt x="6" y="197"/>
                      </a:lnTo>
                      <a:lnTo>
                        <a:pt x="4" y="203"/>
                      </a:lnTo>
                      <a:lnTo>
                        <a:pt x="3" y="209"/>
                      </a:lnTo>
                      <a:lnTo>
                        <a:pt x="1" y="217"/>
                      </a:lnTo>
                      <a:lnTo>
                        <a:pt x="0" y="224"/>
                      </a:lnTo>
                      <a:lnTo>
                        <a:pt x="1" y="231"/>
                      </a:lnTo>
                      <a:lnTo>
                        <a:pt x="4" y="237"/>
                      </a:lnTo>
                      <a:lnTo>
                        <a:pt x="7" y="241"/>
                      </a:lnTo>
                      <a:lnTo>
                        <a:pt x="11" y="242"/>
                      </a:lnTo>
                      <a:lnTo>
                        <a:pt x="13" y="242"/>
                      </a:lnTo>
                      <a:lnTo>
                        <a:pt x="13" y="242"/>
                      </a:lnTo>
                      <a:lnTo>
                        <a:pt x="20" y="242"/>
                      </a:lnTo>
                      <a:lnTo>
                        <a:pt x="25" y="241"/>
                      </a:lnTo>
                      <a:lnTo>
                        <a:pt x="31" y="239"/>
                      </a:lnTo>
                      <a:lnTo>
                        <a:pt x="36" y="236"/>
                      </a:lnTo>
                      <a:lnTo>
                        <a:pt x="39" y="231"/>
                      </a:lnTo>
                      <a:lnTo>
                        <a:pt x="40" y="225"/>
                      </a:lnTo>
                      <a:lnTo>
                        <a:pt x="40" y="219"/>
                      </a:lnTo>
                      <a:lnTo>
                        <a:pt x="38" y="211"/>
                      </a:lnTo>
                      <a:lnTo>
                        <a:pt x="38" y="211"/>
                      </a:lnTo>
                      <a:lnTo>
                        <a:pt x="47" y="207"/>
                      </a:lnTo>
                      <a:lnTo>
                        <a:pt x="56" y="204"/>
                      </a:lnTo>
                      <a:lnTo>
                        <a:pt x="73" y="195"/>
                      </a:lnTo>
                      <a:lnTo>
                        <a:pt x="82" y="191"/>
                      </a:lnTo>
                      <a:lnTo>
                        <a:pt x="91" y="188"/>
                      </a:lnTo>
                      <a:lnTo>
                        <a:pt x="100" y="186"/>
                      </a:lnTo>
                      <a:lnTo>
                        <a:pt x="111" y="186"/>
                      </a:lnTo>
                      <a:lnTo>
                        <a:pt x="111" y="186"/>
                      </a:lnTo>
                      <a:lnTo>
                        <a:pt x="111" y="191"/>
                      </a:lnTo>
                      <a:lnTo>
                        <a:pt x="111" y="196"/>
                      </a:lnTo>
                      <a:lnTo>
                        <a:pt x="113" y="200"/>
                      </a:lnTo>
                      <a:lnTo>
                        <a:pt x="115" y="204"/>
                      </a:lnTo>
                      <a:lnTo>
                        <a:pt x="121" y="209"/>
                      </a:lnTo>
                      <a:lnTo>
                        <a:pt x="127" y="213"/>
                      </a:lnTo>
                      <a:lnTo>
                        <a:pt x="127" y="213"/>
                      </a:lnTo>
                      <a:lnTo>
                        <a:pt x="133" y="214"/>
                      </a:lnTo>
                      <a:lnTo>
                        <a:pt x="139" y="214"/>
                      </a:lnTo>
                      <a:lnTo>
                        <a:pt x="145" y="214"/>
                      </a:lnTo>
                      <a:lnTo>
                        <a:pt x="149" y="212"/>
                      </a:lnTo>
                      <a:lnTo>
                        <a:pt x="155" y="209"/>
                      </a:lnTo>
                      <a:lnTo>
                        <a:pt x="158" y="206"/>
                      </a:lnTo>
                      <a:lnTo>
                        <a:pt x="168" y="198"/>
                      </a:lnTo>
                      <a:lnTo>
                        <a:pt x="174" y="188"/>
                      </a:lnTo>
                      <a:lnTo>
                        <a:pt x="181" y="178"/>
                      </a:lnTo>
                      <a:lnTo>
                        <a:pt x="189" y="167"/>
                      </a:lnTo>
                      <a:lnTo>
                        <a:pt x="196" y="158"/>
                      </a:lnTo>
                      <a:lnTo>
                        <a:pt x="196" y="158"/>
                      </a:lnTo>
                      <a:lnTo>
                        <a:pt x="205" y="151"/>
                      </a:lnTo>
                      <a:lnTo>
                        <a:pt x="214" y="147"/>
                      </a:lnTo>
                      <a:lnTo>
                        <a:pt x="226" y="144"/>
                      </a:lnTo>
                      <a:lnTo>
                        <a:pt x="238" y="145"/>
                      </a:lnTo>
                      <a:lnTo>
                        <a:pt x="238" y="145"/>
                      </a:lnTo>
                      <a:lnTo>
                        <a:pt x="240" y="144"/>
                      </a:lnTo>
                      <a:lnTo>
                        <a:pt x="241" y="142"/>
                      </a:lnTo>
                      <a:lnTo>
                        <a:pt x="245" y="139"/>
                      </a:lnTo>
                      <a:lnTo>
                        <a:pt x="248" y="136"/>
                      </a:lnTo>
                      <a:lnTo>
                        <a:pt x="251" y="136"/>
                      </a:lnTo>
                      <a:lnTo>
                        <a:pt x="253" y="136"/>
                      </a:lnTo>
                      <a:lnTo>
                        <a:pt x="253" y="136"/>
                      </a:lnTo>
                      <a:lnTo>
                        <a:pt x="253" y="124"/>
                      </a:lnTo>
                      <a:lnTo>
                        <a:pt x="255" y="115"/>
                      </a:lnTo>
                      <a:lnTo>
                        <a:pt x="258" y="106"/>
                      </a:lnTo>
                      <a:lnTo>
                        <a:pt x="262" y="98"/>
                      </a:lnTo>
                      <a:lnTo>
                        <a:pt x="272" y="81"/>
                      </a:lnTo>
                      <a:lnTo>
                        <a:pt x="277" y="73"/>
                      </a:lnTo>
                      <a:lnTo>
                        <a:pt x="280" y="64"/>
                      </a:lnTo>
                      <a:lnTo>
                        <a:pt x="280" y="64"/>
                      </a:lnTo>
                      <a:lnTo>
                        <a:pt x="282" y="57"/>
                      </a:lnTo>
                      <a:lnTo>
                        <a:pt x="284" y="51"/>
                      </a:lnTo>
                      <a:lnTo>
                        <a:pt x="284" y="37"/>
                      </a:lnTo>
                      <a:lnTo>
                        <a:pt x="282" y="9"/>
                      </a:lnTo>
                      <a:lnTo>
                        <a:pt x="282" y="9"/>
                      </a:lnTo>
                      <a:lnTo>
                        <a:pt x="279" y="9"/>
                      </a:lnTo>
                      <a:lnTo>
                        <a:pt x="274" y="8"/>
                      </a:lnTo>
                      <a:lnTo>
                        <a:pt x="262" y="4"/>
                      </a:lnTo>
                      <a:lnTo>
                        <a:pt x="255" y="1"/>
                      </a:lnTo>
                      <a:lnTo>
                        <a:pt x="249" y="0"/>
                      </a:lnTo>
                      <a:lnTo>
                        <a:pt x="245" y="1"/>
                      </a:lnTo>
                      <a:lnTo>
                        <a:pt x="243" y="2"/>
                      </a:lnTo>
                      <a:lnTo>
                        <a:pt x="241" y="4"/>
                      </a:lnTo>
                      <a:lnTo>
                        <a:pt x="241" y="4"/>
                      </a:lnTo>
                      <a:lnTo>
                        <a:pt x="239" y="8"/>
                      </a:lnTo>
                      <a:lnTo>
                        <a:pt x="236" y="13"/>
                      </a:lnTo>
                      <a:lnTo>
                        <a:pt x="231" y="17"/>
                      </a:lnTo>
                      <a:lnTo>
                        <a:pt x="230" y="18"/>
                      </a:lnTo>
                      <a:lnTo>
                        <a:pt x="230" y="21"/>
                      </a:lnTo>
                      <a:lnTo>
                        <a:pt x="230" y="21"/>
                      </a:lnTo>
                      <a:lnTo>
                        <a:pt x="228" y="26"/>
                      </a:lnTo>
                      <a:lnTo>
                        <a:pt x="224" y="32"/>
                      </a:lnTo>
                      <a:lnTo>
                        <a:pt x="224" y="32"/>
                      </a:lnTo>
                      <a:lnTo>
                        <a:pt x="229" y="42"/>
                      </a:lnTo>
                      <a:lnTo>
                        <a:pt x="230" y="50"/>
                      </a:lnTo>
                      <a:lnTo>
                        <a:pt x="231" y="58"/>
                      </a:lnTo>
                      <a:lnTo>
                        <a:pt x="230" y="66"/>
                      </a:lnTo>
                      <a:lnTo>
                        <a:pt x="227" y="72"/>
                      </a:lnTo>
                      <a:lnTo>
                        <a:pt x="223" y="79"/>
                      </a:lnTo>
                      <a:lnTo>
                        <a:pt x="218" y="84"/>
                      </a:lnTo>
                      <a:lnTo>
                        <a:pt x="211" y="91"/>
                      </a:lnTo>
                      <a:lnTo>
                        <a:pt x="211" y="91"/>
                      </a:lnTo>
                      <a:lnTo>
                        <a:pt x="205" y="95"/>
                      </a:lnTo>
                      <a:lnTo>
                        <a:pt x="198" y="96"/>
                      </a:lnTo>
                      <a:lnTo>
                        <a:pt x="181" y="97"/>
                      </a:lnTo>
                      <a:lnTo>
                        <a:pt x="173" y="98"/>
                      </a:lnTo>
                      <a:lnTo>
                        <a:pt x="165" y="100"/>
                      </a:lnTo>
                      <a:lnTo>
                        <a:pt x="157" y="104"/>
                      </a:lnTo>
                      <a:lnTo>
                        <a:pt x="154" y="107"/>
                      </a:lnTo>
                      <a:lnTo>
                        <a:pt x="150" y="111"/>
                      </a:lnTo>
                      <a:lnTo>
                        <a:pt x="150" y="111"/>
                      </a:lnTo>
                      <a:lnTo>
                        <a:pt x="149" y="114"/>
                      </a:lnTo>
                      <a:lnTo>
                        <a:pt x="149" y="117"/>
                      </a:lnTo>
                      <a:lnTo>
                        <a:pt x="150" y="125"/>
                      </a:lnTo>
                      <a:lnTo>
                        <a:pt x="150" y="125"/>
                      </a:lnTo>
                      <a:lnTo>
                        <a:pt x="145" y="125"/>
                      </a:lnTo>
                      <a:lnTo>
                        <a:pt x="139" y="126"/>
                      </a:lnTo>
                      <a:lnTo>
                        <a:pt x="135" y="130"/>
                      </a:lnTo>
                      <a:lnTo>
                        <a:pt x="130" y="133"/>
                      </a:lnTo>
                      <a:lnTo>
                        <a:pt x="127" y="137"/>
                      </a:lnTo>
                      <a:lnTo>
                        <a:pt x="122" y="139"/>
                      </a:lnTo>
                      <a:lnTo>
                        <a:pt x="116" y="140"/>
                      </a:lnTo>
                      <a:lnTo>
                        <a:pt x="111" y="139"/>
                      </a:lnTo>
                      <a:lnTo>
                        <a:pt x="111" y="1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86" name="Freeform: Shape 266"/>
                <p:cNvSpPr/>
                <p:nvPr/>
              </p:nvSpPr>
              <p:spPr bwMode="auto">
                <a:xfrm>
                  <a:off x="3702001" y="3510010"/>
                  <a:ext cx="149223" cy="157164"/>
                </a:xfrm>
                <a:custGeom>
                  <a:avLst/>
                  <a:gdLst>
                    <a:gd name="T0" fmla="*/ 67 w 186"/>
                    <a:gd name="T1" fmla="*/ 2 h 198"/>
                    <a:gd name="T2" fmla="*/ 60 w 186"/>
                    <a:gd name="T3" fmla="*/ 0 h 198"/>
                    <a:gd name="T4" fmla="*/ 55 w 186"/>
                    <a:gd name="T5" fmla="*/ 0 h 198"/>
                    <a:gd name="T6" fmla="*/ 47 w 186"/>
                    <a:gd name="T7" fmla="*/ 9 h 198"/>
                    <a:gd name="T8" fmla="*/ 37 w 186"/>
                    <a:gd name="T9" fmla="*/ 29 h 198"/>
                    <a:gd name="T10" fmla="*/ 33 w 186"/>
                    <a:gd name="T11" fmla="*/ 32 h 198"/>
                    <a:gd name="T12" fmla="*/ 20 w 186"/>
                    <a:gd name="T13" fmla="*/ 37 h 198"/>
                    <a:gd name="T14" fmla="*/ 3 w 186"/>
                    <a:gd name="T15" fmla="*/ 42 h 198"/>
                    <a:gd name="T16" fmla="*/ 0 w 186"/>
                    <a:gd name="T17" fmla="*/ 49 h 198"/>
                    <a:gd name="T18" fmla="*/ 2 w 186"/>
                    <a:gd name="T19" fmla="*/ 60 h 198"/>
                    <a:gd name="T20" fmla="*/ 7 w 186"/>
                    <a:gd name="T21" fmla="*/ 70 h 198"/>
                    <a:gd name="T22" fmla="*/ 27 w 186"/>
                    <a:gd name="T23" fmla="*/ 92 h 198"/>
                    <a:gd name="T24" fmla="*/ 38 w 186"/>
                    <a:gd name="T25" fmla="*/ 109 h 198"/>
                    <a:gd name="T26" fmla="*/ 41 w 186"/>
                    <a:gd name="T27" fmla="*/ 120 h 198"/>
                    <a:gd name="T28" fmla="*/ 40 w 186"/>
                    <a:gd name="T29" fmla="*/ 131 h 198"/>
                    <a:gd name="T30" fmla="*/ 47 w 186"/>
                    <a:gd name="T31" fmla="*/ 129 h 198"/>
                    <a:gd name="T32" fmla="*/ 63 w 186"/>
                    <a:gd name="T33" fmla="*/ 128 h 198"/>
                    <a:gd name="T34" fmla="*/ 77 w 186"/>
                    <a:gd name="T35" fmla="*/ 131 h 198"/>
                    <a:gd name="T36" fmla="*/ 90 w 186"/>
                    <a:gd name="T37" fmla="*/ 138 h 198"/>
                    <a:gd name="T38" fmla="*/ 107 w 186"/>
                    <a:gd name="T39" fmla="*/ 154 h 198"/>
                    <a:gd name="T40" fmla="*/ 127 w 186"/>
                    <a:gd name="T41" fmla="*/ 179 h 198"/>
                    <a:gd name="T42" fmla="*/ 138 w 186"/>
                    <a:gd name="T43" fmla="*/ 190 h 198"/>
                    <a:gd name="T44" fmla="*/ 148 w 186"/>
                    <a:gd name="T45" fmla="*/ 196 h 198"/>
                    <a:gd name="T46" fmla="*/ 158 w 186"/>
                    <a:gd name="T47" fmla="*/ 198 h 198"/>
                    <a:gd name="T48" fmla="*/ 182 w 186"/>
                    <a:gd name="T49" fmla="*/ 197 h 198"/>
                    <a:gd name="T50" fmla="*/ 181 w 186"/>
                    <a:gd name="T51" fmla="*/ 190 h 198"/>
                    <a:gd name="T52" fmla="*/ 171 w 186"/>
                    <a:gd name="T53" fmla="*/ 170 h 198"/>
                    <a:gd name="T54" fmla="*/ 167 w 186"/>
                    <a:gd name="T55" fmla="*/ 156 h 198"/>
                    <a:gd name="T56" fmla="*/ 167 w 186"/>
                    <a:gd name="T57" fmla="*/ 141 h 198"/>
                    <a:gd name="T58" fmla="*/ 169 w 186"/>
                    <a:gd name="T59" fmla="*/ 137 h 198"/>
                    <a:gd name="T60" fmla="*/ 177 w 186"/>
                    <a:gd name="T61" fmla="*/ 124 h 198"/>
                    <a:gd name="T62" fmla="*/ 185 w 186"/>
                    <a:gd name="T63" fmla="*/ 112 h 198"/>
                    <a:gd name="T64" fmla="*/ 186 w 186"/>
                    <a:gd name="T65" fmla="*/ 106 h 198"/>
                    <a:gd name="T66" fmla="*/ 170 w 186"/>
                    <a:gd name="T67" fmla="*/ 107 h 198"/>
                    <a:gd name="T68" fmla="*/ 153 w 186"/>
                    <a:gd name="T69" fmla="*/ 104 h 198"/>
                    <a:gd name="T70" fmla="*/ 124 w 186"/>
                    <a:gd name="T71" fmla="*/ 93 h 198"/>
                    <a:gd name="T72" fmla="*/ 109 w 186"/>
                    <a:gd name="T73" fmla="*/ 87 h 198"/>
                    <a:gd name="T74" fmla="*/ 83 w 186"/>
                    <a:gd name="T75" fmla="*/ 68 h 198"/>
                    <a:gd name="T76" fmla="*/ 71 w 186"/>
                    <a:gd name="T77" fmla="*/ 58 h 198"/>
                    <a:gd name="T78" fmla="*/ 68 w 186"/>
                    <a:gd name="T79" fmla="*/ 52 h 198"/>
                    <a:gd name="T80" fmla="*/ 69 w 186"/>
                    <a:gd name="T81" fmla="*/ 39 h 198"/>
                    <a:gd name="T82" fmla="*/ 73 w 186"/>
                    <a:gd name="T83" fmla="*/ 23 h 198"/>
                    <a:gd name="T84" fmla="*/ 74 w 186"/>
                    <a:gd name="T85" fmla="*/ 12 h 198"/>
                    <a:gd name="T86" fmla="*/ 70 w 186"/>
                    <a:gd name="T87" fmla="*/ 6 h 198"/>
                    <a:gd name="T88" fmla="*/ 67 w 186"/>
                    <a:gd name="T89" fmla="*/ 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86" h="198">
                      <a:moveTo>
                        <a:pt x="67" y="2"/>
                      </a:moveTo>
                      <a:lnTo>
                        <a:pt x="67" y="2"/>
                      </a:lnTo>
                      <a:lnTo>
                        <a:pt x="63" y="1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5" y="0"/>
                      </a:lnTo>
                      <a:lnTo>
                        <a:pt x="51" y="5"/>
                      </a:lnTo>
                      <a:lnTo>
                        <a:pt x="47" y="9"/>
                      </a:lnTo>
                      <a:lnTo>
                        <a:pt x="41" y="23"/>
                      </a:lnTo>
                      <a:lnTo>
                        <a:pt x="37" y="29"/>
                      </a:lnTo>
                      <a:lnTo>
                        <a:pt x="33" y="32"/>
                      </a:lnTo>
                      <a:lnTo>
                        <a:pt x="33" y="32"/>
                      </a:lnTo>
                      <a:lnTo>
                        <a:pt x="27" y="34"/>
                      </a:lnTo>
                      <a:lnTo>
                        <a:pt x="20" y="37"/>
                      </a:lnTo>
                      <a:lnTo>
                        <a:pt x="8" y="40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0" y="52"/>
                      </a:lnTo>
                      <a:lnTo>
                        <a:pt x="2" y="60"/>
                      </a:lnTo>
                      <a:lnTo>
                        <a:pt x="2" y="60"/>
                      </a:lnTo>
                      <a:lnTo>
                        <a:pt x="7" y="70"/>
                      </a:lnTo>
                      <a:lnTo>
                        <a:pt x="13" y="77"/>
                      </a:lnTo>
                      <a:lnTo>
                        <a:pt x="27" y="92"/>
                      </a:lnTo>
                      <a:lnTo>
                        <a:pt x="34" y="100"/>
                      </a:lnTo>
                      <a:lnTo>
                        <a:pt x="38" y="109"/>
                      </a:lnTo>
                      <a:lnTo>
                        <a:pt x="40" y="114"/>
                      </a:lnTo>
                      <a:lnTo>
                        <a:pt x="41" y="120"/>
                      </a:lnTo>
                      <a:lnTo>
                        <a:pt x="41" y="125"/>
                      </a:lnTo>
                      <a:lnTo>
                        <a:pt x="40" y="131"/>
                      </a:lnTo>
                      <a:lnTo>
                        <a:pt x="40" y="131"/>
                      </a:lnTo>
                      <a:lnTo>
                        <a:pt x="47" y="129"/>
                      </a:lnTo>
                      <a:lnTo>
                        <a:pt x="57" y="128"/>
                      </a:lnTo>
                      <a:lnTo>
                        <a:pt x="63" y="128"/>
                      </a:lnTo>
                      <a:lnTo>
                        <a:pt x="70" y="129"/>
                      </a:lnTo>
                      <a:lnTo>
                        <a:pt x="77" y="131"/>
                      </a:lnTo>
                      <a:lnTo>
                        <a:pt x="84" y="134"/>
                      </a:lnTo>
                      <a:lnTo>
                        <a:pt x="90" y="138"/>
                      </a:lnTo>
                      <a:lnTo>
                        <a:pt x="95" y="142"/>
                      </a:lnTo>
                      <a:lnTo>
                        <a:pt x="107" y="154"/>
                      </a:lnTo>
                      <a:lnTo>
                        <a:pt x="117" y="166"/>
                      </a:lnTo>
                      <a:lnTo>
                        <a:pt x="127" y="179"/>
                      </a:lnTo>
                      <a:lnTo>
                        <a:pt x="138" y="190"/>
                      </a:lnTo>
                      <a:lnTo>
                        <a:pt x="138" y="190"/>
                      </a:lnTo>
                      <a:lnTo>
                        <a:pt x="143" y="193"/>
                      </a:lnTo>
                      <a:lnTo>
                        <a:pt x="148" y="196"/>
                      </a:lnTo>
                      <a:lnTo>
                        <a:pt x="153" y="197"/>
                      </a:lnTo>
                      <a:lnTo>
                        <a:pt x="158" y="198"/>
                      </a:lnTo>
                      <a:lnTo>
                        <a:pt x="170" y="197"/>
                      </a:lnTo>
                      <a:lnTo>
                        <a:pt x="182" y="197"/>
                      </a:lnTo>
                      <a:lnTo>
                        <a:pt x="182" y="197"/>
                      </a:lnTo>
                      <a:lnTo>
                        <a:pt x="181" y="190"/>
                      </a:lnTo>
                      <a:lnTo>
                        <a:pt x="178" y="183"/>
                      </a:lnTo>
                      <a:lnTo>
                        <a:pt x="171" y="170"/>
                      </a:lnTo>
                      <a:lnTo>
                        <a:pt x="169" y="163"/>
                      </a:lnTo>
                      <a:lnTo>
                        <a:pt x="167" y="156"/>
                      </a:lnTo>
                      <a:lnTo>
                        <a:pt x="166" y="149"/>
                      </a:lnTo>
                      <a:lnTo>
                        <a:pt x="167" y="141"/>
                      </a:lnTo>
                      <a:lnTo>
                        <a:pt x="167" y="141"/>
                      </a:lnTo>
                      <a:lnTo>
                        <a:pt x="169" y="137"/>
                      </a:lnTo>
                      <a:lnTo>
                        <a:pt x="171" y="132"/>
                      </a:lnTo>
                      <a:lnTo>
                        <a:pt x="177" y="124"/>
                      </a:lnTo>
                      <a:lnTo>
                        <a:pt x="183" y="116"/>
                      </a:lnTo>
                      <a:lnTo>
                        <a:pt x="185" y="112"/>
                      </a:lnTo>
                      <a:lnTo>
                        <a:pt x="186" y="106"/>
                      </a:lnTo>
                      <a:lnTo>
                        <a:pt x="186" y="106"/>
                      </a:lnTo>
                      <a:lnTo>
                        <a:pt x="178" y="107"/>
                      </a:lnTo>
                      <a:lnTo>
                        <a:pt x="170" y="107"/>
                      </a:lnTo>
                      <a:lnTo>
                        <a:pt x="161" y="106"/>
                      </a:lnTo>
                      <a:lnTo>
                        <a:pt x="153" y="104"/>
                      </a:lnTo>
                      <a:lnTo>
                        <a:pt x="138" y="99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09" y="87"/>
                      </a:lnTo>
                      <a:lnTo>
                        <a:pt x="95" y="79"/>
                      </a:lnTo>
                      <a:lnTo>
                        <a:pt x="83" y="68"/>
                      </a:lnTo>
                      <a:lnTo>
                        <a:pt x="71" y="58"/>
                      </a:lnTo>
                      <a:lnTo>
                        <a:pt x="71" y="58"/>
                      </a:lnTo>
                      <a:lnTo>
                        <a:pt x="69" y="56"/>
                      </a:lnTo>
                      <a:lnTo>
                        <a:pt x="68" y="52"/>
                      </a:lnTo>
                      <a:lnTo>
                        <a:pt x="67" y="46"/>
                      </a:lnTo>
                      <a:lnTo>
                        <a:pt x="69" y="39"/>
                      </a:lnTo>
                      <a:lnTo>
                        <a:pt x="71" y="31"/>
                      </a:lnTo>
                      <a:lnTo>
                        <a:pt x="73" y="23"/>
                      </a:lnTo>
                      <a:lnTo>
                        <a:pt x="74" y="15"/>
                      </a:lnTo>
                      <a:lnTo>
                        <a:pt x="74" y="12"/>
                      </a:lnTo>
                      <a:lnTo>
                        <a:pt x="71" y="8"/>
                      </a:lnTo>
                      <a:lnTo>
                        <a:pt x="70" y="6"/>
                      </a:lnTo>
                      <a:lnTo>
                        <a:pt x="67" y="2"/>
                      </a:lnTo>
                      <a:lnTo>
                        <a:pt x="6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87" name="Freeform: Shape 267"/>
                <p:cNvSpPr/>
                <p:nvPr/>
              </p:nvSpPr>
              <p:spPr bwMode="auto">
                <a:xfrm>
                  <a:off x="3519441" y="3752900"/>
                  <a:ext cx="201610" cy="215903"/>
                </a:xfrm>
                <a:custGeom>
                  <a:avLst/>
                  <a:gdLst>
                    <a:gd name="T0" fmla="*/ 188 w 255"/>
                    <a:gd name="T1" fmla="*/ 7 h 273"/>
                    <a:gd name="T2" fmla="*/ 173 w 255"/>
                    <a:gd name="T3" fmla="*/ 2 h 273"/>
                    <a:gd name="T4" fmla="*/ 159 w 255"/>
                    <a:gd name="T5" fmla="*/ 6 h 273"/>
                    <a:gd name="T6" fmla="*/ 148 w 255"/>
                    <a:gd name="T7" fmla="*/ 13 h 273"/>
                    <a:gd name="T8" fmla="*/ 142 w 255"/>
                    <a:gd name="T9" fmla="*/ 23 h 273"/>
                    <a:gd name="T10" fmla="*/ 137 w 255"/>
                    <a:gd name="T11" fmla="*/ 33 h 273"/>
                    <a:gd name="T12" fmla="*/ 125 w 255"/>
                    <a:gd name="T13" fmla="*/ 52 h 273"/>
                    <a:gd name="T14" fmla="*/ 109 w 255"/>
                    <a:gd name="T15" fmla="*/ 68 h 273"/>
                    <a:gd name="T16" fmla="*/ 82 w 255"/>
                    <a:gd name="T17" fmla="*/ 90 h 273"/>
                    <a:gd name="T18" fmla="*/ 77 w 255"/>
                    <a:gd name="T19" fmla="*/ 92 h 273"/>
                    <a:gd name="T20" fmla="*/ 60 w 255"/>
                    <a:gd name="T21" fmla="*/ 93 h 273"/>
                    <a:gd name="T22" fmla="*/ 42 w 255"/>
                    <a:gd name="T23" fmla="*/ 93 h 273"/>
                    <a:gd name="T24" fmla="*/ 36 w 255"/>
                    <a:gd name="T25" fmla="*/ 94 h 273"/>
                    <a:gd name="T26" fmla="*/ 20 w 255"/>
                    <a:gd name="T27" fmla="*/ 104 h 273"/>
                    <a:gd name="T28" fmla="*/ 7 w 255"/>
                    <a:gd name="T29" fmla="*/ 117 h 273"/>
                    <a:gd name="T30" fmla="*/ 0 w 255"/>
                    <a:gd name="T31" fmla="*/ 133 h 273"/>
                    <a:gd name="T32" fmla="*/ 1 w 255"/>
                    <a:gd name="T33" fmla="*/ 147 h 273"/>
                    <a:gd name="T34" fmla="*/ 2 w 255"/>
                    <a:gd name="T35" fmla="*/ 152 h 273"/>
                    <a:gd name="T36" fmla="*/ 9 w 255"/>
                    <a:gd name="T37" fmla="*/ 162 h 273"/>
                    <a:gd name="T38" fmla="*/ 24 w 255"/>
                    <a:gd name="T39" fmla="*/ 179 h 273"/>
                    <a:gd name="T40" fmla="*/ 29 w 255"/>
                    <a:gd name="T41" fmla="*/ 189 h 273"/>
                    <a:gd name="T42" fmla="*/ 31 w 255"/>
                    <a:gd name="T43" fmla="*/ 193 h 273"/>
                    <a:gd name="T44" fmla="*/ 31 w 255"/>
                    <a:gd name="T45" fmla="*/ 204 h 273"/>
                    <a:gd name="T46" fmla="*/ 32 w 255"/>
                    <a:gd name="T47" fmla="*/ 208 h 273"/>
                    <a:gd name="T48" fmla="*/ 35 w 255"/>
                    <a:gd name="T49" fmla="*/ 208 h 273"/>
                    <a:gd name="T50" fmla="*/ 40 w 255"/>
                    <a:gd name="T51" fmla="*/ 209 h 273"/>
                    <a:gd name="T52" fmla="*/ 43 w 255"/>
                    <a:gd name="T53" fmla="*/ 215 h 273"/>
                    <a:gd name="T54" fmla="*/ 49 w 255"/>
                    <a:gd name="T55" fmla="*/ 236 h 273"/>
                    <a:gd name="T56" fmla="*/ 53 w 255"/>
                    <a:gd name="T57" fmla="*/ 251 h 273"/>
                    <a:gd name="T58" fmla="*/ 57 w 255"/>
                    <a:gd name="T59" fmla="*/ 255 h 273"/>
                    <a:gd name="T60" fmla="*/ 108 w 255"/>
                    <a:gd name="T61" fmla="*/ 270 h 273"/>
                    <a:gd name="T62" fmla="*/ 143 w 255"/>
                    <a:gd name="T63" fmla="*/ 273 h 273"/>
                    <a:gd name="T64" fmla="*/ 159 w 255"/>
                    <a:gd name="T65" fmla="*/ 271 h 273"/>
                    <a:gd name="T66" fmla="*/ 174 w 255"/>
                    <a:gd name="T67" fmla="*/ 264 h 273"/>
                    <a:gd name="T68" fmla="*/ 188 w 255"/>
                    <a:gd name="T69" fmla="*/ 254 h 273"/>
                    <a:gd name="T70" fmla="*/ 194 w 255"/>
                    <a:gd name="T71" fmla="*/ 245 h 273"/>
                    <a:gd name="T72" fmla="*/ 205 w 255"/>
                    <a:gd name="T73" fmla="*/ 224 h 273"/>
                    <a:gd name="T74" fmla="*/ 219 w 255"/>
                    <a:gd name="T75" fmla="*/ 189 h 273"/>
                    <a:gd name="T76" fmla="*/ 233 w 255"/>
                    <a:gd name="T77" fmla="*/ 165 h 273"/>
                    <a:gd name="T78" fmla="*/ 234 w 255"/>
                    <a:gd name="T79" fmla="*/ 162 h 273"/>
                    <a:gd name="T80" fmla="*/ 235 w 255"/>
                    <a:gd name="T81" fmla="*/ 155 h 273"/>
                    <a:gd name="T82" fmla="*/ 230 w 255"/>
                    <a:gd name="T83" fmla="*/ 143 h 273"/>
                    <a:gd name="T84" fmla="*/ 220 w 255"/>
                    <a:gd name="T85" fmla="*/ 127 h 273"/>
                    <a:gd name="T86" fmla="*/ 216 w 255"/>
                    <a:gd name="T87" fmla="*/ 116 h 273"/>
                    <a:gd name="T88" fmla="*/ 217 w 255"/>
                    <a:gd name="T89" fmla="*/ 109 h 273"/>
                    <a:gd name="T90" fmla="*/ 219 w 255"/>
                    <a:gd name="T91" fmla="*/ 106 h 273"/>
                    <a:gd name="T92" fmla="*/ 228 w 255"/>
                    <a:gd name="T93" fmla="*/ 92 h 273"/>
                    <a:gd name="T94" fmla="*/ 233 w 255"/>
                    <a:gd name="T95" fmla="*/ 77 h 273"/>
                    <a:gd name="T96" fmla="*/ 238 w 255"/>
                    <a:gd name="T97" fmla="*/ 47 h 273"/>
                    <a:gd name="T98" fmla="*/ 239 w 255"/>
                    <a:gd name="T99" fmla="*/ 44 h 273"/>
                    <a:gd name="T100" fmla="*/ 246 w 255"/>
                    <a:gd name="T101" fmla="*/ 40 h 273"/>
                    <a:gd name="T102" fmla="*/ 253 w 255"/>
                    <a:gd name="T103" fmla="*/ 34 h 273"/>
                    <a:gd name="T104" fmla="*/ 255 w 255"/>
                    <a:gd name="T105" fmla="*/ 32 h 273"/>
                    <a:gd name="T106" fmla="*/ 253 w 255"/>
                    <a:gd name="T107" fmla="*/ 18 h 273"/>
                    <a:gd name="T108" fmla="*/ 248 w 255"/>
                    <a:gd name="T109" fmla="*/ 8 h 273"/>
                    <a:gd name="T110" fmla="*/ 239 w 255"/>
                    <a:gd name="T111" fmla="*/ 1 h 273"/>
                    <a:gd name="T112" fmla="*/ 226 w 255"/>
                    <a:gd name="T113" fmla="*/ 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55" h="273">
                      <a:moveTo>
                        <a:pt x="188" y="7"/>
                      </a:moveTo>
                      <a:lnTo>
                        <a:pt x="188" y="7"/>
                      </a:lnTo>
                      <a:lnTo>
                        <a:pt x="181" y="3"/>
                      </a:lnTo>
                      <a:lnTo>
                        <a:pt x="173" y="2"/>
                      </a:lnTo>
                      <a:lnTo>
                        <a:pt x="166" y="3"/>
                      </a:lnTo>
                      <a:lnTo>
                        <a:pt x="159" y="6"/>
                      </a:lnTo>
                      <a:lnTo>
                        <a:pt x="153" y="9"/>
                      </a:lnTo>
                      <a:lnTo>
                        <a:pt x="148" y="13"/>
                      </a:lnTo>
                      <a:lnTo>
                        <a:pt x="144" y="18"/>
                      </a:lnTo>
                      <a:lnTo>
                        <a:pt x="142" y="23"/>
                      </a:lnTo>
                      <a:lnTo>
                        <a:pt x="142" y="23"/>
                      </a:lnTo>
                      <a:lnTo>
                        <a:pt x="137" y="33"/>
                      </a:lnTo>
                      <a:lnTo>
                        <a:pt x="132" y="43"/>
                      </a:lnTo>
                      <a:lnTo>
                        <a:pt x="125" y="52"/>
                      </a:lnTo>
                      <a:lnTo>
                        <a:pt x="117" y="60"/>
                      </a:lnTo>
                      <a:lnTo>
                        <a:pt x="109" y="68"/>
                      </a:lnTo>
                      <a:lnTo>
                        <a:pt x="100" y="76"/>
                      </a:lnTo>
                      <a:lnTo>
                        <a:pt x="82" y="90"/>
                      </a:lnTo>
                      <a:lnTo>
                        <a:pt x="82" y="90"/>
                      </a:lnTo>
                      <a:lnTo>
                        <a:pt x="77" y="92"/>
                      </a:lnTo>
                      <a:lnTo>
                        <a:pt x="73" y="93"/>
                      </a:lnTo>
                      <a:lnTo>
                        <a:pt x="60" y="93"/>
                      </a:lnTo>
                      <a:lnTo>
                        <a:pt x="48" y="92"/>
                      </a:lnTo>
                      <a:lnTo>
                        <a:pt x="42" y="93"/>
                      </a:lnTo>
                      <a:lnTo>
                        <a:pt x="36" y="94"/>
                      </a:lnTo>
                      <a:lnTo>
                        <a:pt x="36" y="94"/>
                      </a:lnTo>
                      <a:lnTo>
                        <a:pt x="28" y="98"/>
                      </a:lnTo>
                      <a:lnTo>
                        <a:pt x="20" y="104"/>
                      </a:lnTo>
                      <a:lnTo>
                        <a:pt x="12" y="109"/>
                      </a:lnTo>
                      <a:lnTo>
                        <a:pt x="7" y="117"/>
                      </a:lnTo>
                      <a:lnTo>
                        <a:pt x="2" y="125"/>
                      </a:lnTo>
                      <a:lnTo>
                        <a:pt x="0" y="133"/>
                      </a:lnTo>
                      <a:lnTo>
                        <a:pt x="0" y="142"/>
                      </a:lnTo>
                      <a:lnTo>
                        <a:pt x="1" y="147"/>
                      </a:lnTo>
                      <a:lnTo>
                        <a:pt x="2" y="152"/>
                      </a:lnTo>
                      <a:lnTo>
                        <a:pt x="2" y="152"/>
                      </a:lnTo>
                      <a:lnTo>
                        <a:pt x="6" y="157"/>
                      </a:lnTo>
                      <a:lnTo>
                        <a:pt x="9" y="162"/>
                      </a:lnTo>
                      <a:lnTo>
                        <a:pt x="17" y="170"/>
                      </a:lnTo>
                      <a:lnTo>
                        <a:pt x="24" y="179"/>
                      </a:lnTo>
                      <a:lnTo>
                        <a:pt x="27" y="183"/>
                      </a:lnTo>
                      <a:lnTo>
                        <a:pt x="29" y="189"/>
                      </a:lnTo>
                      <a:lnTo>
                        <a:pt x="29" y="189"/>
                      </a:lnTo>
                      <a:lnTo>
                        <a:pt x="31" y="193"/>
                      </a:lnTo>
                      <a:lnTo>
                        <a:pt x="31" y="198"/>
                      </a:lnTo>
                      <a:lnTo>
                        <a:pt x="31" y="204"/>
                      </a:lnTo>
                      <a:lnTo>
                        <a:pt x="32" y="208"/>
                      </a:lnTo>
                      <a:lnTo>
                        <a:pt x="32" y="208"/>
                      </a:lnTo>
                      <a:lnTo>
                        <a:pt x="33" y="208"/>
                      </a:lnTo>
                      <a:lnTo>
                        <a:pt x="35" y="208"/>
                      </a:lnTo>
                      <a:lnTo>
                        <a:pt x="37" y="208"/>
                      </a:lnTo>
                      <a:lnTo>
                        <a:pt x="40" y="209"/>
                      </a:lnTo>
                      <a:lnTo>
                        <a:pt x="40" y="209"/>
                      </a:lnTo>
                      <a:lnTo>
                        <a:pt x="43" y="215"/>
                      </a:lnTo>
                      <a:lnTo>
                        <a:pt x="45" y="222"/>
                      </a:lnTo>
                      <a:lnTo>
                        <a:pt x="49" y="236"/>
                      </a:lnTo>
                      <a:lnTo>
                        <a:pt x="51" y="248"/>
                      </a:lnTo>
                      <a:lnTo>
                        <a:pt x="53" y="251"/>
                      </a:lnTo>
                      <a:lnTo>
                        <a:pt x="57" y="255"/>
                      </a:lnTo>
                      <a:lnTo>
                        <a:pt x="57" y="255"/>
                      </a:lnTo>
                      <a:lnTo>
                        <a:pt x="90" y="265"/>
                      </a:lnTo>
                      <a:lnTo>
                        <a:pt x="108" y="270"/>
                      </a:lnTo>
                      <a:lnTo>
                        <a:pt x="126" y="272"/>
                      </a:lnTo>
                      <a:lnTo>
                        <a:pt x="143" y="273"/>
                      </a:lnTo>
                      <a:lnTo>
                        <a:pt x="151" y="272"/>
                      </a:lnTo>
                      <a:lnTo>
                        <a:pt x="159" y="271"/>
                      </a:lnTo>
                      <a:lnTo>
                        <a:pt x="167" y="268"/>
                      </a:lnTo>
                      <a:lnTo>
                        <a:pt x="174" y="264"/>
                      </a:lnTo>
                      <a:lnTo>
                        <a:pt x="181" y="259"/>
                      </a:lnTo>
                      <a:lnTo>
                        <a:pt x="188" y="254"/>
                      </a:lnTo>
                      <a:lnTo>
                        <a:pt x="188" y="254"/>
                      </a:lnTo>
                      <a:lnTo>
                        <a:pt x="194" y="245"/>
                      </a:lnTo>
                      <a:lnTo>
                        <a:pt x="200" y="236"/>
                      </a:lnTo>
                      <a:lnTo>
                        <a:pt x="205" y="224"/>
                      </a:lnTo>
                      <a:lnTo>
                        <a:pt x="209" y="213"/>
                      </a:lnTo>
                      <a:lnTo>
                        <a:pt x="219" y="189"/>
                      </a:lnTo>
                      <a:lnTo>
                        <a:pt x="225" y="176"/>
                      </a:lnTo>
                      <a:lnTo>
                        <a:pt x="233" y="165"/>
                      </a:lnTo>
                      <a:lnTo>
                        <a:pt x="233" y="165"/>
                      </a:lnTo>
                      <a:lnTo>
                        <a:pt x="234" y="162"/>
                      </a:lnTo>
                      <a:lnTo>
                        <a:pt x="235" y="158"/>
                      </a:lnTo>
                      <a:lnTo>
                        <a:pt x="235" y="155"/>
                      </a:lnTo>
                      <a:lnTo>
                        <a:pt x="234" y="151"/>
                      </a:lnTo>
                      <a:lnTo>
                        <a:pt x="230" y="143"/>
                      </a:lnTo>
                      <a:lnTo>
                        <a:pt x="225" y="135"/>
                      </a:lnTo>
                      <a:lnTo>
                        <a:pt x="220" y="127"/>
                      </a:lnTo>
                      <a:lnTo>
                        <a:pt x="217" y="119"/>
                      </a:lnTo>
                      <a:lnTo>
                        <a:pt x="216" y="116"/>
                      </a:lnTo>
                      <a:lnTo>
                        <a:pt x="216" y="113"/>
                      </a:lnTo>
                      <a:lnTo>
                        <a:pt x="217" y="109"/>
                      </a:lnTo>
                      <a:lnTo>
                        <a:pt x="219" y="106"/>
                      </a:lnTo>
                      <a:lnTo>
                        <a:pt x="219" y="106"/>
                      </a:lnTo>
                      <a:lnTo>
                        <a:pt x="225" y="99"/>
                      </a:lnTo>
                      <a:lnTo>
                        <a:pt x="228" y="92"/>
                      </a:lnTo>
                      <a:lnTo>
                        <a:pt x="231" y="84"/>
                      </a:lnTo>
                      <a:lnTo>
                        <a:pt x="233" y="77"/>
                      </a:lnTo>
                      <a:lnTo>
                        <a:pt x="235" y="63"/>
                      </a:lnTo>
                      <a:lnTo>
                        <a:pt x="238" y="47"/>
                      </a:lnTo>
                      <a:lnTo>
                        <a:pt x="238" y="47"/>
                      </a:lnTo>
                      <a:lnTo>
                        <a:pt x="239" y="44"/>
                      </a:lnTo>
                      <a:lnTo>
                        <a:pt x="240" y="42"/>
                      </a:lnTo>
                      <a:lnTo>
                        <a:pt x="246" y="40"/>
                      </a:lnTo>
                      <a:lnTo>
                        <a:pt x="251" y="36"/>
                      </a:lnTo>
                      <a:lnTo>
                        <a:pt x="253" y="34"/>
                      </a:lnTo>
                      <a:lnTo>
                        <a:pt x="255" y="32"/>
                      </a:lnTo>
                      <a:lnTo>
                        <a:pt x="255" y="32"/>
                      </a:lnTo>
                      <a:lnTo>
                        <a:pt x="255" y="25"/>
                      </a:lnTo>
                      <a:lnTo>
                        <a:pt x="253" y="18"/>
                      </a:lnTo>
                      <a:lnTo>
                        <a:pt x="251" y="13"/>
                      </a:lnTo>
                      <a:lnTo>
                        <a:pt x="248" y="8"/>
                      </a:lnTo>
                      <a:lnTo>
                        <a:pt x="244" y="3"/>
                      </a:lnTo>
                      <a:lnTo>
                        <a:pt x="239" y="1"/>
                      </a:lnTo>
                      <a:lnTo>
                        <a:pt x="233" y="0"/>
                      </a:lnTo>
                      <a:lnTo>
                        <a:pt x="226" y="1"/>
                      </a:lnTo>
                      <a:lnTo>
                        <a:pt x="188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88" name="Freeform: Shape 268"/>
                <p:cNvSpPr/>
                <p:nvPr/>
              </p:nvSpPr>
              <p:spPr bwMode="auto">
                <a:xfrm>
                  <a:off x="3706765" y="3894190"/>
                  <a:ext cx="95249" cy="131763"/>
                </a:xfrm>
                <a:custGeom>
                  <a:avLst/>
                  <a:gdLst>
                    <a:gd name="T0" fmla="*/ 120 w 120"/>
                    <a:gd name="T1" fmla="*/ 25 h 167"/>
                    <a:gd name="T2" fmla="*/ 118 w 120"/>
                    <a:gd name="T3" fmla="*/ 16 h 167"/>
                    <a:gd name="T4" fmla="*/ 111 w 120"/>
                    <a:gd name="T5" fmla="*/ 12 h 167"/>
                    <a:gd name="T6" fmla="*/ 91 w 120"/>
                    <a:gd name="T7" fmla="*/ 13 h 167"/>
                    <a:gd name="T8" fmla="*/ 79 w 120"/>
                    <a:gd name="T9" fmla="*/ 13 h 167"/>
                    <a:gd name="T10" fmla="*/ 78 w 120"/>
                    <a:gd name="T11" fmla="*/ 10 h 167"/>
                    <a:gd name="T12" fmla="*/ 79 w 120"/>
                    <a:gd name="T13" fmla="*/ 4 h 167"/>
                    <a:gd name="T14" fmla="*/ 73 w 120"/>
                    <a:gd name="T15" fmla="*/ 5 h 167"/>
                    <a:gd name="T16" fmla="*/ 70 w 120"/>
                    <a:gd name="T17" fmla="*/ 2 h 167"/>
                    <a:gd name="T18" fmla="*/ 66 w 120"/>
                    <a:gd name="T19" fmla="*/ 0 h 167"/>
                    <a:gd name="T20" fmla="*/ 58 w 120"/>
                    <a:gd name="T21" fmla="*/ 4 h 167"/>
                    <a:gd name="T22" fmla="*/ 48 w 120"/>
                    <a:gd name="T23" fmla="*/ 14 h 167"/>
                    <a:gd name="T24" fmla="*/ 28 w 120"/>
                    <a:gd name="T25" fmla="*/ 33 h 167"/>
                    <a:gd name="T26" fmla="*/ 15 w 120"/>
                    <a:gd name="T27" fmla="*/ 41 h 167"/>
                    <a:gd name="T28" fmla="*/ 8 w 120"/>
                    <a:gd name="T29" fmla="*/ 50 h 167"/>
                    <a:gd name="T30" fmla="*/ 8 w 120"/>
                    <a:gd name="T31" fmla="*/ 61 h 167"/>
                    <a:gd name="T32" fmla="*/ 10 w 120"/>
                    <a:gd name="T33" fmla="*/ 75 h 167"/>
                    <a:gd name="T34" fmla="*/ 4 w 120"/>
                    <a:gd name="T35" fmla="*/ 87 h 167"/>
                    <a:gd name="T36" fmla="*/ 2 w 120"/>
                    <a:gd name="T37" fmla="*/ 91 h 167"/>
                    <a:gd name="T38" fmla="*/ 0 w 120"/>
                    <a:gd name="T39" fmla="*/ 94 h 167"/>
                    <a:gd name="T40" fmla="*/ 5 w 120"/>
                    <a:gd name="T41" fmla="*/ 99 h 167"/>
                    <a:gd name="T42" fmla="*/ 16 w 120"/>
                    <a:gd name="T43" fmla="*/ 103 h 167"/>
                    <a:gd name="T44" fmla="*/ 27 w 120"/>
                    <a:gd name="T45" fmla="*/ 110 h 167"/>
                    <a:gd name="T46" fmla="*/ 29 w 120"/>
                    <a:gd name="T47" fmla="*/ 116 h 167"/>
                    <a:gd name="T48" fmla="*/ 30 w 120"/>
                    <a:gd name="T49" fmla="*/ 127 h 167"/>
                    <a:gd name="T50" fmla="*/ 30 w 120"/>
                    <a:gd name="T51" fmla="*/ 160 h 167"/>
                    <a:gd name="T52" fmla="*/ 33 w 120"/>
                    <a:gd name="T53" fmla="*/ 160 h 167"/>
                    <a:gd name="T54" fmla="*/ 47 w 120"/>
                    <a:gd name="T55" fmla="*/ 165 h 167"/>
                    <a:gd name="T56" fmla="*/ 55 w 120"/>
                    <a:gd name="T57" fmla="*/ 167 h 167"/>
                    <a:gd name="T58" fmla="*/ 63 w 120"/>
                    <a:gd name="T59" fmla="*/ 165 h 167"/>
                    <a:gd name="T60" fmla="*/ 66 w 120"/>
                    <a:gd name="T61" fmla="*/ 162 h 167"/>
                    <a:gd name="T62" fmla="*/ 69 w 120"/>
                    <a:gd name="T63" fmla="*/ 154 h 167"/>
                    <a:gd name="T64" fmla="*/ 68 w 120"/>
                    <a:gd name="T65" fmla="*/ 151 h 167"/>
                    <a:gd name="T66" fmla="*/ 64 w 120"/>
                    <a:gd name="T67" fmla="*/ 147 h 167"/>
                    <a:gd name="T68" fmla="*/ 60 w 120"/>
                    <a:gd name="T69" fmla="*/ 145 h 167"/>
                    <a:gd name="T70" fmla="*/ 58 w 120"/>
                    <a:gd name="T71" fmla="*/ 141 h 167"/>
                    <a:gd name="T72" fmla="*/ 58 w 120"/>
                    <a:gd name="T73" fmla="*/ 130 h 167"/>
                    <a:gd name="T74" fmla="*/ 60 w 120"/>
                    <a:gd name="T75" fmla="*/ 126 h 167"/>
                    <a:gd name="T76" fmla="*/ 69 w 120"/>
                    <a:gd name="T77" fmla="*/ 115 h 167"/>
                    <a:gd name="T78" fmla="*/ 81 w 120"/>
                    <a:gd name="T79" fmla="*/ 107 h 167"/>
                    <a:gd name="T80" fmla="*/ 94 w 120"/>
                    <a:gd name="T81" fmla="*/ 100 h 167"/>
                    <a:gd name="T82" fmla="*/ 100 w 120"/>
                    <a:gd name="T83" fmla="*/ 89 h 167"/>
                    <a:gd name="T84" fmla="*/ 102 w 120"/>
                    <a:gd name="T85" fmla="*/ 84 h 167"/>
                    <a:gd name="T86" fmla="*/ 100 w 120"/>
                    <a:gd name="T87" fmla="*/ 68 h 167"/>
                    <a:gd name="T88" fmla="*/ 98 w 120"/>
                    <a:gd name="T89" fmla="*/ 51 h 167"/>
                    <a:gd name="T90" fmla="*/ 98 w 120"/>
                    <a:gd name="T91" fmla="*/ 44 h 167"/>
                    <a:gd name="T92" fmla="*/ 108 w 120"/>
                    <a:gd name="T93" fmla="*/ 44 h 167"/>
                    <a:gd name="T94" fmla="*/ 115 w 120"/>
                    <a:gd name="T95" fmla="*/ 39 h 167"/>
                    <a:gd name="T96" fmla="*/ 120 w 120"/>
                    <a:gd name="T97" fmla="*/ 31 h 167"/>
                    <a:gd name="T98" fmla="*/ 120 w 120"/>
                    <a:gd name="T99" fmla="*/ 25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20" h="167">
                      <a:moveTo>
                        <a:pt x="120" y="25"/>
                      </a:moveTo>
                      <a:lnTo>
                        <a:pt x="120" y="25"/>
                      </a:lnTo>
                      <a:lnTo>
                        <a:pt x="119" y="18"/>
                      </a:lnTo>
                      <a:lnTo>
                        <a:pt x="118" y="16"/>
                      </a:lnTo>
                      <a:lnTo>
                        <a:pt x="115" y="13"/>
                      </a:lnTo>
                      <a:lnTo>
                        <a:pt x="111" y="12"/>
                      </a:lnTo>
                      <a:lnTo>
                        <a:pt x="105" y="12"/>
                      </a:lnTo>
                      <a:lnTo>
                        <a:pt x="91" y="13"/>
                      </a:lnTo>
                      <a:lnTo>
                        <a:pt x="85" y="14"/>
                      </a:lnTo>
                      <a:lnTo>
                        <a:pt x="79" y="13"/>
                      </a:lnTo>
                      <a:lnTo>
                        <a:pt x="79" y="13"/>
                      </a:lnTo>
                      <a:lnTo>
                        <a:pt x="78" y="10"/>
                      </a:lnTo>
                      <a:lnTo>
                        <a:pt x="79" y="4"/>
                      </a:lnTo>
                      <a:lnTo>
                        <a:pt x="79" y="4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1" y="4"/>
                      </a:lnTo>
                      <a:lnTo>
                        <a:pt x="70" y="2"/>
                      </a:lnTo>
                      <a:lnTo>
                        <a:pt x="68" y="1"/>
                      </a:lnTo>
                      <a:lnTo>
                        <a:pt x="66" y="0"/>
                      </a:lnTo>
                      <a:lnTo>
                        <a:pt x="63" y="1"/>
                      </a:lnTo>
                      <a:lnTo>
                        <a:pt x="58" y="4"/>
                      </a:lnTo>
                      <a:lnTo>
                        <a:pt x="58" y="4"/>
                      </a:lnTo>
                      <a:lnTo>
                        <a:pt x="48" y="14"/>
                      </a:lnTo>
                      <a:lnTo>
                        <a:pt x="38" y="24"/>
                      </a:lnTo>
                      <a:lnTo>
                        <a:pt x="28" y="33"/>
                      </a:lnTo>
                      <a:lnTo>
                        <a:pt x="15" y="41"/>
                      </a:lnTo>
                      <a:lnTo>
                        <a:pt x="15" y="41"/>
                      </a:lnTo>
                      <a:lnTo>
                        <a:pt x="11" y="44"/>
                      </a:lnTo>
                      <a:lnTo>
                        <a:pt x="8" y="50"/>
                      </a:lnTo>
                      <a:lnTo>
                        <a:pt x="8" y="55"/>
                      </a:lnTo>
                      <a:lnTo>
                        <a:pt x="8" y="61"/>
                      </a:lnTo>
                      <a:lnTo>
                        <a:pt x="10" y="68"/>
                      </a:lnTo>
                      <a:lnTo>
                        <a:pt x="10" y="75"/>
                      </a:lnTo>
                      <a:lnTo>
                        <a:pt x="7" y="82"/>
                      </a:lnTo>
                      <a:lnTo>
                        <a:pt x="4" y="87"/>
                      </a:lnTo>
                      <a:lnTo>
                        <a:pt x="4" y="87"/>
                      </a:lnTo>
                      <a:lnTo>
                        <a:pt x="2" y="91"/>
                      </a:lnTo>
                      <a:lnTo>
                        <a:pt x="0" y="93"/>
                      </a:lnTo>
                      <a:lnTo>
                        <a:pt x="0" y="94"/>
                      </a:lnTo>
                      <a:lnTo>
                        <a:pt x="2" y="96"/>
                      </a:lnTo>
                      <a:lnTo>
                        <a:pt x="5" y="99"/>
                      </a:lnTo>
                      <a:lnTo>
                        <a:pt x="11" y="101"/>
                      </a:lnTo>
                      <a:lnTo>
                        <a:pt x="16" y="103"/>
                      </a:lnTo>
                      <a:lnTo>
                        <a:pt x="22" y="107"/>
                      </a:lnTo>
                      <a:lnTo>
                        <a:pt x="27" y="110"/>
                      </a:lnTo>
                      <a:lnTo>
                        <a:pt x="28" y="112"/>
                      </a:lnTo>
                      <a:lnTo>
                        <a:pt x="29" y="116"/>
                      </a:lnTo>
                      <a:lnTo>
                        <a:pt x="29" y="116"/>
                      </a:lnTo>
                      <a:lnTo>
                        <a:pt x="30" y="127"/>
                      </a:lnTo>
                      <a:lnTo>
                        <a:pt x="30" y="138"/>
                      </a:lnTo>
                      <a:lnTo>
                        <a:pt x="30" y="160"/>
                      </a:lnTo>
                      <a:lnTo>
                        <a:pt x="30" y="160"/>
                      </a:lnTo>
                      <a:lnTo>
                        <a:pt x="33" y="160"/>
                      </a:lnTo>
                      <a:lnTo>
                        <a:pt x="38" y="161"/>
                      </a:lnTo>
                      <a:lnTo>
                        <a:pt x="47" y="165"/>
                      </a:lnTo>
                      <a:lnTo>
                        <a:pt x="50" y="166"/>
                      </a:lnTo>
                      <a:lnTo>
                        <a:pt x="55" y="167"/>
                      </a:lnTo>
                      <a:lnTo>
                        <a:pt x="58" y="167"/>
                      </a:lnTo>
                      <a:lnTo>
                        <a:pt x="63" y="165"/>
                      </a:lnTo>
                      <a:lnTo>
                        <a:pt x="63" y="165"/>
                      </a:lnTo>
                      <a:lnTo>
                        <a:pt x="66" y="162"/>
                      </a:lnTo>
                      <a:lnTo>
                        <a:pt x="69" y="159"/>
                      </a:lnTo>
                      <a:lnTo>
                        <a:pt x="69" y="154"/>
                      </a:lnTo>
                      <a:lnTo>
                        <a:pt x="68" y="151"/>
                      </a:lnTo>
                      <a:lnTo>
                        <a:pt x="68" y="151"/>
                      </a:lnTo>
                      <a:lnTo>
                        <a:pt x="66" y="149"/>
                      </a:lnTo>
                      <a:lnTo>
                        <a:pt x="64" y="147"/>
                      </a:lnTo>
                      <a:lnTo>
                        <a:pt x="61" y="146"/>
                      </a:lnTo>
                      <a:lnTo>
                        <a:pt x="60" y="145"/>
                      </a:lnTo>
                      <a:lnTo>
                        <a:pt x="60" y="145"/>
                      </a:lnTo>
                      <a:lnTo>
                        <a:pt x="58" y="141"/>
                      </a:lnTo>
                      <a:lnTo>
                        <a:pt x="58" y="135"/>
                      </a:lnTo>
                      <a:lnTo>
                        <a:pt x="58" y="130"/>
                      </a:lnTo>
                      <a:lnTo>
                        <a:pt x="60" y="126"/>
                      </a:lnTo>
                      <a:lnTo>
                        <a:pt x="60" y="126"/>
                      </a:lnTo>
                      <a:lnTo>
                        <a:pt x="63" y="119"/>
                      </a:lnTo>
                      <a:lnTo>
                        <a:pt x="69" y="115"/>
                      </a:lnTo>
                      <a:lnTo>
                        <a:pt x="74" y="110"/>
                      </a:lnTo>
                      <a:lnTo>
                        <a:pt x="81" y="107"/>
                      </a:lnTo>
                      <a:lnTo>
                        <a:pt x="88" y="103"/>
                      </a:lnTo>
                      <a:lnTo>
                        <a:pt x="94" y="100"/>
                      </a:lnTo>
                      <a:lnTo>
                        <a:pt x="98" y="95"/>
                      </a:lnTo>
                      <a:lnTo>
                        <a:pt x="100" y="89"/>
                      </a:lnTo>
                      <a:lnTo>
                        <a:pt x="100" y="89"/>
                      </a:lnTo>
                      <a:lnTo>
                        <a:pt x="102" y="84"/>
                      </a:lnTo>
                      <a:lnTo>
                        <a:pt x="102" y="79"/>
                      </a:lnTo>
                      <a:lnTo>
                        <a:pt x="100" y="68"/>
                      </a:lnTo>
                      <a:lnTo>
                        <a:pt x="98" y="57"/>
                      </a:lnTo>
                      <a:lnTo>
                        <a:pt x="98" y="51"/>
                      </a:lnTo>
                      <a:lnTo>
                        <a:pt x="98" y="44"/>
                      </a:lnTo>
                      <a:lnTo>
                        <a:pt x="98" y="44"/>
                      </a:lnTo>
                      <a:lnTo>
                        <a:pt x="104" y="45"/>
                      </a:lnTo>
                      <a:lnTo>
                        <a:pt x="108" y="44"/>
                      </a:lnTo>
                      <a:lnTo>
                        <a:pt x="112" y="42"/>
                      </a:lnTo>
                      <a:lnTo>
                        <a:pt x="115" y="39"/>
                      </a:lnTo>
                      <a:lnTo>
                        <a:pt x="118" y="36"/>
                      </a:lnTo>
                      <a:lnTo>
                        <a:pt x="120" y="31"/>
                      </a:lnTo>
                      <a:lnTo>
                        <a:pt x="120" y="28"/>
                      </a:lnTo>
                      <a:lnTo>
                        <a:pt x="120" y="25"/>
                      </a:lnTo>
                      <a:lnTo>
                        <a:pt x="120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89" name="Freeform: Shape 269"/>
                <p:cNvSpPr/>
                <p:nvPr/>
              </p:nvSpPr>
              <p:spPr bwMode="auto">
                <a:xfrm>
                  <a:off x="3247982" y="3768775"/>
                  <a:ext cx="60325" cy="46038"/>
                </a:xfrm>
                <a:custGeom>
                  <a:avLst/>
                  <a:gdLst>
                    <a:gd name="T0" fmla="*/ 71 w 76"/>
                    <a:gd name="T1" fmla="*/ 19 h 58"/>
                    <a:gd name="T2" fmla="*/ 71 w 76"/>
                    <a:gd name="T3" fmla="*/ 19 h 58"/>
                    <a:gd name="T4" fmla="*/ 65 w 76"/>
                    <a:gd name="T5" fmla="*/ 14 h 58"/>
                    <a:gd name="T6" fmla="*/ 58 w 76"/>
                    <a:gd name="T7" fmla="*/ 9 h 58"/>
                    <a:gd name="T8" fmla="*/ 48 w 76"/>
                    <a:gd name="T9" fmla="*/ 4 h 58"/>
                    <a:gd name="T10" fmla="*/ 39 w 76"/>
                    <a:gd name="T11" fmla="*/ 1 h 58"/>
                    <a:gd name="T12" fmla="*/ 29 w 76"/>
                    <a:gd name="T13" fmla="*/ 0 h 58"/>
                    <a:gd name="T14" fmla="*/ 25 w 76"/>
                    <a:gd name="T15" fmla="*/ 0 h 58"/>
                    <a:gd name="T16" fmla="*/ 20 w 76"/>
                    <a:gd name="T17" fmla="*/ 2 h 58"/>
                    <a:gd name="T18" fmla="*/ 15 w 76"/>
                    <a:gd name="T19" fmla="*/ 3 h 58"/>
                    <a:gd name="T20" fmla="*/ 12 w 76"/>
                    <a:gd name="T21" fmla="*/ 6 h 58"/>
                    <a:gd name="T22" fmla="*/ 9 w 76"/>
                    <a:gd name="T23" fmla="*/ 11 h 58"/>
                    <a:gd name="T24" fmla="*/ 5 w 76"/>
                    <a:gd name="T25" fmla="*/ 15 h 58"/>
                    <a:gd name="T26" fmla="*/ 5 w 76"/>
                    <a:gd name="T27" fmla="*/ 15 h 58"/>
                    <a:gd name="T28" fmla="*/ 5 w 76"/>
                    <a:gd name="T29" fmla="*/ 11 h 58"/>
                    <a:gd name="T30" fmla="*/ 5 w 76"/>
                    <a:gd name="T31" fmla="*/ 11 h 58"/>
                    <a:gd name="T32" fmla="*/ 1 w 76"/>
                    <a:gd name="T33" fmla="*/ 17 h 58"/>
                    <a:gd name="T34" fmla="*/ 0 w 76"/>
                    <a:gd name="T35" fmla="*/ 23 h 58"/>
                    <a:gd name="T36" fmla="*/ 0 w 76"/>
                    <a:gd name="T37" fmla="*/ 29 h 58"/>
                    <a:gd name="T38" fmla="*/ 2 w 76"/>
                    <a:gd name="T39" fmla="*/ 34 h 58"/>
                    <a:gd name="T40" fmla="*/ 6 w 76"/>
                    <a:gd name="T41" fmla="*/ 39 h 58"/>
                    <a:gd name="T42" fmla="*/ 11 w 76"/>
                    <a:gd name="T43" fmla="*/ 43 h 58"/>
                    <a:gd name="T44" fmla="*/ 20 w 76"/>
                    <a:gd name="T45" fmla="*/ 51 h 58"/>
                    <a:gd name="T46" fmla="*/ 20 w 76"/>
                    <a:gd name="T47" fmla="*/ 51 h 58"/>
                    <a:gd name="T48" fmla="*/ 30 w 76"/>
                    <a:gd name="T49" fmla="*/ 55 h 58"/>
                    <a:gd name="T50" fmla="*/ 42 w 76"/>
                    <a:gd name="T51" fmla="*/ 58 h 58"/>
                    <a:gd name="T52" fmla="*/ 47 w 76"/>
                    <a:gd name="T53" fmla="*/ 58 h 58"/>
                    <a:gd name="T54" fmla="*/ 53 w 76"/>
                    <a:gd name="T55" fmla="*/ 58 h 58"/>
                    <a:gd name="T56" fmla="*/ 58 w 76"/>
                    <a:gd name="T57" fmla="*/ 56 h 58"/>
                    <a:gd name="T58" fmla="*/ 63 w 76"/>
                    <a:gd name="T59" fmla="*/ 54 h 58"/>
                    <a:gd name="T60" fmla="*/ 63 w 76"/>
                    <a:gd name="T61" fmla="*/ 54 h 58"/>
                    <a:gd name="T62" fmla="*/ 68 w 76"/>
                    <a:gd name="T63" fmla="*/ 52 h 58"/>
                    <a:gd name="T64" fmla="*/ 71 w 76"/>
                    <a:gd name="T65" fmla="*/ 47 h 58"/>
                    <a:gd name="T66" fmla="*/ 73 w 76"/>
                    <a:gd name="T67" fmla="*/ 43 h 58"/>
                    <a:gd name="T68" fmla="*/ 75 w 76"/>
                    <a:gd name="T69" fmla="*/ 37 h 58"/>
                    <a:gd name="T70" fmla="*/ 76 w 76"/>
                    <a:gd name="T71" fmla="*/ 31 h 58"/>
                    <a:gd name="T72" fmla="*/ 75 w 76"/>
                    <a:gd name="T73" fmla="*/ 27 h 58"/>
                    <a:gd name="T74" fmla="*/ 73 w 76"/>
                    <a:gd name="T75" fmla="*/ 22 h 58"/>
                    <a:gd name="T76" fmla="*/ 71 w 76"/>
                    <a:gd name="T77" fmla="*/ 19 h 58"/>
                    <a:gd name="T78" fmla="*/ 71 w 76"/>
                    <a:gd name="T79" fmla="*/ 1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6" h="58">
                      <a:moveTo>
                        <a:pt x="71" y="19"/>
                      </a:moveTo>
                      <a:lnTo>
                        <a:pt x="71" y="19"/>
                      </a:lnTo>
                      <a:lnTo>
                        <a:pt x="65" y="14"/>
                      </a:lnTo>
                      <a:lnTo>
                        <a:pt x="58" y="9"/>
                      </a:lnTo>
                      <a:lnTo>
                        <a:pt x="48" y="4"/>
                      </a:lnTo>
                      <a:lnTo>
                        <a:pt x="39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2"/>
                      </a:lnTo>
                      <a:lnTo>
                        <a:pt x="15" y="3"/>
                      </a:lnTo>
                      <a:lnTo>
                        <a:pt x="12" y="6"/>
                      </a:lnTo>
                      <a:lnTo>
                        <a:pt x="9" y="11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1" y="17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6" y="39"/>
                      </a:lnTo>
                      <a:lnTo>
                        <a:pt x="11" y="43"/>
                      </a:lnTo>
                      <a:lnTo>
                        <a:pt x="20" y="51"/>
                      </a:lnTo>
                      <a:lnTo>
                        <a:pt x="20" y="51"/>
                      </a:lnTo>
                      <a:lnTo>
                        <a:pt x="30" y="55"/>
                      </a:lnTo>
                      <a:lnTo>
                        <a:pt x="42" y="58"/>
                      </a:lnTo>
                      <a:lnTo>
                        <a:pt x="47" y="58"/>
                      </a:lnTo>
                      <a:lnTo>
                        <a:pt x="53" y="58"/>
                      </a:lnTo>
                      <a:lnTo>
                        <a:pt x="58" y="56"/>
                      </a:lnTo>
                      <a:lnTo>
                        <a:pt x="63" y="54"/>
                      </a:lnTo>
                      <a:lnTo>
                        <a:pt x="63" y="54"/>
                      </a:lnTo>
                      <a:lnTo>
                        <a:pt x="68" y="52"/>
                      </a:lnTo>
                      <a:lnTo>
                        <a:pt x="71" y="47"/>
                      </a:lnTo>
                      <a:lnTo>
                        <a:pt x="73" y="43"/>
                      </a:lnTo>
                      <a:lnTo>
                        <a:pt x="75" y="37"/>
                      </a:lnTo>
                      <a:lnTo>
                        <a:pt x="76" y="31"/>
                      </a:lnTo>
                      <a:lnTo>
                        <a:pt x="75" y="27"/>
                      </a:lnTo>
                      <a:lnTo>
                        <a:pt x="73" y="22"/>
                      </a:lnTo>
                      <a:lnTo>
                        <a:pt x="71" y="19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90" name="Freeform: Shape 270"/>
                <p:cNvSpPr/>
                <p:nvPr/>
              </p:nvSpPr>
              <p:spPr bwMode="auto">
                <a:xfrm>
                  <a:off x="3300369" y="3832276"/>
                  <a:ext cx="165098" cy="171452"/>
                </a:xfrm>
                <a:custGeom>
                  <a:avLst/>
                  <a:gdLst>
                    <a:gd name="T0" fmla="*/ 207 w 208"/>
                    <a:gd name="T1" fmla="*/ 194 h 216"/>
                    <a:gd name="T2" fmla="*/ 207 w 208"/>
                    <a:gd name="T3" fmla="*/ 194 h 216"/>
                    <a:gd name="T4" fmla="*/ 193 w 208"/>
                    <a:gd name="T5" fmla="*/ 172 h 216"/>
                    <a:gd name="T6" fmla="*/ 178 w 208"/>
                    <a:gd name="T7" fmla="*/ 152 h 216"/>
                    <a:gd name="T8" fmla="*/ 161 w 208"/>
                    <a:gd name="T9" fmla="*/ 133 h 216"/>
                    <a:gd name="T10" fmla="*/ 145 w 208"/>
                    <a:gd name="T11" fmla="*/ 115 h 216"/>
                    <a:gd name="T12" fmla="*/ 111 w 208"/>
                    <a:gd name="T13" fmla="*/ 78 h 216"/>
                    <a:gd name="T14" fmla="*/ 95 w 208"/>
                    <a:gd name="T15" fmla="*/ 58 h 216"/>
                    <a:gd name="T16" fmla="*/ 79 w 208"/>
                    <a:gd name="T17" fmla="*/ 37 h 216"/>
                    <a:gd name="T18" fmla="*/ 79 w 208"/>
                    <a:gd name="T19" fmla="*/ 37 h 216"/>
                    <a:gd name="T20" fmla="*/ 75 w 208"/>
                    <a:gd name="T21" fmla="*/ 31 h 216"/>
                    <a:gd name="T22" fmla="*/ 70 w 208"/>
                    <a:gd name="T23" fmla="*/ 26 h 216"/>
                    <a:gd name="T24" fmla="*/ 59 w 208"/>
                    <a:gd name="T25" fmla="*/ 17 h 216"/>
                    <a:gd name="T26" fmla="*/ 35 w 208"/>
                    <a:gd name="T27" fmla="*/ 3 h 216"/>
                    <a:gd name="T28" fmla="*/ 35 w 208"/>
                    <a:gd name="T29" fmla="*/ 3 h 216"/>
                    <a:gd name="T30" fmla="*/ 30 w 208"/>
                    <a:gd name="T31" fmla="*/ 0 h 216"/>
                    <a:gd name="T32" fmla="*/ 26 w 208"/>
                    <a:gd name="T33" fmla="*/ 0 h 216"/>
                    <a:gd name="T34" fmla="*/ 21 w 208"/>
                    <a:gd name="T35" fmla="*/ 0 h 216"/>
                    <a:gd name="T36" fmla="*/ 17 w 208"/>
                    <a:gd name="T37" fmla="*/ 3 h 216"/>
                    <a:gd name="T38" fmla="*/ 13 w 208"/>
                    <a:gd name="T39" fmla="*/ 5 h 216"/>
                    <a:gd name="T40" fmla="*/ 10 w 208"/>
                    <a:gd name="T41" fmla="*/ 8 h 216"/>
                    <a:gd name="T42" fmla="*/ 3 w 208"/>
                    <a:gd name="T43" fmla="*/ 17 h 216"/>
                    <a:gd name="T44" fmla="*/ 3 w 208"/>
                    <a:gd name="T45" fmla="*/ 17 h 216"/>
                    <a:gd name="T46" fmla="*/ 1 w 208"/>
                    <a:gd name="T47" fmla="*/ 24 h 216"/>
                    <a:gd name="T48" fmla="*/ 0 w 208"/>
                    <a:gd name="T49" fmla="*/ 32 h 216"/>
                    <a:gd name="T50" fmla="*/ 1 w 208"/>
                    <a:gd name="T51" fmla="*/ 39 h 216"/>
                    <a:gd name="T52" fmla="*/ 3 w 208"/>
                    <a:gd name="T53" fmla="*/ 46 h 216"/>
                    <a:gd name="T54" fmla="*/ 3 w 208"/>
                    <a:gd name="T55" fmla="*/ 46 h 216"/>
                    <a:gd name="T56" fmla="*/ 17 w 208"/>
                    <a:gd name="T57" fmla="*/ 64 h 216"/>
                    <a:gd name="T58" fmla="*/ 29 w 208"/>
                    <a:gd name="T59" fmla="*/ 81 h 216"/>
                    <a:gd name="T60" fmla="*/ 58 w 208"/>
                    <a:gd name="T61" fmla="*/ 114 h 216"/>
                    <a:gd name="T62" fmla="*/ 86 w 208"/>
                    <a:gd name="T63" fmla="*/ 145 h 216"/>
                    <a:gd name="T64" fmla="*/ 116 w 208"/>
                    <a:gd name="T65" fmla="*/ 177 h 216"/>
                    <a:gd name="T66" fmla="*/ 116 w 208"/>
                    <a:gd name="T67" fmla="*/ 177 h 216"/>
                    <a:gd name="T68" fmla="*/ 126 w 208"/>
                    <a:gd name="T69" fmla="*/ 187 h 216"/>
                    <a:gd name="T70" fmla="*/ 135 w 208"/>
                    <a:gd name="T71" fmla="*/ 197 h 216"/>
                    <a:gd name="T72" fmla="*/ 141 w 208"/>
                    <a:gd name="T73" fmla="*/ 202 h 216"/>
                    <a:gd name="T74" fmla="*/ 146 w 208"/>
                    <a:gd name="T75" fmla="*/ 206 h 216"/>
                    <a:gd name="T76" fmla="*/ 152 w 208"/>
                    <a:gd name="T77" fmla="*/ 210 h 216"/>
                    <a:gd name="T78" fmla="*/ 159 w 208"/>
                    <a:gd name="T79" fmla="*/ 212 h 216"/>
                    <a:gd name="T80" fmla="*/ 159 w 208"/>
                    <a:gd name="T81" fmla="*/ 212 h 216"/>
                    <a:gd name="T82" fmla="*/ 169 w 208"/>
                    <a:gd name="T83" fmla="*/ 215 h 216"/>
                    <a:gd name="T84" fmla="*/ 180 w 208"/>
                    <a:gd name="T85" fmla="*/ 216 h 216"/>
                    <a:gd name="T86" fmla="*/ 186 w 208"/>
                    <a:gd name="T87" fmla="*/ 216 h 216"/>
                    <a:gd name="T88" fmla="*/ 192 w 208"/>
                    <a:gd name="T89" fmla="*/ 216 h 216"/>
                    <a:gd name="T90" fmla="*/ 196 w 208"/>
                    <a:gd name="T91" fmla="*/ 215 h 216"/>
                    <a:gd name="T92" fmla="*/ 202 w 208"/>
                    <a:gd name="T93" fmla="*/ 213 h 216"/>
                    <a:gd name="T94" fmla="*/ 202 w 208"/>
                    <a:gd name="T95" fmla="*/ 213 h 216"/>
                    <a:gd name="T96" fmla="*/ 204 w 208"/>
                    <a:gd name="T97" fmla="*/ 211 h 216"/>
                    <a:gd name="T98" fmla="*/ 205 w 208"/>
                    <a:gd name="T99" fmla="*/ 208 h 216"/>
                    <a:gd name="T100" fmla="*/ 208 w 208"/>
                    <a:gd name="T101" fmla="*/ 204 h 216"/>
                    <a:gd name="T102" fmla="*/ 208 w 208"/>
                    <a:gd name="T103" fmla="*/ 198 h 216"/>
                    <a:gd name="T104" fmla="*/ 207 w 208"/>
                    <a:gd name="T105" fmla="*/ 194 h 216"/>
                    <a:gd name="T106" fmla="*/ 207 w 208"/>
                    <a:gd name="T107" fmla="*/ 19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08" h="216">
                      <a:moveTo>
                        <a:pt x="207" y="194"/>
                      </a:moveTo>
                      <a:lnTo>
                        <a:pt x="207" y="194"/>
                      </a:lnTo>
                      <a:lnTo>
                        <a:pt x="193" y="172"/>
                      </a:lnTo>
                      <a:lnTo>
                        <a:pt x="178" y="152"/>
                      </a:lnTo>
                      <a:lnTo>
                        <a:pt x="161" y="133"/>
                      </a:lnTo>
                      <a:lnTo>
                        <a:pt x="145" y="115"/>
                      </a:lnTo>
                      <a:lnTo>
                        <a:pt x="111" y="78"/>
                      </a:lnTo>
                      <a:lnTo>
                        <a:pt x="95" y="58"/>
                      </a:lnTo>
                      <a:lnTo>
                        <a:pt x="79" y="37"/>
                      </a:lnTo>
                      <a:lnTo>
                        <a:pt x="79" y="37"/>
                      </a:lnTo>
                      <a:lnTo>
                        <a:pt x="75" y="31"/>
                      </a:lnTo>
                      <a:lnTo>
                        <a:pt x="70" y="26"/>
                      </a:lnTo>
                      <a:lnTo>
                        <a:pt x="59" y="17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3"/>
                      </a:lnTo>
                      <a:lnTo>
                        <a:pt x="13" y="5"/>
                      </a:lnTo>
                      <a:lnTo>
                        <a:pt x="10" y="8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1" y="24"/>
                      </a:lnTo>
                      <a:lnTo>
                        <a:pt x="0" y="32"/>
                      </a:lnTo>
                      <a:lnTo>
                        <a:pt x="1" y="39"/>
                      </a:lnTo>
                      <a:lnTo>
                        <a:pt x="3" y="46"/>
                      </a:lnTo>
                      <a:lnTo>
                        <a:pt x="3" y="46"/>
                      </a:lnTo>
                      <a:lnTo>
                        <a:pt x="17" y="64"/>
                      </a:lnTo>
                      <a:lnTo>
                        <a:pt x="29" y="81"/>
                      </a:lnTo>
                      <a:lnTo>
                        <a:pt x="58" y="114"/>
                      </a:lnTo>
                      <a:lnTo>
                        <a:pt x="86" y="145"/>
                      </a:lnTo>
                      <a:lnTo>
                        <a:pt x="116" y="177"/>
                      </a:lnTo>
                      <a:lnTo>
                        <a:pt x="116" y="177"/>
                      </a:lnTo>
                      <a:lnTo>
                        <a:pt x="126" y="187"/>
                      </a:lnTo>
                      <a:lnTo>
                        <a:pt x="135" y="197"/>
                      </a:lnTo>
                      <a:lnTo>
                        <a:pt x="141" y="202"/>
                      </a:lnTo>
                      <a:lnTo>
                        <a:pt x="146" y="206"/>
                      </a:lnTo>
                      <a:lnTo>
                        <a:pt x="152" y="210"/>
                      </a:lnTo>
                      <a:lnTo>
                        <a:pt x="159" y="212"/>
                      </a:lnTo>
                      <a:lnTo>
                        <a:pt x="159" y="212"/>
                      </a:lnTo>
                      <a:lnTo>
                        <a:pt x="169" y="215"/>
                      </a:lnTo>
                      <a:lnTo>
                        <a:pt x="180" y="216"/>
                      </a:lnTo>
                      <a:lnTo>
                        <a:pt x="186" y="216"/>
                      </a:lnTo>
                      <a:lnTo>
                        <a:pt x="192" y="216"/>
                      </a:lnTo>
                      <a:lnTo>
                        <a:pt x="196" y="215"/>
                      </a:lnTo>
                      <a:lnTo>
                        <a:pt x="202" y="213"/>
                      </a:lnTo>
                      <a:lnTo>
                        <a:pt x="202" y="213"/>
                      </a:lnTo>
                      <a:lnTo>
                        <a:pt x="204" y="211"/>
                      </a:lnTo>
                      <a:lnTo>
                        <a:pt x="205" y="208"/>
                      </a:lnTo>
                      <a:lnTo>
                        <a:pt x="208" y="204"/>
                      </a:lnTo>
                      <a:lnTo>
                        <a:pt x="208" y="198"/>
                      </a:lnTo>
                      <a:lnTo>
                        <a:pt x="207" y="194"/>
                      </a:lnTo>
                      <a:lnTo>
                        <a:pt x="207" y="1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91" name="Freeform: Shape 271"/>
                <p:cNvSpPr/>
                <p:nvPr/>
              </p:nvSpPr>
              <p:spPr bwMode="auto">
                <a:xfrm>
                  <a:off x="3460704" y="4003725"/>
                  <a:ext cx="163511" cy="60326"/>
                </a:xfrm>
                <a:custGeom>
                  <a:avLst/>
                  <a:gdLst>
                    <a:gd name="T0" fmla="*/ 206 w 207"/>
                    <a:gd name="T1" fmla="*/ 54 h 75"/>
                    <a:gd name="T2" fmla="*/ 206 w 207"/>
                    <a:gd name="T3" fmla="*/ 54 h 75"/>
                    <a:gd name="T4" fmla="*/ 197 w 207"/>
                    <a:gd name="T5" fmla="*/ 44 h 75"/>
                    <a:gd name="T6" fmla="*/ 188 w 207"/>
                    <a:gd name="T7" fmla="*/ 35 h 75"/>
                    <a:gd name="T8" fmla="*/ 176 w 207"/>
                    <a:gd name="T9" fmla="*/ 28 h 75"/>
                    <a:gd name="T10" fmla="*/ 165 w 207"/>
                    <a:gd name="T11" fmla="*/ 22 h 75"/>
                    <a:gd name="T12" fmla="*/ 140 w 207"/>
                    <a:gd name="T13" fmla="*/ 13 h 75"/>
                    <a:gd name="T14" fmla="*/ 116 w 207"/>
                    <a:gd name="T15" fmla="*/ 4 h 75"/>
                    <a:gd name="T16" fmla="*/ 116 w 207"/>
                    <a:gd name="T17" fmla="*/ 4 h 75"/>
                    <a:gd name="T18" fmla="*/ 111 w 207"/>
                    <a:gd name="T19" fmla="*/ 2 h 75"/>
                    <a:gd name="T20" fmla="*/ 106 w 207"/>
                    <a:gd name="T21" fmla="*/ 0 h 75"/>
                    <a:gd name="T22" fmla="*/ 94 w 207"/>
                    <a:gd name="T23" fmla="*/ 0 h 75"/>
                    <a:gd name="T24" fmla="*/ 83 w 207"/>
                    <a:gd name="T25" fmla="*/ 2 h 75"/>
                    <a:gd name="T26" fmla="*/ 70 w 207"/>
                    <a:gd name="T27" fmla="*/ 6 h 75"/>
                    <a:gd name="T28" fmla="*/ 58 w 207"/>
                    <a:gd name="T29" fmla="*/ 12 h 75"/>
                    <a:gd name="T30" fmla="*/ 45 w 207"/>
                    <a:gd name="T31" fmla="*/ 17 h 75"/>
                    <a:gd name="T32" fmla="*/ 20 w 207"/>
                    <a:gd name="T33" fmla="*/ 32 h 75"/>
                    <a:gd name="T34" fmla="*/ 20 w 207"/>
                    <a:gd name="T35" fmla="*/ 32 h 75"/>
                    <a:gd name="T36" fmla="*/ 16 w 207"/>
                    <a:gd name="T37" fmla="*/ 35 h 75"/>
                    <a:gd name="T38" fmla="*/ 10 w 207"/>
                    <a:gd name="T39" fmla="*/ 36 h 75"/>
                    <a:gd name="T40" fmla="*/ 6 w 207"/>
                    <a:gd name="T41" fmla="*/ 38 h 75"/>
                    <a:gd name="T42" fmla="*/ 3 w 207"/>
                    <a:gd name="T43" fmla="*/ 40 h 75"/>
                    <a:gd name="T44" fmla="*/ 2 w 207"/>
                    <a:gd name="T45" fmla="*/ 42 h 75"/>
                    <a:gd name="T46" fmla="*/ 2 w 207"/>
                    <a:gd name="T47" fmla="*/ 42 h 75"/>
                    <a:gd name="T48" fmla="*/ 1 w 207"/>
                    <a:gd name="T49" fmla="*/ 47 h 75"/>
                    <a:gd name="T50" fmla="*/ 0 w 207"/>
                    <a:gd name="T51" fmla="*/ 50 h 75"/>
                    <a:gd name="T52" fmla="*/ 1 w 207"/>
                    <a:gd name="T53" fmla="*/ 54 h 75"/>
                    <a:gd name="T54" fmla="*/ 2 w 207"/>
                    <a:gd name="T55" fmla="*/ 57 h 75"/>
                    <a:gd name="T56" fmla="*/ 7 w 207"/>
                    <a:gd name="T57" fmla="*/ 62 h 75"/>
                    <a:gd name="T58" fmla="*/ 12 w 207"/>
                    <a:gd name="T59" fmla="*/ 66 h 75"/>
                    <a:gd name="T60" fmla="*/ 12 w 207"/>
                    <a:gd name="T61" fmla="*/ 66 h 75"/>
                    <a:gd name="T62" fmla="*/ 19 w 207"/>
                    <a:gd name="T63" fmla="*/ 69 h 75"/>
                    <a:gd name="T64" fmla="*/ 25 w 207"/>
                    <a:gd name="T65" fmla="*/ 69 h 75"/>
                    <a:gd name="T66" fmla="*/ 32 w 207"/>
                    <a:gd name="T67" fmla="*/ 66 h 75"/>
                    <a:gd name="T68" fmla="*/ 39 w 207"/>
                    <a:gd name="T69" fmla="*/ 64 h 75"/>
                    <a:gd name="T70" fmla="*/ 51 w 207"/>
                    <a:gd name="T71" fmla="*/ 57 h 75"/>
                    <a:gd name="T72" fmla="*/ 58 w 207"/>
                    <a:gd name="T73" fmla="*/ 56 h 75"/>
                    <a:gd name="T74" fmla="*/ 65 w 207"/>
                    <a:gd name="T75" fmla="*/ 55 h 75"/>
                    <a:gd name="T76" fmla="*/ 65 w 207"/>
                    <a:gd name="T77" fmla="*/ 55 h 75"/>
                    <a:gd name="T78" fmla="*/ 81 w 207"/>
                    <a:gd name="T79" fmla="*/ 56 h 75"/>
                    <a:gd name="T80" fmla="*/ 95 w 207"/>
                    <a:gd name="T81" fmla="*/ 60 h 75"/>
                    <a:gd name="T82" fmla="*/ 126 w 207"/>
                    <a:gd name="T83" fmla="*/ 67 h 75"/>
                    <a:gd name="T84" fmla="*/ 141 w 207"/>
                    <a:gd name="T85" fmla="*/ 71 h 75"/>
                    <a:gd name="T86" fmla="*/ 157 w 207"/>
                    <a:gd name="T87" fmla="*/ 74 h 75"/>
                    <a:gd name="T88" fmla="*/ 172 w 207"/>
                    <a:gd name="T89" fmla="*/ 75 h 75"/>
                    <a:gd name="T90" fmla="*/ 188 w 207"/>
                    <a:gd name="T91" fmla="*/ 75 h 75"/>
                    <a:gd name="T92" fmla="*/ 188 w 207"/>
                    <a:gd name="T93" fmla="*/ 75 h 75"/>
                    <a:gd name="T94" fmla="*/ 194 w 207"/>
                    <a:gd name="T95" fmla="*/ 73 h 75"/>
                    <a:gd name="T96" fmla="*/ 198 w 207"/>
                    <a:gd name="T97" fmla="*/ 72 h 75"/>
                    <a:gd name="T98" fmla="*/ 202 w 207"/>
                    <a:gd name="T99" fmla="*/ 69 h 75"/>
                    <a:gd name="T100" fmla="*/ 205 w 207"/>
                    <a:gd name="T101" fmla="*/ 66 h 75"/>
                    <a:gd name="T102" fmla="*/ 207 w 207"/>
                    <a:gd name="T103" fmla="*/ 63 h 75"/>
                    <a:gd name="T104" fmla="*/ 207 w 207"/>
                    <a:gd name="T105" fmla="*/ 58 h 75"/>
                    <a:gd name="T106" fmla="*/ 206 w 207"/>
                    <a:gd name="T107" fmla="*/ 54 h 75"/>
                    <a:gd name="T108" fmla="*/ 206 w 207"/>
                    <a:gd name="T109" fmla="*/ 5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07" h="75">
                      <a:moveTo>
                        <a:pt x="206" y="54"/>
                      </a:moveTo>
                      <a:lnTo>
                        <a:pt x="206" y="54"/>
                      </a:lnTo>
                      <a:lnTo>
                        <a:pt x="197" y="44"/>
                      </a:lnTo>
                      <a:lnTo>
                        <a:pt x="188" y="35"/>
                      </a:lnTo>
                      <a:lnTo>
                        <a:pt x="176" y="28"/>
                      </a:lnTo>
                      <a:lnTo>
                        <a:pt x="165" y="22"/>
                      </a:lnTo>
                      <a:lnTo>
                        <a:pt x="140" y="13"/>
                      </a:lnTo>
                      <a:lnTo>
                        <a:pt x="116" y="4"/>
                      </a:lnTo>
                      <a:lnTo>
                        <a:pt x="116" y="4"/>
                      </a:lnTo>
                      <a:lnTo>
                        <a:pt x="111" y="2"/>
                      </a:lnTo>
                      <a:lnTo>
                        <a:pt x="106" y="0"/>
                      </a:lnTo>
                      <a:lnTo>
                        <a:pt x="94" y="0"/>
                      </a:lnTo>
                      <a:lnTo>
                        <a:pt x="83" y="2"/>
                      </a:lnTo>
                      <a:lnTo>
                        <a:pt x="70" y="6"/>
                      </a:lnTo>
                      <a:lnTo>
                        <a:pt x="58" y="12"/>
                      </a:lnTo>
                      <a:lnTo>
                        <a:pt x="45" y="17"/>
                      </a:lnTo>
                      <a:lnTo>
                        <a:pt x="20" y="32"/>
                      </a:lnTo>
                      <a:lnTo>
                        <a:pt x="20" y="32"/>
                      </a:lnTo>
                      <a:lnTo>
                        <a:pt x="16" y="35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1" y="47"/>
                      </a:lnTo>
                      <a:lnTo>
                        <a:pt x="0" y="50"/>
                      </a:lnTo>
                      <a:lnTo>
                        <a:pt x="1" y="54"/>
                      </a:lnTo>
                      <a:lnTo>
                        <a:pt x="2" y="57"/>
                      </a:lnTo>
                      <a:lnTo>
                        <a:pt x="7" y="62"/>
                      </a:lnTo>
                      <a:lnTo>
                        <a:pt x="12" y="66"/>
                      </a:lnTo>
                      <a:lnTo>
                        <a:pt x="12" y="66"/>
                      </a:lnTo>
                      <a:lnTo>
                        <a:pt x="19" y="69"/>
                      </a:lnTo>
                      <a:lnTo>
                        <a:pt x="25" y="69"/>
                      </a:lnTo>
                      <a:lnTo>
                        <a:pt x="32" y="66"/>
                      </a:lnTo>
                      <a:lnTo>
                        <a:pt x="39" y="64"/>
                      </a:lnTo>
                      <a:lnTo>
                        <a:pt x="51" y="57"/>
                      </a:lnTo>
                      <a:lnTo>
                        <a:pt x="58" y="56"/>
                      </a:lnTo>
                      <a:lnTo>
                        <a:pt x="65" y="55"/>
                      </a:lnTo>
                      <a:lnTo>
                        <a:pt x="65" y="55"/>
                      </a:lnTo>
                      <a:lnTo>
                        <a:pt x="81" y="56"/>
                      </a:lnTo>
                      <a:lnTo>
                        <a:pt x="95" y="60"/>
                      </a:lnTo>
                      <a:lnTo>
                        <a:pt x="126" y="67"/>
                      </a:lnTo>
                      <a:lnTo>
                        <a:pt x="141" y="71"/>
                      </a:lnTo>
                      <a:lnTo>
                        <a:pt x="157" y="74"/>
                      </a:lnTo>
                      <a:lnTo>
                        <a:pt x="172" y="75"/>
                      </a:lnTo>
                      <a:lnTo>
                        <a:pt x="188" y="75"/>
                      </a:lnTo>
                      <a:lnTo>
                        <a:pt x="188" y="75"/>
                      </a:lnTo>
                      <a:lnTo>
                        <a:pt x="194" y="73"/>
                      </a:lnTo>
                      <a:lnTo>
                        <a:pt x="198" y="72"/>
                      </a:lnTo>
                      <a:lnTo>
                        <a:pt x="202" y="69"/>
                      </a:lnTo>
                      <a:lnTo>
                        <a:pt x="205" y="66"/>
                      </a:lnTo>
                      <a:lnTo>
                        <a:pt x="207" y="63"/>
                      </a:lnTo>
                      <a:lnTo>
                        <a:pt x="207" y="58"/>
                      </a:lnTo>
                      <a:lnTo>
                        <a:pt x="206" y="54"/>
                      </a:lnTo>
                      <a:lnTo>
                        <a:pt x="206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92" name="Freeform: Shape 272"/>
                <p:cNvSpPr/>
                <p:nvPr/>
              </p:nvSpPr>
              <p:spPr bwMode="auto">
                <a:xfrm>
                  <a:off x="3776614" y="3989441"/>
                  <a:ext cx="23812" cy="23812"/>
                </a:xfrm>
                <a:custGeom>
                  <a:avLst/>
                  <a:gdLst>
                    <a:gd name="T0" fmla="*/ 24 w 31"/>
                    <a:gd name="T1" fmla="*/ 1 h 32"/>
                    <a:gd name="T2" fmla="*/ 24 w 31"/>
                    <a:gd name="T3" fmla="*/ 1 h 32"/>
                    <a:gd name="T4" fmla="*/ 22 w 31"/>
                    <a:gd name="T5" fmla="*/ 0 h 32"/>
                    <a:gd name="T6" fmla="*/ 18 w 31"/>
                    <a:gd name="T7" fmla="*/ 1 h 32"/>
                    <a:gd name="T8" fmla="*/ 12 w 31"/>
                    <a:gd name="T9" fmla="*/ 3 h 32"/>
                    <a:gd name="T10" fmla="*/ 7 w 31"/>
                    <a:gd name="T11" fmla="*/ 6 h 32"/>
                    <a:gd name="T12" fmla="*/ 3 w 31"/>
                    <a:gd name="T13" fmla="*/ 7 h 32"/>
                    <a:gd name="T14" fmla="*/ 0 w 31"/>
                    <a:gd name="T15" fmla="*/ 6 h 32"/>
                    <a:gd name="T16" fmla="*/ 0 w 31"/>
                    <a:gd name="T17" fmla="*/ 6 h 32"/>
                    <a:gd name="T18" fmla="*/ 0 w 31"/>
                    <a:gd name="T19" fmla="*/ 11 h 32"/>
                    <a:gd name="T20" fmla="*/ 0 w 31"/>
                    <a:gd name="T21" fmla="*/ 14 h 32"/>
                    <a:gd name="T22" fmla="*/ 1 w 31"/>
                    <a:gd name="T23" fmla="*/ 16 h 32"/>
                    <a:gd name="T24" fmla="*/ 1 w 31"/>
                    <a:gd name="T25" fmla="*/ 16 h 32"/>
                    <a:gd name="T26" fmla="*/ 3 w 31"/>
                    <a:gd name="T27" fmla="*/ 19 h 32"/>
                    <a:gd name="T28" fmla="*/ 7 w 31"/>
                    <a:gd name="T29" fmla="*/ 23 h 32"/>
                    <a:gd name="T30" fmla="*/ 14 w 31"/>
                    <a:gd name="T31" fmla="*/ 26 h 32"/>
                    <a:gd name="T32" fmla="*/ 22 w 31"/>
                    <a:gd name="T33" fmla="*/ 30 h 32"/>
                    <a:gd name="T34" fmla="*/ 30 w 31"/>
                    <a:gd name="T35" fmla="*/ 32 h 32"/>
                    <a:gd name="T36" fmla="*/ 30 w 31"/>
                    <a:gd name="T37" fmla="*/ 32 h 32"/>
                    <a:gd name="T38" fmla="*/ 28 w 31"/>
                    <a:gd name="T39" fmla="*/ 27 h 32"/>
                    <a:gd name="T40" fmla="*/ 30 w 31"/>
                    <a:gd name="T41" fmla="*/ 24 h 32"/>
                    <a:gd name="T42" fmla="*/ 31 w 31"/>
                    <a:gd name="T43" fmla="*/ 16 h 32"/>
                    <a:gd name="T44" fmla="*/ 31 w 31"/>
                    <a:gd name="T45" fmla="*/ 11 h 32"/>
                    <a:gd name="T46" fmla="*/ 30 w 31"/>
                    <a:gd name="T47" fmla="*/ 8 h 32"/>
                    <a:gd name="T48" fmla="*/ 28 w 31"/>
                    <a:gd name="T49" fmla="*/ 5 h 32"/>
                    <a:gd name="T50" fmla="*/ 24 w 31"/>
                    <a:gd name="T51" fmla="*/ 1 h 32"/>
                    <a:gd name="T52" fmla="*/ 24 w 31"/>
                    <a:gd name="T53" fmla="*/ 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1" h="32">
                      <a:moveTo>
                        <a:pt x="24" y="1"/>
                      </a:moveTo>
                      <a:lnTo>
                        <a:pt x="24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2" y="3"/>
                      </a:lnTo>
                      <a:lnTo>
                        <a:pt x="7" y="6"/>
                      </a:lnTo>
                      <a:lnTo>
                        <a:pt x="3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3"/>
                      </a:lnTo>
                      <a:lnTo>
                        <a:pt x="14" y="26"/>
                      </a:lnTo>
                      <a:lnTo>
                        <a:pt x="22" y="30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27"/>
                      </a:lnTo>
                      <a:lnTo>
                        <a:pt x="30" y="24"/>
                      </a:lnTo>
                      <a:lnTo>
                        <a:pt x="31" y="16"/>
                      </a:lnTo>
                      <a:lnTo>
                        <a:pt x="31" y="11"/>
                      </a:lnTo>
                      <a:lnTo>
                        <a:pt x="30" y="8"/>
                      </a:lnTo>
                      <a:lnTo>
                        <a:pt x="28" y="5"/>
                      </a:lnTo>
                      <a:lnTo>
                        <a:pt x="24" y="1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93" name="Freeform: Shape 273"/>
                <p:cNvSpPr/>
                <p:nvPr/>
              </p:nvSpPr>
              <p:spPr bwMode="auto">
                <a:xfrm>
                  <a:off x="2932074" y="3721149"/>
                  <a:ext cx="58737" cy="66676"/>
                </a:xfrm>
                <a:custGeom>
                  <a:avLst/>
                  <a:gdLst>
                    <a:gd name="T0" fmla="*/ 50 w 74"/>
                    <a:gd name="T1" fmla="*/ 6 h 84"/>
                    <a:gd name="T2" fmla="*/ 50 w 74"/>
                    <a:gd name="T3" fmla="*/ 6 h 84"/>
                    <a:gd name="T4" fmla="*/ 45 w 74"/>
                    <a:gd name="T5" fmla="*/ 3 h 84"/>
                    <a:gd name="T6" fmla="*/ 39 w 74"/>
                    <a:gd name="T7" fmla="*/ 1 h 84"/>
                    <a:gd name="T8" fmla="*/ 35 w 74"/>
                    <a:gd name="T9" fmla="*/ 0 h 84"/>
                    <a:gd name="T10" fmla="*/ 30 w 74"/>
                    <a:gd name="T11" fmla="*/ 3 h 84"/>
                    <a:gd name="T12" fmla="*/ 30 w 74"/>
                    <a:gd name="T13" fmla="*/ 3 h 84"/>
                    <a:gd name="T14" fmla="*/ 29 w 74"/>
                    <a:gd name="T15" fmla="*/ 4 h 84"/>
                    <a:gd name="T16" fmla="*/ 29 w 74"/>
                    <a:gd name="T17" fmla="*/ 6 h 84"/>
                    <a:gd name="T18" fmla="*/ 29 w 74"/>
                    <a:gd name="T19" fmla="*/ 12 h 84"/>
                    <a:gd name="T20" fmla="*/ 29 w 74"/>
                    <a:gd name="T21" fmla="*/ 12 h 84"/>
                    <a:gd name="T22" fmla="*/ 26 w 74"/>
                    <a:gd name="T23" fmla="*/ 11 h 84"/>
                    <a:gd name="T24" fmla="*/ 22 w 74"/>
                    <a:gd name="T25" fmla="*/ 11 h 84"/>
                    <a:gd name="T26" fmla="*/ 14 w 74"/>
                    <a:gd name="T27" fmla="*/ 13 h 84"/>
                    <a:gd name="T28" fmla="*/ 8 w 74"/>
                    <a:gd name="T29" fmla="*/ 15 h 84"/>
                    <a:gd name="T30" fmla="*/ 4 w 74"/>
                    <a:gd name="T31" fmla="*/ 16 h 84"/>
                    <a:gd name="T32" fmla="*/ 1 w 74"/>
                    <a:gd name="T33" fmla="*/ 16 h 84"/>
                    <a:gd name="T34" fmla="*/ 1 w 74"/>
                    <a:gd name="T35" fmla="*/ 16 h 84"/>
                    <a:gd name="T36" fmla="*/ 0 w 74"/>
                    <a:gd name="T37" fmla="*/ 48 h 84"/>
                    <a:gd name="T38" fmla="*/ 0 w 74"/>
                    <a:gd name="T39" fmla="*/ 56 h 84"/>
                    <a:gd name="T40" fmla="*/ 0 w 74"/>
                    <a:gd name="T41" fmla="*/ 63 h 84"/>
                    <a:gd name="T42" fmla="*/ 2 w 74"/>
                    <a:gd name="T43" fmla="*/ 69 h 84"/>
                    <a:gd name="T44" fmla="*/ 4 w 74"/>
                    <a:gd name="T45" fmla="*/ 74 h 84"/>
                    <a:gd name="T46" fmla="*/ 4 w 74"/>
                    <a:gd name="T47" fmla="*/ 74 h 84"/>
                    <a:gd name="T48" fmla="*/ 6 w 74"/>
                    <a:gd name="T49" fmla="*/ 76 h 84"/>
                    <a:gd name="T50" fmla="*/ 9 w 74"/>
                    <a:gd name="T51" fmla="*/ 79 h 84"/>
                    <a:gd name="T52" fmla="*/ 16 w 74"/>
                    <a:gd name="T53" fmla="*/ 82 h 84"/>
                    <a:gd name="T54" fmla="*/ 24 w 74"/>
                    <a:gd name="T55" fmla="*/ 84 h 84"/>
                    <a:gd name="T56" fmla="*/ 33 w 74"/>
                    <a:gd name="T57" fmla="*/ 84 h 84"/>
                    <a:gd name="T58" fmla="*/ 41 w 74"/>
                    <a:gd name="T59" fmla="*/ 84 h 84"/>
                    <a:gd name="T60" fmla="*/ 47 w 74"/>
                    <a:gd name="T61" fmla="*/ 82 h 84"/>
                    <a:gd name="T62" fmla="*/ 51 w 74"/>
                    <a:gd name="T63" fmla="*/ 80 h 84"/>
                    <a:gd name="T64" fmla="*/ 53 w 74"/>
                    <a:gd name="T65" fmla="*/ 78 h 84"/>
                    <a:gd name="T66" fmla="*/ 54 w 74"/>
                    <a:gd name="T67" fmla="*/ 75 h 84"/>
                    <a:gd name="T68" fmla="*/ 55 w 74"/>
                    <a:gd name="T69" fmla="*/ 72 h 84"/>
                    <a:gd name="T70" fmla="*/ 55 w 74"/>
                    <a:gd name="T71" fmla="*/ 72 h 84"/>
                    <a:gd name="T72" fmla="*/ 56 w 74"/>
                    <a:gd name="T73" fmla="*/ 59 h 84"/>
                    <a:gd name="T74" fmla="*/ 59 w 74"/>
                    <a:gd name="T75" fmla="*/ 48 h 84"/>
                    <a:gd name="T76" fmla="*/ 61 w 74"/>
                    <a:gd name="T77" fmla="*/ 43 h 84"/>
                    <a:gd name="T78" fmla="*/ 64 w 74"/>
                    <a:gd name="T79" fmla="*/ 39 h 84"/>
                    <a:gd name="T80" fmla="*/ 69 w 74"/>
                    <a:gd name="T81" fmla="*/ 36 h 84"/>
                    <a:gd name="T82" fmla="*/ 74 w 74"/>
                    <a:gd name="T83" fmla="*/ 32 h 84"/>
                    <a:gd name="T84" fmla="*/ 74 w 74"/>
                    <a:gd name="T85" fmla="*/ 32 h 84"/>
                    <a:gd name="T86" fmla="*/ 66 w 74"/>
                    <a:gd name="T87" fmla="*/ 29 h 84"/>
                    <a:gd name="T88" fmla="*/ 56 w 74"/>
                    <a:gd name="T89" fmla="*/ 25 h 84"/>
                    <a:gd name="T90" fmla="*/ 39 w 74"/>
                    <a:gd name="T91" fmla="*/ 22 h 84"/>
                    <a:gd name="T92" fmla="*/ 39 w 74"/>
                    <a:gd name="T93" fmla="*/ 22 h 84"/>
                    <a:gd name="T94" fmla="*/ 41 w 74"/>
                    <a:gd name="T95" fmla="*/ 20 h 84"/>
                    <a:gd name="T96" fmla="*/ 42 w 74"/>
                    <a:gd name="T97" fmla="*/ 17 h 84"/>
                    <a:gd name="T98" fmla="*/ 43 w 74"/>
                    <a:gd name="T99" fmla="*/ 13 h 84"/>
                    <a:gd name="T100" fmla="*/ 45 w 74"/>
                    <a:gd name="T101" fmla="*/ 8 h 84"/>
                    <a:gd name="T102" fmla="*/ 46 w 74"/>
                    <a:gd name="T103" fmla="*/ 7 h 84"/>
                    <a:gd name="T104" fmla="*/ 50 w 74"/>
                    <a:gd name="T105" fmla="*/ 6 h 84"/>
                    <a:gd name="T106" fmla="*/ 50 w 74"/>
                    <a:gd name="T107" fmla="*/ 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4" h="84">
                      <a:moveTo>
                        <a:pt x="50" y="6"/>
                      </a:moveTo>
                      <a:lnTo>
                        <a:pt x="50" y="6"/>
                      </a:lnTo>
                      <a:lnTo>
                        <a:pt x="45" y="3"/>
                      </a:lnTo>
                      <a:lnTo>
                        <a:pt x="39" y="1"/>
                      </a:lnTo>
                      <a:lnTo>
                        <a:pt x="35" y="0"/>
                      </a:lnTo>
                      <a:lnTo>
                        <a:pt x="30" y="3"/>
                      </a:lnTo>
                      <a:lnTo>
                        <a:pt x="30" y="3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26" y="11"/>
                      </a:lnTo>
                      <a:lnTo>
                        <a:pt x="22" y="11"/>
                      </a:lnTo>
                      <a:lnTo>
                        <a:pt x="14" y="13"/>
                      </a:lnTo>
                      <a:lnTo>
                        <a:pt x="8" y="15"/>
                      </a:lnTo>
                      <a:lnTo>
                        <a:pt x="4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48"/>
                      </a:lnTo>
                      <a:lnTo>
                        <a:pt x="0" y="56"/>
                      </a:lnTo>
                      <a:lnTo>
                        <a:pt x="0" y="63"/>
                      </a:lnTo>
                      <a:lnTo>
                        <a:pt x="2" y="69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6"/>
                      </a:lnTo>
                      <a:lnTo>
                        <a:pt x="9" y="79"/>
                      </a:lnTo>
                      <a:lnTo>
                        <a:pt x="16" y="82"/>
                      </a:lnTo>
                      <a:lnTo>
                        <a:pt x="24" y="84"/>
                      </a:lnTo>
                      <a:lnTo>
                        <a:pt x="33" y="84"/>
                      </a:lnTo>
                      <a:lnTo>
                        <a:pt x="41" y="84"/>
                      </a:lnTo>
                      <a:lnTo>
                        <a:pt x="47" y="82"/>
                      </a:lnTo>
                      <a:lnTo>
                        <a:pt x="51" y="80"/>
                      </a:lnTo>
                      <a:lnTo>
                        <a:pt x="53" y="78"/>
                      </a:lnTo>
                      <a:lnTo>
                        <a:pt x="54" y="75"/>
                      </a:lnTo>
                      <a:lnTo>
                        <a:pt x="55" y="72"/>
                      </a:lnTo>
                      <a:lnTo>
                        <a:pt x="55" y="72"/>
                      </a:lnTo>
                      <a:lnTo>
                        <a:pt x="56" y="59"/>
                      </a:lnTo>
                      <a:lnTo>
                        <a:pt x="59" y="48"/>
                      </a:lnTo>
                      <a:lnTo>
                        <a:pt x="61" y="43"/>
                      </a:lnTo>
                      <a:lnTo>
                        <a:pt x="64" y="39"/>
                      </a:lnTo>
                      <a:lnTo>
                        <a:pt x="69" y="3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66" y="29"/>
                      </a:lnTo>
                      <a:lnTo>
                        <a:pt x="56" y="25"/>
                      </a:lnTo>
                      <a:lnTo>
                        <a:pt x="39" y="22"/>
                      </a:lnTo>
                      <a:lnTo>
                        <a:pt x="39" y="22"/>
                      </a:lnTo>
                      <a:lnTo>
                        <a:pt x="41" y="20"/>
                      </a:lnTo>
                      <a:lnTo>
                        <a:pt x="42" y="17"/>
                      </a:lnTo>
                      <a:lnTo>
                        <a:pt x="43" y="13"/>
                      </a:lnTo>
                      <a:lnTo>
                        <a:pt x="45" y="8"/>
                      </a:lnTo>
                      <a:lnTo>
                        <a:pt x="46" y="7"/>
                      </a:lnTo>
                      <a:lnTo>
                        <a:pt x="50" y="6"/>
                      </a:ln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94" name="Freeform: Shape 274"/>
                <p:cNvSpPr/>
                <p:nvPr/>
              </p:nvSpPr>
              <p:spPr bwMode="auto">
                <a:xfrm>
                  <a:off x="3424193" y="3689399"/>
                  <a:ext cx="19050" cy="12700"/>
                </a:xfrm>
                <a:custGeom>
                  <a:avLst/>
                  <a:gdLst>
                    <a:gd name="T0" fmla="*/ 19 w 23"/>
                    <a:gd name="T1" fmla="*/ 16 h 16"/>
                    <a:gd name="T2" fmla="*/ 19 w 23"/>
                    <a:gd name="T3" fmla="*/ 16 h 16"/>
                    <a:gd name="T4" fmla="*/ 18 w 23"/>
                    <a:gd name="T5" fmla="*/ 12 h 16"/>
                    <a:gd name="T6" fmla="*/ 19 w 23"/>
                    <a:gd name="T7" fmla="*/ 8 h 16"/>
                    <a:gd name="T8" fmla="*/ 23 w 23"/>
                    <a:gd name="T9" fmla="*/ 0 h 16"/>
                    <a:gd name="T10" fmla="*/ 23 w 23"/>
                    <a:gd name="T11" fmla="*/ 0 h 16"/>
                    <a:gd name="T12" fmla="*/ 20 w 23"/>
                    <a:gd name="T13" fmla="*/ 4 h 16"/>
                    <a:gd name="T14" fmla="*/ 15 w 23"/>
                    <a:gd name="T15" fmla="*/ 5 h 16"/>
                    <a:gd name="T16" fmla="*/ 14 w 23"/>
                    <a:gd name="T17" fmla="*/ 6 h 16"/>
                    <a:gd name="T18" fmla="*/ 12 w 23"/>
                    <a:gd name="T19" fmla="*/ 5 h 16"/>
                    <a:gd name="T20" fmla="*/ 11 w 23"/>
                    <a:gd name="T21" fmla="*/ 4 h 16"/>
                    <a:gd name="T22" fmla="*/ 8 w 23"/>
                    <a:gd name="T23" fmla="*/ 0 h 16"/>
                    <a:gd name="T24" fmla="*/ 8 w 23"/>
                    <a:gd name="T25" fmla="*/ 0 h 16"/>
                    <a:gd name="T26" fmla="*/ 7 w 23"/>
                    <a:gd name="T27" fmla="*/ 4 h 16"/>
                    <a:gd name="T28" fmla="*/ 5 w 23"/>
                    <a:gd name="T29" fmla="*/ 6 h 16"/>
                    <a:gd name="T30" fmla="*/ 0 w 23"/>
                    <a:gd name="T31" fmla="*/ 11 h 16"/>
                    <a:gd name="T32" fmla="*/ 0 w 23"/>
                    <a:gd name="T33" fmla="*/ 11 h 16"/>
                    <a:gd name="T34" fmla="*/ 2 w 23"/>
                    <a:gd name="T35" fmla="*/ 11 h 16"/>
                    <a:gd name="T36" fmla="*/ 3 w 23"/>
                    <a:gd name="T37" fmla="*/ 12 h 16"/>
                    <a:gd name="T38" fmla="*/ 8 w 23"/>
                    <a:gd name="T39" fmla="*/ 12 h 16"/>
                    <a:gd name="T40" fmla="*/ 13 w 23"/>
                    <a:gd name="T41" fmla="*/ 12 h 16"/>
                    <a:gd name="T42" fmla="*/ 16 w 23"/>
                    <a:gd name="T43" fmla="*/ 14 h 16"/>
                    <a:gd name="T44" fmla="*/ 19 w 23"/>
                    <a:gd name="T45" fmla="*/ 16 h 16"/>
                    <a:gd name="T46" fmla="*/ 19 w 23"/>
                    <a:gd name="T4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3" h="16">
                      <a:moveTo>
                        <a:pt x="19" y="16"/>
                      </a:moveTo>
                      <a:lnTo>
                        <a:pt x="19" y="16"/>
                      </a:lnTo>
                      <a:lnTo>
                        <a:pt x="18" y="12"/>
                      </a:lnTo>
                      <a:lnTo>
                        <a:pt x="19" y="8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0" y="4"/>
                      </a:lnTo>
                      <a:lnTo>
                        <a:pt x="15" y="5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8" y="12"/>
                      </a:lnTo>
                      <a:lnTo>
                        <a:pt x="13" y="12"/>
                      </a:lnTo>
                      <a:lnTo>
                        <a:pt x="16" y="14"/>
                      </a:lnTo>
                      <a:lnTo>
                        <a:pt x="19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95" name="Freeform: Shape 275"/>
                <p:cNvSpPr/>
                <p:nvPr/>
              </p:nvSpPr>
              <p:spPr bwMode="auto">
                <a:xfrm>
                  <a:off x="2030106" y="2702975"/>
                  <a:ext cx="2049437" cy="1193816"/>
                </a:xfrm>
                <a:custGeom>
                  <a:avLst/>
                  <a:gdLst>
                    <a:gd name="T0" fmla="*/ 2400 w 2583"/>
                    <a:gd name="T1" fmla="*/ 124 h 1503"/>
                    <a:gd name="T2" fmla="*/ 2237 w 2583"/>
                    <a:gd name="T3" fmla="*/ 3 h 1503"/>
                    <a:gd name="T4" fmla="*/ 2173 w 2583"/>
                    <a:gd name="T5" fmla="*/ 131 h 1503"/>
                    <a:gd name="T6" fmla="*/ 1914 w 2583"/>
                    <a:gd name="T7" fmla="*/ 137 h 1503"/>
                    <a:gd name="T8" fmla="*/ 1766 w 2583"/>
                    <a:gd name="T9" fmla="*/ 75 h 1503"/>
                    <a:gd name="T10" fmla="*/ 1660 w 2583"/>
                    <a:gd name="T11" fmla="*/ 131 h 1503"/>
                    <a:gd name="T12" fmla="*/ 1476 w 2583"/>
                    <a:gd name="T13" fmla="*/ 102 h 1503"/>
                    <a:gd name="T14" fmla="*/ 1289 w 2583"/>
                    <a:gd name="T15" fmla="*/ 207 h 1503"/>
                    <a:gd name="T16" fmla="*/ 1237 w 2583"/>
                    <a:gd name="T17" fmla="*/ 269 h 1503"/>
                    <a:gd name="T18" fmla="*/ 1109 w 2583"/>
                    <a:gd name="T19" fmla="*/ 397 h 1503"/>
                    <a:gd name="T20" fmla="*/ 1038 w 2583"/>
                    <a:gd name="T21" fmla="*/ 507 h 1503"/>
                    <a:gd name="T22" fmla="*/ 947 w 2583"/>
                    <a:gd name="T23" fmla="*/ 495 h 1503"/>
                    <a:gd name="T24" fmla="*/ 730 w 2583"/>
                    <a:gd name="T25" fmla="*/ 551 h 1503"/>
                    <a:gd name="T26" fmla="*/ 599 w 2583"/>
                    <a:gd name="T27" fmla="*/ 493 h 1503"/>
                    <a:gd name="T28" fmla="*/ 417 w 2583"/>
                    <a:gd name="T29" fmla="*/ 471 h 1503"/>
                    <a:gd name="T30" fmla="*/ 306 w 2583"/>
                    <a:gd name="T31" fmla="*/ 433 h 1503"/>
                    <a:gd name="T32" fmla="*/ 221 w 2583"/>
                    <a:gd name="T33" fmla="*/ 462 h 1503"/>
                    <a:gd name="T34" fmla="*/ 138 w 2583"/>
                    <a:gd name="T35" fmla="*/ 509 h 1503"/>
                    <a:gd name="T36" fmla="*/ 8 w 2583"/>
                    <a:gd name="T37" fmla="*/ 579 h 1503"/>
                    <a:gd name="T38" fmla="*/ 30 w 2583"/>
                    <a:gd name="T39" fmla="*/ 661 h 1503"/>
                    <a:gd name="T40" fmla="*/ 55 w 2583"/>
                    <a:gd name="T41" fmla="*/ 757 h 1503"/>
                    <a:gd name="T42" fmla="*/ 182 w 2583"/>
                    <a:gd name="T43" fmla="*/ 1014 h 1503"/>
                    <a:gd name="T44" fmla="*/ 241 w 2583"/>
                    <a:gd name="T45" fmla="*/ 1122 h 1503"/>
                    <a:gd name="T46" fmla="*/ 334 w 2583"/>
                    <a:gd name="T47" fmla="*/ 1146 h 1503"/>
                    <a:gd name="T48" fmla="*/ 461 w 2583"/>
                    <a:gd name="T49" fmla="*/ 1056 h 1503"/>
                    <a:gd name="T50" fmla="*/ 608 w 2583"/>
                    <a:gd name="T51" fmla="*/ 1009 h 1503"/>
                    <a:gd name="T52" fmla="*/ 654 w 2583"/>
                    <a:gd name="T53" fmla="*/ 882 h 1503"/>
                    <a:gd name="T54" fmla="*/ 512 w 2583"/>
                    <a:gd name="T55" fmla="*/ 843 h 1503"/>
                    <a:gd name="T56" fmla="*/ 380 w 2583"/>
                    <a:gd name="T57" fmla="*/ 753 h 1503"/>
                    <a:gd name="T58" fmla="*/ 513 w 2583"/>
                    <a:gd name="T59" fmla="*/ 779 h 1503"/>
                    <a:gd name="T60" fmla="*/ 697 w 2583"/>
                    <a:gd name="T61" fmla="*/ 829 h 1503"/>
                    <a:gd name="T62" fmla="*/ 814 w 2583"/>
                    <a:gd name="T63" fmla="*/ 853 h 1503"/>
                    <a:gd name="T64" fmla="*/ 916 w 2583"/>
                    <a:gd name="T65" fmla="*/ 972 h 1503"/>
                    <a:gd name="T66" fmla="*/ 983 w 2583"/>
                    <a:gd name="T67" fmla="*/ 1076 h 1503"/>
                    <a:gd name="T68" fmla="*/ 1070 w 2583"/>
                    <a:gd name="T69" fmla="*/ 1260 h 1503"/>
                    <a:gd name="T70" fmla="*/ 1158 w 2583"/>
                    <a:gd name="T71" fmla="*/ 1213 h 1503"/>
                    <a:gd name="T72" fmla="*/ 1153 w 2583"/>
                    <a:gd name="T73" fmla="*/ 1104 h 1503"/>
                    <a:gd name="T74" fmla="*/ 1358 w 2583"/>
                    <a:gd name="T75" fmla="*/ 944 h 1503"/>
                    <a:gd name="T76" fmla="*/ 1492 w 2583"/>
                    <a:gd name="T77" fmla="*/ 1026 h 1503"/>
                    <a:gd name="T78" fmla="*/ 1558 w 2583"/>
                    <a:gd name="T79" fmla="*/ 1070 h 1503"/>
                    <a:gd name="T80" fmla="*/ 1643 w 2583"/>
                    <a:gd name="T81" fmla="*/ 1332 h 1503"/>
                    <a:gd name="T82" fmla="*/ 1764 w 2583"/>
                    <a:gd name="T83" fmla="*/ 1464 h 1503"/>
                    <a:gd name="T84" fmla="*/ 1649 w 2583"/>
                    <a:gd name="T85" fmla="*/ 1236 h 1503"/>
                    <a:gd name="T86" fmla="*/ 1711 w 2583"/>
                    <a:gd name="T87" fmla="*/ 1190 h 1503"/>
                    <a:gd name="T88" fmla="*/ 1770 w 2583"/>
                    <a:gd name="T89" fmla="*/ 1238 h 1503"/>
                    <a:gd name="T90" fmla="*/ 1786 w 2583"/>
                    <a:gd name="T91" fmla="*/ 1262 h 1503"/>
                    <a:gd name="T92" fmla="*/ 1885 w 2583"/>
                    <a:gd name="T93" fmla="*/ 1104 h 1503"/>
                    <a:gd name="T94" fmla="*/ 1820 w 2583"/>
                    <a:gd name="T95" fmla="*/ 975 h 1503"/>
                    <a:gd name="T96" fmla="*/ 1897 w 2583"/>
                    <a:gd name="T97" fmla="*/ 997 h 1503"/>
                    <a:gd name="T98" fmla="*/ 1965 w 2583"/>
                    <a:gd name="T99" fmla="*/ 915 h 1503"/>
                    <a:gd name="T100" fmla="*/ 2064 w 2583"/>
                    <a:gd name="T101" fmla="*/ 876 h 1503"/>
                    <a:gd name="T102" fmla="*/ 2182 w 2583"/>
                    <a:gd name="T103" fmla="*/ 730 h 1503"/>
                    <a:gd name="T104" fmla="*/ 2165 w 2583"/>
                    <a:gd name="T105" fmla="*/ 606 h 1503"/>
                    <a:gd name="T106" fmla="*/ 2201 w 2583"/>
                    <a:gd name="T107" fmla="*/ 507 h 1503"/>
                    <a:gd name="T108" fmla="*/ 2098 w 2583"/>
                    <a:gd name="T109" fmla="*/ 450 h 1503"/>
                    <a:gd name="T110" fmla="*/ 2187 w 2583"/>
                    <a:gd name="T111" fmla="*/ 395 h 1503"/>
                    <a:gd name="T112" fmla="*/ 2251 w 2583"/>
                    <a:gd name="T113" fmla="*/ 445 h 1503"/>
                    <a:gd name="T114" fmla="*/ 2279 w 2583"/>
                    <a:gd name="T115" fmla="*/ 492 h 1503"/>
                    <a:gd name="T116" fmla="*/ 2287 w 2583"/>
                    <a:gd name="T117" fmla="*/ 572 h 1503"/>
                    <a:gd name="T118" fmla="*/ 2358 w 2583"/>
                    <a:gd name="T119" fmla="*/ 547 h 1503"/>
                    <a:gd name="T120" fmla="*/ 2334 w 2583"/>
                    <a:gd name="T121" fmla="*/ 448 h 1503"/>
                    <a:gd name="T122" fmla="*/ 2375 w 2583"/>
                    <a:gd name="T123" fmla="*/ 370 h 1503"/>
                    <a:gd name="T124" fmla="*/ 2569 w 2583"/>
                    <a:gd name="T125" fmla="*/ 207 h 1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583" h="1503">
                      <a:moveTo>
                        <a:pt x="2499" y="188"/>
                      </a:moveTo>
                      <a:lnTo>
                        <a:pt x="2499" y="188"/>
                      </a:lnTo>
                      <a:lnTo>
                        <a:pt x="2490" y="185"/>
                      </a:lnTo>
                      <a:lnTo>
                        <a:pt x="2483" y="182"/>
                      </a:lnTo>
                      <a:lnTo>
                        <a:pt x="2477" y="178"/>
                      </a:lnTo>
                      <a:lnTo>
                        <a:pt x="2474" y="174"/>
                      </a:lnTo>
                      <a:lnTo>
                        <a:pt x="2470" y="170"/>
                      </a:lnTo>
                      <a:lnTo>
                        <a:pt x="2467" y="166"/>
                      </a:lnTo>
                      <a:lnTo>
                        <a:pt x="2466" y="160"/>
                      </a:lnTo>
                      <a:lnTo>
                        <a:pt x="2465" y="156"/>
                      </a:lnTo>
                      <a:lnTo>
                        <a:pt x="2465" y="156"/>
                      </a:lnTo>
                      <a:lnTo>
                        <a:pt x="2463" y="153"/>
                      </a:lnTo>
                      <a:lnTo>
                        <a:pt x="2462" y="151"/>
                      </a:lnTo>
                      <a:lnTo>
                        <a:pt x="2455" y="148"/>
                      </a:lnTo>
                      <a:lnTo>
                        <a:pt x="2446" y="144"/>
                      </a:lnTo>
                      <a:lnTo>
                        <a:pt x="2436" y="141"/>
                      </a:lnTo>
                      <a:lnTo>
                        <a:pt x="2425" y="137"/>
                      </a:lnTo>
                      <a:lnTo>
                        <a:pt x="2414" y="133"/>
                      </a:lnTo>
                      <a:lnTo>
                        <a:pt x="2404" y="127"/>
                      </a:lnTo>
                      <a:lnTo>
                        <a:pt x="2400" y="124"/>
                      </a:lnTo>
                      <a:lnTo>
                        <a:pt x="2396" y="119"/>
                      </a:lnTo>
                      <a:lnTo>
                        <a:pt x="2396" y="119"/>
                      </a:lnTo>
                      <a:lnTo>
                        <a:pt x="2385" y="103"/>
                      </a:lnTo>
                      <a:lnTo>
                        <a:pt x="2375" y="85"/>
                      </a:lnTo>
                      <a:lnTo>
                        <a:pt x="2364" y="64"/>
                      </a:lnTo>
                      <a:lnTo>
                        <a:pt x="2351" y="33"/>
                      </a:lnTo>
                      <a:lnTo>
                        <a:pt x="2351" y="33"/>
                      </a:lnTo>
                      <a:lnTo>
                        <a:pt x="2346" y="25"/>
                      </a:lnTo>
                      <a:lnTo>
                        <a:pt x="2342" y="18"/>
                      </a:lnTo>
                      <a:lnTo>
                        <a:pt x="2336" y="12"/>
                      </a:lnTo>
                      <a:lnTo>
                        <a:pt x="2329" y="8"/>
                      </a:lnTo>
                      <a:lnTo>
                        <a:pt x="2322" y="4"/>
                      </a:lnTo>
                      <a:lnTo>
                        <a:pt x="2314" y="2"/>
                      </a:lnTo>
                      <a:lnTo>
                        <a:pt x="2308" y="1"/>
                      </a:lnTo>
                      <a:lnTo>
                        <a:pt x="2300" y="0"/>
                      </a:lnTo>
                      <a:lnTo>
                        <a:pt x="2283" y="0"/>
                      </a:lnTo>
                      <a:lnTo>
                        <a:pt x="2267" y="1"/>
                      </a:lnTo>
                      <a:lnTo>
                        <a:pt x="2251" y="2"/>
                      </a:lnTo>
                      <a:lnTo>
                        <a:pt x="2237" y="3"/>
                      </a:lnTo>
                      <a:lnTo>
                        <a:pt x="2237" y="3"/>
                      </a:lnTo>
                      <a:lnTo>
                        <a:pt x="2231" y="3"/>
                      </a:lnTo>
                      <a:lnTo>
                        <a:pt x="2227" y="4"/>
                      </a:lnTo>
                      <a:lnTo>
                        <a:pt x="2223" y="7"/>
                      </a:lnTo>
                      <a:lnTo>
                        <a:pt x="2221" y="9"/>
                      </a:lnTo>
                      <a:lnTo>
                        <a:pt x="2219" y="11"/>
                      </a:lnTo>
                      <a:lnTo>
                        <a:pt x="2219" y="15"/>
                      </a:lnTo>
                      <a:lnTo>
                        <a:pt x="2218" y="21"/>
                      </a:lnTo>
                      <a:lnTo>
                        <a:pt x="2219" y="36"/>
                      </a:lnTo>
                      <a:lnTo>
                        <a:pt x="2218" y="42"/>
                      </a:lnTo>
                      <a:lnTo>
                        <a:pt x="2217" y="44"/>
                      </a:lnTo>
                      <a:lnTo>
                        <a:pt x="2214" y="47"/>
                      </a:lnTo>
                      <a:lnTo>
                        <a:pt x="2214" y="47"/>
                      </a:lnTo>
                      <a:lnTo>
                        <a:pt x="2212" y="49"/>
                      </a:lnTo>
                      <a:lnTo>
                        <a:pt x="2209" y="52"/>
                      </a:lnTo>
                      <a:lnTo>
                        <a:pt x="2204" y="62"/>
                      </a:lnTo>
                      <a:lnTo>
                        <a:pt x="2193" y="89"/>
                      </a:lnTo>
                      <a:lnTo>
                        <a:pt x="2182" y="115"/>
                      </a:lnTo>
                      <a:lnTo>
                        <a:pt x="2178" y="125"/>
                      </a:lnTo>
                      <a:lnTo>
                        <a:pt x="2173" y="131"/>
                      </a:lnTo>
                      <a:lnTo>
                        <a:pt x="2173" y="131"/>
                      </a:lnTo>
                      <a:lnTo>
                        <a:pt x="2171" y="132"/>
                      </a:lnTo>
                      <a:lnTo>
                        <a:pt x="2168" y="133"/>
                      </a:lnTo>
                      <a:lnTo>
                        <a:pt x="2160" y="133"/>
                      </a:lnTo>
                      <a:lnTo>
                        <a:pt x="2149" y="133"/>
                      </a:lnTo>
                      <a:lnTo>
                        <a:pt x="2139" y="131"/>
                      </a:lnTo>
                      <a:lnTo>
                        <a:pt x="2122" y="126"/>
                      </a:lnTo>
                      <a:lnTo>
                        <a:pt x="2114" y="124"/>
                      </a:lnTo>
                      <a:lnTo>
                        <a:pt x="2114" y="124"/>
                      </a:lnTo>
                      <a:lnTo>
                        <a:pt x="2089" y="125"/>
                      </a:lnTo>
                      <a:lnTo>
                        <a:pt x="2069" y="126"/>
                      </a:lnTo>
                      <a:lnTo>
                        <a:pt x="2060" y="127"/>
                      </a:lnTo>
                      <a:lnTo>
                        <a:pt x="2053" y="128"/>
                      </a:lnTo>
                      <a:lnTo>
                        <a:pt x="2053" y="128"/>
                      </a:lnTo>
                      <a:lnTo>
                        <a:pt x="2026" y="133"/>
                      </a:lnTo>
                      <a:lnTo>
                        <a:pt x="1981" y="139"/>
                      </a:lnTo>
                      <a:lnTo>
                        <a:pt x="1957" y="140"/>
                      </a:lnTo>
                      <a:lnTo>
                        <a:pt x="1937" y="141"/>
                      </a:lnTo>
                      <a:lnTo>
                        <a:pt x="1922" y="140"/>
                      </a:lnTo>
                      <a:lnTo>
                        <a:pt x="1917" y="139"/>
                      </a:lnTo>
                      <a:lnTo>
                        <a:pt x="1914" y="137"/>
                      </a:lnTo>
                      <a:lnTo>
                        <a:pt x="1914" y="137"/>
                      </a:lnTo>
                      <a:lnTo>
                        <a:pt x="1910" y="134"/>
                      </a:lnTo>
                      <a:lnTo>
                        <a:pt x="1903" y="131"/>
                      </a:lnTo>
                      <a:lnTo>
                        <a:pt x="1887" y="124"/>
                      </a:lnTo>
                      <a:lnTo>
                        <a:pt x="1867" y="115"/>
                      </a:lnTo>
                      <a:lnTo>
                        <a:pt x="1858" y="110"/>
                      </a:lnTo>
                      <a:lnTo>
                        <a:pt x="1850" y="103"/>
                      </a:lnTo>
                      <a:lnTo>
                        <a:pt x="1850" y="103"/>
                      </a:lnTo>
                      <a:lnTo>
                        <a:pt x="1846" y="100"/>
                      </a:lnTo>
                      <a:lnTo>
                        <a:pt x="1841" y="98"/>
                      </a:lnTo>
                      <a:lnTo>
                        <a:pt x="1830" y="93"/>
                      </a:lnTo>
                      <a:lnTo>
                        <a:pt x="1819" y="90"/>
                      </a:lnTo>
                      <a:lnTo>
                        <a:pt x="1806" y="89"/>
                      </a:lnTo>
                      <a:lnTo>
                        <a:pt x="1786" y="85"/>
                      </a:lnTo>
                      <a:lnTo>
                        <a:pt x="1779" y="83"/>
                      </a:lnTo>
                      <a:lnTo>
                        <a:pt x="1776" y="82"/>
                      </a:lnTo>
                      <a:lnTo>
                        <a:pt x="1775" y="81"/>
                      </a:lnTo>
                      <a:lnTo>
                        <a:pt x="1775" y="81"/>
                      </a:lnTo>
                      <a:lnTo>
                        <a:pt x="1772" y="78"/>
                      </a:lnTo>
                      <a:lnTo>
                        <a:pt x="1766" y="75"/>
                      </a:lnTo>
                      <a:lnTo>
                        <a:pt x="1747" y="68"/>
                      </a:lnTo>
                      <a:lnTo>
                        <a:pt x="1726" y="60"/>
                      </a:lnTo>
                      <a:lnTo>
                        <a:pt x="1718" y="57"/>
                      </a:lnTo>
                      <a:lnTo>
                        <a:pt x="1714" y="53"/>
                      </a:lnTo>
                      <a:lnTo>
                        <a:pt x="1714" y="53"/>
                      </a:lnTo>
                      <a:lnTo>
                        <a:pt x="1709" y="51"/>
                      </a:lnTo>
                      <a:lnTo>
                        <a:pt x="1704" y="51"/>
                      </a:lnTo>
                      <a:lnTo>
                        <a:pt x="1698" y="52"/>
                      </a:lnTo>
                      <a:lnTo>
                        <a:pt x="1692" y="54"/>
                      </a:lnTo>
                      <a:lnTo>
                        <a:pt x="1687" y="58"/>
                      </a:lnTo>
                      <a:lnTo>
                        <a:pt x="1682" y="62"/>
                      </a:lnTo>
                      <a:lnTo>
                        <a:pt x="1679" y="68"/>
                      </a:lnTo>
                      <a:lnTo>
                        <a:pt x="1678" y="75"/>
                      </a:lnTo>
                      <a:lnTo>
                        <a:pt x="1678" y="75"/>
                      </a:lnTo>
                      <a:lnTo>
                        <a:pt x="1676" y="91"/>
                      </a:lnTo>
                      <a:lnTo>
                        <a:pt x="1674" y="100"/>
                      </a:lnTo>
                      <a:lnTo>
                        <a:pt x="1672" y="109"/>
                      </a:lnTo>
                      <a:lnTo>
                        <a:pt x="1668" y="117"/>
                      </a:lnTo>
                      <a:lnTo>
                        <a:pt x="1664" y="125"/>
                      </a:lnTo>
                      <a:lnTo>
                        <a:pt x="1660" y="131"/>
                      </a:lnTo>
                      <a:lnTo>
                        <a:pt x="1655" y="134"/>
                      </a:lnTo>
                      <a:lnTo>
                        <a:pt x="1655" y="134"/>
                      </a:lnTo>
                      <a:lnTo>
                        <a:pt x="1648" y="137"/>
                      </a:lnTo>
                      <a:lnTo>
                        <a:pt x="1650" y="135"/>
                      </a:lnTo>
                      <a:lnTo>
                        <a:pt x="1650" y="135"/>
                      </a:lnTo>
                      <a:lnTo>
                        <a:pt x="1632" y="130"/>
                      </a:lnTo>
                      <a:lnTo>
                        <a:pt x="1617" y="124"/>
                      </a:lnTo>
                      <a:lnTo>
                        <a:pt x="1612" y="120"/>
                      </a:lnTo>
                      <a:lnTo>
                        <a:pt x="1608" y="118"/>
                      </a:lnTo>
                      <a:lnTo>
                        <a:pt x="1608" y="118"/>
                      </a:lnTo>
                      <a:lnTo>
                        <a:pt x="1604" y="115"/>
                      </a:lnTo>
                      <a:lnTo>
                        <a:pt x="1596" y="111"/>
                      </a:lnTo>
                      <a:lnTo>
                        <a:pt x="1575" y="103"/>
                      </a:lnTo>
                      <a:lnTo>
                        <a:pt x="1527" y="89"/>
                      </a:lnTo>
                      <a:lnTo>
                        <a:pt x="1527" y="89"/>
                      </a:lnTo>
                      <a:lnTo>
                        <a:pt x="1522" y="87"/>
                      </a:lnTo>
                      <a:lnTo>
                        <a:pt x="1515" y="89"/>
                      </a:lnTo>
                      <a:lnTo>
                        <a:pt x="1506" y="90"/>
                      </a:lnTo>
                      <a:lnTo>
                        <a:pt x="1497" y="93"/>
                      </a:lnTo>
                      <a:lnTo>
                        <a:pt x="1476" y="102"/>
                      </a:lnTo>
                      <a:lnTo>
                        <a:pt x="1453" y="114"/>
                      </a:lnTo>
                      <a:lnTo>
                        <a:pt x="1415" y="135"/>
                      </a:lnTo>
                      <a:lnTo>
                        <a:pt x="1394" y="147"/>
                      </a:lnTo>
                      <a:lnTo>
                        <a:pt x="1394" y="147"/>
                      </a:lnTo>
                      <a:lnTo>
                        <a:pt x="1391" y="149"/>
                      </a:lnTo>
                      <a:lnTo>
                        <a:pt x="1386" y="151"/>
                      </a:lnTo>
                      <a:lnTo>
                        <a:pt x="1376" y="161"/>
                      </a:lnTo>
                      <a:lnTo>
                        <a:pt x="1366" y="174"/>
                      </a:lnTo>
                      <a:lnTo>
                        <a:pt x="1361" y="181"/>
                      </a:lnTo>
                      <a:lnTo>
                        <a:pt x="1358" y="188"/>
                      </a:lnTo>
                      <a:lnTo>
                        <a:pt x="1358" y="188"/>
                      </a:lnTo>
                      <a:lnTo>
                        <a:pt x="1356" y="191"/>
                      </a:lnTo>
                      <a:lnTo>
                        <a:pt x="1352" y="193"/>
                      </a:lnTo>
                      <a:lnTo>
                        <a:pt x="1344" y="199"/>
                      </a:lnTo>
                      <a:lnTo>
                        <a:pt x="1334" y="202"/>
                      </a:lnTo>
                      <a:lnTo>
                        <a:pt x="1322" y="206"/>
                      </a:lnTo>
                      <a:lnTo>
                        <a:pt x="1310" y="208"/>
                      </a:lnTo>
                      <a:lnTo>
                        <a:pt x="1300" y="209"/>
                      </a:lnTo>
                      <a:lnTo>
                        <a:pt x="1292" y="209"/>
                      </a:lnTo>
                      <a:lnTo>
                        <a:pt x="1289" y="207"/>
                      </a:lnTo>
                      <a:lnTo>
                        <a:pt x="1289" y="207"/>
                      </a:lnTo>
                      <a:lnTo>
                        <a:pt x="1286" y="207"/>
                      </a:lnTo>
                      <a:lnTo>
                        <a:pt x="1283" y="208"/>
                      </a:lnTo>
                      <a:lnTo>
                        <a:pt x="1281" y="211"/>
                      </a:lnTo>
                      <a:lnTo>
                        <a:pt x="1277" y="216"/>
                      </a:lnTo>
                      <a:lnTo>
                        <a:pt x="1273" y="225"/>
                      </a:lnTo>
                      <a:lnTo>
                        <a:pt x="1272" y="230"/>
                      </a:lnTo>
                      <a:lnTo>
                        <a:pt x="1272" y="232"/>
                      </a:lnTo>
                      <a:lnTo>
                        <a:pt x="1272" y="232"/>
                      </a:lnTo>
                      <a:lnTo>
                        <a:pt x="1272" y="235"/>
                      </a:lnTo>
                      <a:lnTo>
                        <a:pt x="1270" y="240"/>
                      </a:lnTo>
                      <a:lnTo>
                        <a:pt x="1269" y="246"/>
                      </a:lnTo>
                      <a:lnTo>
                        <a:pt x="1266" y="252"/>
                      </a:lnTo>
                      <a:lnTo>
                        <a:pt x="1262" y="258"/>
                      </a:lnTo>
                      <a:lnTo>
                        <a:pt x="1258" y="263"/>
                      </a:lnTo>
                      <a:lnTo>
                        <a:pt x="1251" y="266"/>
                      </a:lnTo>
                      <a:lnTo>
                        <a:pt x="1244" y="267"/>
                      </a:lnTo>
                      <a:lnTo>
                        <a:pt x="1244" y="267"/>
                      </a:lnTo>
                      <a:lnTo>
                        <a:pt x="1241" y="267"/>
                      </a:lnTo>
                      <a:lnTo>
                        <a:pt x="1237" y="269"/>
                      </a:lnTo>
                      <a:lnTo>
                        <a:pt x="1234" y="273"/>
                      </a:lnTo>
                      <a:lnTo>
                        <a:pt x="1232" y="276"/>
                      </a:lnTo>
                      <a:lnTo>
                        <a:pt x="1226" y="286"/>
                      </a:lnTo>
                      <a:lnTo>
                        <a:pt x="1221" y="298"/>
                      </a:lnTo>
                      <a:lnTo>
                        <a:pt x="1217" y="310"/>
                      </a:lnTo>
                      <a:lnTo>
                        <a:pt x="1215" y="323"/>
                      </a:lnTo>
                      <a:lnTo>
                        <a:pt x="1210" y="340"/>
                      </a:lnTo>
                      <a:lnTo>
                        <a:pt x="1210" y="340"/>
                      </a:lnTo>
                      <a:lnTo>
                        <a:pt x="1208" y="346"/>
                      </a:lnTo>
                      <a:lnTo>
                        <a:pt x="1203" y="351"/>
                      </a:lnTo>
                      <a:lnTo>
                        <a:pt x="1198" y="357"/>
                      </a:lnTo>
                      <a:lnTo>
                        <a:pt x="1191" y="363"/>
                      </a:lnTo>
                      <a:lnTo>
                        <a:pt x="1183" y="368"/>
                      </a:lnTo>
                      <a:lnTo>
                        <a:pt x="1174" y="373"/>
                      </a:lnTo>
                      <a:lnTo>
                        <a:pt x="1163" y="376"/>
                      </a:lnTo>
                      <a:lnTo>
                        <a:pt x="1153" y="379"/>
                      </a:lnTo>
                      <a:lnTo>
                        <a:pt x="1153" y="379"/>
                      </a:lnTo>
                      <a:lnTo>
                        <a:pt x="1142" y="381"/>
                      </a:lnTo>
                      <a:lnTo>
                        <a:pt x="1130" y="385"/>
                      </a:lnTo>
                      <a:lnTo>
                        <a:pt x="1109" y="397"/>
                      </a:lnTo>
                      <a:lnTo>
                        <a:pt x="1092" y="406"/>
                      </a:lnTo>
                      <a:lnTo>
                        <a:pt x="1085" y="409"/>
                      </a:lnTo>
                      <a:lnTo>
                        <a:pt x="1080" y="409"/>
                      </a:lnTo>
                      <a:lnTo>
                        <a:pt x="1080" y="409"/>
                      </a:lnTo>
                      <a:lnTo>
                        <a:pt x="1077" y="409"/>
                      </a:lnTo>
                      <a:lnTo>
                        <a:pt x="1072" y="412"/>
                      </a:lnTo>
                      <a:lnTo>
                        <a:pt x="1068" y="416"/>
                      </a:lnTo>
                      <a:lnTo>
                        <a:pt x="1062" y="421"/>
                      </a:lnTo>
                      <a:lnTo>
                        <a:pt x="1054" y="430"/>
                      </a:lnTo>
                      <a:lnTo>
                        <a:pt x="1052" y="434"/>
                      </a:lnTo>
                      <a:lnTo>
                        <a:pt x="1052" y="437"/>
                      </a:lnTo>
                      <a:lnTo>
                        <a:pt x="1052" y="437"/>
                      </a:lnTo>
                      <a:lnTo>
                        <a:pt x="1053" y="445"/>
                      </a:lnTo>
                      <a:lnTo>
                        <a:pt x="1053" y="459"/>
                      </a:lnTo>
                      <a:lnTo>
                        <a:pt x="1050" y="479"/>
                      </a:lnTo>
                      <a:lnTo>
                        <a:pt x="1047" y="489"/>
                      </a:lnTo>
                      <a:lnTo>
                        <a:pt x="1044" y="499"/>
                      </a:lnTo>
                      <a:lnTo>
                        <a:pt x="1044" y="499"/>
                      </a:lnTo>
                      <a:lnTo>
                        <a:pt x="1042" y="504"/>
                      </a:lnTo>
                      <a:lnTo>
                        <a:pt x="1038" y="507"/>
                      </a:lnTo>
                      <a:lnTo>
                        <a:pt x="1035" y="511"/>
                      </a:lnTo>
                      <a:lnTo>
                        <a:pt x="1030" y="513"/>
                      </a:lnTo>
                      <a:lnTo>
                        <a:pt x="1022" y="515"/>
                      </a:lnTo>
                      <a:lnTo>
                        <a:pt x="1013" y="515"/>
                      </a:lnTo>
                      <a:lnTo>
                        <a:pt x="1005" y="514"/>
                      </a:lnTo>
                      <a:lnTo>
                        <a:pt x="1000" y="512"/>
                      </a:lnTo>
                      <a:lnTo>
                        <a:pt x="995" y="509"/>
                      </a:lnTo>
                      <a:lnTo>
                        <a:pt x="994" y="507"/>
                      </a:lnTo>
                      <a:lnTo>
                        <a:pt x="994" y="506"/>
                      </a:lnTo>
                      <a:lnTo>
                        <a:pt x="994" y="506"/>
                      </a:lnTo>
                      <a:lnTo>
                        <a:pt x="994" y="504"/>
                      </a:lnTo>
                      <a:lnTo>
                        <a:pt x="993" y="500"/>
                      </a:lnTo>
                      <a:lnTo>
                        <a:pt x="991" y="497"/>
                      </a:lnTo>
                      <a:lnTo>
                        <a:pt x="987" y="493"/>
                      </a:lnTo>
                      <a:lnTo>
                        <a:pt x="984" y="491"/>
                      </a:lnTo>
                      <a:lnTo>
                        <a:pt x="979" y="489"/>
                      </a:lnTo>
                      <a:lnTo>
                        <a:pt x="976" y="489"/>
                      </a:lnTo>
                      <a:lnTo>
                        <a:pt x="971" y="489"/>
                      </a:lnTo>
                      <a:lnTo>
                        <a:pt x="971" y="489"/>
                      </a:lnTo>
                      <a:lnTo>
                        <a:pt x="947" y="495"/>
                      </a:lnTo>
                      <a:lnTo>
                        <a:pt x="934" y="497"/>
                      </a:lnTo>
                      <a:lnTo>
                        <a:pt x="926" y="498"/>
                      </a:lnTo>
                      <a:lnTo>
                        <a:pt x="926" y="498"/>
                      </a:lnTo>
                      <a:lnTo>
                        <a:pt x="912" y="497"/>
                      </a:lnTo>
                      <a:lnTo>
                        <a:pt x="887" y="498"/>
                      </a:lnTo>
                      <a:lnTo>
                        <a:pt x="859" y="500"/>
                      </a:lnTo>
                      <a:lnTo>
                        <a:pt x="847" y="501"/>
                      </a:lnTo>
                      <a:lnTo>
                        <a:pt x="838" y="504"/>
                      </a:lnTo>
                      <a:lnTo>
                        <a:pt x="838" y="504"/>
                      </a:lnTo>
                      <a:lnTo>
                        <a:pt x="829" y="508"/>
                      </a:lnTo>
                      <a:lnTo>
                        <a:pt x="818" y="515"/>
                      </a:lnTo>
                      <a:lnTo>
                        <a:pt x="792" y="536"/>
                      </a:lnTo>
                      <a:lnTo>
                        <a:pt x="768" y="554"/>
                      </a:lnTo>
                      <a:lnTo>
                        <a:pt x="760" y="559"/>
                      </a:lnTo>
                      <a:lnTo>
                        <a:pt x="756" y="562"/>
                      </a:lnTo>
                      <a:lnTo>
                        <a:pt x="756" y="562"/>
                      </a:lnTo>
                      <a:lnTo>
                        <a:pt x="749" y="561"/>
                      </a:lnTo>
                      <a:lnTo>
                        <a:pt x="739" y="557"/>
                      </a:lnTo>
                      <a:lnTo>
                        <a:pt x="734" y="555"/>
                      </a:lnTo>
                      <a:lnTo>
                        <a:pt x="730" y="551"/>
                      </a:lnTo>
                      <a:lnTo>
                        <a:pt x="728" y="548"/>
                      </a:lnTo>
                      <a:lnTo>
                        <a:pt x="728" y="544"/>
                      </a:lnTo>
                      <a:lnTo>
                        <a:pt x="728" y="544"/>
                      </a:lnTo>
                      <a:lnTo>
                        <a:pt x="728" y="541"/>
                      </a:lnTo>
                      <a:lnTo>
                        <a:pt x="727" y="539"/>
                      </a:lnTo>
                      <a:lnTo>
                        <a:pt x="724" y="534"/>
                      </a:lnTo>
                      <a:lnTo>
                        <a:pt x="719" y="531"/>
                      </a:lnTo>
                      <a:lnTo>
                        <a:pt x="712" y="526"/>
                      </a:lnTo>
                      <a:lnTo>
                        <a:pt x="696" y="516"/>
                      </a:lnTo>
                      <a:lnTo>
                        <a:pt x="687" y="511"/>
                      </a:lnTo>
                      <a:lnTo>
                        <a:pt x="678" y="503"/>
                      </a:lnTo>
                      <a:lnTo>
                        <a:pt x="678" y="503"/>
                      </a:lnTo>
                      <a:lnTo>
                        <a:pt x="673" y="499"/>
                      </a:lnTo>
                      <a:lnTo>
                        <a:pt x="668" y="496"/>
                      </a:lnTo>
                      <a:lnTo>
                        <a:pt x="661" y="493"/>
                      </a:lnTo>
                      <a:lnTo>
                        <a:pt x="654" y="492"/>
                      </a:lnTo>
                      <a:lnTo>
                        <a:pt x="640" y="490"/>
                      </a:lnTo>
                      <a:lnTo>
                        <a:pt x="626" y="490"/>
                      </a:lnTo>
                      <a:lnTo>
                        <a:pt x="612" y="491"/>
                      </a:lnTo>
                      <a:lnTo>
                        <a:pt x="599" y="493"/>
                      </a:lnTo>
                      <a:lnTo>
                        <a:pt x="586" y="496"/>
                      </a:lnTo>
                      <a:lnTo>
                        <a:pt x="586" y="496"/>
                      </a:lnTo>
                      <a:lnTo>
                        <a:pt x="556" y="511"/>
                      </a:lnTo>
                      <a:lnTo>
                        <a:pt x="538" y="520"/>
                      </a:lnTo>
                      <a:lnTo>
                        <a:pt x="525" y="525"/>
                      </a:lnTo>
                      <a:lnTo>
                        <a:pt x="525" y="525"/>
                      </a:lnTo>
                      <a:lnTo>
                        <a:pt x="515" y="526"/>
                      </a:lnTo>
                      <a:lnTo>
                        <a:pt x="498" y="526"/>
                      </a:lnTo>
                      <a:lnTo>
                        <a:pt x="489" y="526"/>
                      </a:lnTo>
                      <a:lnTo>
                        <a:pt x="479" y="524"/>
                      </a:lnTo>
                      <a:lnTo>
                        <a:pt x="469" y="521"/>
                      </a:lnTo>
                      <a:lnTo>
                        <a:pt x="459" y="516"/>
                      </a:lnTo>
                      <a:lnTo>
                        <a:pt x="459" y="516"/>
                      </a:lnTo>
                      <a:lnTo>
                        <a:pt x="450" y="511"/>
                      </a:lnTo>
                      <a:lnTo>
                        <a:pt x="442" y="504"/>
                      </a:lnTo>
                      <a:lnTo>
                        <a:pt x="436" y="497"/>
                      </a:lnTo>
                      <a:lnTo>
                        <a:pt x="430" y="490"/>
                      </a:lnTo>
                      <a:lnTo>
                        <a:pt x="422" y="478"/>
                      </a:lnTo>
                      <a:lnTo>
                        <a:pt x="417" y="471"/>
                      </a:lnTo>
                      <a:lnTo>
                        <a:pt x="417" y="471"/>
                      </a:lnTo>
                      <a:lnTo>
                        <a:pt x="415" y="467"/>
                      </a:lnTo>
                      <a:lnTo>
                        <a:pt x="413" y="465"/>
                      </a:lnTo>
                      <a:lnTo>
                        <a:pt x="404" y="459"/>
                      </a:lnTo>
                      <a:lnTo>
                        <a:pt x="388" y="449"/>
                      </a:lnTo>
                      <a:lnTo>
                        <a:pt x="388" y="449"/>
                      </a:lnTo>
                      <a:lnTo>
                        <a:pt x="386" y="448"/>
                      </a:lnTo>
                      <a:lnTo>
                        <a:pt x="383" y="449"/>
                      </a:lnTo>
                      <a:lnTo>
                        <a:pt x="376" y="454"/>
                      </a:lnTo>
                      <a:lnTo>
                        <a:pt x="369" y="458"/>
                      </a:lnTo>
                      <a:lnTo>
                        <a:pt x="361" y="463"/>
                      </a:lnTo>
                      <a:lnTo>
                        <a:pt x="361" y="463"/>
                      </a:lnTo>
                      <a:lnTo>
                        <a:pt x="355" y="464"/>
                      </a:lnTo>
                      <a:lnTo>
                        <a:pt x="349" y="463"/>
                      </a:lnTo>
                      <a:lnTo>
                        <a:pt x="341" y="460"/>
                      </a:lnTo>
                      <a:lnTo>
                        <a:pt x="333" y="456"/>
                      </a:lnTo>
                      <a:lnTo>
                        <a:pt x="325" y="451"/>
                      </a:lnTo>
                      <a:lnTo>
                        <a:pt x="317" y="446"/>
                      </a:lnTo>
                      <a:lnTo>
                        <a:pt x="310" y="440"/>
                      </a:lnTo>
                      <a:lnTo>
                        <a:pt x="306" y="433"/>
                      </a:lnTo>
                      <a:lnTo>
                        <a:pt x="306" y="433"/>
                      </a:lnTo>
                      <a:lnTo>
                        <a:pt x="303" y="429"/>
                      </a:lnTo>
                      <a:lnTo>
                        <a:pt x="298" y="424"/>
                      </a:lnTo>
                      <a:lnTo>
                        <a:pt x="295" y="422"/>
                      </a:lnTo>
                      <a:lnTo>
                        <a:pt x="290" y="420"/>
                      </a:lnTo>
                      <a:lnTo>
                        <a:pt x="282" y="416"/>
                      </a:lnTo>
                      <a:lnTo>
                        <a:pt x="276" y="416"/>
                      </a:lnTo>
                      <a:lnTo>
                        <a:pt x="276" y="416"/>
                      </a:lnTo>
                      <a:lnTo>
                        <a:pt x="273" y="426"/>
                      </a:lnTo>
                      <a:lnTo>
                        <a:pt x="271" y="433"/>
                      </a:lnTo>
                      <a:lnTo>
                        <a:pt x="266" y="439"/>
                      </a:lnTo>
                      <a:lnTo>
                        <a:pt x="259" y="443"/>
                      </a:lnTo>
                      <a:lnTo>
                        <a:pt x="259" y="443"/>
                      </a:lnTo>
                      <a:lnTo>
                        <a:pt x="255" y="447"/>
                      </a:lnTo>
                      <a:lnTo>
                        <a:pt x="250" y="449"/>
                      </a:lnTo>
                      <a:lnTo>
                        <a:pt x="242" y="456"/>
                      </a:lnTo>
                      <a:lnTo>
                        <a:pt x="239" y="459"/>
                      </a:lnTo>
                      <a:lnTo>
                        <a:pt x="233" y="462"/>
                      </a:lnTo>
                      <a:lnTo>
                        <a:pt x="227" y="463"/>
                      </a:lnTo>
                      <a:lnTo>
                        <a:pt x="221" y="462"/>
                      </a:lnTo>
                      <a:lnTo>
                        <a:pt x="221" y="462"/>
                      </a:lnTo>
                      <a:lnTo>
                        <a:pt x="209" y="460"/>
                      </a:lnTo>
                      <a:lnTo>
                        <a:pt x="200" y="459"/>
                      </a:lnTo>
                      <a:lnTo>
                        <a:pt x="193" y="460"/>
                      </a:lnTo>
                      <a:lnTo>
                        <a:pt x="184" y="465"/>
                      </a:lnTo>
                      <a:lnTo>
                        <a:pt x="184" y="465"/>
                      </a:lnTo>
                      <a:lnTo>
                        <a:pt x="180" y="467"/>
                      </a:lnTo>
                      <a:lnTo>
                        <a:pt x="174" y="467"/>
                      </a:lnTo>
                      <a:lnTo>
                        <a:pt x="163" y="465"/>
                      </a:lnTo>
                      <a:lnTo>
                        <a:pt x="157" y="465"/>
                      </a:lnTo>
                      <a:lnTo>
                        <a:pt x="154" y="466"/>
                      </a:lnTo>
                      <a:lnTo>
                        <a:pt x="150" y="470"/>
                      </a:lnTo>
                      <a:lnTo>
                        <a:pt x="148" y="475"/>
                      </a:lnTo>
                      <a:lnTo>
                        <a:pt x="148" y="475"/>
                      </a:lnTo>
                      <a:lnTo>
                        <a:pt x="148" y="489"/>
                      </a:lnTo>
                      <a:lnTo>
                        <a:pt x="148" y="497"/>
                      </a:lnTo>
                      <a:lnTo>
                        <a:pt x="147" y="500"/>
                      </a:lnTo>
                      <a:lnTo>
                        <a:pt x="146" y="504"/>
                      </a:lnTo>
                      <a:lnTo>
                        <a:pt x="142" y="506"/>
                      </a:lnTo>
                      <a:lnTo>
                        <a:pt x="138" y="509"/>
                      </a:lnTo>
                      <a:lnTo>
                        <a:pt x="138" y="509"/>
                      </a:lnTo>
                      <a:lnTo>
                        <a:pt x="133" y="512"/>
                      </a:lnTo>
                      <a:lnTo>
                        <a:pt x="130" y="514"/>
                      </a:lnTo>
                      <a:lnTo>
                        <a:pt x="127" y="518"/>
                      </a:lnTo>
                      <a:lnTo>
                        <a:pt x="126" y="520"/>
                      </a:lnTo>
                      <a:lnTo>
                        <a:pt x="124" y="522"/>
                      </a:lnTo>
                      <a:lnTo>
                        <a:pt x="121" y="523"/>
                      </a:lnTo>
                      <a:lnTo>
                        <a:pt x="115" y="525"/>
                      </a:lnTo>
                      <a:lnTo>
                        <a:pt x="115" y="525"/>
                      </a:lnTo>
                      <a:lnTo>
                        <a:pt x="93" y="532"/>
                      </a:lnTo>
                      <a:lnTo>
                        <a:pt x="64" y="540"/>
                      </a:lnTo>
                      <a:lnTo>
                        <a:pt x="35" y="548"/>
                      </a:lnTo>
                      <a:lnTo>
                        <a:pt x="25" y="550"/>
                      </a:lnTo>
                      <a:lnTo>
                        <a:pt x="19" y="553"/>
                      </a:lnTo>
                      <a:lnTo>
                        <a:pt x="19" y="553"/>
                      </a:lnTo>
                      <a:lnTo>
                        <a:pt x="14" y="555"/>
                      </a:lnTo>
                      <a:lnTo>
                        <a:pt x="5" y="556"/>
                      </a:lnTo>
                      <a:lnTo>
                        <a:pt x="5" y="556"/>
                      </a:lnTo>
                      <a:lnTo>
                        <a:pt x="6" y="569"/>
                      </a:lnTo>
                      <a:lnTo>
                        <a:pt x="6" y="574"/>
                      </a:lnTo>
                      <a:lnTo>
                        <a:pt x="8" y="579"/>
                      </a:lnTo>
                      <a:lnTo>
                        <a:pt x="8" y="579"/>
                      </a:lnTo>
                      <a:lnTo>
                        <a:pt x="14" y="584"/>
                      </a:lnTo>
                      <a:lnTo>
                        <a:pt x="19" y="589"/>
                      </a:lnTo>
                      <a:lnTo>
                        <a:pt x="32" y="596"/>
                      </a:lnTo>
                      <a:lnTo>
                        <a:pt x="38" y="599"/>
                      </a:lnTo>
                      <a:lnTo>
                        <a:pt x="40" y="602"/>
                      </a:lnTo>
                      <a:lnTo>
                        <a:pt x="41" y="604"/>
                      </a:lnTo>
                      <a:lnTo>
                        <a:pt x="41" y="607"/>
                      </a:lnTo>
                      <a:lnTo>
                        <a:pt x="41" y="611"/>
                      </a:lnTo>
                      <a:lnTo>
                        <a:pt x="41" y="615"/>
                      </a:lnTo>
                      <a:lnTo>
                        <a:pt x="39" y="621"/>
                      </a:lnTo>
                      <a:lnTo>
                        <a:pt x="39" y="621"/>
                      </a:lnTo>
                      <a:lnTo>
                        <a:pt x="38" y="621"/>
                      </a:lnTo>
                      <a:lnTo>
                        <a:pt x="35" y="621"/>
                      </a:lnTo>
                      <a:lnTo>
                        <a:pt x="31" y="621"/>
                      </a:lnTo>
                      <a:lnTo>
                        <a:pt x="31" y="621"/>
                      </a:lnTo>
                      <a:lnTo>
                        <a:pt x="33" y="631"/>
                      </a:lnTo>
                      <a:lnTo>
                        <a:pt x="34" y="641"/>
                      </a:lnTo>
                      <a:lnTo>
                        <a:pt x="33" y="652"/>
                      </a:lnTo>
                      <a:lnTo>
                        <a:pt x="30" y="661"/>
                      </a:lnTo>
                      <a:lnTo>
                        <a:pt x="30" y="661"/>
                      </a:lnTo>
                      <a:lnTo>
                        <a:pt x="28" y="662"/>
                      </a:lnTo>
                      <a:lnTo>
                        <a:pt x="25" y="661"/>
                      </a:lnTo>
                      <a:lnTo>
                        <a:pt x="23" y="661"/>
                      </a:lnTo>
                      <a:lnTo>
                        <a:pt x="22" y="662"/>
                      </a:lnTo>
                      <a:lnTo>
                        <a:pt x="22" y="662"/>
                      </a:lnTo>
                      <a:lnTo>
                        <a:pt x="20" y="665"/>
                      </a:lnTo>
                      <a:lnTo>
                        <a:pt x="20" y="669"/>
                      </a:lnTo>
                      <a:lnTo>
                        <a:pt x="20" y="672"/>
                      </a:lnTo>
                      <a:lnTo>
                        <a:pt x="19" y="675"/>
                      </a:lnTo>
                      <a:lnTo>
                        <a:pt x="19" y="675"/>
                      </a:lnTo>
                      <a:lnTo>
                        <a:pt x="15" y="681"/>
                      </a:lnTo>
                      <a:lnTo>
                        <a:pt x="10" y="686"/>
                      </a:lnTo>
                      <a:lnTo>
                        <a:pt x="6" y="688"/>
                      </a:lnTo>
                      <a:lnTo>
                        <a:pt x="0" y="689"/>
                      </a:lnTo>
                      <a:lnTo>
                        <a:pt x="0" y="689"/>
                      </a:lnTo>
                      <a:lnTo>
                        <a:pt x="41" y="756"/>
                      </a:lnTo>
                      <a:lnTo>
                        <a:pt x="41" y="756"/>
                      </a:lnTo>
                      <a:lnTo>
                        <a:pt x="48" y="756"/>
                      </a:lnTo>
                      <a:lnTo>
                        <a:pt x="55" y="757"/>
                      </a:lnTo>
                      <a:lnTo>
                        <a:pt x="61" y="760"/>
                      </a:lnTo>
                      <a:lnTo>
                        <a:pt x="67" y="764"/>
                      </a:lnTo>
                      <a:lnTo>
                        <a:pt x="67" y="764"/>
                      </a:lnTo>
                      <a:lnTo>
                        <a:pt x="74" y="773"/>
                      </a:lnTo>
                      <a:lnTo>
                        <a:pt x="81" y="783"/>
                      </a:lnTo>
                      <a:lnTo>
                        <a:pt x="93" y="804"/>
                      </a:lnTo>
                      <a:lnTo>
                        <a:pt x="104" y="826"/>
                      </a:lnTo>
                      <a:lnTo>
                        <a:pt x="113" y="848"/>
                      </a:lnTo>
                      <a:lnTo>
                        <a:pt x="113" y="848"/>
                      </a:lnTo>
                      <a:lnTo>
                        <a:pt x="114" y="855"/>
                      </a:lnTo>
                      <a:lnTo>
                        <a:pt x="114" y="863"/>
                      </a:lnTo>
                      <a:lnTo>
                        <a:pt x="114" y="878"/>
                      </a:lnTo>
                      <a:lnTo>
                        <a:pt x="114" y="878"/>
                      </a:lnTo>
                      <a:lnTo>
                        <a:pt x="118" y="878"/>
                      </a:lnTo>
                      <a:lnTo>
                        <a:pt x="122" y="879"/>
                      </a:lnTo>
                      <a:lnTo>
                        <a:pt x="125" y="881"/>
                      </a:lnTo>
                      <a:lnTo>
                        <a:pt x="127" y="884"/>
                      </a:lnTo>
                      <a:lnTo>
                        <a:pt x="127" y="884"/>
                      </a:lnTo>
                      <a:lnTo>
                        <a:pt x="156" y="948"/>
                      </a:lnTo>
                      <a:lnTo>
                        <a:pt x="182" y="1014"/>
                      </a:lnTo>
                      <a:lnTo>
                        <a:pt x="182" y="1014"/>
                      </a:lnTo>
                      <a:lnTo>
                        <a:pt x="177" y="1016"/>
                      </a:lnTo>
                      <a:lnTo>
                        <a:pt x="176" y="1018"/>
                      </a:lnTo>
                      <a:lnTo>
                        <a:pt x="176" y="1020"/>
                      </a:lnTo>
                      <a:lnTo>
                        <a:pt x="176" y="1023"/>
                      </a:lnTo>
                      <a:lnTo>
                        <a:pt x="177" y="1027"/>
                      </a:lnTo>
                      <a:lnTo>
                        <a:pt x="177" y="1030"/>
                      </a:lnTo>
                      <a:lnTo>
                        <a:pt x="176" y="1033"/>
                      </a:lnTo>
                      <a:lnTo>
                        <a:pt x="173" y="1035"/>
                      </a:lnTo>
                      <a:lnTo>
                        <a:pt x="173" y="1035"/>
                      </a:lnTo>
                      <a:lnTo>
                        <a:pt x="193" y="1048"/>
                      </a:lnTo>
                      <a:lnTo>
                        <a:pt x="202" y="1055"/>
                      </a:lnTo>
                      <a:lnTo>
                        <a:pt x="213" y="1063"/>
                      </a:lnTo>
                      <a:lnTo>
                        <a:pt x="221" y="1072"/>
                      </a:lnTo>
                      <a:lnTo>
                        <a:pt x="227" y="1083"/>
                      </a:lnTo>
                      <a:lnTo>
                        <a:pt x="232" y="1095"/>
                      </a:lnTo>
                      <a:lnTo>
                        <a:pt x="235" y="1109"/>
                      </a:lnTo>
                      <a:lnTo>
                        <a:pt x="235" y="1109"/>
                      </a:lnTo>
                      <a:lnTo>
                        <a:pt x="239" y="1118"/>
                      </a:lnTo>
                      <a:lnTo>
                        <a:pt x="241" y="1122"/>
                      </a:lnTo>
                      <a:lnTo>
                        <a:pt x="245" y="1128"/>
                      </a:lnTo>
                      <a:lnTo>
                        <a:pt x="249" y="1133"/>
                      </a:lnTo>
                      <a:lnTo>
                        <a:pt x="254" y="1136"/>
                      </a:lnTo>
                      <a:lnTo>
                        <a:pt x="259" y="1138"/>
                      </a:lnTo>
                      <a:lnTo>
                        <a:pt x="265" y="1138"/>
                      </a:lnTo>
                      <a:lnTo>
                        <a:pt x="265" y="1138"/>
                      </a:lnTo>
                      <a:lnTo>
                        <a:pt x="273" y="1136"/>
                      </a:lnTo>
                      <a:lnTo>
                        <a:pt x="276" y="1135"/>
                      </a:lnTo>
                      <a:lnTo>
                        <a:pt x="280" y="1136"/>
                      </a:lnTo>
                      <a:lnTo>
                        <a:pt x="280" y="1136"/>
                      </a:lnTo>
                      <a:lnTo>
                        <a:pt x="284" y="1139"/>
                      </a:lnTo>
                      <a:lnTo>
                        <a:pt x="288" y="1143"/>
                      </a:lnTo>
                      <a:lnTo>
                        <a:pt x="290" y="1149"/>
                      </a:lnTo>
                      <a:lnTo>
                        <a:pt x="290" y="1155"/>
                      </a:lnTo>
                      <a:lnTo>
                        <a:pt x="290" y="1155"/>
                      </a:lnTo>
                      <a:lnTo>
                        <a:pt x="301" y="1155"/>
                      </a:lnTo>
                      <a:lnTo>
                        <a:pt x="313" y="1153"/>
                      </a:lnTo>
                      <a:lnTo>
                        <a:pt x="323" y="1151"/>
                      </a:lnTo>
                      <a:lnTo>
                        <a:pt x="334" y="1146"/>
                      </a:lnTo>
                      <a:lnTo>
                        <a:pt x="334" y="1146"/>
                      </a:lnTo>
                      <a:lnTo>
                        <a:pt x="339" y="1145"/>
                      </a:lnTo>
                      <a:lnTo>
                        <a:pt x="345" y="1145"/>
                      </a:lnTo>
                      <a:lnTo>
                        <a:pt x="355" y="1146"/>
                      </a:lnTo>
                      <a:lnTo>
                        <a:pt x="364" y="1146"/>
                      </a:lnTo>
                      <a:lnTo>
                        <a:pt x="367" y="1145"/>
                      </a:lnTo>
                      <a:lnTo>
                        <a:pt x="370" y="1143"/>
                      </a:lnTo>
                      <a:lnTo>
                        <a:pt x="370" y="1143"/>
                      </a:lnTo>
                      <a:lnTo>
                        <a:pt x="379" y="1133"/>
                      </a:lnTo>
                      <a:lnTo>
                        <a:pt x="388" y="1122"/>
                      </a:lnTo>
                      <a:lnTo>
                        <a:pt x="398" y="1114"/>
                      </a:lnTo>
                      <a:lnTo>
                        <a:pt x="407" y="1106"/>
                      </a:lnTo>
                      <a:lnTo>
                        <a:pt x="417" y="1099"/>
                      </a:lnTo>
                      <a:lnTo>
                        <a:pt x="427" y="1091"/>
                      </a:lnTo>
                      <a:lnTo>
                        <a:pt x="436" y="1081"/>
                      </a:lnTo>
                      <a:lnTo>
                        <a:pt x="442" y="1072"/>
                      </a:lnTo>
                      <a:lnTo>
                        <a:pt x="442" y="1072"/>
                      </a:lnTo>
                      <a:lnTo>
                        <a:pt x="446" y="1068"/>
                      </a:lnTo>
                      <a:lnTo>
                        <a:pt x="449" y="1066"/>
                      </a:lnTo>
                      <a:lnTo>
                        <a:pt x="457" y="1060"/>
                      </a:lnTo>
                      <a:lnTo>
                        <a:pt x="461" y="1056"/>
                      </a:lnTo>
                      <a:lnTo>
                        <a:pt x="463" y="1053"/>
                      </a:lnTo>
                      <a:lnTo>
                        <a:pt x="465" y="1050"/>
                      </a:lnTo>
                      <a:lnTo>
                        <a:pt x="466" y="1044"/>
                      </a:lnTo>
                      <a:lnTo>
                        <a:pt x="466" y="1044"/>
                      </a:lnTo>
                      <a:lnTo>
                        <a:pt x="475" y="1046"/>
                      </a:lnTo>
                      <a:lnTo>
                        <a:pt x="483" y="1047"/>
                      </a:lnTo>
                      <a:lnTo>
                        <a:pt x="499" y="1051"/>
                      </a:lnTo>
                      <a:lnTo>
                        <a:pt x="507" y="1052"/>
                      </a:lnTo>
                      <a:lnTo>
                        <a:pt x="514" y="1051"/>
                      </a:lnTo>
                      <a:lnTo>
                        <a:pt x="522" y="1048"/>
                      </a:lnTo>
                      <a:lnTo>
                        <a:pt x="529" y="1043"/>
                      </a:lnTo>
                      <a:lnTo>
                        <a:pt x="529" y="1043"/>
                      </a:lnTo>
                      <a:lnTo>
                        <a:pt x="537" y="1036"/>
                      </a:lnTo>
                      <a:lnTo>
                        <a:pt x="545" y="1030"/>
                      </a:lnTo>
                      <a:lnTo>
                        <a:pt x="553" y="1025"/>
                      </a:lnTo>
                      <a:lnTo>
                        <a:pt x="561" y="1021"/>
                      </a:lnTo>
                      <a:lnTo>
                        <a:pt x="579" y="1016"/>
                      </a:lnTo>
                      <a:lnTo>
                        <a:pt x="597" y="1010"/>
                      </a:lnTo>
                      <a:lnTo>
                        <a:pt x="597" y="1010"/>
                      </a:lnTo>
                      <a:lnTo>
                        <a:pt x="608" y="1009"/>
                      </a:lnTo>
                      <a:lnTo>
                        <a:pt x="614" y="1008"/>
                      </a:lnTo>
                      <a:lnTo>
                        <a:pt x="615" y="1005"/>
                      </a:lnTo>
                      <a:lnTo>
                        <a:pt x="616" y="1004"/>
                      </a:lnTo>
                      <a:lnTo>
                        <a:pt x="616" y="1004"/>
                      </a:lnTo>
                      <a:lnTo>
                        <a:pt x="620" y="992"/>
                      </a:lnTo>
                      <a:lnTo>
                        <a:pt x="626" y="981"/>
                      </a:lnTo>
                      <a:lnTo>
                        <a:pt x="638" y="961"/>
                      </a:lnTo>
                      <a:lnTo>
                        <a:pt x="644" y="951"/>
                      </a:lnTo>
                      <a:lnTo>
                        <a:pt x="649" y="940"/>
                      </a:lnTo>
                      <a:lnTo>
                        <a:pt x="654" y="930"/>
                      </a:lnTo>
                      <a:lnTo>
                        <a:pt x="656" y="918"/>
                      </a:lnTo>
                      <a:lnTo>
                        <a:pt x="656" y="918"/>
                      </a:lnTo>
                      <a:lnTo>
                        <a:pt x="656" y="915"/>
                      </a:lnTo>
                      <a:lnTo>
                        <a:pt x="654" y="914"/>
                      </a:lnTo>
                      <a:lnTo>
                        <a:pt x="651" y="913"/>
                      </a:lnTo>
                      <a:lnTo>
                        <a:pt x="647" y="913"/>
                      </a:lnTo>
                      <a:lnTo>
                        <a:pt x="647" y="913"/>
                      </a:lnTo>
                      <a:lnTo>
                        <a:pt x="653" y="892"/>
                      </a:lnTo>
                      <a:lnTo>
                        <a:pt x="654" y="887"/>
                      </a:lnTo>
                      <a:lnTo>
                        <a:pt x="654" y="882"/>
                      </a:lnTo>
                      <a:lnTo>
                        <a:pt x="653" y="879"/>
                      </a:lnTo>
                      <a:lnTo>
                        <a:pt x="651" y="876"/>
                      </a:lnTo>
                      <a:lnTo>
                        <a:pt x="651" y="876"/>
                      </a:lnTo>
                      <a:lnTo>
                        <a:pt x="647" y="873"/>
                      </a:lnTo>
                      <a:lnTo>
                        <a:pt x="643" y="872"/>
                      </a:lnTo>
                      <a:lnTo>
                        <a:pt x="633" y="873"/>
                      </a:lnTo>
                      <a:lnTo>
                        <a:pt x="623" y="873"/>
                      </a:lnTo>
                      <a:lnTo>
                        <a:pt x="619" y="872"/>
                      </a:lnTo>
                      <a:lnTo>
                        <a:pt x="615" y="871"/>
                      </a:lnTo>
                      <a:lnTo>
                        <a:pt x="615" y="871"/>
                      </a:lnTo>
                      <a:lnTo>
                        <a:pt x="604" y="862"/>
                      </a:lnTo>
                      <a:lnTo>
                        <a:pt x="593" y="856"/>
                      </a:lnTo>
                      <a:lnTo>
                        <a:pt x="581" y="851"/>
                      </a:lnTo>
                      <a:lnTo>
                        <a:pt x="570" y="847"/>
                      </a:lnTo>
                      <a:lnTo>
                        <a:pt x="557" y="845"/>
                      </a:lnTo>
                      <a:lnTo>
                        <a:pt x="546" y="844"/>
                      </a:lnTo>
                      <a:lnTo>
                        <a:pt x="533" y="843"/>
                      </a:lnTo>
                      <a:lnTo>
                        <a:pt x="520" y="844"/>
                      </a:lnTo>
                      <a:lnTo>
                        <a:pt x="520" y="844"/>
                      </a:lnTo>
                      <a:lnTo>
                        <a:pt x="512" y="843"/>
                      </a:lnTo>
                      <a:lnTo>
                        <a:pt x="504" y="840"/>
                      </a:lnTo>
                      <a:lnTo>
                        <a:pt x="497" y="837"/>
                      </a:lnTo>
                      <a:lnTo>
                        <a:pt x="490" y="832"/>
                      </a:lnTo>
                      <a:lnTo>
                        <a:pt x="483" y="827"/>
                      </a:lnTo>
                      <a:lnTo>
                        <a:pt x="475" y="823"/>
                      </a:lnTo>
                      <a:lnTo>
                        <a:pt x="466" y="821"/>
                      </a:lnTo>
                      <a:lnTo>
                        <a:pt x="456" y="820"/>
                      </a:lnTo>
                      <a:lnTo>
                        <a:pt x="456" y="820"/>
                      </a:lnTo>
                      <a:lnTo>
                        <a:pt x="447" y="820"/>
                      </a:lnTo>
                      <a:lnTo>
                        <a:pt x="439" y="816"/>
                      </a:lnTo>
                      <a:lnTo>
                        <a:pt x="431" y="812"/>
                      </a:lnTo>
                      <a:lnTo>
                        <a:pt x="423" y="805"/>
                      </a:lnTo>
                      <a:lnTo>
                        <a:pt x="409" y="791"/>
                      </a:lnTo>
                      <a:lnTo>
                        <a:pt x="403" y="785"/>
                      </a:lnTo>
                      <a:lnTo>
                        <a:pt x="396" y="778"/>
                      </a:lnTo>
                      <a:lnTo>
                        <a:pt x="396" y="778"/>
                      </a:lnTo>
                      <a:lnTo>
                        <a:pt x="391" y="773"/>
                      </a:lnTo>
                      <a:lnTo>
                        <a:pt x="387" y="766"/>
                      </a:lnTo>
                      <a:lnTo>
                        <a:pt x="383" y="760"/>
                      </a:lnTo>
                      <a:lnTo>
                        <a:pt x="380" y="753"/>
                      </a:lnTo>
                      <a:lnTo>
                        <a:pt x="378" y="744"/>
                      </a:lnTo>
                      <a:lnTo>
                        <a:pt x="376" y="735"/>
                      </a:lnTo>
                      <a:lnTo>
                        <a:pt x="376" y="725"/>
                      </a:lnTo>
                      <a:lnTo>
                        <a:pt x="378" y="716"/>
                      </a:lnTo>
                      <a:lnTo>
                        <a:pt x="378" y="716"/>
                      </a:lnTo>
                      <a:lnTo>
                        <a:pt x="384" y="720"/>
                      </a:lnTo>
                      <a:lnTo>
                        <a:pt x="391" y="723"/>
                      </a:lnTo>
                      <a:lnTo>
                        <a:pt x="404" y="732"/>
                      </a:lnTo>
                      <a:lnTo>
                        <a:pt x="415" y="743"/>
                      </a:lnTo>
                      <a:lnTo>
                        <a:pt x="425" y="753"/>
                      </a:lnTo>
                      <a:lnTo>
                        <a:pt x="437" y="763"/>
                      </a:lnTo>
                      <a:lnTo>
                        <a:pt x="448" y="772"/>
                      </a:lnTo>
                      <a:lnTo>
                        <a:pt x="455" y="776"/>
                      </a:lnTo>
                      <a:lnTo>
                        <a:pt x="461" y="778"/>
                      </a:lnTo>
                      <a:lnTo>
                        <a:pt x="469" y="780"/>
                      </a:lnTo>
                      <a:lnTo>
                        <a:pt x="477" y="782"/>
                      </a:lnTo>
                      <a:lnTo>
                        <a:pt x="477" y="782"/>
                      </a:lnTo>
                      <a:lnTo>
                        <a:pt x="486" y="782"/>
                      </a:lnTo>
                      <a:lnTo>
                        <a:pt x="495" y="781"/>
                      </a:lnTo>
                      <a:lnTo>
                        <a:pt x="513" y="779"/>
                      </a:lnTo>
                      <a:lnTo>
                        <a:pt x="531" y="774"/>
                      </a:lnTo>
                      <a:lnTo>
                        <a:pt x="540" y="774"/>
                      </a:lnTo>
                      <a:lnTo>
                        <a:pt x="549" y="774"/>
                      </a:lnTo>
                      <a:lnTo>
                        <a:pt x="549" y="774"/>
                      </a:lnTo>
                      <a:lnTo>
                        <a:pt x="558" y="776"/>
                      </a:lnTo>
                      <a:lnTo>
                        <a:pt x="566" y="778"/>
                      </a:lnTo>
                      <a:lnTo>
                        <a:pt x="575" y="781"/>
                      </a:lnTo>
                      <a:lnTo>
                        <a:pt x="582" y="785"/>
                      </a:lnTo>
                      <a:lnTo>
                        <a:pt x="582" y="785"/>
                      </a:lnTo>
                      <a:lnTo>
                        <a:pt x="591" y="791"/>
                      </a:lnTo>
                      <a:lnTo>
                        <a:pt x="599" y="798"/>
                      </a:lnTo>
                      <a:lnTo>
                        <a:pt x="615" y="814"/>
                      </a:lnTo>
                      <a:lnTo>
                        <a:pt x="624" y="822"/>
                      </a:lnTo>
                      <a:lnTo>
                        <a:pt x="632" y="828"/>
                      </a:lnTo>
                      <a:lnTo>
                        <a:pt x="643" y="832"/>
                      </a:lnTo>
                      <a:lnTo>
                        <a:pt x="653" y="836"/>
                      </a:lnTo>
                      <a:lnTo>
                        <a:pt x="653" y="836"/>
                      </a:lnTo>
                      <a:lnTo>
                        <a:pt x="664" y="836"/>
                      </a:lnTo>
                      <a:lnTo>
                        <a:pt x="674" y="835"/>
                      </a:lnTo>
                      <a:lnTo>
                        <a:pt x="697" y="829"/>
                      </a:lnTo>
                      <a:lnTo>
                        <a:pt x="707" y="826"/>
                      </a:lnTo>
                      <a:lnTo>
                        <a:pt x="719" y="824"/>
                      </a:lnTo>
                      <a:lnTo>
                        <a:pt x="729" y="823"/>
                      </a:lnTo>
                      <a:lnTo>
                        <a:pt x="739" y="826"/>
                      </a:lnTo>
                      <a:lnTo>
                        <a:pt x="739" y="826"/>
                      </a:lnTo>
                      <a:lnTo>
                        <a:pt x="742" y="827"/>
                      </a:lnTo>
                      <a:lnTo>
                        <a:pt x="744" y="829"/>
                      </a:lnTo>
                      <a:lnTo>
                        <a:pt x="748" y="837"/>
                      </a:lnTo>
                      <a:lnTo>
                        <a:pt x="752" y="845"/>
                      </a:lnTo>
                      <a:lnTo>
                        <a:pt x="756" y="851"/>
                      </a:lnTo>
                      <a:lnTo>
                        <a:pt x="756" y="851"/>
                      </a:lnTo>
                      <a:lnTo>
                        <a:pt x="760" y="854"/>
                      </a:lnTo>
                      <a:lnTo>
                        <a:pt x="763" y="855"/>
                      </a:lnTo>
                      <a:lnTo>
                        <a:pt x="771" y="857"/>
                      </a:lnTo>
                      <a:lnTo>
                        <a:pt x="779" y="856"/>
                      </a:lnTo>
                      <a:lnTo>
                        <a:pt x="787" y="855"/>
                      </a:lnTo>
                      <a:lnTo>
                        <a:pt x="795" y="853"/>
                      </a:lnTo>
                      <a:lnTo>
                        <a:pt x="803" y="852"/>
                      </a:lnTo>
                      <a:lnTo>
                        <a:pt x="811" y="852"/>
                      </a:lnTo>
                      <a:lnTo>
                        <a:pt x="814" y="853"/>
                      </a:lnTo>
                      <a:lnTo>
                        <a:pt x="818" y="855"/>
                      </a:lnTo>
                      <a:lnTo>
                        <a:pt x="818" y="855"/>
                      </a:lnTo>
                      <a:lnTo>
                        <a:pt x="825" y="860"/>
                      </a:lnTo>
                      <a:lnTo>
                        <a:pt x="829" y="865"/>
                      </a:lnTo>
                      <a:lnTo>
                        <a:pt x="834" y="873"/>
                      </a:lnTo>
                      <a:lnTo>
                        <a:pt x="838" y="880"/>
                      </a:lnTo>
                      <a:lnTo>
                        <a:pt x="842" y="888"/>
                      </a:lnTo>
                      <a:lnTo>
                        <a:pt x="845" y="895"/>
                      </a:lnTo>
                      <a:lnTo>
                        <a:pt x="850" y="900"/>
                      </a:lnTo>
                      <a:lnTo>
                        <a:pt x="855" y="904"/>
                      </a:lnTo>
                      <a:lnTo>
                        <a:pt x="855" y="904"/>
                      </a:lnTo>
                      <a:lnTo>
                        <a:pt x="867" y="910"/>
                      </a:lnTo>
                      <a:lnTo>
                        <a:pt x="876" y="917"/>
                      </a:lnTo>
                      <a:lnTo>
                        <a:pt x="885" y="923"/>
                      </a:lnTo>
                      <a:lnTo>
                        <a:pt x="893" y="931"/>
                      </a:lnTo>
                      <a:lnTo>
                        <a:pt x="900" y="940"/>
                      </a:lnTo>
                      <a:lnTo>
                        <a:pt x="905" y="950"/>
                      </a:lnTo>
                      <a:lnTo>
                        <a:pt x="911" y="961"/>
                      </a:lnTo>
                      <a:lnTo>
                        <a:pt x="916" y="972"/>
                      </a:lnTo>
                      <a:lnTo>
                        <a:pt x="916" y="972"/>
                      </a:lnTo>
                      <a:lnTo>
                        <a:pt x="917" y="976"/>
                      </a:lnTo>
                      <a:lnTo>
                        <a:pt x="919" y="978"/>
                      </a:lnTo>
                      <a:lnTo>
                        <a:pt x="921" y="978"/>
                      </a:lnTo>
                      <a:lnTo>
                        <a:pt x="923" y="979"/>
                      </a:lnTo>
                      <a:lnTo>
                        <a:pt x="929" y="978"/>
                      </a:lnTo>
                      <a:lnTo>
                        <a:pt x="935" y="976"/>
                      </a:lnTo>
                      <a:lnTo>
                        <a:pt x="942" y="975"/>
                      </a:lnTo>
                      <a:lnTo>
                        <a:pt x="949" y="975"/>
                      </a:lnTo>
                      <a:lnTo>
                        <a:pt x="952" y="976"/>
                      </a:lnTo>
                      <a:lnTo>
                        <a:pt x="954" y="978"/>
                      </a:lnTo>
                      <a:lnTo>
                        <a:pt x="958" y="980"/>
                      </a:lnTo>
                      <a:lnTo>
                        <a:pt x="960" y="985"/>
                      </a:lnTo>
                      <a:lnTo>
                        <a:pt x="960" y="985"/>
                      </a:lnTo>
                      <a:lnTo>
                        <a:pt x="964" y="995"/>
                      </a:lnTo>
                      <a:lnTo>
                        <a:pt x="967" y="1006"/>
                      </a:lnTo>
                      <a:lnTo>
                        <a:pt x="971" y="1030"/>
                      </a:lnTo>
                      <a:lnTo>
                        <a:pt x="976" y="1053"/>
                      </a:lnTo>
                      <a:lnTo>
                        <a:pt x="978" y="1064"/>
                      </a:lnTo>
                      <a:lnTo>
                        <a:pt x="983" y="1076"/>
                      </a:lnTo>
                      <a:lnTo>
                        <a:pt x="983" y="1076"/>
                      </a:lnTo>
                      <a:lnTo>
                        <a:pt x="986" y="1086"/>
                      </a:lnTo>
                      <a:lnTo>
                        <a:pt x="987" y="1097"/>
                      </a:lnTo>
                      <a:lnTo>
                        <a:pt x="989" y="1109"/>
                      </a:lnTo>
                      <a:lnTo>
                        <a:pt x="992" y="1120"/>
                      </a:lnTo>
                      <a:lnTo>
                        <a:pt x="992" y="1120"/>
                      </a:lnTo>
                      <a:lnTo>
                        <a:pt x="995" y="1130"/>
                      </a:lnTo>
                      <a:lnTo>
                        <a:pt x="1001" y="1141"/>
                      </a:lnTo>
                      <a:lnTo>
                        <a:pt x="1008" y="1150"/>
                      </a:lnTo>
                      <a:lnTo>
                        <a:pt x="1016" y="1159"/>
                      </a:lnTo>
                      <a:lnTo>
                        <a:pt x="1032" y="1175"/>
                      </a:lnTo>
                      <a:lnTo>
                        <a:pt x="1047" y="1192"/>
                      </a:lnTo>
                      <a:lnTo>
                        <a:pt x="1047" y="1192"/>
                      </a:lnTo>
                      <a:lnTo>
                        <a:pt x="1052" y="1200"/>
                      </a:lnTo>
                      <a:lnTo>
                        <a:pt x="1055" y="1208"/>
                      </a:lnTo>
                      <a:lnTo>
                        <a:pt x="1058" y="1217"/>
                      </a:lnTo>
                      <a:lnTo>
                        <a:pt x="1059" y="1226"/>
                      </a:lnTo>
                      <a:lnTo>
                        <a:pt x="1063" y="1243"/>
                      </a:lnTo>
                      <a:lnTo>
                        <a:pt x="1066" y="1252"/>
                      </a:lnTo>
                      <a:lnTo>
                        <a:pt x="1070" y="1260"/>
                      </a:lnTo>
                      <a:lnTo>
                        <a:pt x="1070" y="1260"/>
                      </a:lnTo>
                      <a:lnTo>
                        <a:pt x="1079" y="1273"/>
                      </a:lnTo>
                      <a:lnTo>
                        <a:pt x="1085" y="1277"/>
                      </a:lnTo>
                      <a:lnTo>
                        <a:pt x="1091" y="1282"/>
                      </a:lnTo>
                      <a:lnTo>
                        <a:pt x="1098" y="1285"/>
                      </a:lnTo>
                      <a:lnTo>
                        <a:pt x="1103" y="1287"/>
                      </a:lnTo>
                      <a:lnTo>
                        <a:pt x="1110" y="1287"/>
                      </a:lnTo>
                      <a:lnTo>
                        <a:pt x="1117" y="1285"/>
                      </a:lnTo>
                      <a:lnTo>
                        <a:pt x="1117" y="1285"/>
                      </a:lnTo>
                      <a:lnTo>
                        <a:pt x="1124" y="1282"/>
                      </a:lnTo>
                      <a:lnTo>
                        <a:pt x="1128" y="1276"/>
                      </a:lnTo>
                      <a:lnTo>
                        <a:pt x="1133" y="1270"/>
                      </a:lnTo>
                      <a:lnTo>
                        <a:pt x="1137" y="1265"/>
                      </a:lnTo>
                      <a:lnTo>
                        <a:pt x="1145" y="1251"/>
                      </a:lnTo>
                      <a:lnTo>
                        <a:pt x="1153" y="1238"/>
                      </a:lnTo>
                      <a:lnTo>
                        <a:pt x="1153" y="1238"/>
                      </a:lnTo>
                      <a:lnTo>
                        <a:pt x="1157" y="1234"/>
                      </a:lnTo>
                      <a:lnTo>
                        <a:pt x="1158" y="1230"/>
                      </a:lnTo>
                      <a:lnTo>
                        <a:pt x="1159" y="1226"/>
                      </a:lnTo>
                      <a:lnTo>
                        <a:pt x="1159" y="1221"/>
                      </a:lnTo>
                      <a:lnTo>
                        <a:pt x="1158" y="1213"/>
                      </a:lnTo>
                      <a:lnTo>
                        <a:pt x="1154" y="1204"/>
                      </a:lnTo>
                      <a:lnTo>
                        <a:pt x="1146" y="1185"/>
                      </a:lnTo>
                      <a:lnTo>
                        <a:pt x="1144" y="1176"/>
                      </a:lnTo>
                      <a:lnTo>
                        <a:pt x="1143" y="1166"/>
                      </a:lnTo>
                      <a:lnTo>
                        <a:pt x="1143" y="1166"/>
                      </a:lnTo>
                      <a:lnTo>
                        <a:pt x="1144" y="1160"/>
                      </a:lnTo>
                      <a:lnTo>
                        <a:pt x="1146" y="1154"/>
                      </a:lnTo>
                      <a:lnTo>
                        <a:pt x="1153" y="1143"/>
                      </a:lnTo>
                      <a:lnTo>
                        <a:pt x="1157" y="1138"/>
                      </a:lnTo>
                      <a:lnTo>
                        <a:pt x="1159" y="1133"/>
                      </a:lnTo>
                      <a:lnTo>
                        <a:pt x="1161" y="1127"/>
                      </a:lnTo>
                      <a:lnTo>
                        <a:pt x="1161" y="1120"/>
                      </a:lnTo>
                      <a:lnTo>
                        <a:pt x="1161" y="1120"/>
                      </a:lnTo>
                      <a:lnTo>
                        <a:pt x="1160" y="1118"/>
                      </a:lnTo>
                      <a:lnTo>
                        <a:pt x="1158" y="1116"/>
                      </a:lnTo>
                      <a:lnTo>
                        <a:pt x="1156" y="1114"/>
                      </a:lnTo>
                      <a:lnTo>
                        <a:pt x="1152" y="1114"/>
                      </a:lnTo>
                      <a:lnTo>
                        <a:pt x="1152" y="1114"/>
                      </a:lnTo>
                      <a:lnTo>
                        <a:pt x="1152" y="1110"/>
                      </a:lnTo>
                      <a:lnTo>
                        <a:pt x="1153" y="1104"/>
                      </a:lnTo>
                      <a:lnTo>
                        <a:pt x="1156" y="1100"/>
                      </a:lnTo>
                      <a:lnTo>
                        <a:pt x="1158" y="1096"/>
                      </a:lnTo>
                      <a:lnTo>
                        <a:pt x="1161" y="1093"/>
                      </a:lnTo>
                      <a:lnTo>
                        <a:pt x="1166" y="1091"/>
                      </a:lnTo>
                      <a:lnTo>
                        <a:pt x="1176" y="1086"/>
                      </a:lnTo>
                      <a:lnTo>
                        <a:pt x="1196" y="1077"/>
                      </a:lnTo>
                      <a:lnTo>
                        <a:pt x="1206" y="1074"/>
                      </a:lnTo>
                      <a:lnTo>
                        <a:pt x="1214" y="1068"/>
                      </a:lnTo>
                      <a:lnTo>
                        <a:pt x="1214" y="1068"/>
                      </a:lnTo>
                      <a:lnTo>
                        <a:pt x="1225" y="1058"/>
                      </a:lnTo>
                      <a:lnTo>
                        <a:pt x="1236" y="1048"/>
                      </a:lnTo>
                      <a:lnTo>
                        <a:pt x="1260" y="1033"/>
                      </a:lnTo>
                      <a:lnTo>
                        <a:pt x="1283" y="1017"/>
                      </a:lnTo>
                      <a:lnTo>
                        <a:pt x="1293" y="1009"/>
                      </a:lnTo>
                      <a:lnTo>
                        <a:pt x="1303" y="998"/>
                      </a:lnTo>
                      <a:lnTo>
                        <a:pt x="1303" y="998"/>
                      </a:lnTo>
                      <a:lnTo>
                        <a:pt x="1318" y="983"/>
                      </a:lnTo>
                      <a:lnTo>
                        <a:pt x="1333" y="967"/>
                      </a:lnTo>
                      <a:lnTo>
                        <a:pt x="1350" y="951"/>
                      </a:lnTo>
                      <a:lnTo>
                        <a:pt x="1358" y="944"/>
                      </a:lnTo>
                      <a:lnTo>
                        <a:pt x="1367" y="938"/>
                      </a:lnTo>
                      <a:lnTo>
                        <a:pt x="1376" y="932"/>
                      </a:lnTo>
                      <a:lnTo>
                        <a:pt x="1385" y="928"/>
                      </a:lnTo>
                      <a:lnTo>
                        <a:pt x="1394" y="926"/>
                      </a:lnTo>
                      <a:lnTo>
                        <a:pt x="1403" y="925"/>
                      </a:lnTo>
                      <a:lnTo>
                        <a:pt x="1414" y="925"/>
                      </a:lnTo>
                      <a:lnTo>
                        <a:pt x="1424" y="926"/>
                      </a:lnTo>
                      <a:lnTo>
                        <a:pt x="1434" y="930"/>
                      </a:lnTo>
                      <a:lnTo>
                        <a:pt x="1444" y="936"/>
                      </a:lnTo>
                      <a:lnTo>
                        <a:pt x="1444" y="936"/>
                      </a:lnTo>
                      <a:lnTo>
                        <a:pt x="1450" y="940"/>
                      </a:lnTo>
                      <a:lnTo>
                        <a:pt x="1456" y="946"/>
                      </a:lnTo>
                      <a:lnTo>
                        <a:pt x="1460" y="952"/>
                      </a:lnTo>
                      <a:lnTo>
                        <a:pt x="1464" y="958"/>
                      </a:lnTo>
                      <a:lnTo>
                        <a:pt x="1469" y="971"/>
                      </a:lnTo>
                      <a:lnTo>
                        <a:pt x="1474" y="985"/>
                      </a:lnTo>
                      <a:lnTo>
                        <a:pt x="1478" y="998"/>
                      </a:lnTo>
                      <a:lnTo>
                        <a:pt x="1484" y="1012"/>
                      </a:lnTo>
                      <a:lnTo>
                        <a:pt x="1488" y="1019"/>
                      </a:lnTo>
                      <a:lnTo>
                        <a:pt x="1492" y="1026"/>
                      </a:lnTo>
                      <a:lnTo>
                        <a:pt x="1497" y="1031"/>
                      </a:lnTo>
                      <a:lnTo>
                        <a:pt x="1502" y="1037"/>
                      </a:lnTo>
                      <a:lnTo>
                        <a:pt x="1502" y="1037"/>
                      </a:lnTo>
                      <a:lnTo>
                        <a:pt x="1507" y="1043"/>
                      </a:lnTo>
                      <a:lnTo>
                        <a:pt x="1510" y="1051"/>
                      </a:lnTo>
                      <a:lnTo>
                        <a:pt x="1513" y="1059"/>
                      </a:lnTo>
                      <a:lnTo>
                        <a:pt x="1515" y="1067"/>
                      </a:lnTo>
                      <a:lnTo>
                        <a:pt x="1516" y="1076"/>
                      </a:lnTo>
                      <a:lnTo>
                        <a:pt x="1518" y="1084"/>
                      </a:lnTo>
                      <a:lnTo>
                        <a:pt x="1522" y="1092"/>
                      </a:lnTo>
                      <a:lnTo>
                        <a:pt x="1526" y="1097"/>
                      </a:lnTo>
                      <a:lnTo>
                        <a:pt x="1526" y="1097"/>
                      </a:lnTo>
                      <a:lnTo>
                        <a:pt x="1532" y="1101"/>
                      </a:lnTo>
                      <a:lnTo>
                        <a:pt x="1534" y="1102"/>
                      </a:lnTo>
                      <a:lnTo>
                        <a:pt x="1538" y="1102"/>
                      </a:lnTo>
                      <a:lnTo>
                        <a:pt x="1542" y="1100"/>
                      </a:lnTo>
                      <a:lnTo>
                        <a:pt x="1546" y="1095"/>
                      </a:lnTo>
                      <a:lnTo>
                        <a:pt x="1550" y="1089"/>
                      </a:lnTo>
                      <a:lnTo>
                        <a:pt x="1554" y="1084"/>
                      </a:lnTo>
                      <a:lnTo>
                        <a:pt x="1558" y="1070"/>
                      </a:lnTo>
                      <a:lnTo>
                        <a:pt x="1558" y="1070"/>
                      </a:lnTo>
                      <a:lnTo>
                        <a:pt x="1568" y="1101"/>
                      </a:lnTo>
                      <a:lnTo>
                        <a:pt x="1576" y="1134"/>
                      </a:lnTo>
                      <a:lnTo>
                        <a:pt x="1584" y="1166"/>
                      </a:lnTo>
                      <a:lnTo>
                        <a:pt x="1589" y="1182"/>
                      </a:lnTo>
                      <a:lnTo>
                        <a:pt x="1594" y="1196"/>
                      </a:lnTo>
                      <a:lnTo>
                        <a:pt x="1594" y="1196"/>
                      </a:lnTo>
                      <a:lnTo>
                        <a:pt x="1597" y="1204"/>
                      </a:lnTo>
                      <a:lnTo>
                        <a:pt x="1598" y="1212"/>
                      </a:lnTo>
                      <a:lnTo>
                        <a:pt x="1598" y="1228"/>
                      </a:lnTo>
                      <a:lnTo>
                        <a:pt x="1597" y="1245"/>
                      </a:lnTo>
                      <a:lnTo>
                        <a:pt x="1597" y="1261"/>
                      </a:lnTo>
                      <a:lnTo>
                        <a:pt x="1597" y="1261"/>
                      </a:lnTo>
                      <a:lnTo>
                        <a:pt x="1598" y="1267"/>
                      </a:lnTo>
                      <a:lnTo>
                        <a:pt x="1600" y="1271"/>
                      </a:lnTo>
                      <a:lnTo>
                        <a:pt x="1605" y="1283"/>
                      </a:lnTo>
                      <a:lnTo>
                        <a:pt x="1612" y="1293"/>
                      </a:lnTo>
                      <a:lnTo>
                        <a:pt x="1620" y="1302"/>
                      </a:lnTo>
                      <a:lnTo>
                        <a:pt x="1637" y="1321"/>
                      </a:lnTo>
                      <a:lnTo>
                        <a:pt x="1643" y="1332"/>
                      </a:lnTo>
                      <a:lnTo>
                        <a:pt x="1649" y="1343"/>
                      </a:lnTo>
                      <a:lnTo>
                        <a:pt x="1649" y="1343"/>
                      </a:lnTo>
                      <a:lnTo>
                        <a:pt x="1654" y="1360"/>
                      </a:lnTo>
                      <a:lnTo>
                        <a:pt x="1659" y="1376"/>
                      </a:lnTo>
                      <a:lnTo>
                        <a:pt x="1659" y="1376"/>
                      </a:lnTo>
                      <a:lnTo>
                        <a:pt x="1664" y="1385"/>
                      </a:lnTo>
                      <a:lnTo>
                        <a:pt x="1670" y="1394"/>
                      </a:lnTo>
                      <a:lnTo>
                        <a:pt x="1682" y="1412"/>
                      </a:lnTo>
                      <a:lnTo>
                        <a:pt x="1696" y="1428"/>
                      </a:lnTo>
                      <a:lnTo>
                        <a:pt x="1712" y="1443"/>
                      </a:lnTo>
                      <a:lnTo>
                        <a:pt x="1743" y="1473"/>
                      </a:lnTo>
                      <a:lnTo>
                        <a:pt x="1759" y="1487"/>
                      </a:lnTo>
                      <a:lnTo>
                        <a:pt x="1774" y="1503"/>
                      </a:lnTo>
                      <a:lnTo>
                        <a:pt x="1774" y="1503"/>
                      </a:lnTo>
                      <a:lnTo>
                        <a:pt x="1774" y="1498"/>
                      </a:lnTo>
                      <a:lnTo>
                        <a:pt x="1773" y="1492"/>
                      </a:lnTo>
                      <a:lnTo>
                        <a:pt x="1770" y="1481"/>
                      </a:lnTo>
                      <a:lnTo>
                        <a:pt x="1765" y="1472"/>
                      </a:lnTo>
                      <a:lnTo>
                        <a:pt x="1764" y="1467"/>
                      </a:lnTo>
                      <a:lnTo>
                        <a:pt x="1764" y="1464"/>
                      </a:lnTo>
                      <a:lnTo>
                        <a:pt x="1764" y="1464"/>
                      </a:lnTo>
                      <a:lnTo>
                        <a:pt x="1765" y="1451"/>
                      </a:lnTo>
                      <a:lnTo>
                        <a:pt x="1765" y="1439"/>
                      </a:lnTo>
                      <a:lnTo>
                        <a:pt x="1764" y="1427"/>
                      </a:lnTo>
                      <a:lnTo>
                        <a:pt x="1762" y="1415"/>
                      </a:lnTo>
                      <a:lnTo>
                        <a:pt x="1758" y="1404"/>
                      </a:lnTo>
                      <a:lnTo>
                        <a:pt x="1754" y="1393"/>
                      </a:lnTo>
                      <a:lnTo>
                        <a:pt x="1749" y="1383"/>
                      </a:lnTo>
                      <a:lnTo>
                        <a:pt x="1742" y="1373"/>
                      </a:lnTo>
                      <a:lnTo>
                        <a:pt x="1729" y="1353"/>
                      </a:lnTo>
                      <a:lnTo>
                        <a:pt x="1714" y="1335"/>
                      </a:lnTo>
                      <a:lnTo>
                        <a:pt x="1682" y="1300"/>
                      </a:lnTo>
                      <a:lnTo>
                        <a:pt x="1682" y="1300"/>
                      </a:lnTo>
                      <a:lnTo>
                        <a:pt x="1674" y="1290"/>
                      </a:lnTo>
                      <a:lnTo>
                        <a:pt x="1666" y="1279"/>
                      </a:lnTo>
                      <a:lnTo>
                        <a:pt x="1658" y="1268"/>
                      </a:lnTo>
                      <a:lnTo>
                        <a:pt x="1653" y="1255"/>
                      </a:lnTo>
                      <a:lnTo>
                        <a:pt x="1653" y="1255"/>
                      </a:lnTo>
                      <a:lnTo>
                        <a:pt x="1650" y="1246"/>
                      </a:lnTo>
                      <a:lnTo>
                        <a:pt x="1649" y="1236"/>
                      </a:lnTo>
                      <a:lnTo>
                        <a:pt x="1648" y="1226"/>
                      </a:lnTo>
                      <a:lnTo>
                        <a:pt x="1649" y="1216"/>
                      </a:lnTo>
                      <a:lnTo>
                        <a:pt x="1650" y="1196"/>
                      </a:lnTo>
                      <a:lnTo>
                        <a:pt x="1654" y="1176"/>
                      </a:lnTo>
                      <a:lnTo>
                        <a:pt x="1654" y="1176"/>
                      </a:lnTo>
                      <a:lnTo>
                        <a:pt x="1655" y="1172"/>
                      </a:lnTo>
                      <a:lnTo>
                        <a:pt x="1656" y="1170"/>
                      </a:lnTo>
                      <a:lnTo>
                        <a:pt x="1659" y="1170"/>
                      </a:lnTo>
                      <a:lnTo>
                        <a:pt x="1662" y="1170"/>
                      </a:lnTo>
                      <a:lnTo>
                        <a:pt x="1670" y="1171"/>
                      </a:lnTo>
                      <a:lnTo>
                        <a:pt x="1673" y="1171"/>
                      </a:lnTo>
                      <a:lnTo>
                        <a:pt x="1676" y="1170"/>
                      </a:lnTo>
                      <a:lnTo>
                        <a:pt x="1676" y="1170"/>
                      </a:lnTo>
                      <a:lnTo>
                        <a:pt x="1676" y="1180"/>
                      </a:lnTo>
                      <a:lnTo>
                        <a:pt x="1676" y="1180"/>
                      </a:lnTo>
                      <a:lnTo>
                        <a:pt x="1682" y="1180"/>
                      </a:lnTo>
                      <a:lnTo>
                        <a:pt x="1689" y="1180"/>
                      </a:lnTo>
                      <a:lnTo>
                        <a:pt x="1695" y="1182"/>
                      </a:lnTo>
                      <a:lnTo>
                        <a:pt x="1700" y="1184"/>
                      </a:lnTo>
                      <a:lnTo>
                        <a:pt x="1711" y="1190"/>
                      </a:lnTo>
                      <a:lnTo>
                        <a:pt x="1721" y="1197"/>
                      </a:lnTo>
                      <a:lnTo>
                        <a:pt x="1730" y="1207"/>
                      </a:lnTo>
                      <a:lnTo>
                        <a:pt x="1738" y="1218"/>
                      </a:lnTo>
                      <a:lnTo>
                        <a:pt x="1745" y="1229"/>
                      </a:lnTo>
                      <a:lnTo>
                        <a:pt x="1751" y="1241"/>
                      </a:lnTo>
                      <a:lnTo>
                        <a:pt x="1751" y="1241"/>
                      </a:lnTo>
                      <a:lnTo>
                        <a:pt x="1751" y="1241"/>
                      </a:lnTo>
                      <a:lnTo>
                        <a:pt x="1751" y="1241"/>
                      </a:lnTo>
                      <a:lnTo>
                        <a:pt x="1756" y="1236"/>
                      </a:lnTo>
                      <a:lnTo>
                        <a:pt x="1758" y="1234"/>
                      </a:lnTo>
                      <a:lnTo>
                        <a:pt x="1759" y="1230"/>
                      </a:lnTo>
                      <a:lnTo>
                        <a:pt x="1759" y="1230"/>
                      </a:lnTo>
                      <a:lnTo>
                        <a:pt x="1762" y="1234"/>
                      </a:lnTo>
                      <a:lnTo>
                        <a:pt x="1763" y="1235"/>
                      </a:lnTo>
                      <a:lnTo>
                        <a:pt x="1765" y="1236"/>
                      </a:lnTo>
                      <a:lnTo>
                        <a:pt x="1766" y="1235"/>
                      </a:lnTo>
                      <a:lnTo>
                        <a:pt x="1771" y="1234"/>
                      </a:lnTo>
                      <a:lnTo>
                        <a:pt x="1774" y="1230"/>
                      </a:lnTo>
                      <a:lnTo>
                        <a:pt x="1774" y="1230"/>
                      </a:lnTo>
                      <a:lnTo>
                        <a:pt x="1770" y="1238"/>
                      </a:lnTo>
                      <a:lnTo>
                        <a:pt x="1769" y="1242"/>
                      </a:lnTo>
                      <a:lnTo>
                        <a:pt x="1770" y="1246"/>
                      </a:lnTo>
                      <a:lnTo>
                        <a:pt x="1770" y="1246"/>
                      </a:lnTo>
                      <a:lnTo>
                        <a:pt x="1767" y="1244"/>
                      </a:lnTo>
                      <a:lnTo>
                        <a:pt x="1764" y="1242"/>
                      </a:lnTo>
                      <a:lnTo>
                        <a:pt x="1759" y="1242"/>
                      </a:lnTo>
                      <a:lnTo>
                        <a:pt x="1754" y="1242"/>
                      </a:lnTo>
                      <a:lnTo>
                        <a:pt x="1753" y="1241"/>
                      </a:lnTo>
                      <a:lnTo>
                        <a:pt x="1751" y="1241"/>
                      </a:lnTo>
                      <a:lnTo>
                        <a:pt x="1751" y="1241"/>
                      </a:lnTo>
                      <a:lnTo>
                        <a:pt x="1749" y="1242"/>
                      </a:lnTo>
                      <a:lnTo>
                        <a:pt x="1747" y="1244"/>
                      </a:lnTo>
                      <a:lnTo>
                        <a:pt x="1748" y="1246"/>
                      </a:lnTo>
                      <a:lnTo>
                        <a:pt x="1750" y="1250"/>
                      </a:lnTo>
                      <a:lnTo>
                        <a:pt x="1750" y="1250"/>
                      </a:lnTo>
                      <a:lnTo>
                        <a:pt x="1757" y="1253"/>
                      </a:lnTo>
                      <a:lnTo>
                        <a:pt x="1764" y="1257"/>
                      </a:lnTo>
                      <a:lnTo>
                        <a:pt x="1772" y="1260"/>
                      </a:lnTo>
                      <a:lnTo>
                        <a:pt x="1779" y="1261"/>
                      </a:lnTo>
                      <a:lnTo>
                        <a:pt x="1786" y="1262"/>
                      </a:lnTo>
                      <a:lnTo>
                        <a:pt x="1791" y="1261"/>
                      </a:lnTo>
                      <a:lnTo>
                        <a:pt x="1796" y="1259"/>
                      </a:lnTo>
                      <a:lnTo>
                        <a:pt x="1799" y="1254"/>
                      </a:lnTo>
                      <a:lnTo>
                        <a:pt x="1799" y="1254"/>
                      </a:lnTo>
                      <a:lnTo>
                        <a:pt x="1806" y="1243"/>
                      </a:lnTo>
                      <a:lnTo>
                        <a:pt x="1814" y="1233"/>
                      </a:lnTo>
                      <a:lnTo>
                        <a:pt x="1823" y="1225"/>
                      </a:lnTo>
                      <a:lnTo>
                        <a:pt x="1829" y="1221"/>
                      </a:lnTo>
                      <a:lnTo>
                        <a:pt x="1833" y="1219"/>
                      </a:lnTo>
                      <a:lnTo>
                        <a:pt x="1833" y="1219"/>
                      </a:lnTo>
                      <a:lnTo>
                        <a:pt x="1853" y="1213"/>
                      </a:lnTo>
                      <a:lnTo>
                        <a:pt x="1859" y="1210"/>
                      </a:lnTo>
                      <a:lnTo>
                        <a:pt x="1862" y="1208"/>
                      </a:lnTo>
                      <a:lnTo>
                        <a:pt x="1863" y="1205"/>
                      </a:lnTo>
                      <a:lnTo>
                        <a:pt x="1863" y="1205"/>
                      </a:lnTo>
                      <a:lnTo>
                        <a:pt x="1875" y="1155"/>
                      </a:lnTo>
                      <a:lnTo>
                        <a:pt x="1881" y="1132"/>
                      </a:lnTo>
                      <a:lnTo>
                        <a:pt x="1885" y="1109"/>
                      </a:lnTo>
                      <a:lnTo>
                        <a:pt x="1885" y="1109"/>
                      </a:lnTo>
                      <a:lnTo>
                        <a:pt x="1885" y="1104"/>
                      </a:lnTo>
                      <a:lnTo>
                        <a:pt x="1885" y="1101"/>
                      </a:lnTo>
                      <a:lnTo>
                        <a:pt x="1881" y="1092"/>
                      </a:lnTo>
                      <a:lnTo>
                        <a:pt x="1875" y="1084"/>
                      </a:lnTo>
                      <a:lnTo>
                        <a:pt x="1870" y="1076"/>
                      </a:lnTo>
                      <a:lnTo>
                        <a:pt x="1855" y="1058"/>
                      </a:lnTo>
                      <a:lnTo>
                        <a:pt x="1848" y="1047"/>
                      </a:lnTo>
                      <a:lnTo>
                        <a:pt x="1842" y="1037"/>
                      </a:lnTo>
                      <a:lnTo>
                        <a:pt x="1842" y="1037"/>
                      </a:lnTo>
                      <a:lnTo>
                        <a:pt x="1840" y="1034"/>
                      </a:lnTo>
                      <a:lnTo>
                        <a:pt x="1837" y="1029"/>
                      </a:lnTo>
                      <a:lnTo>
                        <a:pt x="1829" y="1021"/>
                      </a:lnTo>
                      <a:lnTo>
                        <a:pt x="1819" y="1013"/>
                      </a:lnTo>
                      <a:lnTo>
                        <a:pt x="1809" y="1003"/>
                      </a:lnTo>
                      <a:lnTo>
                        <a:pt x="1809" y="1003"/>
                      </a:lnTo>
                      <a:lnTo>
                        <a:pt x="1807" y="998"/>
                      </a:lnTo>
                      <a:lnTo>
                        <a:pt x="1807" y="994"/>
                      </a:lnTo>
                      <a:lnTo>
                        <a:pt x="1807" y="988"/>
                      </a:lnTo>
                      <a:lnTo>
                        <a:pt x="1809" y="985"/>
                      </a:lnTo>
                      <a:lnTo>
                        <a:pt x="1809" y="985"/>
                      </a:lnTo>
                      <a:lnTo>
                        <a:pt x="1820" y="975"/>
                      </a:lnTo>
                      <a:lnTo>
                        <a:pt x="1825" y="971"/>
                      </a:lnTo>
                      <a:lnTo>
                        <a:pt x="1830" y="967"/>
                      </a:lnTo>
                      <a:lnTo>
                        <a:pt x="1837" y="964"/>
                      </a:lnTo>
                      <a:lnTo>
                        <a:pt x="1842" y="962"/>
                      </a:lnTo>
                      <a:lnTo>
                        <a:pt x="1849" y="962"/>
                      </a:lnTo>
                      <a:lnTo>
                        <a:pt x="1857" y="963"/>
                      </a:lnTo>
                      <a:lnTo>
                        <a:pt x="1857" y="963"/>
                      </a:lnTo>
                      <a:lnTo>
                        <a:pt x="1856" y="971"/>
                      </a:lnTo>
                      <a:lnTo>
                        <a:pt x="1857" y="977"/>
                      </a:lnTo>
                      <a:lnTo>
                        <a:pt x="1861" y="983"/>
                      </a:lnTo>
                      <a:lnTo>
                        <a:pt x="1864" y="987"/>
                      </a:lnTo>
                      <a:lnTo>
                        <a:pt x="1870" y="990"/>
                      </a:lnTo>
                      <a:lnTo>
                        <a:pt x="1875" y="994"/>
                      </a:lnTo>
                      <a:lnTo>
                        <a:pt x="1887" y="998"/>
                      </a:lnTo>
                      <a:lnTo>
                        <a:pt x="1887" y="998"/>
                      </a:lnTo>
                      <a:lnTo>
                        <a:pt x="1890" y="1000"/>
                      </a:lnTo>
                      <a:lnTo>
                        <a:pt x="1894" y="1001"/>
                      </a:lnTo>
                      <a:lnTo>
                        <a:pt x="1895" y="1001"/>
                      </a:lnTo>
                      <a:lnTo>
                        <a:pt x="1896" y="1000"/>
                      </a:lnTo>
                      <a:lnTo>
                        <a:pt x="1897" y="997"/>
                      </a:lnTo>
                      <a:lnTo>
                        <a:pt x="1896" y="994"/>
                      </a:lnTo>
                      <a:lnTo>
                        <a:pt x="1896" y="994"/>
                      </a:lnTo>
                      <a:lnTo>
                        <a:pt x="1894" y="994"/>
                      </a:lnTo>
                      <a:lnTo>
                        <a:pt x="1891" y="994"/>
                      </a:lnTo>
                      <a:lnTo>
                        <a:pt x="1891" y="992"/>
                      </a:lnTo>
                      <a:lnTo>
                        <a:pt x="1891" y="990"/>
                      </a:lnTo>
                      <a:lnTo>
                        <a:pt x="1892" y="987"/>
                      </a:lnTo>
                      <a:lnTo>
                        <a:pt x="1892" y="985"/>
                      </a:lnTo>
                      <a:lnTo>
                        <a:pt x="1891" y="984"/>
                      </a:lnTo>
                      <a:lnTo>
                        <a:pt x="1891" y="984"/>
                      </a:lnTo>
                      <a:lnTo>
                        <a:pt x="1897" y="980"/>
                      </a:lnTo>
                      <a:lnTo>
                        <a:pt x="1902" y="976"/>
                      </a:lnTo>
                      <a:lnTo>
                        <a:pt x="1908" y="965"/>
                      </a:lnTo>
                      <a:lnTo>
                        <a:pt x="1914" y="955"/>
                      </a:lnTo>
                      <a:lnTo>
                        <a:pt x="1920" y="947"/>
                      </a:lnTo>
                      <a:lnTo>
                        <a:pt x="1920" y="947"/>
                      </a:lnTo>
                      <a:lnTo>
                        <a:pt x="1930" y="937"/>
                      </a:lnTo>
                      <a:lnTo>
                        <a:pt x="1940" y="928"/>
                      </a:lnTo>
                      <a:lnTo>
                        <a:pt x="1953" y="921"/>
                      </a:lnTo>
                      <a:lnTo>
                        <a:pt x="1965" y="915"/>
                      </a:lnTo>
                      <a:lnTo>
                        <a:pt x="1980" y="911"/>
                      </a:lnTo>
                      <a:lnTo>
                        <a:pt x="1994" y="907"/>
                      </a:lnTo>
                      <a:lnTo>
                        <a:pt x="2008" y="905"/>
                      </a:lnTo>
                      <a:lnTo>
                        <a:pt x="2023" y="903"/>
                      </a:lnTo>
                      <a:lnTo>
                        <a:pt x="2023" y="903"/>
                      </a:lnTo>
                      <a:lnTo>
                        <a:pt x="2022" y="903"/>
                      </a:lnTo>
                      <a:lnTo>
                        <a:pt x="2021" y="903"/>
                      </a:lnTo>
                      <a:lnTo>
                        <a:pt x="2016" y="903"/>
                      </a:lnTo>
                      <a:lnTo>
                        <a:pt x="2015" y="904"/>
                      </a:lnTo>
                      <a:lnTo>
                        <a:pt x="2014" y="903"/>
                      </a:lnTo>
                      <a:lnTo>
                        <a:pt x="2014" y="902"/>
                      </a:lnTo>
                      <a:lnTo>
                        <a:pt x="2015" y="900"/>
                      </a:lnTo>
                      <a:lnTo>
                        <a:pt x="2015" y="900"/>
                      </a:lnTo>
                      <a:lnTo>
                        <a:pt x="2019" y="895"/>
                      </a:lnTo>
                      <a:lnTo>
                        <a:pt x="2021" y="892"/>
                      </a:lnTo>
                      <a:lnTo>
                        <a:pt x="2029" y="887"/>
                      </a:lnTo>
                      <a:lnTo>
                        <a:pt x="2038" y="885"/>
                      </a:lnTo>
                      <a:lnTo>
                        <a:pt x="2047" y="881"/>
                      </a:lnTo>
                      <a:lnTo>
                        <a:pt x="2055" y="879"/>
                      </a:lnTo>
                      <a:lnTo>
                        <a:pt x="2064" y="876"/>
                      </a:lnTo>
                      <a:lnTo>
                        <a:pt x="2068" y="873"/>
                      </a:lnTo>
                      <a:lnTo>
                        <a:pt x="2071" y="870"/>
                      </a:lnTo>
                      <a:lnTo>
                        <a:pt x="2074" y="867"/>
                      </a:lnTo>
                      <a:lnTo>
                        <a:pt x="2077" y="862"/>
                      </a:lnTo>
                      <a:lnTo>
                        <a:pt x="2077" y="862"/>
                      </a:lnTo>
                      <a:lnTo>
                        <a:pt x="2081" y="854"/>
                      </a:lnTo>
                      <a:lnTo>
                        <a:pt x="2086" y="847"/>
                      </a:lnTo>
                      <a:lnTo>
                        <a:pt x="2091" y="840"/>
                      </a:lnTo>
                      <a:lnTo>
                        <a:pt x="2098" y="834"/>
                      </a:lnTo>
                      <a:lnTo>
                        <a:pt x="2112" y="822"/>
                      </a:lnTo>
                      <a:lnTo>
                        <a:pt x="2126" y="811"/>
                      </a:lnTo>
                      <a:lnTo>
                        <a:pt x="2126" y="811"/>
                      </a:lnTo>
                      <a:lnTo>
                        <a:pt x="2135" y="803"/>
                      </a:lnTo>
                      <a:lnTo>
                        <a:pt x="2143" y="794"/>
                      </a:lnTo>
                      <a:lnTo>
                        <a:pt x="2151" y="783"/>
                      </a:lnTo>
                      <a:lnTo>
                        <a:pt x="2156" y="773"/>
                      </a:lnTo>
                      <a:lnTo>
                        <a:pt x="2169" y="752"/>
                      </a:lnTo>
                      <a:lnTo>
                        <a:pt x="2176" y="740"/>
                      </a:lnTo>
                      <a:lnTo>
                        <a:pt x="2182" y="730"/>
                      </a:lnTo>
                      <a:lnTo>
                        <a:pt x="2182" y="730"/>
                      </a:lnTo>
                      <a:lnTo>
                        <a:pt x="2186" y="724"/>
                      </a:lnTo>
                      <a:lnTo>
                        <a:pt x="2187" y="718"/>
                      </a:lnTo>
                      <a:lnTo>
                        <a:pt x="2189" y="711"/>
                      </a:lnTo>
                      <a:lnTo>
                        <a:pt x="2189" y="704"/>
                      </a:lnTo>
                      <a:lnTo>
                        <a:pt x="2189" y="696"/>
                      </a:lnTo>
                      <a:lnTo>
                        <a:pt x="2187" y="689"/>
                      </a:lnTo>
                      <a:lnTo>
                        <a:pt x="2186" y="683"/>
                      </a:lnTo>
                      <a:lnTo>
                        <a:pt x="2182" y="679"/>
                      </a:lnTo>
                      <a:lnTo>
                        <a:pt x="2182" y="679"/>
                      </a:lnTo>
                      <a:lnTo>
                        <a:pt x="2177" y="672"/>
                      </a:lnTo>
                      <a:lnTo>
                        <a:pt x="2171" y="665"/>
                      </a:lnTo>
                      <a:lnTo>
                        <a:pt x="2167" y="656"/>
                      </a:lnTo>
                      <a:lnTo>
                        <a:pt x="2162" y="648"/>
                      </a:lnTo>
                      <a:lnTo>
                        <a:pt x="2155" y="630"/>
                      </a:lnTo>
                      <a:lnTo>
                        <a:pt x="2151" y="611"/>
                      </a:lnTo>
                      <a:lnTo>
                        <a:pt x="2151" y="611"/>
                      </a:lnTo>
                      <a:lnTo>
                        <a:pt x="2154" y="611"/>
                      </a:lnTo>
                      <a:lnTo>
                        <a:pt x="2156" y="611"/>
                      </a:lnTo>
                      <a:lnTo>
                        <a:pt x="2161" y="608"/>
                      </a:lnTo>
                      <a:lnTo>
                        <a:pt x="2165" y="606"/>
                      </a:lnTo>
                      <a:lnTo>
                        <a:pt x="2168" y="606"/>
                      </a:lnTo>
                      <a:lnTo>
                        <a:pt x="2171" y="606"/>
                      </a:lnTo>
                      <a:lnTo>
                        <a:pt x="2171" y="606"/>
                      </a:lnTo>
                      <a:lnTo>
                        <a:pt x="2165" y="599"/>
                      </a:lnTo>
                      <a:lnTo>
                        <a:pt x="2159" y="594"/>
                      </a:lnTo>
                      <a:lnTo>
                        <a:pt x="2153" y="589"/>
                      </a:lnTo>
                      <a:lnTo>
                        <a:pt x="2148" y="583"/>
                      </a:lnTo>
                      <a:lnTo>
                        <a:pt x="2145" y="578"/>
                      </a:lnTo>
                      <a:lnTo>
                        <a:pt x="2144" y="572"/>
                      </a:lnTo>
                      <a:lnTo>
                        <a:pt x="2145" y="565"/>
                      </a:lnTo>
                      <a:lnTo>
                        <a:pt x="2148" y="557"/>
                      </a:lnTo>
                      <a:lnTo>
                        <a:pt x="2148" y="557"/>
                      </a:lnTo>
                      <a:lnTo>
                        <a:pt x="2159" y="542"/>
                      </a:lnTo>
                      <a:lnTo>
                        <a:pt x="2170" y="529"/>
                      </a:lnTo>
                      <a:lnTo>
                        <a:pt x="2177" y="523"/>
                      </a:lnTo>
                      <a:lnTo>
                        <a:pt x="2184" y="517"/>
                      </a:lnTo>
                      <a:lnTo>
                        <a:pt x="2190" y="513"/>
                      </a:lnTo>
                      <a:lnTo>
                        <a:pt x="2200" y="508"/>
                      </a:lnTo>
                      <a:lnTo>
                        <a:pt x="2200" y="508"/>
                      </a:lnTo>
                      <a:lnTo>
                        <a:pt x="2201" y="507"/>
                      </a:lnTo>
                      <a:lnTo>
                        <a:pt x="2202" y="505"/>
                      </a:lnTo>
                      <a:lnTo>
                        <a:pt x="2204" y="499"/>
                      </a:lnTo>
                      <a:lnTo>
                        <a:pt x="2205" y="495"/>
                      </a:lnTo>
                      <a:lnTo>
                        <a:pt x="2205" y="492"/>
                      </a:lnTo>
                      <a:lnTo>
                        <a:pt x="2204" y="492"/>
                      </a:lnTo>
                      <a:lnTo>
                        <a:pt x="2204" y="492"/>
                      </a:lnTo>
                      <a:lnTo>
                        <a:pt x="2190" y="490"/>
                      </a:lnTo>
                      <a:lnTo>
                        <a:pt x="2177" y="489"/>
                      </a:lnTo>
                      <a:lnTo>
                        <a:pt x="2148" y="486"/>
                      </a:lnTo>
                      <a:lnTo>
                        <a:pt x="2135" y="483"/>
                      </a:lnTo>
                      <a:lnTo>
                        <a:pt x="2122" y="479"/>
                      </a:lnTo>
                      <a:lnTo>
                        <a:pt x="2110" y="472"/>
                      </a:lnTo>
                      <a:lnTo>
                        <a:pt x="2104" y="468"/>
                      </a:lnTo>
                      <a:lnTo>
                        <a:pt x="2098" y="464"/>
                      </a:lnTo>
                      <a:lnTo>
                        <a:pt x="2098" y="464"/>
                      </a:lnTo>
                      <a:lnTo>
                        <a:pt x="2097" y="460"/>
                      </a:lnTo>
                      <a:lnTo>
                        <a:pt x="2096" y="457"/>
                      </a:lnTo>
                      <a:lnTo>
                        <a:pt x="2097" y="454"/>
                      </a:lnTo>
                      <a:lnTo>
                        <a:pt x="2098" y="450"/>
                      </a:lnTo>
                      <a:lnTo>
                        <a:pt x="2098" y="450"/>
                      </a:lnTo>
                      <a:lnTo>
                        <a:pt x="2101" y="448"/>
                      </a:lnTo>
                      <a:lnTo>
                        <a:pt x="2103" y="446"/>
                      </a:lnTo>
                      <a:lnTo>
                        <a:pt x="2109" y="445"/>
                      </a:lnTo>
                      <a:lnTo>
                        <a:pt x="2114" y="446"/>
                      </a:lnTo>
                      <a:lnTo>
                        <a:pt x="2121" y="447"/>
                      </a:lnTo>
                      <a:lnTo>
                        <a:pt x="2126" y="449"/>
                      </a:lnTo>
                      <a:lnTo>
                        <a:pt x="2131" y="450"/>
                      </a:lnTo>
                      <a:lnTo>
                        <a:pt x="2136" y="450"/>
                      </a:lnTo>
                      <a:lnTo>
                        <a:pt x="2137" y="449"/>
                      </a:lnTo>
                      <a:lnTo>
                        <a:pt x="2138" y="448"/>
                      </a:lnTo>
                      <a:lnTo>
                        <a:pt x="2138" y="448"/>
                      </a:lnTo>
                      <a:lnTo>
                        <a:pt x="2147" y="430"/>
                      </a:lnTo>
                      <a:lnTo>
                        <a:pt x="2156" y="413"/>
                      </a:lnTo>
                      <a:lnTo>
                        <a:pt x="2162" y="406"/>
                      </a:lnTo>
                      <a:lnTo>
                        <a:pt x="2168" y="400"/>
                      </a:lnTo>
                      <a:lnTo>
                        <a:pt x="2173" y="396"/>
                      </a:lnTo>
                      <a:lnTo>
                        <a:pt x="2181" y="393"/>
                      </a:lnTo>
                      <a:lnTo>
                        <a:pt x="2181" y="393"/>
                      </a:lnTo>
                      <a:lnTo>
                        <a:pt x="2185" y="393"/>
                      </a:lnTo>
                      <a:lnTo>
                        <a:pt x="2187" y="395"/>
                      </a:lnTo>
                      <a:lnTo>
                        <a:pt x="2188" y="396"/>
                      </a:lnTo>
                      <a:lnTo>
                        <a:pt x="2189" y="398"/>
                      </a:lnTo>
                      <a:lnTo>
                        <a:pt x="2188" y="405"/>
                      </a:lnTo>
                      <a:lnTo>
                        <a:pt x="2187" y="413"/>
                      </a:lnTo>
                      <a:lnTo>
                        <a:pt x="2185" y="421"/>
                      </a:lnTo>
                      <a:lnTo>
                        <a:pt x="2184" y="429"/>
                      </a:lnTo>
                      <a:lnTo>
                        <a:pt x="2185" y="433"/>
                      </a:lnTo>
                      <a:lnTo>
                        <a:pt x="2186" y="437"/>
                      </a:lnTo>
                      <a:lnTo>
                        <a:pt x="2188" y="440"/>
                      </a:lnTo>
                      <a:lnTo>
                        <a:pt x="2192" y="442"/>
                      </a:lnTo>
                      <a:lnTo>
                        <a:pt x="2192" y="442"/>
                      </a:lnTo>
                      <a:lnTo>
                        <a:pt x="2196" y="445"/>
                      </a:lnTo>
                      <a:lnTo>
                        <a:pt x="2200" y="446"/>
                      </a:lnTo>
                      <a:lnTo>
                        <a:pt x="2210" y="446"/>
                      </a:lnTo>
                      <a:lnTo>
                        <a:pt x="2220" y="445"/>
                      </a:lnTo>
                      <a:lnTo>
                        <a:pt x="2230" y="442"/>
                      </a:lnTo>
                      <a:lnTo>
                        <a:pt x="2238" y="441"/>
                      </a:lnTo>
                      <a:lnTo>
                        <a:pt x="2246" y="441"/>
                      </a:lnTo>
                      <a:lnTo>
                        <a:pt x="2248" y="442"/>
                      </a:lnTo>
                      <a:lnTo>
                        <a:pt x="2251" y="445"/>
                      </a:lnTo>
                      <a:lnTo>
                        <a:pt x="2252" y="448"/>
                      </a:lnTo>
                      <a:lnTo>
                        <a:pt x="2252" y="453"/>
                      </a:lnTo>
                      <a:lnTo>
                        <a:pt x="2252" y="453"/>
                      </a:lnTo>
                      <a:lnTo>
                        <a:pt x="2253" y="454"/>
                      </a:lnTo>
                      <a:lnTo>
                        <a:pt x="2256" y="456"/>
                      </a:lnTo>
                      <a:lnTo>
                        <a:pt x="2267" y="459"/>
                      </a:lnTo>
                      <a:lnTo>
                        <a:pt x="2276" y="463"/>
                      </a:lnTo>
                      <a:lnTo>
                        <a:pt x="2279" y="465"/>
                      </a:lnTo>
                      <a:lnTo>
                        <a:pt x="2281" y="467"/>
                      </a:lnTo>
                      <a:lnTo>
                        <a:pt x="2281" y="467"/>
                      </a:lnTo>
                      <a:lnTo>
                        <a:pt x="2280" y="470"/>
                      </a:lnTo>
                      <a:lnTo>
                        <a:pt x="2279" y="473"/>
                      </a:lnTo>
                      <a:lnTo>
                        <a:pt x="2276" y="479"/>
                      </a:lnTo>
                      <a:lnTo>
                        <a:pt x="2271" y="483"/>
                      </a:lnTo>
                      <a:lnTo>
                        <a:pt x="2271" y="487"/>
                      </a:lnTo>
                      <a:lnTo>
                        <a:pt x="2271" y="489"/>
                      </a:lnTo>
                      <a:lnTo>
                        <a:pt x="2271" y="489"/>
                      </a:lnTo>
                      <a:lnTo>
                        <a:pt x="2272" y="491"/>
                      </a:lnTo>
                      <a:lnTo>
                        <a:pt x="2273" y="492"/>
                      </a:lnTo>
                      <a:lnTo>
                        <a:pt x="2279" y="492"/>
                      </a:lnTo>
                      <a:lnTo>
                        <a:pt x="2286" y="493"/>
                      </a:lnTo>
                      <a:lnTo>
                        <a:pt x="2288" y="495"/>
                      </a:lnTo>
                      <a:lnTo>
                        <a:pt x="2291" y="497"/>
                      </a:lnTo>
                      <a:lnTo>
                        <a:pt x="2291" y="497"/>
                      </a:lnTo>
                      <a:lnTo>
                        <a:pt x="2294" y="503"/>
                      </a:lnTo>
                      <a:lnTo>
                        <a:pt x="2295" y="507"/>
                      </a:lnTo>
                      <a:lnTo>
                        <a:pt x="2295" y="512"/>
                      </a:lnTo>
                      <a:lnTo>
                        <a:pt x="2294" y="516"/>
                      </a:lnTo>
                      <a:lnTo>
                        <a:pt x="2292" y="522"/>
                      </a:lnTo>
                      <a:lnTo>
                        <a:pt x="2292" y="524"/>
                      </a:lnTo>
                      <a:lnTo>
                        <a:pt x="2293" y="526"/>
                      </a:lnTo>
                      <a:lnTo>
                        <a:pt x="2293" y="526"/>
                      </a:lnTo>
                      <a:lnTo>
                        <a:pt x="2295" y="530"/>
                      </a:lnTo>
                      <a:lnTo>
                        <a:pt x="2296" y="532"/>
                      </a:lnTo>
                      <a:lnTo>
                        <a:pt x="2297" y="536"/>
                      </a:lnTo>
                      <a:lnTo>
                        <a:pt x="2296" y="538"/>
                      </a:lnTo>
                      <a:lnTo>
                        <a:pt x="2292" y="554"/>
                      </a:lnTo>
                      <a:lnTo>
                        <a:pt x="2292" y="554"/>
                      </a:lnTo>
                      <a:lnTo>
                        <a:pt x="2288" y="566"/>
                      </a:lnTo>
                      <a:lnTo>
                        <a:pt x="2287" y="572"/>
                      </a:lnTo>
                      <a:lnTo>
                        <a:pt x="2287" y="574"/>
                      </a:lnTo>
                      <a:lnTo>
                        <a:pt x="2288" y="575"/>
                      </a:lnTo>
                      <a:lnTo>
                        <a:pt x="2288" y="575"/>
                      </a:lnTo>
                      <a:lnTo>
                        <a:pt x="2289" y="578"/>
                      </a:lnTo>
                      <a:lnTo>
                        <a:pt x="2291" y="581"/>
                      </a:lnTo>
                      <a:lnTo>
                        <a:pt x="2291" y="586"/>
                      </a:lnTo>
                      <a:lnTo>
                        <a:pt x="2291" y="589"/>
                      </a:lnTo>
                      <a:lnTo>
                        <a:pt x="2292" y="590"/>
                      </a:lnTo>
                      <a:lnTo>
                        <a:pt x="2294" y="590"/>
                      </a:lnTo>
                      <a:lnTo>
                        <a:pt x="2294" y="590"/>
                      </a:lnTo>
                      <a:lnTo>
                        <a:pt x="2306" y="588"/>
                      </a:lnTo>
                      <a:lnTo>
                        <a:pt x="2314" y="586"/>
                      </a:lnTo>
                      <a:lnTo>
                        <a:pt x="2320" y="582"/>
                      </a:lnTo>
                      <a:lnTo>
                        <a:pt x="2325" y="579"/>
                      </a:lnTo>
                      <a:lnTo>
                        <a:pt x="2334" y="567"/>
                      </a:lnTo>
                      <a:lnTo>
                        <a:pt x="2341" y="561"/>
                      </a:lnTo>
                      <a:lnTo>
                        <a:pt x="2351" y="554"/>
                      </a:lnTo>
                      <a:lnTo>
                        <a:pt x="2351" y="554"/>
                      </a:lnTo>
                      <a:lnTo>
                        <a:pt x="2354" y="551"/>
                      </a:lnTo>
                      <a:lnTo>
                        <a:pt x="2358" y="547"/>
                      </a:lnTo>
                      <a:lnTo>
                        <a:pt x="2364" y="539"/>
                      </a:lnTo>
                      <a:lnTo>
                        <a:pt x="2368" y="531"/>
                      </a:lnTo>
                      <a:lnTo>
                        <a:pt x="2368" y="528"/>
                      </a:lnTo>
                      <a:lnTo>
                        <a:pt x="2367" y="526"/>
                      </a:lnTo>
                      <a:lnTo>
                        <a:pt x="2367" y="526"/>
                      </a:lnTo>
                      <a:lnTo>
                        <a:pt x="2363" y="526"/>
                      </a:lnTo>
                      <a:lnTo>
                        <a:pt x="2362" y="523"/>
                      </a:lnTo>
                      <a:lnTo>
                        <a:pt x="2360" y="520"/>
                      </a:lnTo>
                      <a:lnTo>
                        <a:pt x="2360" y="514"/>
                      </a:lnTo>
                      <a:lnTo>
                        <a:pt x="2358" y="503"/>
                      </a:lnTo>
                      <a:lnTo>
                        <a:pt x="2355" y="497"/>
                      </a:lnTo>
                      <a:lnTo>
                        <a:pt x="2352" y="491"/>
                      </a:lnTo>
                      <a:lnTo>
                        <a:pt x="2352" y="491"/>
                      </a:lnTo>
                      <a:lnTo>
                        <a:pt x="2345" y="481"/>
                      </a:lnTo>
                      <a:lnTo>
                        <a:pt x="2339" y="473"/>
                      </a:lnTo>
                      <a:lnTo>
                        <a:pt x="2335" y="466"/>
                      </a:lnTo>
                      <a:lnTo>
                        <a:pt x="2333" y="457"/>
                      </a:lnTo>
                      <a:lnTo>
                        <a:pt x="2333" y="457"/>
                      </a:lnTo>
                      <a:lnTo>
                        <a:pt x="2333" y="453"/>
                      </a:lnTo>
                      <a:lnTo>
                        <a:pt x="2334" y="448"/>
                      </a:lnTo>
                      <a:lnTo>
                        <a:pt x="2339" y="439"/>
                      </a:lnTo>
                      <a:lnTo>
                        <a:pt x="2343" y="430"/>
                      </a:lnTo>
                      <a:lnTo>
                        <a:pt x="2344" y="426"/>
                      </a:lnTo>
                      <a:lnTo>
                        <a:pt x="2342" y="423"/>
                      </a:lnTo>
                      <a:lnTo>
                        <a:pt x="2342" y="423"/>
                      </a:lnTo>
                      <a:lnTo>
                        <a:pt x="2343" y="421"/>
                      </a:lnTo>
                      <a:lnTo>
                        <a:pt x="2345" y="417"/>
                      </a:lnTo>
                      <a:lnTo>
                        <a:pt x="2354" y="409"/>
                      </a:lnTo>
                      <a:lnTo>
                        <a:pt x="2362" y="402"/>
                      </a:lnTo>
                      <a:lnTo>
                        <a:pt x="2363" y="399"/>
                      </a:lnTo>
                      <a:lnTo>
                        <a:pt x="2363" y="399"/>
                      </a:lnTo>
                      <a:lnTo>
                        <a:pt x="2363" y="398"/>
                      </a:lnTo>
                      <a:lnTo>
                        <a:pt x="2363" y="398"/>
                      </a:lnTo>
                      <a:lnTo>
                        <a:pt x="2364" y="395"/>
                      </a:lnTo>
                      <a:lnTo>
                        <a:pt x="2366" y="391"/>
                      </a:lnTo>
                      <a:lnTo>
                        <a:pt x="2366" y="387"/>
                      </a:lnTo>
                      <a:lnTo>
                        <a:pt x="2367" y="384"/>
                      </a:lnTo>
                      <a:lnTo>
                        <a:pt x="2367" y="384"/>
                      </a:lnTo>
                      <a:lnTo>
                        <a:pt x="2372" y="375"/>
                      </a:lnTo>
                      <a:lnTo>
                        <a:pt x="2375" y="370"/>
                      </a:lnTo>
                      <a:lnTo>
                        <a:pt x="2377" y="362"/>
                      </a:lnTo>
                      <a:lnTo>
                        <a:pt x="2378" y="357"/>
                      </a:lnTo>
                      <a:lnTo>
                        <a:pt x="2382" y="352"/>
                      </a:lnTo>
                      <a:lnTo>
                        <a:pt x="2389" y="344"/>
                      </a:lnTo>
                      <a:lnTo>
                        <a:pt x="2401" y="333"/>
                      </a:lnTo>
                      <a:lnTo>
                        <a:pt x="2401" y="333"/>
                      </a:lnTo>
                      <a:lnTo>
                        <a:pt x="2420" y="333"/>
                      </a:lnTo>
                      <a:lnTo>
                        <a:pt x="2440" y="330"/>
                      </a:lnTo>
                      <a:lnTo>
                        <a:pt x="2459" y="325"/>
                      </a:lnTo>
                      <a:lnTo>
                        <a:pt x="2477" y="318"/>
                      </a:lnTo>
                      <a:lnTo>
                        <a:pt x="2494" y="309"/>
                      </a:lnTo>
                      <a:lnTo>
                        <a:pt x="2502" y="304"/>
                      </a:lnTo>
                      <a:lnTo>
                        <a:pt x="2509" y="298"/>
                      </a:lnTo>
                      <a:lnTo>
                        <a:pt x="2516" y="292"/>
                      </a:lnTo>
                      <a:lnTo>
                        <a:pt x="2523" y="285"/>
                      </a:lnTo>
                      <a:lnTo>
                        <a:pt x="2528" y="277"/>
                      </a:lnTo>
                      <a:lnTo>
                        <a:pt x="2533" y="269"/>
                      </a:lnTo>
                      <a:lnTo>
                        <a:pt x="2533" y="269"/>
                      </a:lnTo>
                      <a:lnTo>
                        <a:pt x="2557" y="227"/>
                      </a:lnTo>
                      <a:lnTo>
                        <a:pt x="2569" y="207"/>
                      </a:lnTo>
                      <a:lnTo>
                        <a:pt x="2583" y="188"/>
                      </a:lnTo>
                      <a:lnTo>
                        <a:pt x="2583" y="188"/>
                      </a:lnTo>
                      <a:lnTo>
                        <a:pt x="2560" y="181"/>
                      </a:lnTo>
                      <a:lnTo>
                        <a:pt x="2560" y="181"/>
                      </a:lnTo>
                      <a:lnTo>
                        <a:pt x="2550" y="180"/>
                      </a:lnTo>
                      <a:lnTo>
                        <a:pt x="2542" y="180"/>
                      </a:lnTo>
                      <a:lnTo>
                        <a:pt x="2534" y="182"/>
                      </a:lnTo>
                      <a:lnTo>
                        <a:pt x="2528" y="184"/>
                      </a:lnTo>
                      <a:lnTo>
                        <a:pt x="2521" y="186"/>
                      </a:lnTo>
                      <a:lnTo>
                        <a:pt x="2515" y="189"/>
                      </a:lnTo>
                      <a:lnTo>
                        <a:pt x="2508" y="189"/>
                      </a:lnTo>
                      <a:lnTo>
                        <a:pt x="2499" y="188"/>
                      </a:lnTo>
                      <a:lnTo>
                        <a:pt x="2499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96" name="Freeform: Shape 276"/>
                <p:cNvSpPr/>
                <p:nvPr/>
              </p:nvSpPr>
              <p:spPr bwMode="auto">
                <a:xfrm>
                  <a:off x="3848100" y="3197225"/>
                  <a:ext cx="17463" cy="11112"/>
                </a:xfrm>
                <a:custGeom>
                  <a:avLst/>
                  <a:gdLst>
                    <a:gd name="T0" fmla="*/ 19 w 20"/>
                    <a:gd name="T1" fmla="*/ 9 h 13"/>
                    <a:gd name="T2" fmla="*/ 19 w 20"/>
                    <a:gd name="T3" fmla="*/ 9 h 13"/>
                    <a:gd name="T4" fmla="*/ 20 w 20"/>
                    <a:gd name="T5" fmla="*/ 7 h 13"/>
                    <a:gd name="T6" fmla="*/ 20 w 20"/>
                    <a:gd name="T7" fmla="*/ 4 h 13"/>
                    <a:gd name="T8" fmla="*/ 18 w 20"/>
                    <a:gd name="T9" fmla="*/ 3 h 13"/>
                    <a:gd name="T10" fmla="*/ 16 w 20"/>
                    <a:gd name="T11" fmla="*/ 1 h 13"/>
                    <a:gd name="T12" fmla="*/ 16 w 20"/>
                    <a:gd name="T13" fmla="*/ 1 h 13"/>
                    <a:gd name="T14" fmla="*/ 12 w 20"/>
                    <a:gd name="T15" fmla="*/ 0 h 13"/>
                    <a:gd name="T16" fmla="*/ 9 w 20"/>
                    <a:gd name="T17" fmla="*/ 0 h 13"/>
                    <a:gd name="T18" fmla="*/ 9 w 20"/>
                    <a:gd name="T19" fmla="*/ 0 h 13"/>
                    <a:gd name="T20" fmla="*/ 3 w 20"/>
                    <a:gd name="T21" fmla="*/ 1 h 13"/>
                    <a:gd name="T22" fmla="*/ 0 w 20"/>
                    <a:gd name="T23" fmla="*/ 3 h 13"/>
                    <a:gd name="T24" fmla="*/ 0 w 20"/>
                    <a:gd name="T25" fmla="*/ 5 h 13"/>
                    <a:gd name="T26" fmla="*/ 2 w 20"/>
                    <a:gd name="T27" fmla="*/ 11 h 13"/>
                    <a:gd name="T28" fmla="*/ 2 w 20"/>
                    <a:gd name="T29" fmla="*/ 11 h 13"/>
                    <a:gd name="T30" fmla="*/ 3 w 20"/>
                    <a:gd name="T31" fmla="*/ 11 h 13"/>
                    <a:gd name="T32" fmla="*/ 8 w 20"/>
                    <a:gd name="T33" fmla="*/ 12 h 13"/>
                    <a:gd name="T34" fmla="*/ 8 w 20"/>
                    <a:gd name="T35" fmla="*/ 12 h 13"/>
                    <a:gd name="T36" fmla="*/ 11 w 20"/>
                    <a:gd name="T37" fmla="*/ 13 h 13"/>
                    <a:gd name="T38" fmla="*/ 14 w 20"/>
                    <a:gd name="T39" fmla="*/ 13 h 13"/>
                    <a:gd name="T40" fmla="*/ 17 w 20"/>
                    <a:gd name="T41" fmla="*/ 12 h 13"/>
                    <a:gd name="T42" fmla="*/ 19 w 20"/>
                    <a:gd name="T43" fmla="*/ 9 h 13"/>
                    <a:gd name="T44" fmla="*/ 19 w 20"/>
                    <a:gd name="T4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" h="13">
                      <a:moveTo>
                        <a:pt x="19" y="9"/>
                      </a:moveTo>
                      <a:lnTo>
                        <a:pt x="19" y="9"/>
                      </a:lnTo>
                      <a:lnTo>
                        <a:pt x="20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11" y="13"/>
                      </a:lnTo>
                      <a:lnTo>
                        <a:pt x="14" y="13"/>
                      </a:lnTo>
                      <a:lnTo>
                        <a:pt x="17" y="12"/>
                      </a:lnTo>
                      <a:lnTo>
                        <a:pt x="19" y="9"/>
                      </a:lnTo>
                      <a:lnTo>
                        <a:pt x="19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</p:grpSp>
          <p:grpSp>
            <p:nvGrpSpPr>
              <p:cNvPr id="41" name="Group 221"/>
              <p:cNvGrpSpPr/>
              <p:nvPr/>
            </p:nvGrpSpPr>
            <p:grpSpPr>
              <a:xfrm>
                <a:off x="2145115" y="1528232"/>
                <a:ext cx="3368877" cy="2238712"/>
                <a:chOff x="5116513" y="1595438"/>
                <a:chExt cx="2967037" cy="1971675"/>
              </a:xfrm>
              <a:grpFill/>
            </p:grpSpPr>
            <p:sp>
              <p:nvSpPr>
                <p:cNvPr id="56" name="Freeform: Shape 236"/>
                <p:cNvSpPr/>
                <p:nvPr/>
              </p:nvSpPr>
              <p:spPr bwMode="auto">
                <a:xfrm>
                  <a:off x="6173788" y="2047875"/>
                  <a:ext cx="39688" cy="15875"/>
                </a:xfrm>
                <a:custGeom>
                  <a:avLst/>
                  <a:gdLst>
                    <a:gd name="T0" fmla="*/ 21 w 51"/>
                    <a:gd name="T1" fmla="*/ 9 h 19"/>
                    <a:gd name="T2" fmla="*/ 21 w 51"/>
                    <a:gd name="T3" fmla="*/ 9 h 19"/>
                    <a:gd name="T4" fmla="*/ 21 w 51"/>
                    <a:gd name="T5" fmla="*/ 12 h 19"/>
                    <a:gd name="T6" fmla="*/ 21 w 51"/>
                    <a:gd name="T7" fmla="*/ 16 h 19"/>
                    <a:gd name="T8" fmla="*/ 22 w 51"/>
                    <a:gd name="T9" fmla="*/ 17 h 19"/>
                    <a:gd name="T10" fmla="*/ 22 w 51"/>
                    <a:gd name="T11" fmla="*/ 17 h 19"/>
                    <a:gd name="T12" fmla="*/ 27 w 51"/>
                    <a:gd name="T13" fmla="*/ 18 h 19"/>
                    <a:gd name="T14" fmla="*/ 31 w 51"/>
                    <a:gd name="T15" fmla="*/ 19 h 19"/>
                    <a:gd name="T16" fmla="*/ 37 w 51"/>
                    <a:gd name="T17" fmla="*/ 18 h 19"/>
                    <a:gd name="T18" fmla="*/ 39 w 51"/>
                    <a:gd name="T19" fmla="*/ 17 h 19"/>
                    <a:gd name="T20" fmla="*/ 39 w 51"/>
                    <a:gd name="T21" fmla="*/ 17 h 19"/>
                    <a:gd name="T22" fmla="*/ 45 w 51"/>
                    <a:gd name="T23" fmla="*/ 11 h 19"/>
                    <a:gd name="T24" fmla="*/ 51 w 51"/>
                    <a:gd name="T25" fmla="*/ 7 h 19"/>
                    <a:gd name="T26" fmla="*/ 51 w 51"/>
                    <a:gd name="T27" fmla="*/ 7 h 19"/>
                    <a:gd name="T28" fmla="*/ 44 w 51"/>
                    <a:gd name="T29" fmla="*/ 8 h 19"/>
                    <a:gd name="T30" fmla="*/ 36 w 51"/>
                    <a:gd name="T31" fmla="*/ 8 h 19"/>
                    <a:gd name="T32" fmla="*/ 29 w 51"/>
                    <a:gd name="T33" fmla="*/ 6 h 19"/>
                    <a:gd name="T34" fmla="*/ 22 w 51"/>
                    <a:gd name="T35" fmla="*/ 2 h 19"/>
                    <a:gd name="T36" fmla="*/ 22 w 51"/>
                    <a:gd name="T37" fmla="*/ 2 h 19"/>
                    <a:gd name="T38" fmla="*/ 21 w 51"/>
                    <a:gd name="T39" fmla="*/ 0 h 19"/>
                    <a:gd name="T40" fmla="*/ 0 w 51"/>
                    <a:gd name="T41" fmla="*/ 1 h 19"/>
                    <a:gd name="T42" fmla="*/ 0 w 51"/>
                    <a:gd name="T43" fmla="*/ 1 h 19"/>
                    <a:gd name="T44" fmla="*/ 11 w 51"/>
                    <a:gd name="T45" fmla="*/ 6 h 19"/>
                    <a:gd name="T46" fmla="*/ 21 w 51"/>
                    <a:gd name="T47" fmla="*/ 9 h 19"/>
                    <a:gd name="T48" fmla="*/ 21 w 51"/>
                    <a:gd name="T4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19">
                      <a:moveTo>
                        <a:pt x="21" y="9"/>
                      </a:moveTo>
                      <a:lnTo>
                        <a:pt x="21" y="9"/>
                      </a:lnTo>
                      <a:lnTo>
                        <a:pt x="21" y="12"/>
                      </a:lnTo>
                      <a:lnTo>
                        <a:pt x="21" y="16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27" y="18"/>
                      </a:lnTo>
                      <a:lnTo>
                        <a:pt x="31" y="19"/>
                      </a:lnTo>
                      <a:lnTo>
                        <a:pt x="37" y="18"/>
                      </a:lnTo>
                      <a:lnTo>
                        <a:pt x="39" y="17"/>
                      </a:lnTo>
                      <a:lnTo>
                        <a:pt x="39" y="17"/>
                      </a:lnTo>
                      <a:lnTo>
                        <a:pt x="45" y="11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44" y="8"/>
                      </a:lnTo>
                      <a:lnTo>
                        <a:pt x="36" y="8"/>
                      </a:lnTo>
                      <a:lnTo>
                        <a:pt x="29" y="6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1" y="6"/>
                      </a:lnTo>
                      <a:lnTo>
                        <a:pt x="21" y="9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57" name="Freeform: Shape 237"/>
                <p:cNvSpPr/>
                <p:nvPr/>
              </p:nvSpPr>
              <p:spPr bwMode="auto">
                <a:xfrm>
                  <a:off x="6213475" y="2046288"/>
                  <a:ext cx="19050" cy="7937"/>
                </a:xfrm>
                <a:custGeom>
                  <a:avLst/>
                  <a:gdLst>
                    <a:gd name="T0" fmla="*/ 23 w 23"/>
                    <a:gd name="T1" fmla="*/ 0 h 9"/>
                    <a:gd name="T2" fmla="*/ 18 w 23"/>
                    <a:gd name="T3" fmla="*/ 1 h 9"/>
                    <a:gd name="T4" fmla="*/ 18 w 23"/>
                    <a:gd name="T5" fmla="*/ 1 h 9"/>
                    <a:gd name="T6" fmla="*/ 9 w 23"/>
                    <a:gd name="T7" fmla="*/ 3 h 9"/>
                    <a:gd name="T8" fmla="*/ 0 w 23"/>
                    <a:gd name="T9" fmla="*/ 9 h 9"/>
                    <a:gd name="T10" fmla="*/ 0 w 23"/>
                    <a:gd name="T11" fmla="*/ 9 h 9"/>
                    <a:gd name="T12" fmla="*/ 12 w 23"/>
                    <a:gd name="T13" fmla="*/ 4 h 9"/>
                    <a:gd name="T14" fmla="*/ 23 w 23"/>
                    <a:gd name="T15" fmla="*/ 0 h 9"/>
                    <a:gd name="T16" fmla="*/ 23 w 23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9">
                      <a:moveTo>
                        <a:pt x="23" y="0"/>
                      </a:move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2" y="4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58" name="Freeform: Shape 238"/>
                <p:cNvSpPr/>
                <p:nvPr/>
              </p:nvSpPr>
              <p:spPr bwMode="auto">
                <a:xfrm>
                  <a:off x="6715125" y="3271838"/>
                  <a:ext cx="3175" cy="3175"/>
                </a:xfrm>
                <a:custGeom>
                  <a:avLst/>
                  <a:gdLst>
                    <a:gd name="T0" fmla="*/ 0 w 4"/>
                    <a:gd name="T1" fmla="*/ 5 h 5"/>
                    <a:gd name="T2" fmla="*/ 0 w 4"/>
                    <a:gd name="T3" fmla="*/ 5 h 5"/>
                    <a:gd name="T4" fmla="*/ 4 w 4"/>
                    <a:gd name="T5" fmla="*/ 5 h 5"/>
                    <a:gd name="T6" fmla="*/ 4 w 4"/>
                    <a:gd name="T7" fmla="*/ 5 h 5"/>
                    <a:gd name="T8" fmla="*/ 4 w 4"/>
                    <a:gd name="T9" fmla="*/ 0 h 5"/>
                    <a:gd name="T10" fmla="*/ 4 w 4"/>
                    <a:gd name="T11" fmla="*/ 0 h 5"/>
                    <a:gd name="T12" fmla="*/ 0 w 4"/>
                    <a:gd name="T13" fmla="*/ 5 h 5"/>
                    <a:gd name="T14" fmla="*/ 0 w 4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59" name="Freeform: Shape 239"/>
                <p:cNvSpPr/>
                <p:nvPr/>
              </p:nvSpPr>
              <p:spPr bwMode="auto">
                <a:xfrm>
                  <a:off x="5116513" y="2100264"/>
                  <a:ext cx="2189164" cy="1466849"/>
                </a:xfrm>
                <a:custGeom>
                  <a:avLst/>
                  <a:gdLst>
                    <a:gd name="T0" fmla="*/ 1882 w 2758"/>
                    <a:gd name="T1" fmla="*/ 1679 h 1847"/>
                    <a:gd name="T2" fmla="*/ 1702 w 2758"/>
                    <a:gd name="T3" fmla="*/ 1609 h 1847"/>
                    <a:gd name="T4" fmla="*/ 1852 w 2758"/>
                    <a:gd name="T5" fmla="*/ 1467 h 1847"/>
                    <a:gd name="T6" fmla="*/ 2017 w 2758"/>
                    <a:gd name="T7" fmla="*/ 1466 h 1847"/>
                    <a:gd name="T8" fmla="*/ 2162 w 2758"/>
                    <a:gd name="T9" fmla="*/ 1594 h 1847"/>
                    <a:gd name="T10" fmla="*/ 2188 w 2758"/>
                    <a:gd name="T11" fmla="*/ 1346 h 1847"/>
                    <a:gd name="T12" fmla="*/ 2225 w 2758"/>
                    <a:gd name="T13" fmla="*/ 1208 h 1847"/>
                    <a:gd name="T14" fmla="*/ 2311 w 2758"/>
                    <a:gd name="T15" fmla="*/ 1122 h 1847"/>
                    <a:gd name="T16" fmla="*/ 2493 w 2758"/>
                    <a:gd name="T17" fmla="*/ 1039 h 1847"/>
                    <a:gd name="T18" fmla="*/ 2544 w 2758"/>
                    <a:gd name="T19" fmla="*/ 946 h 1847"/>
                    <a:gd name="T20" fmla="*/ 2461 w 2758"/>
                    <a:gd name="T21" fmla="*/ 872 h 1847"/>
                    <a:gd name="T22" fmla="*/ 2464 w 2758"/>
                    <a:gd name="T23" fmla="*/ 817 h 1847"/>
                    <a:gd name="T24" fmla="*/ 2696 w 2758"/>
                    <a:gd name="T25" fmla="*/ 696 h 1847"/>
                    <a:gd name="T26" fmla="*/ 2595 w 2758"/>
                    <a:gd name="T27" fmla="*/ 616 h 1847"/>
                    <a:gd name="T28" fmla="*/ 2538 w 2758"/>
                    <a:gd name="T29" fmla="*/ 552 h 1847"/>
                    <a:gd name="T30" fmla="*/ 2497 w 2758"/>
                    <a:gd name="T31" fmla="*/ 544 h 1847"/>
                    <a:gd name="T32" fmla="*/ 2440 w 2758"/>
                    <a:gd name="T33" fmla="*/ 537 h 1847"/>
                    <a:gd name="T34" fmla="*/ 2354 w 2758"/>
                    <a:gd name="T35" fmla="*/ 422 h 1847"/>
                    <a:gd name="T36" fmla="*/ 2212 w 2758"/>
                    <a:gd name="T37" fmla="*/ 412 h 1847"/>
                    <a:gd name="T38" fmla="*/ 2186 w 2758"/>
                    <a:gd name="T39" fmla="*/ 686 h 1847"/>
                    <a:gd name="T40" fmla="*/ 2081 w 2758"/>
                    <a:gd name="T41" fmla="*/ 728 h 1847"/>
                    <a:gd name="T42" fmla="*/ 1919 w 2758"/>
                    <a:gd name="T43" fmla="*/ 622 h 1847"/>
                    <a:gd name="T44" fmla="*/ 1788 w 2758"/>
                    <a:gd name="T45" fmla="*/ 531 h 1847"/>
                    <a:gd name="T46" fmla="*/ 1860 w 2758"/>
                    <a:gd name="T47" fmla="*/ 370 h 1847"/>
                    <a:gd name="T48" fmla="*/ 1982 w 2758"/>
                    <a:gd name="T49" fmla="*/ 215 h 1847"/>
                    <a:gd name="T50" fmla="*/ 2073 w 2758"/>
                    <a:gd name="T51" fmla="*/ 120 h 1847"/>
                    <a:gd name="T52" fmla="*/ 2000 w 2758"/>
                    <a:gd name="T53" fmla="*/ 167 h 1847"/>
                    <a:gd name="T54" fmla="*/ 1927 w 2758"/>
                    <a:gd name="T55" fmla="*/ 109 h 1847"/>
                    <a:gd name="T56" fmla="*/ 1852 w 2758"/>
                    <a:gd name="T57" fmla="*/ 58 h 1847"/>
                    <a:gd name="T58" fmla="*/ 1774 w 2758"/>
                    <a:gd name="T59" fmla="*/ 11 h 1847"/>
                    <a:gd name="T60" fmla="*/ 1798 w 2758"/>
                    <a:gd name="T61" fmla="*/ 103 h 1847"/>
                    <a:gd name="T62" fmla="*/ 1681 w 2758"/>
                    <a:gd name="T63" fmla="*/ 155 h 1847"/>
                    <a:gd name="T64" fmla="*/ 1462 w 2758"/>
                    <a:gd name="T65" fmla="*/ 159 h 1847"/>
                    <a:gd name="T66" fmla="*/ 1393 w 2758"/>
                    <a:gd name="T67" fmla="*/ 189 h 1847"/>
                    <a:gd name="T68" fmla="*/ 1294 w 2758"/>
                    <a:gd name="T69" fmla="*/ 139 h 1847"/>
                    <a:gd name="T70" fmla="*/ 1053 w 2758"/>
                    <a:gd name="T71" fmla="*/ 69 h 1847"/>
                    <a:gd name="T72" fmla="*/ 923 w 2758"/>
                    <a:gd name="T73" fmla="*/ 59 h 1847"/>
                    <a:gd name="T74" fmla="*/ 688 w 2758"/>
                    <a:gd name="T75" fmla="*/ 93 h 1847"/>
                    <a:gd name="T76" fmla="*/ 352 w 2758"/>
                    <a:gd name="T77" fmla="*/ 14 h 1847"/>
                    <a:gd name="T78" fmla="*/ 215 w 2758"/>
                    <a:gd name="T79" fmla="*/ 23 h 1847"/>
                    <a:gd name="T80" fmla="*/ 47 w 2758"/>
                    <a:gd name="T81" fmla="*/ 158 h 1847"/>
                    <a:gd name="T82" fmla="*/ 92 w 2758"/>
                    <a:gd name="T83" fmla="*/ 243 h 1847"/>
                    <a:gd name="T84" fmla="*/ 101 w 2758"/>
                    <a:gd name="T85" fmla="*/ 312 h 1847"/>
                    <a:gd name="T86" fmla="*/ 126 w 2758"/>
                    <a:gd name="T87" fmla="*/ 347 h 1847"/>
                    <a:gd name="T88" fmla="*/ 61 w 2758"/>
                    <a:gd name="T89" fmla="*/ 512 h 1847"/>
                    <a:gd name="T90" fmla="*/ 125 w 2758"/>
                    <a:gd name="T91" fmla="*/ 511 h 1847"/>
                    <a:gd name="T92" fmla="*/ 183 w 2758"/>
                    <a:gd name="T93" fmla="*/ 578 h 1847"/>
                    <a:gd name="T94" fmla="*/ 93 w 2758"/>
                    <a:gd name="T95" fmla="*/ 666 h 1847"/>
                    <a:gd name="T96" fmla="*/ 340 w 2758"/>
                    <a:gd name="T97" fmla="*/ 489 h 1847"/>
                    <a:gd name="T98" fmla="*/ 373 w 2758"/>
                    <a:gd name="T99" fmla="*/ 523 h 1847"/>
                    <a:gd name="T100" fmla="*/ 464 w 2758"/>
                    <a:gd name="T101" fmla="*/ 438 h 1847"/>
                    <a:gd name="T102" fmla="*/ 587 w 2758"/>
                    <a:gd name="T103" fmla="*/ 494 h 1847"/>
                    <a:gd name="T104" fmla="*/ 736 w 2758"/>
                    <a:gd name="T105" fmla="*/ 571 h 1847"/>
                    <a:gd name="T106" fmla="*/ 827 w 2758"/>
                    <a:gd name="T107" fmla="*/ 650 h 1847"/>
                    <a:gd name="T108" fmla="*/ 1043 w 2758"/>
                    <a:gd name="T109" fmla="*/ 856 h 1847"/>
                    <a:gd name="T110" fmla="*/ 981 w 2758"/>
                    <a:gd name="T111" fmla="*/ 860 h 1847"/>
                    <a:gd name="T112" fmla="*/ 1063 w 2758"/>
                    <a:gd name="T113" fmla="*/ 1116 h 1847"/>
                    <a:gd name="T114" fmla="*/ 1219 w 2758"/>
                    <a:gd name="T115" fmla="*/ 1389 h 1847"/>
                    <a:gd name="T116" fmla="*/ 1428 w 2758"/>
                    <a:gd name="T117" fmla="*/ 1585 h 1847"/>
                    <a:gd name="T118" fmla="*/ 1319 w 2758"/>
                    <a:gd name="T119" fmla="*/ 1409 h 1847"/>
                    <a:gd name="T120" fmla="*/ 1482 w 2758"/>
                    <a:gd name="T121" fmla="*/ 1647 h 1847"/>
                    <a:gd name="T122" fmla="*/ 1612 w 2758"/>
                    <a:gd name="T123" fmla="*/ 1782 h 1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58" h="1847">
                      <a:moveTo>
                        <a:pt x="1783" y="1828"/>
                      </a:moveTo>
                      <a:lnTo>
                        <a:pt x="1783" y="1828"/>
                      </a:lnTo>
                      <a:lnTo>
                        <a:pt x="1785" y="1825"/>
                      </a:lnTo>
                      <a:lnTo>
                        <a:pt x="1791" y="1822"/>
                      </a:lnTo>
                      <a:lnTo>
                        <a:pt x="1813" y="1814"/>
                      </a:lnTo>
                      <a:lnTo>
                        <a:pt x="1876" y="1792"/>
                      </a:lnTo>
                      <a:lnTo>
                        <a:pt x="1940" y="1771"/>
                      </a:lnTo>
                      <a:lnTo>
                        <a:pt x="1962" y="1763"/>
                      </a:lnTo>
                      <a:lnTo>
                        <a:pt x="1968" y="1759"/>
                      </a:lnTo>
                      <a:lnTo>
                        <a:pt x="1971" y="1757"/>
                      </a:lnTo>
                      <a:lnTo>
                        <a:pt x="1971" y="1757"/>
                      </a:lnTo>
                      <a:lnTo>
                        <a:pt x="1987" y="1729"/>
                      </a:lnTo>
                      <a:lnTo>
                        <a:pt x="2002" y="1701"/>
                      </a:lnTo>
                      <a:lnTo>
                        <a:pt x="2002" y="1701"/>
                      </a:lnTo>
                      <a:lnTo>
                        <a:pt x="2001" y="1697"/>
                      </a:lnTo>
                      <a:lnTo>
                        <a:pt x="1998" y="1691"/>
                      </a:lnTo>
                      <a:lnTo>
                        <a:pt x="1995" y="1687"/>
                      </a:lnTo>
                      <a:lnTo>
                        <a:pt x="1989" y="1682"/>
                      </a:lnTo>
                      <a:lnTo>
                        <a:pt x="1984" y="1679"/>
                      </a:lnTo>
                      <a:lnTo>
                        <a:pt x="1977" y="1675"/>
                      </a:lnTo>
                      <a:lnTo>
                        <a:pt x="1964" y="1671"/>
                      </a:lnTo>
                      <a:lnTo>
                        <a:pt x="1949" y="1667"/>
                      </a:lnTo>
                      <a:lnTo>
                        <a:pt x="1934" y="1665"/>
                      </a:lnTo>
                      <a:lnTo>
                        <a:pt x="1919" y="1665"/>
                      </a:lnTo>
                      <a:lnTo>
                        <a:pt x="1906" y="1666"/>
                      </a:lnTo>
                      <a:lnTo>
                        <a:pt x="1906" y="1666"/>
                      </a:lnTo>
                      <a:lnTo>
                        <a:pt x="1900" y="1667"/>
                      </a:lnTo>
                      <a:lnTo>
                        <a:pt x="1894" y="1670"/>
                      </a:lnTo>
                      <a:lnTo>
                        <a:pt x="1888" y="1673"/>
                      </a:lnTo>
                      <a:lnTo>
                        <a:pt x="1882" y="1679"/>
                      </a:lnTo>
                      <a:lnTo>
                        <a:pt x="1867" y="1692"/>
                      </a:lnTo>
                      <a:lnTo>
                        <a:pt x="1859" y="1699"/>
                      </a:lnTo>
                      <a:lnTo>
                        <a:pt x="1850" y="1706"/>
                      </a:lnTo>
                      <a:lnTo>
                        <a:pt x="1840" y="1712"/>
                      </a:lnTo>
                      <a:lnTo>
                        <a:pt x="1828" y="1716"/>
                      </a:lnTo>
                      <a:lnTo>
                        <a:pt x="1817" y="1720"/>
                      </a:lnTo>
                      <a:lnTo>
                        <a:pt x="1803" y="1722"/>
                      </a:lnTo>
                      <a:lnTo>
                        <a:pt x="1789" y="1721"/>
                      </a:lnTo>
                      <a:lnTo>
                        <a:pt x="1773" y="1717"/>
                      </a:lnTo>
                      <a:lnTo>
                        <a:pt x="1755" y="1712"/>
                      </a:lnTo>
                      <a:lnTo>
                        <a:pt x="1735" y="1701"/>
                      </a:lnTo>
                      <a:lnTo>
                        <a:pt x="1735" y="1701"/>
                      </a:lnTo>
                      <a:lnTo>
                        <a:pt x="1731" y="1698"/>
                      </a:lnTo>
                      <a:lnTo>
                        <a:pt x="1727" y="1695"/>
                      </a:lnTo>
                      <a:lnTo>
                        <a:pt x="1725" y="1691"/>
                      </a:lnTo>
                      <a:lnTo>
                        <a:pt x="1723" y="1687"/>
                      </a:lnTo>
                      <a:lnTo>
                        <a:pt x="1719" y="1676"/>
                      </a:lnTo>
                      <a:lnTo>
                        <a:pt x="1717" y="1667"/>
                      </a:lnTo>
                      <a:lnTo>
                        <a:pt x="1715" y="1656"/>
                      </a:lnTo>
                      <a:lnTo>
                        <a:pt x="1711" y="1647"/>
                      </a:lnTo>
                      <a:lnTo>
                        <a:pt x="1709" y="1641"/>
                      </a:lnTo>
                      <a:lnTo>
                        <a:pt x="1706" y="1637"/>
                      </a:lnTo>
                      <a:lnTo>
                        <a:pt x="1701" y="1633"/>
                      </a:lnTo>
                      <a:lnTo>
                        <a:pt x="1697" y="1629"/>
                      </a:lnTo>
                      <a:lnTo>
                        <a:pt x="1697" y="1629"/>
                      </a:lnTo>
                      <a:lnTo>
                        <a:pt x="1695" y="1627"/>
                      </a:lnTo>
                      <a:lnTo>
                        <a:pt x="1695" y="1624"/>
                      </a:lnTo>
                      <a:lnTo>
                        <a:pt x="1698" y="1618"/>
                      </a:lnTo>
                      <a:lnTo>
                        <a:pt x="1701" y="1611"/>
                      </a:lnTo>
                      <a:lnTo>
                        <a:pt x="1702" y="1609"/>
                      </a:lnTo>
                      <a:lnTo>
                        <a:pt x="1703" y="1606"/>
                      </a:lnTo>
                      <a:lnTo>
                        <a:pt x="1703" y="1606"/>
                      </a:lnTo>
                      <a:lnTo>
                        <a:pt x="1701" y="1576"/>
                      </a:lnTo>
                      <a:lnTo>
                        <a:pt x="1701" y="1560"/>
                      </a:lnTo>
                      <a:lnTo>
                        <a:pt x="1701" y="1547"/>
                      </a:lnTo>
                      <a:lnTo>
                        <a:pt x="1705" y="1533"/>
                      </a:lnTo>
                      <a:lnTo>
                        <a:pt x="1709" y="1519"/>
                      </a:lnTo>
                      <a:lnTo>
                        <a:pt x="1712" y="1514"/>
                      </a:lnTo>
                      <a:lnTo>
                        <a:pt x="1716" y="1508"/>
                      </a:lnTo>
                      <a:lnTo>
                        <a:pt x="1720" y="1502"/>
                      </a:lnTo>
                      <a:lnTo>
                        <a:pt x="1726" y="1497"/>
                      </a:lnTo>
                      <a:lnTo>
                        <a:pt x="1726" y="1497"/>
                      </a:lnTo>
                      <a:lnTo>
                        <a:pt x="1735" y="1491"/>
                      </a:lnTo>
                      <a:lnTo>
                        <a:pt x="1744" y="1486"/>
                      </a:lnTo>
                      <a:lnTo>
                        <a:pt x="1765" y="1476"/>
                      </a:lnTo>
                      <a:lnTo>
                        <a:pt x="1765" y="1476"/>
                      </a:lnTo>
                      <a:lnTo>
                        <a:pt x="1769" y="1475"/>
                      </a:lnTo>
                      <a:lnTo>
                        <a:pt x="1775" y="1474"/>
                      </a:lnTo>
                      <a:lnTo>
                        <a:pt x="1785" y="1475"/>
                      </a:lnTo>
                      <a:lnTo>
                        <a:pt x="1797" y="1475"/>
                      </a:lnTo>
                      <a:lnTo>
                        <a:pt x="1802" y="1474"/>
                      </a:lnTo>
                      <a:lnTo>
                        <a:pt x="1807" y="1473"/>
                      </a:lnTo>
                      <a:lnTo>
                        <a:pt x="1807" y="1473"/>
                      </a:lnTo>
                      <a:lnTo>
                        <a:pt x="1814" y="1470"/>
                      </a:lnTo>
                      <a:lnTo>
                        <a:pt x="1821" y="1469"/>
                      </a:lnTo>
                      <a:lnTo>
                        <a:pt x="1827" y="1468"/>
                      </a:lnTo>
                      <a:lnTo>
                        <a:pt x="1833" y="1467"/>
                      </a:lnTo>
                      <a:lnTo>
                        <a:pt x="1833" y="1467"/>
                      </a:lnTo>
                      <a:lnTo>
                        <a:pt x="1842" y="1466"/>
                      </a:lnTo>
                      <a:lnTo>
                        <a:pt x="1852" y="1467"/>
                      </a:lnTo>
                      <a:lnTo>
                        <a:pt x="1861" y="1468"/>
                      </a:lnTo>
                      <a:lnTo>
                        <a:pt x="1872" y="1472"/>
                      </a:lnTo>
                      <a:lnTo>
                        <a:pt x="1881" y="1474"/>
                      </a:lnTo>
                      <a:lnTo>
                        <a:pt x="1891" y="1475"/>
                      </a:lnTo>
                      <a:lnTo>
                        <a:pt x="1900" y="1475"/>
                      </a:lnTo>
                      <a:lnTo>
                        <a:pt x="1905" y="1474"/>
                      </a:lnTo>
                      <a:lnTo>
                        <a:pt x="1909" y="1473"/>
                      </a:lnTo>
                      <a:lnTo>
                        <a:pt x="1909" y="1473"/>
                      </a:lnTo>
                      <a:lnTo>
                        <a:pt x="1915" y="1469"/>
                      </a:lnTo>
                      <a:lnTo>
                        <a:pt x="1919" y="1465"/>
                      </a:lnTo>
                      <a:lnTo>
                        <a:pt x="1924" y="1460"/>
                      </a:lnTo>
                      <a:lnTo>
                        <a:pt x="1927" y="1455"/>
                      </a:lnTo>
                      <a:lnTo>
                        <a:pt x="1941" y="1431"/>
                      </a:lnTo>
                      <a:lnTo>
                        <a:pt x="1941" y="1431"/>
                      </a:lnTo>
                      <a:lnTo>
                        <a:pt x="1946" y="1424"/>
                      </a:lnTo>
                      <a:lnTo>
                        <a:pt x="1951" y="1419"/>
                      </a:lnTo>
                      <a:lnTo>
                        <a:pt x="1957" y="1416"/>
                      </a:lnTo>
                      <a:lnTo>
                        <a:pt x="1963" y="1414"/>
                      </a:lnTo>
                      <a:lnTo>
                        <a:pt x="1970" y="1412"/>
                      </a:lnTo>
                      <a:lnTo>
                        <a:pt x="1975" y="1412"/>
                      </a:lnTo>
                      <a:lnTo>
                        <a:pt x="1982" y="1414"/>
                      </a:lnTo>
                      <a:lnTo>
                        <a:pt x="1988" y="1416"/>
                      </a:lnTo>
                      <a:lnTo>
                        <a:pt x="1988" y="1416"/>
                      </a:lnTo>
                      <a:lnTo>
                        <a:pt x="1995" y="1420"/>
                      </a:lnTo>
                      <a:lnTo>
                        <a:pt x="2000" y="1426"/>
                      </a:lnTo>
                      <a:lnTo>
                        <a:pt x="2005" y="1433"/>
                      </a:lnTo>
                      <a:lnTo>
                        <a:pt x="2009" y="1441"/>
                      </a:lnTo>
                      <a:lnTo>
                        <a:pt x="2013" y="1449"/>
                      </a:lnTo>
                      <a:lnTo>
                        <a:pt x="2015" y="1458"/>
                      </a:lnTo>
                      <a:lnTo>
                        <a:pt x="2017" y="1466"/>
                      </a:lnTo>
                      <a:lnTo>
                        <a:pt x="2018" y="1475"/>
                      </a:lnTo>
                      <a:lnTo>
                        <a:pt x="2018" y="1475"/>
                      </a:lnTo>
                      <a:lnTo>
                        <a:pt x="2024" y="1472"/>
                      </a:lnTo>
                      <a:lnTo>
                        <a:pt x="2031" y="1469"/>
                      </a:lnTo>
                      <a:lnTo>
                        <a:pt x="2037" y="1467"/>
                      </a:lnTo>
                      <a:lnTo>
                        <a:pt x="2043" y="1465"/>
                      </a:lnTo>
                      <a:lnTo>
                        <a:pt x="2043" y="1465"/>
                      </a:lnTo>
                      <a:lnTo>
                        <a:pt x="2047" y="1476"/>
                      </a:lnTo>
                      <a:lnTo>
                        <a:pt x="2051" y="1486"/>
                      </a:lnTo>
                      <a:lnTo>
                        <a:pt x="2064" y="1506"/>
                      </a:lnTo>
                      <a:lnTo>
                        <a:pt x="2076" y="1525"/>
                      </a:lnTo>
                      <a:lnTo>
                        <a:pt x="2082" y="1535"/>
                      </a:lnTo>
                      <a:lnTo>
                        <a:pt x="2087" y="1546"/>
                      </a:lnTo>
                      <a:lnTo>
                        <a:pt x="2087" y="1546"/>
                      </a:lnTo>
                      <a:lnTo>
                        <a:pt x="2092" y="1556"/>
                      </a:lnTo>
                      <a:lnTo>
                        <a:pt x="2099" y="1566"/>
                      </a:lnTo>
                      <a:lnTo>
                        <a:pt x="2106" y="1575"/>
                      </a:lnTo>
                      <a:lnTo>
                        <a:pt x="2114" y="1583"/>
                      </a:lnTo>
                      <a:lnTo>
                        <a:pt x="2122" y="1591"/>
                      </a:lnTo>
                      <a:lnTo>
                        <a:pt x="2131" y="1598"/>
                      </a:lnTo>
                      <a:lnTo>
                        <a:pt x="2140" y="1605"/>
                      </a:lnTo>
                      <a:lnTo>
                        <a:pt x="2150" y="1610"/>
                      </a:lnTo>
                      <a:lnTo>
                        <a:pt x="2150" y="1610"/>
                      </a:lnTo>
                      <a:lnTo>
                        <a:pt x="2150" y="1607"/>
                      </a:lnTo>
                      <a:lnTo>
                        <a:pt x="2151" y="1605"/>
                      </a:lnTo>
                      <a:lnTo>
                        <a:pt x="2155" y="1602"/>
                      </a:lnTo>
                      <a:lnTo>
                        <a:pt x="2157" y="1600"/>
                      </a:lnTo>
                      <a:lnTo>
                        <a:pt x="2161" y="1599"/>
                      </a:lnTo>
                      <a:lnTo>
                        <a:pt x="2162" y="1597"/>
                      </a:lnTo>
                      <a:lnTo>
                        <a:pt x="2162" y="1594"/>
                      </a:lnTo>
                      <a:lnTo>
                        <a:pt x="2159" y="1592"/>
                      </a:lnTo>
                      <a:lnTo>
                        <a:pt x="2159" y="1592"/>
                      </a:lnTo>
                      <a:lnTo>
                        <a:pt x="2149" y="1586"/>
                      </a:lnTo>
                      <a:lnTo>
                        <a:pt x="2145" y="1584"/>
                      </a:lnTo>
                      <a:lnTo>
                        <a:pt x="2142" y="1580"/>
                      </a:lnTo>
                      <a:lnTo>
                        <a:pt x="2142" y="1580"/>
                      </a:lnTo>
                      <a:lnTo>
                        <a:pt x="2137" y="1564"/>
                      </a:lnTo>
                      <a:lnTo>
                        <a:pt x="2133" y="1547"/>
                      </a:lnTo>
                      <a:lnTo>
                        <a:pt x="2130" y="1531"/>
                      </a:lnTo>
                      <a:lnTo>
                        <a:pt x="2128" y="1514"/>
                      </a:lnTo>
                      <a:lnTo>
                        <a:pt x="2124" y="1480"/>
                      </a:lnTo>
                      <a:lnTo>
                        <a:pt x="2121" y="1444"/>
                      </a:lnTo>
                      <a:lnTo>
                        <a:pt x="2121" y="1444"/>
                      </a:lnTo>
                      <a:lnTo>
                        <a:pt x="2120" y="1440"/>
                      </a:lnTo>
                      <a:lnTo>
                        <a:pt x="2117" y="1434"/>
                      </a:lnTo>
                      <a:lnTo>
                        <a:pt x="2111" y="1425"/>
                      </a:lnTo>
                      <a:lnTo>
                        <a:pt x="2108" y="1420"/>
                      </a:lnTo>
                      <a:lnTo>
                        <a:pt x="2106" y="1416"/>
                      </a:lnTo>
                      <a:lnTo>
                        <a:pt x="2106" y="1410"/>
                      </a:lnTo>
                      <a:lnTo>
                        <a:pt x="2107" y="1405"/>
                      </a:lnTo>
                      <a:lnTo>
                        <a:pt x="2107" y="1405"/>
                      </a:lnTo>
                      <a:lnTo>
                        <a:pt x="2113" y="1393"/>
                      </a:lnTo>
                      <a:lnTo>
                        <a:pt x="2120" y="1384"/>
                      </a:lnTo>
                      <a:lnTo>
                        <a:pt x="2128" y="1376"/>
                      </a:lnTo>
                      <a:lnTo>
                        <a:pt x="2137" y="1369"/>
                      </a:lnTo>
                      <a:lnTo>
                        <a:pt x="2146" y="1364"/>
                      </a:lnTo>
                      <a:lnTo>
                        <a:pt x="2156" y="1359"/>
                      </a:lnTo>
                      <a:lnTo>
                        <a:pt x="2179" y="1351"/>
                      </a:lnTo>
                      <a:lnTo>
                        <a:pt x="2179" y="1351"/>
                      </a:lnTo>
                      <a:lnTo>
                        <a:pt x="2188" y="1346"/>
                      </a:lnTo>
                      <a:lnTo>
                        <a:pt x="2196" y="1341"/>
                      </a:lnTo>
                      <a:lnTo>
                        <a:pt x="2203" y="1334"/>
                      </a:lnTo>
                      <a:lnTo>
                        <a:pt x="2207" y="1326"/>
                      </a:lnTo>
                      <a:lnTo>
                        <a:pt x="2209" y="1317"/>
                      </a:lnTo>
                      <a:lnTo>
                        <a:pt x="2211" y="1308"/>
                      </a:lnTo>
                      <a:lnTo>
                        <a:pt x="2209" y="1300"/>
                      </a:lnTo>
                      <a:lnTo>
                        <a:pt x="2205" y="1291"/>
                      </a:lnTo>
                      <a:lnTo>
                        <a:pt x="2205" y="1291"/>
                      </a:lnTo>
                      <a:lnTo>
                        <a:pt x="2198" y="1279"/>
                      </a:lnTo>
                      <a:lnTo>
                        <a:pt x="2192" y="1268"/>
                      </a:lnTo>
                      <a:lnTo>
                        <a:pt x="2191" y="1261"/>
                      </a:lnTo>
                      <a:lnTo>
                        <a:pt x="2190" y="1256"/>
                      </a:lnTo>
                      <a:lnTo>
                        <a:pt x="2190" y="1249"/>
                      </a:lnTo>
                      <a:lnTo>
                        <a:pt x="2191" y="1243"/>
                      </a:lnTo>
                      <a:lnTo>
                        <a:pt x="2191" y="1243"/>
                      </a:lnTo>
                      <a:lnTo>
                        <a:pt x="2194" y="1242"/>
                      </a:lnTo>
                      <a:lnTo>
                        <a:pt x="2197" y="1241"/>
                      </a:lnTo>
                      <a:lnTo>
                        <a:pt x="2198" y="1238"/>
                      </a:lnTo>
                      <a:lnTo>
                        <a:pt x="2199" y="1236"/>
                      </a:lnTo>
                      <a:lnTo>
                        <a:pt x="2200" y="1233"/>
                      </a:lnTo>
                      <a:lnTo>
                        <a:pt x="2199" y="1227"/>
                      </a:lnTo>
                      <a:lnTo>
                        <a:pt x="2199" y="1227"/>
                      </a:lnTo>
                      <a:lnTo>
                        <a:pt x="2213" y="1228"/>
                      </a:lnTo>
                      <a:lnTo>
                        <a:pt x="2219" y="1228"/>
                      </a:lnTo>
                      <a:lnTo>
                        <a:pt x="2223" y="1226"/>
                      </a:lnTo>
                      <a:lnTo>
                        <a:pt x="2223" y="1226"/>
                      </a:lnTo>
                      <a:lnTo>
                        <a:pt x="2228" y="1221"/>
                      </a:lnTo>
                      <a:lnTo>
                        <a:pt x="2229" y="1217"/>
                      </a:lnTo>
                      <a:lnTo>
                        <a:pt x="2228" y="1212"/>
                      </a:lnTo>
                      <a:lnTo>
                        <a:pt x="2225" y="1208"/>
                      </a:lnTo>
                      <a:lnTo>
                        <a:pt x="2223" y="1203"/>
                      </a:lnTo>
                      <a:lnTo>
                        <a:pt x="2221" y="1199"/>
                      </a:lnTo>
                      <a:lnTo>
                        <a:pt x="2220" y="1194"/>
                      </a:lnTo>
                      <a:lnTo>
                        <a:pt x="2221" y="1188"/>
                      </a:lnTo>
                      <a:lnTo>
                        <a:pt x="2221" y="1188"/>
                      </a:lnTo>
                      <a:lnTo>
                        <a:pt x="2224" y="1184"/>
                      </a:lnTo>
                      <a:lnTo>
                        <a:pt x="2228" y="1179"/>
                      </a:lnTo>
                      <a:lnTo>
                        <a:pt x="2232" y="1177"/>
                      </a:lnTo>
                      <a:lnTo>
                        <a:pt x="2237" y="1176"/>
                      </a:lnTo>
                      <a:lnTo>
                        <a:pt x="2241" y="1175"/>
                      </a:lnTo>
                      <a:lnTo>
                        <a:pt x="2246" y="1175"/>
                      </a:lnTo>
                      <a:lnTo>
                        <a:pt x="2256" y="1176"/>
                      </a:lnTo>
                      <a:lnTo>
                        <a:pt x="2267" y="1177"/>
                      </a:lnTo>
                      <a:lnTo>
                        <a:pt x="2278" y="1178"/>
                      </a:lnTo>
                      <a:lnTo>
                        <a:pt x="2282" y="1178"/>
                      </a:lnTo>
                      <a:lnTo>
                        <a:pt x="2287" y="1178"/>
                      </a:lnTo>
                      <a:lnTo>
                        <a:pt x="2291" y="1176"/>
                      </a:lnTo>
                      <a:lnTo>
                        <a:pt x="2295" y="1174"/>
                      </a:lnTo>
                      <a:lnTo>
                        <a:pt x="2295" y="1174"/>
                      </a:lnTo>
                      <a:lnTo>
                        <a:pt x="2297" y="1171"/>
                      </a:lnTo>
                      <a:lnTo>
                        <a:pt x="2298" y="1169"/>
                      </a:lnTo>
                      <a:lnTo>
                        <a:pt x="2299" y="1163"/>
                      </a:lnTo>
                      <a:lnTo>
                        <a:pt x="2297" y="1150"/>
                      </a:lnTo>
                      <a:lnTo>
                        <a:pt x="2297" y="1142"/>
                      </a:lnTo>
                      <a:lnTo>
                        <a:pt x="2297" y="1135"/>
                      </a:lnTo>
                      <a:lnTo>
                        <a:pt x="2299" y="1129"/>
                      </a:lnTo>
                      <a:lnTo>
                        <a:pt x="2302" y="1127"/>
                      </a:lnTo>
                      <a:lnTo>
                        <a:pt x="2304" y="1125"/>
                      </a:lnTo>
                      <a:lnTo>
                        <a:pt x="2304" y="1125"/>
                      </a:lnTo>
                      <a:lnTo>
                        <a:pt x="2311" y="1122"/>
                      </a:lnTo>
                      <a:lnTo>
                        <a:pt x="2316" y="1121"/>
                      </a:lnTo>
                      <a:lnTo>
                        <a:pt x="2323" y="1120"/>
                      </a:lnTo>
                      <a:lnTo>
                        <a:pt x="2331" y="1120"/>
                      </a:lnTo>
                      <a:lnTo>
                        <a:pt x="2346" y="1121"/>
                      </a:lnTo>
                      <a:lnTo>
                        <a:pt x="2354" y="1121"/>
                      </a:lnTo>
                      <a:lnTo>
                        <a:pt x="2361" y="1120"/>
                      </a:lnTo>
                      <a:lnTo>
                        <a:pt x="2361" y="1120"/>
                      </a:lnTo>
                      <a:lnTo>
                        <a:pt x="2369" y="1119"/>
                      </a:lnTo>
                      <a:lnTo>
                        <a:pt x="2374" y="1116"/>
                      </a:lnTo>
                      <a:lnTo>
                        <a:pt x="2379" y="1111"/>
                      </a:lnTo>
                      <a:lnTo>
                        <a:pt x="2381" y="1107"/>
                      </a:lnTo>
                      <a:lnTo>
                        <a:pt x="2383" y="1101"/>
                      </a:lnTo>
                      <a:lnTo>
                        <a:pt x="2383" y="1095"/>
                      </a:lnTo>
                      <a:lnTo>
                        <a:pt x="2383" y="1082"/>
                      </a:lnTo>
                      <a:lnTo>
                        <a:pt x="2382" y="1069"/>
                      </a:lnTo>
                      <a:lnTo>
                        <a:pt x="2382" y="1055"/>
                      </a:lnTo>
                      <a:lnTo>
                        <a:pt x="2382" y="1050"/>
                      </a:lnTo>
                      <a:lnTo>
                        <a:pt x="2383" y="1044"/>
                      </a:lnTo>
                      <a:lnTo>
                        <a:pt x="2386" y="1039"/>
                      </a:lnTo>
                      <a:lnTo>
                        <a:pt x="2389" y="1035"/>
                      </a:lnTo>
                      <a:lnTo>
                        <a:pt x="2389" y="1035"/>
                      </a:lnTo>
                      <a:lnTo>
                        <a:pt x="2396" y="1030"/>
                      </a:lnTo>
                      <a:lnTo>
                        <a:pt x="2402" y="1027"/>
                      </a:lnTo>
                      <a:lnTo>
                        <a:pt x="2409" y="1025"/>
                      </a:lnTo>
                      <a:lnTo>
                        <a:pt x="2415" y="1023"/>
                      </a:lnTo>
                      <a:lnTo>
                        <a:pt x="2423" y="1023"/>
                      </a:lnTo>
                      <a:lnTo>
                        <a:pt x="2430" y="1023"/>
                      </a:lnTo>
                      <a:lnTo>
                        <a:pt x="2445" y="1027"/>
                      </a:lnTo>
                      <a:lnTo>
                        <a:pt x="2477" y="1036"/>
                      </a:lnTo>
                      <a:lnTo>
                        <a:pt x="2493" y="1039"/>
                      </a:lnTo>
                      <a:lnTo>
                        <a:pt x="2501" y="1039"/>
                      </a:lnTo>
                      <a:lnTo>
                        <a:pt x="2509" y="1039"/>
                      </a:lnTo>
                      <a:lnTo>
                        <a:pt x="2509" y="1039"/>
                      </a:lnTo>
                      <a:lnTo>
                        <a:pt x="2513" y="1038"/>
                      </a:lnTo>
                      <a:lnTo>
                        <a:pt x="2517" y="1035"/>
                      </a:lnTo>
                      <a:lnTo>
                        <a:pt x="2520" y="1030"/>
                      </a:lnTo>
                      <a:lnTo>
                        <a:pt x="2522" y="1026"/>
                      </a:lnTo>
                      <a:lnTo>
                        <a:pt x="2528" y="1016"/>
                      </a:lnTo>
                      <a:lnTo>
                        <a:pt x="2530" y="1012"/>
                      </a:lnTo>
                      <a:lnTo>
                        <a:pt x="2535" y="1009"/>
                      </a:lnTo>
                      <a:lnTo>
                        <a:pt x="2535" y="1009"/>
                      </a:lnTo>
                      <a:lnTo>
                        <a:pt x="2546" y="1003"/>
                      </a:lnTo>
                      <a:lnTo>
                        <a:pt x="2560" y="998"/>
                      </a:lnTo>
                      <a:lnTo>
                        <a:pt x="2587" y="989"/>
                      </a:lnTo>
                      <a:lnTo>
                        <a:pt x="2600" y="984"/>
                      </a:lnTo>
                      <a:lnTo>
                        <a:pt x="2604" y="980"/>
                      </a:lnTo>
                      <a:lnTo>
                        <a:pt x="2609" y="977"/>
                      </a:lnTo>
                      <a:lnTo>
                        <a:pt x="2612" y="972"/>
                      </a:lnTo>
                      <a:lnTo>
                        <a:pt x="2614" y="968"/>
                      </a:lnTo>
                      <a:lnTo>
                        <a:pt x="2615" y="962"/>
                      </a:lnTo>
                      <a:lnTo>
                        <a:pt x="2614" y="956"/>
                      </a:lnTo>
                      <a:lnTo>
                        <a:pt x="2614" y="956"/>
                      </a:lnTo>
                      <a:lnTo>
                        <a:pt x="2613" y="952"/>
                      </a:lnTo>
                      <a:lnTo>
                        <a:pt x="2611" y="948"/>
                      </a:lnTo>
                      <a:lnTo>
                        <a:pt x="2608" y="946"/>
                      </a:lnTo>
                      <a:lnTo>
                        <a:pt x="2604" y="945"/>
                      </a:lnTo>
                      <a:lnTo>
                        <a:pt x="2595" y="943"/>
                      </a:lnTo>
                      <a:lnTo>
                        <a:pt x="2583" y="944"/>
                      </a:lnTo>
                      <a:lnTo>
                        <a:pt x="2557" y="945"/>
                      </a:lnTo>
                      <a:lnTo>
                        <a:pt x="2544" y="946"/>
                      </a:lnTo>
                      <a:lnTo>
                        <a:pt x="2532" y="945"/>
                      </a:lnTo>
                      <a:lnTo>
                        <a:pt x="2532" y="945"/>
                      </a:lnTo>
                      <a:lnTo>
                        <a:pt x="2525" y="943"/>
                      </a:lnTo>
                      <a:lnTo>
                        <a:pt x="2514" y="937"/>
                      </a:lnTo>
                      <a:lnTo>
                        <a:pt x="2510" y="933"/>
                      </a:lnTo>
                      <a:lnTo>
                        <a:pt x="2504" y="929"/>
                      </a:lnTo>
                      <a:lnTo>
                        <a:pt x="2501" y="923"/>
                      </a:lnTo>
                      <a:lnTo>
                        <a:pt x="2497" y="918"/>
                      </a:lnTo>
                      <a:lnTo>
                        <a:pt x="2497" y="918"/>
                      </a:lnTo>
                      <a:lnTo>
                        <a:pt x="2496" y="915"/>
                      </a:lnTo>
                      <a:lnTo>
                        <a:pt x="2496" y="913"/>
                      </a:lnTo>
                      <a:lnTo>
                        <a:pt x="2498" y="907"/>
                      </a:lnTo>
                      <a:lnTo>
                        <a:pt x="2502" y="902"/>
                      </a:lnTo>
                      <a:lnTo>
                        <a:pt x="2506" y="895"/>
                      </a:lnTo>
                      <a:lnTo>
                        <a:pt x="2511" y="889"/>
                      </a:lnTo>
                      <a:lnTo>
                        <a:pt x="2513" y="884"/>
                      </a:lnTo>
                      <a:lnTo>
                        <a:pt x="2514" y="880"/>
                      </a:lnTo>
                      <a:lnTo>
                        <a:pt x="2513" y="878"/>
                      </a:lnTo>
                      <a:lnTo>
                        <a:pt x="2512" y="876"/>
                      </a:lnTo>
                      <a:lnTo>
                        <a:pt x="2511" y="872"/>
                      </a:lnTo>
                      <a:lnTo>
                        <a:pt x="2511" y="872"/>
                      </a:lnTo>
                      <a:lnTo>
                        <a:pt x="2506" y="870"/>
                      </a:lnTo>
                      <a:lnTo>
                        <a:pt x="2501" y="868"/>
                      </a:lnTo>
                      <a:lnTo>
                        <a:pt x="2494" y="867"/>
                      </a:lnTo>
                      <a:lnTo>
                        <a:pt x="2487" y="865"/>
                      </a:lnTo>
                      <a:lnTo>
                        <a:pt x="2480" y="867"/>
                      </a:lnTo>
                      <a:lnTo>
                        <a:pt x="2473" y="868"/>
                      </a:lnTo>
                      <a:lnTo>
                        <a:pt x="2467" y="870"/>
                      </a:lnTo>
                      <a:lnTo>
                        <a:pt x="2461" y="872"/>
                      </a:lnTo>
                      <a:lnTo>
                        <a:pt x="2461" y="872"/>
                      </a:lnTo>
                      <a:lnTo>
                        <a:pt x="2445" y="881"/>
                      </a:lnTo>
                      <a:lnTo>
                        <a:pt x="2437" y="886"/>
                      </a:lnTo>
                      <a:lnTo>
                        <a:pt x="2429" y="889"/>
                      </a:lnTo>
                      <a:lnTo>
                        <a:pt x="2420" y="890"/>
                      </a:lnTo>
                      <a:lnTo>
                        <a:pt x="2412" y="890"/>
                      </a:lnTo>
                      <a:lnTo>
                        <a:pt x="2405" y="889"/>
                      </a:lnTo>
                      <a:lnTo>
                        <a:pt x="2398" y="886"/>
                      </a:lnTo>
                      <a:lnTo>
                        <a:pt x="2398" y="886"/>
                      </a:lnTo>
                      <a:lnTo>
                        <a:pt x="2395" y="885"/>
                      </a:lnTo>
                      <a:lnTo>
                        <a:pt x="2394" y="881"/>
                      </a:lnTo>
                      <a:lnTo>
                        <a:pt x="2391" y="877"/>
                      </a:lnTo>
                      <a:lnTo>
                        <a:pt x="2391" y="870"/>
                      </a:lnTo>
                      <a:lnTo>
                        <a:pt x="2394" y="863"/>
                      </a:lnTo>
                      <a:lnTo>
                        <a:pt x="2398" y="856"/>
                      </a:lnTo>
                      <a:lnTo>
                        <a:pt x="2403" y="851"/>
                      </a:lnTo>
                      <a:lnTo>
                        <a:pt x="2410" y="845"/>
                      </a:lnTo>
                      <a:lnTo>
                        <a:pt x="2415" y="840"/>
                      </a:lnTo>
                      <a:lnTo>
                        <a:pt x="2415" y="840"/>
                      </a:lnTo>
                      <a:lnTo>
                        <a:pt x="2420" y="839"/>
                      </a:lnTo>
                      <a:lnTo>
                        <a:pt x="2424" y="839"/>
                      </a:lnTo>
                      <a:lnTo>
                        <a:pt x="2430" y="839"/>
                      </a:lnTo>
                      <a:lnTo>
                        <a:pt x="2435" y="839"/>
                      </a:lnTo>
                      <a:lnTo>
                        <a:pt x="2435" y="839"/>
                      </a:lnTo>
                      <a:lnTo>
                        <a:pt x="2439" y="837"/>
                      </a:lnTo>
                      <a:lnTo>
                        <a:pt x="2443" y="834"/>
                      </a:lnTo>
                      <a:lnTo>
                        <a:pt x="2451" y="827"/>
                      </a:lnTo>
                      <a:lnTo>
                        <a:pt x="2457" y="821"/>
                      </a:lnTo>
                      <a:lnTo>
                        <a:pt x="2461" y="818"/>
                      </a:lnTo>
                      <a:lnTo>
                        <a:pt x="2464" y="817"/>
                      </a:lnTo>
                      <a:lnTo>
                        <a:pt x="2464" y="817"/>
                      </a:lnTo>
                      <a:lnTo>
                        <a:pt x="2478" y="815"/>
                      </a:lnTo>
                      <a:lnTo>
                        <a:pt x="2490" y="814"/>
                      </a:lnTo>
                      <a:lnTo>
                        <a:pt x="2504" y="815"/>
                      </a:lnTo>
                      <a:lnTo>
                        <a:pt x="2517" y="818"/>
                      </a:lnTo>
                      <a:lnTo>
                        <a:pt x="2542" y="822"/>
                      </a:lnTo>
                      <a:lnTo>
                        <a:pt x="2554" y="824"/>
                      </a:lnTo>
                      <a:lnTo>
                        <a:pt x="2568" y="826"/>
                      </a:lnTo>
                      <a:lnTo>
                        <a:pt x="2568" y="826"/>
                      </a:lnTo>
                      <a:lnTo>
                        <a:pt x="2587" y="827"/>
                      </a:lnTo>
                      <a:lnTo>
                        <a:pt x="2596" y="827"/>
                      </a:lnTo>
                      <a:lnTo>
                        <a:pt x="2606" y="827"/>
                      </a:lnTo>
                      <a:lnTo>
                        <a:pt x="2617" y="826"/>
                      </a:lnTo>
                      <a:lnTo>
                        <a:pt x="2627" y="823"/>
                      </a:lnTo>
                      <a:lnTo>
                        <a:pt x="2636" y="819"/>
                      </a:lnTo>
                      <a:lnTo>
                        <a:pt x="2644" y="813"/>
                      </a:lnTo>
                      <a:lnTo>
                        <a:pt x="2644" y="813"/>
                      </a:lnTo>
                      <a:lnTo>
                        <a:pt x="2686" y="779"/>
                      </a:lnTo>
                      <a:lnTo>
                        <a:pt x="2727" y="746"/>
                      </a:lnTo>
                      <a:lnTo>
                        <a:pt x="2727" y="746"/>
                      </a:lnTo>
                      <a:lnTo>
                        <a:pt x="2738" y="737"/>
                      </a:lnTo>
                      <a:lnTo>
                        <a:pt x="2744" y="731"/>
                      </a:lnTo>
                      <a:lnTo>
                        <a:pt x="2750" y="724"/>
                      </a:lnTo>
                      <a:lnTo>
                        <a:pt x="2753" y="718"/>
                      </a:lnTo>
                      <a:lnTo>
                        <a:pt x="2757" y="711"/>
                      </a:lnTo>
                      <a:lnTo>
                        <a:pt x="2758" y="703"/>
                      </a:lnTo>
                      <a:lnTo>
                        <a:pt x="2758" y="694"/>
                      </a:lnTo>
                      <a:lnTo>
                        <a:pt x="2758" y="694"/>
                      </a:lnTo>
                      <a:lnTo>
                        <a:pt x="2737" y="695"/>
                      </a:lnTo>
                      <a:lnTo>
                        <a:pt x="2717" y="696"/>
                      </a:lnTo>
                      <a:lnTo>
                        <a:pt x="2696" y="696"/>
                      </a:lnTo>
                      <a:lnTo>
                        <a:pt x="2675" y="697"/>
                      </a:lnTo>
                      <a:lnTo>
                        <a:pt x="2675" y="697"/>
                      </a:lnTo>
                      <a:lnTo>
                        <a:pt x="2671" y="697"/>
                      </a:lnTo>
                      <a:lnTo>
                        <a:pt x="2667" y="695"/>
                      </a:lnTo>
                      <a:lnTo>
                        <a:pt x="2663" y="691"/>
                      </a:lnTo>
                      <a:lnTo>
                        <a:pt x="2660" y="688"/>
                      </a:lnTo>
                      <a:lnTo>
                        <a:pt x="2660" y="688"/>
                      </a:lnTo>
                      <a:lnTo>
                        <a:pt x="2669" y="686"/>
                      </a:lnTo>
                      <a:lnTo>
                        <a:pt x="2677" y="682"/>
                      </a:lnTo>
                      <a:lnTo>
                        <a:pt x="2679" y="680"/>
                      </a:lnTo>
                      <a:lnTo>
                        <a:pt x="2680" y="677"/>
                      </a:lnTo>
                      <a:lnTo>
                        <a:pt x="2680" y="673"/>
                      </a:lnTo>
                      <a:lnTo>
                        <a:pt x="2678" y="669"/>
                      </a:lnTo>
                      <a:lnTo>
                        <a:pt x="2678" y="669"/>
                      </a:lnTo>
                      <a:lnTo>
                        <a:pt x="2675" y="664"/>
                      </a:lnTo>
                      <a:lnTo>
                        <a:pt x="2670" y="662"/>
                      </a:lnTo>
                      <a:lnTo>
                        <a:pt x="2667" y="660"/>
                      </a:lnTo>
                      <a:lnTo>
                        <a:pt x="2662" y="658"/>
                      </a:lnTo>
                      <a:lnTo>
                        <a:pt x="2653" y="657"/>
                      </a:lnTo>
                      <a:lnTo>
                        <a:pt x="2641" y="656"/>
                      </a:lnTo>
                      <a:lnTo>
                        <a:pt x="2641" y="656"/>
                      </a:lnTo>
                      <a:lnTo>
                        <a:pt x="2634" y="654"/>
                      </a:lnTo>
                      <a:lnTo>
                        <a:pt x="2626" y="650"/>
                      </a:lnTo>
                      <a:lnTo>
                        <a:pt x="2619" y="646"/>
                      </a:lnTo>
                      <a:lnTo>
                        <a:pt x="2612" y="641"/>
                      </a:lnTo>
                      <a:lnTo>
                        <a:pt x="2606" y="636"/>
                      </a:lnTo>
                      <a:lnTo>
                        <a:pt x="2602" y="629"/>
                      </a:lnTo>
                      <a:lnTo>
                        <a:pt x="2598" y="622"/>
                      </a:lnTo>
                      <a:lnTo>
                        <a:pt x="2595" y="616"/>
                      </a:lnTo>
                      <a:lnTo>
                        <a:pt x="2595" y="616"/>
                      </a:lnTo>
                      <a:lnTo>
                        <a:pt x="2587" y="594"/>
                      </a:lnTo>
                      <a:lnTo>
                        <a:pt x="2581" y="583"/>
                      </a:lnTo>
                      <a:lnTo>
                        <a:pt x="2576" y="573"/>
                      </a:lnTo>
                      <a:lnTo>
                        <a:pt x="2576" y="573"/>
                      </a:lnTo>
                      <a:lnTo>
                        <a:pt x="2570" y="569"/>
                      </a:lnTo>
                      <a:lnTo>
                        <a:pt x="2563" y="565"/>
                      </a:lnTo>
                      <a:lnTo>
                        <a:pt x="2557" y="561"/>
                      </a:lnTo>
                      <a:lnTo>
                        <a:pt x="2556" y="558"/>
                      </a:lnTo>
                      <a:lnTo>
                        <a:pt x="2555" y="556"/>
                      </a:lnTo>
                      <a:lnTo>
                        <a:pt x="2555" y="556"/>
                      </a:lnTo>
                      <a:lnTo>
                        <a:pt x="2553" y="552"/>
                      </a:lnTo>
                      <a:lnTo>
                        <a:pt x="2552" y="548"/>
                      </a:lnTo>
                      <a:lnTo>
                        <a:pt x="2548" y="546"/>
                      </a:lnTo>
                      <a:lnTo>
                        <a:pt x="2545" y="544"/>
                      </a:lnTo>
                      <a:lnTo>
                        <a:pt x="2539" y="541"/>
                      </a:lnTo>
                      <a:lnTo>
                        <a:pt x="2536" y="539"/>
                      </a:lnTo>
                      <a:lnTo>
                        <a:pt x="2532" y="537"/>
                      </a:lnTo>
                      <a:lnTo>
                        <a:pt x="2532" y="537"/>
                      </a:lnTo>
                      <a:lnTo>
                        <a:pt x="2534" y="540"/>
                      </a:lnTo>
                      <a:lnTo>
                        <a:pt x="2532" y="542"/>
                      </a:lnTo>
                      <a:lnTo>
                        <a:pt x="2530" y="547"/>
                      </a:lnTo>
                      <a:lnTo>
                        <a:pt x="2527" y="552"/>
                      </a:lnTo>
                      <a:lnTo>
                        <a:pt x="2527" y="554"/>
                      </a:lnTo>
                      <a:lnTo>
                        <a:pt x="2529" y="556"/>
                      </a:lnTo>
                      <a:lnTo>
                        <a:pt x="2529" y="556"/>
                      </a:lnTo>
                      <a:lnTo>
                        <a:pt x="2531" y="557"/>
                      </a:lnTo>
                      <a:lnTo>
                        <a:pt x="2534" y="557"/>
                      </a:lnTo>
                      <a:lnTo>
                        <a:pt x="2536" y="555"/>
                      </a:lnTo>
                      <a:lnTo>
                        <a:pt x="2538" y="552"/>
                      </a:lnTo>
                      <a:lnTo>
                        <a:pt x="2538" y="552"/>
                      </a:lnTo>
                      <a:lnTo>
                        <a:pt x="2538" y="556"/>
                      </a:lnTo>
                      <a:lnTo>
                        <a:pt x="2536" y="558"/>
                      </a:lnTo>
                      <a:lnTo>
                        <a:pt x="2536" y="558"/>
                      </a:lnTo>
                      <a:lnTo>
                        <a:pt x="2543" y="557"/>
                      </a:lnTo>
                      <a:lnTo>
                        <a:pt x="2543" y="557"/>
                      </a:lnTo>
                      <a:lnTo>
                        <a:pt x="2540" y="559"/>
                      </a:lnTo>
                      <a:lnTo>
                        <a:pt x="2538" y="562"/>
                      </a:lnTo>
                      <a:lnTo>
                        <a:pt x="2536" y="563"/>
                      </a:lnTo>
                      <a:lnTo>
                        <a:pt x="2532" y="562"/>
                      </a:lnTo>
                      <a:lnTo>
                        <a:pt x="2532" y="562"/>
                      </a:lnTo>
                      <a:lnTo>
                        <a:pt x="2536" y="558"/>
                      </a:lnTo>
                      <a:lnTo>
                        <a:pt x="2536" y="558"/>
                      </a:lnTo>
                      <a:lnTo>
                        <a:pt x="2534" y="561"/>
                      </a:lnTo>
                      <a:lnTo>
                        <a:pt x="2531" y="564"/>
                      </a:lnTo>
                      <a:lnTo>
                        <a:pt x="2530" y="570"/>
                      </a:lnTo>
                      <a:lnTo>
                        <a:pt x="2530" y="575"/>
                      </a:lnTo>
                      <a:lnTo>
                        <a:pt x="2529" y="578"/>
                      </a:lnTo>
                      <a:lnTo>
                        <a:pt x="2527" y="580"/>
                      </a:lnTo>
                      <a:lnTo>
                        <a:pt x="2527" y="580"/>
                      </a:lnTo>
                      <a:lnTo>
                        <a:pt x="2523" y="580"/>
                      </a:lnTo>
                      <a:lnTo>
                        <a:pt x="2520" y="579"/>
                      </a:lnTo>
                      <a:lnTo>
                        <a:pt x="2517" y="577"/>
                      </a:lnTo>
                      <a:lnTo>
                        <a:pt x="2514" y="573"/>
                      </a:lnTo>
                      <a:lnTo>
                        <a:pt x="2509" y="565"/>
                      </a:lnTo>
                      <a:lnTo>
                        <a:pt x="2504" y="557"/>
                      </a:lnTo>
                      <a:lnTo>
                        <a:pt x="2504" y="557"/>
                      </a:lnTo>
                      <a:lnTo>
                        <a:pt x="2501" y="553"/>
                      </a:lnTo>
                      <a:lnTo>
                        <a:pt x="2498" y="549"/>
                      </a:lnTo>
                      <a:lnTo>
                        <a:pt x="2497" y="546"/>
                      </a:lnTo>
                      <a:lnTo>
                        <a:pt x="2497" y="544"/>
                      </a:lnTo>
                      <a:lnTo>
                        <a:pt x="2498" y="541"/>
                      </a:lnTo>
                      <a:lnTo>
                        <a:pt x="2499" y="539"/>
                      </a:lnTo>
                      <a:lnTo>
                        <a:pt x="2504" y="536"/>
                      </a:lnTo>
                      <a:lnTo>
                        <a:pt x="2515" y="528"/>
                      </a:lnTo>
                      <a:lnTo>
                        <a:pt x="2520" y="523"/>
                      </a:lnTo>
                      <a:lnTo>
                        <a:pt x="2522" y="520"/>
                      </a:lnTo>
                      <a:lnTo>
                        <a:pt x="2523" y="516"/>
                      </a:lnTo>
                      <a:lnTo>
                        <a:pt x="2523" y="516"/>
                      </a:lnTo>
                      <a:lnTo>
                        <a:pt x="2523" y="512"/>
                      </a:lnTo>
                      <a:lnTo>
                        <a:pt x="2523" y="507"/>
                      </a:lnTo>
                      <a:lnTo>
                        <a:pt x="2522" y="503"/>
                      </a:lnTo>
                      <a:lnTo>
                        <a:pt x="2521" y="498"/>
                      </a:lnTo>
                      <a:lnTo>
                        <a:pt x="2519" y="495"/>
                      </a:lnTo>
                      <a:lnTo>
                        <a:pt x="2515" y="491"/>
                      </a:lnTo>
                      <a:lnTo>
                        <a:pt x="2512" y="490"/>
                      </a:lnTo>
                      <a:lnTo>
                        <a:pt x="2507" y="488"/>
                      </a:lnTo>
                      <a:lnTo>
                        <a:pt x="2507" y="488"/>
                      </a:lnTo>
                      <a:lnTo>
                        <a:pt x="2503" y="488"/>
                      </a:lnTo>
                      <a:lnTo>
                        <a:pt x="2497" y="488"/>
                      </a:lnTo>
                      <a:lnTo>
                        <a:pt x="2493" y="489"/>
                      </a:lnTo>
                      <a:lnTo>
                        <a:pt x="2489" y="491"/>
                      </a:lnTo>
                      <a:lnTo>
                        <a:pt x="2482" y="497"/>
                      </a:lnTo>
                      <a:lnTo>
                        <a:pt x="2477" y="505"/>
                      </a:lnTo>
                      <a:lnTo>
                        <a:pt x="2467" y="522"/>
                      </a:lnTo>
                      <a:lnTo>
                        <a:pt x="2461" y="529"/>
                      </a:lnTo>
                      <a:lnTo>
                        <a:pt x="2457" y="531"/>
                      </a:lnTo>
                      <a:lnTo>
                        <a:pt x="2453" y="533"/>
                      </a:lnTo>
                      <a:lnTo>
                        <a:pt x="2453" y="533"/>
                      </a:lnTo>
                      <a:lnTo>
                        <a:pt x="2446" y="536"/>
                      </a:lnTo>
                      <a:lnTo>
                        <a:pt x="2440" y="537"/>
                      </a:lnTo>
                      <a:lnTo>
                        <a:pt x="2434" y="537"/>
                      </a:lnTo>
                      <a:lnTo>
                        <a:pt x="2428" y="536"/>
                      </a:lnTo>
                      <a:lnTo>
                        <a:pt x="2422" y="533"/>
                      </a:lnTo>
                      <a:lnTo>
                        <a:pt x="2416" y="530"/>
                      </a:lnTo>
                      <a:lnTo>
                        <a:pt x="2412" y="525"/>
                      </a:lnTo>
                      <a:lnTo>
                        <a:pt x="2407" y="521"/>
                      </a:lnTo>
                      <a:lnTo>
                        <a:pt x="2404" y="515"/>
                      </a:lnTo>
                      <a:lnTo>
                        <a:pt x="2401" y="508"/>
                      </a:lnTo>
                      <a:lnTo>
                        <a:pt x="2398" y="503"/>
                      </a:lnTo>
                      <a:lnTo>
                        <a:pt x="2396" y="495"/>
                      </a:lnTo>
                      <a:lnTo>
                        <a:pt x="2395" y="488"/>
                      </a:lnTo>
                      <a:lnTo>
                        <a:pt x="2394" y="481"/>
                      </a:lnTo>
                      <a:lnTo>
                        <a:pt x="2395" y="473"/>
                      </a:lnTo>
                      <a:lnTo>
                        <a:pt x="2396" y="466"/>
                      </a:lnTo>
                      <a:lnTo>
                        <a:pt x="2396" y="466"/>
                      </a:lnTo>
                      <a:lnTo>
                        <a:pt x="2390" y="466"/>
                      </a:lnTo>
                      <a:lnTo>
                        <a:pt x="2388" y="466"/>
                      </a:lnTo>
                      <a:lnTo>
                        <a:pt x="2387" y="466"/>
                      </a:lnTo>
                      <a:lnTo>
                        <a:pt x="2387" y="466"/>
                      </a:lnTo>
                      <a:lnTo>
                        <a:pt x="2383" y="462"/>
                      </a:lnTo>
                      <a:lnTo>
                        <a:pt x="2381" y="458"/>
                      </a:lnTo>
                      <a:lnTo>
                        <a:pt x="2380" y="454"/>
                      </a:lnTo>
                      <a:lnTo>
                        <a:pt x="2380" y="449"/>
                      </a:lnTo>
                      <a:lnTo>
                        <a:pt x="2381" y="440"/>
                      </a:lnTo>
                      <a:lnTo>
                        <a:pt x="2381" y="431"/>
                      </a:lnTo>
                      <a:lnTo>
                        <a:pt x="2381" y="431"/>
                      </a:lnTo>
                      <a:lnTo>
                        <a:pt x="2376" y="431"/>
                      </a:lnTo>
                      <a:lnTo>
                        <a:pt x="2371" y="431"/>
                      </a:lnTo>
                      <a:lnTo>
                        <a:pt x="2362" y="428"/>
                      </a:lnTo>
                      <a:lnTo>
                        <a:pt x="2354" y="422"/>
                      </a:lnTo>
                      <a:lnTo>
                        <a:pt x="2347" y="416"/>
                      </a:lnTo>
                      <a:lnTo>
                        <a:pt x="2339" y="409"/>
                      </a:lnTo>
                      <a:lnTo>
                        <a:pt x="2331" y="404"/>
                      </a:lnTo>
                      <a:lnTo>
                        <a:pt x="2322" y="399"/>
                      </a:lnTo>
                      <a:lnTo>
                        <a:pt x="2318" y="397"/>
                      </a:lnTo>
                      <a:lnTo>
                        <a:pt x="2312" y="396"/>
                      </a:lnTo>
                      <a:lnTo>
                        <a:pt x="2312" y="396"/>
                      </a:lnTo>
                      <a:lnTo>
                        <a:pt x="2307" y="396"/>
                      </a:lnTo>
                      <a:lnTo>
                        <a:pt x="2302" y="395"/>
                      </a:lnTo>
                      <a:lnTo>
                        <a:pt x="2299" y="396"/>
                      </a:lnTo>
                      <a:lnTo>
                        <a:pt x="2297" y="397"/>
                      </a:lnTo>
                      <a:lnTo>
                        <a:pt x="2295" y="398"/>
                      </a:lnTo>
                      <a:lnTo>
                        <a:pt x="2293" y="400"/>
                      </a:lnTo>
                      <a:lnTo>
                        <a:pt x="2293" y="400"/>
                      </a:lnTo>
                      <a:lnTo>
                        <a:pt x="2288" y="397"/>
                      </a:lnTo>
                      <a:lnTo>
                        <a:pt x="2283" y="392"/>
                      </a:lnTo>
                      <a:lnTo>
                        <a:pt x="2278" y="390"/>
                      </a:lnTo>
                      <a:lnTo>
                        <a:pt x="2272" y="387"/>
                      </a:lnTo>
                      <a:lnTo>
                        <a:pt x="2260" y="384"/>
                      </a:lnTo>
                      <a:lnTo>
                        <a:pt x="2253" y="383"/>
                      </a:lnTo>
                      <a:lnTo>
                        <a:pt x="2247" y="383"/>
                      </a:lnTo>
                      <a:lnTo>
                        <a:pt x="2240" y="384"/>
                      </a:lnTo>
                      <a:lnTo>
                        <a:pt x="2235" y="385"/>
                      </a:lnTo>
                      <a:lnTo>
                        <a:pt x="2230" y="388"/>
                      </a:lnTo>
                      <a:lnTo>
                        <a:pt x="2224" y="391"/>
                      </a:lnTo>
                      <a:lnTo>
                        <a:pt x="2220" y="395"/>
                      </a:lnTo>
                      <a:lnTo>
                        <a:pt x="2216" y="399"/>
                      </a:lnTo>
                      <a:lnTo>
                        <a:pt x="2214" y="405"/>
                      </a:lnTo>
                      <a:lnTo>
                        <a:pt x="2212" y="412"/>
                      </a:lnTo>
                      <a:lnTo>
                        <a:pt x="2212" y="412"/>
                      </a:lnTo>
                      <a:lnTo>
                        <a:pt x="2211" y="420"/>
                      </a:lnTo>
                      <a:lnTo>
                        <a:pt x="2209" y="428"/>
                      </a:lnTo>
                      <a:lnTo>
                        <a:pt x="2208" y="445"/>
                      </a:lnTo>
                      <a:lnTo>
                        <a:pt x="2207" y="461"/>
                      </a:lnTo>
                      <a:lnTo>
                        <a:pt x="2206" y="468"/>
                      </a:lnTo>
                      <a:lnTo>
                        <a:pt x="2203" y="475"/>
                      </a:lnTo>
                      <a:lnTo>
                        <a:pt x="2203" y="475"/>
                      </a:lnTo>
                      <a:lnTo>
                        <a:pt x="2196" y="489"/>
                      </a:lnTo>
                      <a:lnTo>
                        <a:pt x="2194" y="496"/>
                      </a:lnTo>
                      <a:lnTo>
                        <a:pt x="2192" y="501"/>
                      </a:lnTo>
                      <a:lnTo>
                        <a:pt x="2192" y="501"/>
                      </a:lnTo>
                      <a:lnTo>
                        <a:pt x="2191" y="512"/>
                      </a:lnTo>
                      <a:lnTo>
                        <a:pt x="2189" y="521"/>
                      </a:lnTo>
                      <a:lnTo>
                        <a:pt x="2182" y="538"/>
                      </a:lnTo>
                      <a:lnTo>
                        <a:pt x="2179" y="546"/>
                      </a:lnTo>
                      <a:lnTo>
                        <a:pt x="2177" y="555"/>
                      </a:lnTo>
                      <a:lnTo>
                        <a:pt x="2177" y="563"/>
                      </a:lnTo>
                      <a:lnTo>
                        <a:pt x="2178" y="566"/>
                      </a:lnTo>
                      <a:lnTo>
                        <a:pt x="2179" y="571"/>
                      </a:lnTo>
                      <a:lnTo>
                        <a:pt x="2179" y="571"/>
                      </a:lnTo>
                      <a:lnTo>
                        <a:pt x="2191" y="600"/>
                      </a:lnTo>
                      <a:lnTo>
                        <a:pt x="2197" y="616"/>
                      </a:lnTo>
                      <a:lnTo>
                        <a:pt x="2200" y="632"/>
                      </a:lnTo>
                      <a:lnTo>
                        <a:pt x="2200" y="640"/>
                      </a:lnTo>
                      <a:lnTo>
                        <a:pt x="2200" y="648"/>
                      </a:lnTo>
                      <a:lnTo>
                        <a:pt x="2200" y="656"/>
                      </a:lnTo>
                      <a:lnTo>
                        <a:pt x="2198" y="664"/>
                      </a:lnTo>
                      <a:lnTo>
                        <a:pt x="2196" y="671"/>
                      </a:lnTo>
                      <a:lnTo>
                        <a:pt x="2191" y="679"/>
                      </a:lnTo>
                      <a:lnTo>
                        <a:pt x="2186" y="686"/>
                      </a:lnTo>
                      <a:lnTo>
                        <a:pt x="2180" y="693"/>
                      </a:lnTo>
                      <a:lnTo>
                        <a:pt x="2180" y="693"/>
                      </a:lnTo>
                      <a:lnTo>
                        <a:pt x="2175" y="697"/>
                      </a:lnTo>
                      <a:lnTo>
                        <a:pt x="2173" y="703"/>
                      </a:lnTo>
                      <a:lnTo>
                        <a:pt x="2171" y="707"/>
                      </a:lnTo>
                      <a:lnTo>
                        <a:pt x="2169" y="714"/>
                      </a:lnTo>
                      <a:lnTo>
                        <a:pt x="2169" y="727"/>
                      </a:lnTo>
                      <a:lnTo>
                        <a:pt x="2169" y="740"/>
                      </a:lnTo>
                      <a:lnTo>
                        <a:pt x="2171" y="770"/>
                      </a:lnTo>
                      <a:lnTo>
                        <a:pt x="2170" y="785"/>
                      </a:lnTo>
                      <a:lnTo>
                        <a:pt x="2169" y="791"/>
                      </a:lnTo>
                      <a:lnTo>
                        <a:pt x="2167" y="798"/>
                      </a:lnTo>
                      <a:lnTo>
                        <a:pt x="2167" y="798"/>
                      </a:lnTo>
                      <a:lnTo>
                        <a:pt x="2164" y="804"/>
                      </a:lnTo>
                      <a:lnTo>
                        <a:pt x="2159" y="807"/>
                      </a:lnTo>
                      <a:lnTo>
                        <a:pt x="2155" y="810"/>
                      </a:lnTo>
                      <a:lnTo>
                        <a:pt x="2148" y="811"/>
                      </a:lnTo>
                      <a:lnTo>
                        <a:pt x="2141" y="810"/>
                      </a:lnTo>
                      <a:lnTo>
                        <a:pt x="2134" y="809"/>
                      </a:lnTo>
                      <a:lnTo>
                        <a:pt x="2129" y="805"/>
                      </a:lnTo>
                      <a:lnTo>
                        <a:pt x="2123" y="802"/>
                      </a:lnTo>
                      <a:lnTo>
                        <a:pt x="2123" y="802"/>
                      </a:lnTo>
                      <a:lnTo>
                        <a:pt x="2118" y="798"/>
                      </a:lnTo>
                      <a:lnTo>
                        <a:pt x="2115" y="793"/>
                      </a:lnTo>
                      <a:lnTo>
                        <a:pt x="2108" y="780"/>
                      </a:lnTo>
                      <a:lnTo>
                        <a:pt x="2108" y="780"/>
                      </a:lnTo>
                      <a:lnTo>
                        <a:pt x="2097" y="761"/>
                      </a:lnTo>
                      <a:lnTo>
                        <a:pt x="2091" y="749"/>
                      </a:lnTo>
                      <a:lnTo>
                        <a:pt x="2086" y="739"/>
                      </a:lnTo>
                      <a:lnTo>
                        <a:pt x="2081" y="728"/>
                      </a:lnTo>
                      <a:lnTo>
                        <a:pt x="2079" y="716"/>
                      </a:lnTo>
                      <a:lnTo>
                        <a:pt x="2078" y="711"/>
                      </a:lnTo>
                      <a:lnTo>
                        <a:pt x="2079" y="705"/>
                      </a:lnTo>
                      <a:lnTo>
                        <a:pt x="2080" y="699"/>
                      </a:lnTo>
                      <a:lnTo>
                        <a:pt x="2082" y="694"/>
                      </a:lnTo>
                      <a:lnTo>
                        <a:pt x="2082" y="694"/>
                      </a:lnTo>
                      <a:lnTo>
                        <a:pt x="2065" y="694"/>
                      </a:lnTo>
                      <a:lnTo>
                        <a:pt x="2049" y="696"/>
                      </a:lnTo>
                      <a:lnTo>
                        <a:pt x="2041" y="696"/>
                      </a:lnTo>
                      <a:lnTo>
                        <a:pt x="2033" y="695"/>
                      </a:lnTo>
                      <a:lnTo>
                        <a:pt x="2026" y="693"/>
                      </a:lnTo>
                      <a:lnTo>
                        <a:pt x="2022" y="689"/>
                      </a:lnTo>
                      <a:lnTo>
                        <a:pt x="2022" y="689"/>
                      </a:lnTo>
                      <a:lnTo>
                        <a:pt x="2016" y="686"/>
                      </a:lnTo>
                      <a:lnTo>
                        <a:pt x="2012" y="683"/>
                      </a:lnTo>
                      <a:lnTo>
                        <a:pt x="2001" y="680"/>
                      </a:lnTo>
                      <a:lnTo>
                        <a:pt x="1990" y="678"/>
                      </a:lnTo>
                      <a:lnTo>
                        <a:pt x="1980" y="677"/>
                      </a:lnTo>
                      <a:lnTo>
                        <a:pt x="1971" y="675"/>
                      </a:lnTo>
                      <a:lnTo>
                        <a:pt x="1962" y="674"/>
                      </a:lnTo>
                      <a:lnTo>
                        <a:pt x="1959" y="673"/>
                      </a:lnTo>
                      <a:lnTo>
                        <a:pt x="1956" y="671"/>
                      </a:lnTo>
                      <a:lnTo>
                        <a:pt x="1954" y="669"/>
                      </a:lnTo>
                      <a:lnTo>
                        <a:pt x="1952" y="665"/>
                      </a:lnTo>
                      <a:lnTo>
                        <a:pt x="1952" y="665"/>
                      </a:lnTo>
                      <a:lnTo>
                        <a:pt x="1950" y="658"/>
                      </a:lnTo>
                      <a:lnTo>
                        <a:pt x="1947" y="653"/>
                      </a:lnTo>
                      <a:lnTo>
                        <a:pt x="1940" y="640"/>
                      </a:lnTo>
                      <a:lnTo>
                        <a:pt x="1930" y="630"/>
                      </a:lnTo>
                      <a:lnTo>
                        <a:pt x="1919" y="622"/>
                      </a:lnTo>
                      <a:lnTo>
                        <a:pt x="1908" y="614"/>
                      </a:lnTo>
                      <a:lnTo>
                        <a:pt x="1896" y="606"/>
                      </a:lnTo>
                      <a:lnTo>
                        <a:pt x="1871" y="595"/>
                      </a:lnTo>
                      <a:lnTo>
                        <a:pt x="1871" y="595"/>
                      </a:lnTo>
                      <a:lnTo>
                        <a:pt x="1864" y="592"/>
                      </a:lnTo>
                      <a:lnTo>
                        <a:pt x="1856" y="591"/>
                      </a:lnTo>
                      <a:lnTo>
                        <a:pt x="1840" y="590"/>
                      </a:lnTo>
                      <a:lnTo>
                        <a:pt x="1832" y="589"/>
                      </a:lnTo>
                      <a:lnTo>
                        <a:pt x="1825" y="587"/>
                      </a:lnTo>
                      <a:lnTo>
                        <a:pt x="1819" y="583"/>
                      </a:lnTo>
                      <a:lnTo>
                        <a:pt x="1817" y="580"/>
                      </a:lnTo>
                      <a:lnTo>
                        <a:pt x="1815" y="577"/>
                      </a:lnTo>
                      <a:lnTo>
                        <a:pt x="1815" y="577"/>
                      </a:lnTo>
                      <a:lnTo>
                        <a:pt x="1814" y="573"/>
                      </a:lnTo>
                      <a:lnTo>
                        <a:pt x="1815" y="570"/>
                      </a:lnTo>
                      <a:lnTo>
                        <a:pt x="1822" y="564"/>
                      </a:lnTo>
                      <a:lnTo>
                        <a:pt x="1825" y="561"/>
                      </a:lnTo>
                      <a:lnTo>
                        <a:pt x="1827" y="557"/>
                      </a:lnTo>
                      <a:lnTo>
                        <a:pt x="1828" y="553"/>
                      </a:lnTo>
                      <a:lnTo>
                        <a:pt x="1827" y="547"/>
                      </a:lnTo>
                      <a:lnTo>
                        <a:pt x="1827" y="547"/>
                      </a:lnTo>
                      <a:lnTo>
                        <a:pt x="1824" y="541"/>
                      </a:lnTo>
                      <a:lnTo>
                        <a:pt x="1819" y="538"/>
                      </a:lnTo>
                      <a:lnTo>
                        <a:pt x="1815" y="536"/>
                      </a:lnTo>
                      <a:lnTo>
                        <a:pt x="1810" y="534"/>
                      </a:lnTo>
                      <a:lnTo>
                        <a:pt x="1805" y="533"/>
                      </a:lnTo>
                      <a:lnTo>
                        <a:pt x="1800" y="534"/>
                      </a:lnTo>
                      <a:lnTo>
                        <a:pt x="1789" y="537"/>
                      </a:lnTo>
                      <a:lnTo>
                        <a:pt x="1789" y="537"/>
                      </a:lnTo>
                      <a:lnTo>
                        <a:pt x="1788" y="531"/>
                      </a:lnTo>
                      <a:lnTo>
                        <a:pt x="1786" y="526"/>
                      </a:lnTo>
                      <a:lnTo>
                        <a:pt x="1783" y="522"/>
                      </a:lnTo>
                      <a:lnTo>
                        <a:pt x="1780" y="519"/>
                      </a:lnTo>
                      <a:lnTo>
                        <a:pt x="1773" y="511"/>
                      </a:lnTo>
                      <a:lnTo>
                        <a:pt x="1770" y="506"/>
                      </a:lnTo>
                      <a:lnTo>
                        <a:pt x="1769" y="501"/>
                      </a:lnTo>
                      <a:lnTo>
                        <a:pt x="1769" y="501"/>
                      </a:lnTo>
                      <a:lnTo>
                        <a:pt x="1772" y="492"/>
                      </a:lnTo>
                      <a:lnTo>
                        <a:pt x="1775" y="484"/>
                      </a:lnTo>
                      <a:lnTo>
                        <a:pt x="1780" y="478"/>
                      </a:lnTo>
                      <a:lnTo>
                        <a:pt x="1785" y="471"/>
                      </a:lnTo>
                      <a:lnTo>
                        <a:pt x="1798" y="459"/>
                      </a:lnTo>
                      <a:lnTo>
                        <a:pt x="1809" y="448"/>
                      </a:lnTo>
                      <a:lnTo>
                        <a:pt x="1809" y="448"/>
                      </a:lnTo>
                      <a:lnTo>
                        <a:pt x="1811" y="445"/>
                      </a:lnTo>
                      <a:lnTo>
                        <a:pt x="1813" y="441"/>
                      </a:lnTo>
                      <a:lnTo>
                        <a:pt x="1814" y="432"/>
                      </a:lnTo>
                      <a:lnTo>
                        <a:pt x="1814" y="423"/>
                      </a:lnTo>
                      <a:lnTo>
                        <a:pt x="1814" y="413"/>
                      </a:lnTo>
                      <a:lnTo>
                        <a:pt x="1813" y="403"/>
                      </a:lnTo>
                      <a:lnTo>
                        <a:pt x="1814" y="392"/>
                      </a:lnTo>
                      <a:lnTo>
                        <a:pt x="1815" y="389"/>
                      </a:lnTo>
                      <a:lnTo>
                        <a:pt x="1817" y="384"/>
                      </a:lnTo>
                      <a:lnTo>
                        <a:pt x="1821" y="381"/>
                      </a:lnTo>
                      <a:lnTo>
                        <a:pt x="1824" y="379"/>
                      </a:lnTo>
                      <a:lnTo>
                        <a:pt x="1824" y="379"/>
                      </a:lnTo>
                      <a:lnTo>
                        <a:pt x="1830" y="375"/>
                      </a:lnTo>
                      <a:lnTo>
                        <a:pt x="1835" y="373"/>
                      </a:lnTo>
                      <a:lnTo>
                        <a:pt x="1848" y="371"/>
                      </a:lnTo>
                      <a:lnTo>
                        <a:pt x="1860" y="370"/>
                      </a:lnTo>
                      <a:lnTo>
                        <a:pt x="1874" y="370"/>
                      </a:lnTo>
                      <a:lnTo>
                        <a:pt x="1886" y="370"/>
                      </a:lnTo>
                      <a:lnTo>
                        <a:pt x="1900" y="370"/>
                      </a:lnTo>
                      <a:lnTo>
                        <a:pt x="1913" y="368"/>
                      </a:lnTo>
                      <a:lnTo>
                        <a:pt x="1925" y="365"/>
                      </a:lnTo>
                      <a:lnTo>
                        <a:pt x="1925" y="365"/>
                      </a:lnTo>
                      <a:lnTo>
                        <a:pt x="1921" y="362"/>
                      </a:lnTo>
                      <a:lnTo>
                        <a:pt x="1917" y="356"/>
                      </a:lnTo>
                      <a:lnTo>
                        <a:pt x="1915" y="350"/>
                      </a:lnTo>
                      <a:lnTo>
                        <a:pt x="1914" y="345"/>
                      </a:lnTo>
                      <a:lnTo>
                        <a:pt x="1914" y="338"/>
                      </a:lnTo>
                      <a:lnTo>
                        <a:pt x="1915" y="332"/>
                      </a:lnTo>
                      <a:lnTo>
                        <a:pt x="1916" y="326"/>
                      </a:lnTo>
                      <a:lnTo>
                        <a:pt x="1918" y="322"/>
                      </a:lnTo>
                      <a:lnTo>
                        <a:pt x="1918" y="322"/>
                      </a:lnTo>
                      <a:lnTo>
                        <a:pt x="1929" y="309"/>
                      </a:lnTo>
                      <a:lnTo>
                        <a:pt x="1939" y="298"/>
                      </a:lnTo>
                      <a:lnTo>
                        <a:pt x="1948" y="285"/>
                      </a:lnTo>
                      <a:lnTo>
                        <a:pt x="1957" y="273"/>
                      </a:lnTo>
                      <a:lnTo>
                        <a:pt x="1957" y="273"/>
                      </a:lnTo>
                      <a:lnTo>
                        <a:pt x="1959" y="266"/>
                      </a:lnTo>
                      <a:lnTo>
                        <a:pt x="1962" y="258"/>
                      </a:lnTo>
                      <a:lnTo>
                        <a:pt x="1963" y="242"/>
                      </a:lnTo>
                      <a:lnTo>
                        <a:pt x="1964" y="234"/>
                      </a:lnTo>
                      <a:lnTo>
                        <a:pt x="1966" y="227"/>
                      </a:lnTo>
                      <a:lnTo>
                        <a:pt x="1970" y="222"/>
                      </a:lnTo>
                      <a:lnTo>
                        <a:pt x="1972" y="219"/>
                      </a:lnTo>
                      <a:lnTo>
                        <a:pt x="1975" y="217"/>
                      </a:lnTo>
                      <a:lnTo>
                        <a:pt x="1975" y="217"/>
                      </a:lnTo>
                      <a:lnTo>
                        <a:pt x="1982" y="215"/>
                      </a:lnTo>
                      <a:lnTo>
                        <a:pt x="1990" y="214"/>
                      </a:lnTo>
                      <a:lnTo>
                        <a:pt x="1997" y="214"/>
                      </a:lnTo>
                      <a:lnTo>
                        <a:pt x="2004" y="214"/>
                      </a:lnTo>
                      <a:lnTo>
                        <a:pt x="2018" y="216"/>
                      </a:lnTo>
                      <a:lnTo>
                        <a:pt x="2033" y="219"/>
                      </a:lnTo>
                      <a:lnTo>
                        <a:pt x="2048" y="222"/>
                      </a:lnTo>
                      <a:lnTo>
                        <a:pt x="2063" y="223"/>
                      </a:lnTo>
                      <a:lnTo>
                        <a:pt x="2070" y="223"/>
                      </a:lnTo>
                      <a:lnTo>
                        <a:pt x="2076" y="222"/>
                      </a:lnTo>
                      <a:lnTo>
                        <a:pt x="2083" y="219"/>
                      </a:lnTo>
                      <a:lnTo>
                        <a:pt x="2089" y="215"/>
                      </a:lnTo>
                      <a:lnTo>
                        <a:pt x="2089" y="215"/>
                      </a:lnTo>
                      <a:lnTo>
                        <a:pt x="2100" y="206"/>
                      </a:lnTo>
                      <a:lnTo>
                        <a:pt x="2107" y="200"/>
                      </a:lnTo>
                      <a:lnTo>
                        <a:pt x="2112" y="193"/>
                      </a:lnTo>
                      <a:lnTo>
                        <a:pt x="2116" y="186"/>
                      </a:lnTo>
                      <a:lnTo>
                        <a:pt x="2120" y="180"/>
                      </a:lnTo>
                      <a:lnTo>
                        <a:pt x="2120" y="173"/>
                      </a:lnTo>
                      <a:lnTo>
                        <a:pt x="2118" y="169"/>
                      </a:lnTo>
                      <a:lnTo>
                        <a:pt x="2117" y="166"/>
                      </a:lnTo>
                      <a:lnTo>
                        <a:pt x="2117" y="166"/>
                      </a:lnTo>
                      <a:lnTo>
                        <a:pt x="2115" y="163"/>
                      </a:lnTo>
                      <a:lnTo>
                        <a:pt x="2112" y="158"/>
                      </a:lnTo>
                      <a:lnTo>
                        <a:pt x="2104" y="152"/>
                      </a:lnTo>
                      <a:lnTo>
                        <a:pt x="2086" y="142"/>
                      </a:lnTo>
                      <a:lnTo>
                        <a:pt x="2079" y="136"/>
                      </a:lnTo>
                      <a:lnTo>
                        <a:pt x="2075" y="133"/>
                      </a:lnTo>
                      <a:lnTo>
                        <a:pt x="2074" y="130"/>
                      </a:lnTo>
                      <a:lnTo>
                        <a:pt x="2073" y="125"/>
                      </a:lnTo>
                      <a:lnTo>
                        <a:pt x="2073" y="120"/>
                      </a:lnTo>
                      <a:lnTo>
                        <a:pt x="2074" y="115"/>
                      </a:lnTo>
                      <a:lnTo>
                        <a:pt x="2078" y="108"/>
                      </a:lnTo>
                      <a:lnTo>
                        <a:pt x="2078" y="108"/>
                      </a:lnTo>
                      <a:lnTo>
                        <a:pt x="2067" y="105"/>
                      </a:lnTo>
                      <a:lnTo>
                        <a:pt x="2057" y="100"/>
                      </a:lnTo>
                      <a:lnTo>
                        <a:pt x="2047" y="98"/>
                      </a:lnTo>
                      <a:lnTo>
                        <a:pt x="2037" y="98"/>
                      </a:lnTo>
                      <a:lnTo>
                        <a:pt x="2026" y="99"/>
                      </a:lnTo>
                      <a:lnTo>
                        <a:pt x="2022" y="101"/>
                      </a:lnTo>
                      <a:lnTo>
                        <a:pt x="2017" y="103"/>
                      </a:lnTo>
                      <a:lnTo>
                        <a:pt x="2013" y="107"/>
                      </a:lnTo>
                      <a:lnTo>
                        <a:pt x="2008" y="111"/>
                      </a:lnTo>
                      <a:lnTo>
                        <a:pt x="2005" y="116"/>
                      </a:lnTo>
                      <a:lnTo>
                        <a:pt x="2001" y="123"/>
                      </a:lnTo>
                      <a:lnTo>
                        <a:pt x="2001" y="123"/>
                      </a:lnTo>
                      <a:lnTo>
                        <a:pt x="1999" y="123"/>
                      </a:lnTo>
                      <a:lnTo>
                        <a:pt x="1993" y="124"/>
                      </a:lnTo>
                      <a:lnTo>
                        <a:pt x="1989" y="126"/>
                      </a:lnTo>
                      <a:lnTo>
                        <a:pt x="1987" y="127"/>
                      </a:lnTo>
                      <a:lnTo>
                        <a:pt x="1985" y="128"/>
                      </a:lnTo>
                      <a:lnTo>
                        <a:pt x="1985" y="128"/>
                      </a:lnTo>
                      <a:lnTo>
                        <a:pt x="1985" y="132"/>
                      </a:lnTo>
                      <a:lnTo>
                        <a:pt x="1985" y="135"/>
                      </a:lnTo>
                      <a:lnTo>
                        <a:pt x="1987" y="141"/>
                      </a:lnTo>
                      <a:lnTo>
                        <a:pt x="1990" y="147"/>
                      </a:lnTo>
                      <a:lnTo>
                        <a:pt x="1995" y="151"/>
                      </a:lnTo>
                      <a:lnTo>
                        <a:pt x="1998" y="157"/>
                      </a:lnTo>
                      <a:lnTo>
                        <a:pt x="2000" y="161"/>
                      </a:lnTo>
                      <a:lnTo>
                        <a:pt x="2000" y="164"/>
                      </a:lnTo>
                      <a:lnTo>
                        <a:pt x="2000" y="167"/>
                      </a:lnTo>
                      <a:lnTo>
                        <a:pt x="1999" y="169"/>
                      </a:lnTo>
                      <a:lnTo>
                        <a:pt x="1997" y="173"/>
                      </a:lnTo>
                      <a:lnTo>
                        <a:pt x="1997" y="173"/>
                      </a:lnTo>
                      <a:lnTo>
                        <a:pt x="1992" y="177"/>
                      </a:lnTo>
                      <a:lnTo>
                        <a:pt x="1985" y="182"/>
                      </a:lnTo>
                      <a:lnTo>
                        <a:pt x="1979" y="184"/>
                      </a:lnTo>
                      <a:lnTo>
                        <a:pt x="1971" y="185"/>
                      </a:lnTo>
                      <a:lnTo>
                        <a:pt x="1964" y="185"/>
                      </a:lnTo>
                      <a:lnTo>
                        <a:pt x="1956" y="184"/>
                      </a:lnTo>
                      <a:lnTo>
                        <a:pt x="1948" y="182"/>
                      </a:lnTo>
                      <a:lnTo>
                        <a:pt x="1941" y="178"/>
                      </a:lnTo>
                      <a:lnTo>
                        <a:pt x="1941" y="178"/>
                      </a:lnTo>
                      <a:lnTo>
                        <a:pt x="1938" y="175"/>
                      </a:lnTo>
                      <a:lnTo>
                        <a:pt x="1935" y="172"/>
                      </a:lnTo>
                      <a:lnTo>
                        <a:pt x="1935" y="167"/>
                      </a:lnTo>
                      <a:lnTo>
                        <a:pt x="1935" y="166"/>
                      </a:lnTo>
                      <a:lnTo>
                        <a:pt x="1935" y="166"/>
                      </a:lnTo>
                      <a:lnTo>
                        <a:pt x="1944" y="163"/>
                      </a:lnTo>
                      <a:lnTo>
                        <a:pt x="1952" y="158"/>
                      </a:lnTo>
                      <a:lnTo>
                        <a:pt x="1958" y="152"/>
                      </a:lnTo>
                      <a:lnTo>
                        <a:pt x="1962" y="145"/>
                      </a:lnTo>
                      <a:lnTo>
                        <a:pt x="1964" y="138"/>
                      </a:lnTo>
                      <a:lnTo>
                        <a:pt x="1965" y="130"/>
                      </a:lnTo>
                      <a:lnTo>
                        <a:pt x="1965" y="122"/>
                      </a:lnTo>
                      <a:lnTo>
                        <a:pt x="1965" y="114"/>
                      </a:lnTo>
                      <a:lnTo>
                        <a:pt x="1965" y="114"/>
                      </a:lnTo>
                      <a:lnTo>
                        <a:pt x="1951" y="115"/>
                      </a:lnTo>
                      <a:lnTo>
                        <a:pt x="1939" y="114"/>
                      </a:lnTo>
                      <a:lnTo>
                        <a:pt x="1933" y="111"/>
                      </a:lnTo>
                      <a:lnTo>
                        <a:pt x="1927" y="109"/>
                      </a:lnTo>
                      <a:lnTo>
                        <a:pt x="1922" y="107"/>
                      </a:lnTo>
                      <a:lnTo>
                        <a:pt x="1916" y="102"/>
                      </a:lnTo>
                      <a:lnTo>
                        <a:pt x="1916" y="102"/>
                      </a:lnTo>
                      <a:lnTo>
                        <a:pt x="1916" y="101"/>
                      </a:lnTo>
                      <a:lnTo>
                        <a:pt x="1916" y="98"/>
                      </a:lnTo>
                      <a:lnTo>
                        <a:pt x="1916" y="95"/>
                      </a:lnTo>
                      <a:lnTo>
                        <a:pt x="1915" y="94"/>
                      </a:lnTo>
                      <a:lnTo>
                        <a:pt x="1915" y="94"/>
                      </a:lnTo>
                      <a:lnTo>
                        <a:pt x="1910" y="93"/>
                      </a:lnTo>
                      <a:lnTo>
                        <a:pt x="1907" y="92"/>
                      </a:lnTo>
                      <a:lnTo>
                        <a:pt x="1902" y="93"/>
                      </a:lnTo>
                      <a:lnTo>
                        <a:pt x="1899" y="94"/>
                      </a:lnTo>
                      <a:lnTo>
                        <a:pt x="1896" y="97"/>
                      </a:lnTo>
                      <a:lnTo>
                        <a:pt x="1891" y="99"/>
                      </a:lnTo>
                      <a:lnTo>
                        <a:pt x="1885" y="107"/>
                      </a:lnTo>
                      <a:lnTo>
                        <a:pt x="1885" y="107"/>
                      </a:lnTo>
                      <a:lnTo>
                        <a:pt x="1882" y="109"/>
                      </a:lnTo>
                      <a:lnTo>
                        <a:pt x="1877" y="109"/>
                      </a:lnTo>
                      <a:lnTo>
                        <a:pt x="1872" y="109"/>
                      </a:lnTo>
                      <a:lnTo>
                        <a:pt x="1867" y="107"/>
                      </a:lnTo>
                      <a:lnTo>
                        <a:pt x="1867" y="107"/>
                      </a:lnTo>
                      <a:lnTo>
                        <a:pt x="1863" y="103"/>
                      </a:lnTo>
                      <a:lnTo>
                        <a:pt x="1859" y="99"/>
                      </a:lnTo>
                      <a:lnTo>
                        <a:pt x="1858" y="93"/>
                      </a:lnTo>
                      <a:lnTo>
                        <a:pt x="1857" y="87"/>
                      </a:lnTo>
                      <a:lnTo>
                        <a:pt x="1857" y="75"/>
                      </a:lnTo>
                      <a:lnTo>
                        <a:pt x="1856" y="64"/>
                      </a:lnTo>
                      <a:lnTo>
                        <a:pt x="1856" y="64"/>
                      </a:lnTo>
                      <a:lnTo>
                        <a:pt x="1855" y="60"/>
                      </a:lnTo>
                      <a:lnTo>
                        <a:pt x="1852" y="58"/>
                      </a:lnTo>
                      <a:lnTo>
                        <a:pt x="1849" y="56"/>
                      </a:lnTo>
                      <a:lnTo>
                        <a:pt x="1848" y="52"/>
                      </a:lnTo>
                      <a:lnTo>
                        <a:pt x="1848" y="52"/>
                      </a:lnTo>
                      <a:lnTo>
                        <a:pt x="1847" y="44"/>
                      </a:lnTo>
                      <a:lnTo>
                        <a:pt x="1847" y="35"/>
                      </a:lnTo>
                      <a:lnTo>
                        <a:pt x="1847" y="17"/>
                      </a:lnTo>
                      <a:lnTo>
                        <a:pt x="1847" y="17"/>
                      </a:lnTo>
                      <a:lnTo>
                        <a:pt x="1842" y="18"/>
                      </a:lnTo>
                      <a:lnTo>
                        <a:pt x="1839" y="20"/>
                      </a:lnTo>
                      <a:lnTo>
                        <a:pt x="1831" y="26"/>
                      </a:lnTo>
                      <a:lnTo>
                        <a:pt x="1824" y="32"/>
                      </a:lnTo>
                      <a:lnTo>
                        <a:pt x="1817" y="37"/>
                      </a:lnTo>
                      <a:lnTo>
                        <a:pt x="1817" y="37"/>
                      </a:lnTo>
                      <a:lnTo>
                        <a:pt x="1818" y="28"/>
                      </a:lnTo>
                      <a:lnTo>
                        <a:pt x="1818" y="19"/>
                      </a:lnTo>
                      <a:lnTo>
                        <a:pt x="1818" y="15"/>
                      </a:lnTo>
                      <a:lnTo>
                        <a:pt x="1817" y="10"/>
                      </a:lnTo>
                      <a:lnTo>
                        <a:pt x="1815" y="7"/>
                      </a:lnTo>
                      <a:lnTo>
                        <a:pt x="1811" y="4"/>
                      </a:lnTo>
                      <a:lnTo>
                        <a:pt x="1811" y="4"/>
                      </a:lnTo>
                      <a:lnTo>
                        <a:pt x="1808" y="2"/>
                      </a:lnTo>
                      <a:lnTo>
                        <a:pt x="1805" y="3"/>
                      </a:lnTo>
                      <a:lnTo>
                        <a:pt x="1800" y="4"/>
                      </a:lnTo>
                      <a:lnTo>
                        <a:pt x="1797" y="8"/>
                      </a:lnTo>
                      <a:lnTo>
                        <a:pt x="1793" y="10"/>
                      </a:lnTo>
                      <a:lnTo>
                        <a:pt x="1789" y="12"/>
                      </a:lnTo>
                      <a:lnTo>
                        <a:pt x="1784" y="14"/>
                      </a:lnTo>
                      <a:lnTo>
                        <a:pt x="1778" y="12"/>
                      </a:lnTo>
                      <a:lnTo>
                        <a:pt x="1778" y="12"/>
                      </a:lnTo>
                      <a:lnTo>
                        <a:pt x="1774" y="11"/>
                      </a:lnTo>
                      <a:lnTo>
                        <a:pt x="1768" y="11"/>
                      </a:lnTo>
                      <a:lnTo>
                        <a:pt x="1764" y="11"/>
                      </a:lnTo>
                      <a:lnTo>
                        <a:pt x="1760" y="14"/>
                      </a:lnTo>
                      <a:lnTo>
                        <a:pt x="1760" y="14"/>
                      </a:lnTo>
                      <a:lnTo>
                        <a:pt x="1750" y="26"/>
                      </a:lnTo>
                      <a:lnTo>
                        <a:pt x="1741" y="40"/>
                      </a:lnTo>
                      <a:lnTo>
                        <a:pt x="1738" y="45"/>
                      </a:lnTo>
                      <a:lnTo>
                        <a:pt x="1735" y="52"/>
                      </a:lnTo>
                      <a:lnTo>
                        <a:pt x="1734" y="60"/>
                      </a:lnTo>
                      <a:lnTo>
                        <a:pt x="1735" y="68"/>
                      </a:lnTo>
                      <a:lnTo>
                        <a:pt x="1735" y="68"/>
                      </a:lnTo>
                      <a:lnTo>
                        <a:pt x="1736" y="69"/>
                      </a:lnTo>
                      <a:lnTo>
                        <a:pt x="1739" y="70"/>
                      </a:lnTo>
                      <a:lnTo>
                        <a:pt x="1742" y="72"/>
                      </a:lnTo>
                      <a:lnTo>
                        <a:pt x="1743" y="74"/>
                      </a:lnTo>
                      <a:lnTo>
                        <a:pt x="1743" y="74"/>
                      </a:lnTo>
                      <a:lnTo>
                        <a:pt x="1744" y="77"/>
                      </a:lnTo>
                      <a:lnTo>
                        <a:pt x="1744" y="81"/>
                      </a:lnTo>
                      <a:lnTo>
                        <a:pt x="1744" y="85"/>
                      </a:lnTo>
                      <a:lnTo>
                        <a:pt x="1745" y="86"/>
                      </a:lnTo>
                      <a:lnTo>
                        <a:pt x="1745" y="86"/>
                      </a:lnTo>
                      <a:lnTo>
                        <a:pt x="1751" y="90"/>
                      </a:lnTo>
                      <a:lnTo>
                        <a:pt x="1758" y="91"/>
                      </a:lnTo>
                      <a:lnTo>
                        <a:pt x="1773" y="91"/>
                      </a:lnTo>
                      <a:lnTo>
                        <a:pt x="1780" y="92"/>
                      </a:lnTo>
                      <a:lnTo>
                        <a:pt x="1785" y="93"/>
                      </a:lnTo>
                      <a:lnTo>
                        <a:pt x="1791" y="95"/>
                      </a:lnTo>
                      <a:lnTo>
                        <a:pt x="1796" y="100"/>
                      </a:lnTo>
                      <a:lnTo>
                        <a:pt x="1796" y="100"/>
                      </a:lnTo>
                      <a:lnTo>
                        <a:pt x="1798" y="103"/>
                      </a:lnTo>
                      <a:lnTo>
                        <a:pt x="1799" y="107"/>
                      </a:lnTo>
                      <a:lnTo>
                        <a:pt x="1800" y="115"/>
                      </a:lnTo>
                      <a:lnTo>
                        <a:pt x="1801" y="125"/>
                      </a:lnTo>
                      <a:lnTo>
                        <a:pt x="1803" y="133"/>
                      </a:lnTo>
                      <a:lnTo>
                        <a:pt x="1803" y="133"/>
                      </a:lnTo>
                      <a:lnTo>
                        <a:pt x="1791" y="133"/>
                      </a:lnTo>
                      <a:lnTo>
                        <a:pt x="1781" y="134"/>
                      </a:lnTo>
                      <a:lnTo>
                        <a:pt x="1777" y="136"/>
                      </a:lnTo>
                      <a:lnTo>
                        <a:pt x="1774" y="139"/>
                      </a:lnTo>
                      <a:lnTo>
                        <a:pt x="1768" y="144"/>
                      </a:lnTo>
                      <a:lnTo>
                        <a:pt x="1765" y="152"/>
                      </a:lnTo>
                      <a:lnTo>
                        <a:pt x="1763" y="161"/>
                      </a:lnTo>
                      <a:lnTo>
                        <a:pt x="1761" y="172"/>
                      </a:lnTo>
                      <a:lnTo>
                        <a:pt x="1761" y="184"/>
                      </a:lnTo>
                      <a:lnTo>
                        <a:pt x="1761" y="184"/>
                      </a:lnTo>
                      <a:lnTo>
                        <a:pt x="1760" y="188"/>
                      </a:lnTo>
                      <a:lnTo>
                        <a:pt x="1758" y="190"/>
                      </a:lnTo>
                      <a:lnTo>
                        <a:pt x="1756" y="190"/>
                      </a:lnTo>
                      <a:lnTo>
                        <a:pt x="1751" y="190"/>
                      </a:lnTo>
                      <a:lnTo>
                        <a:pt x="1743" y="189"/>
                      </a:lnTo>
                      <a:lnTo>
                        <a:pt x="1734" y="189"/>
                      </a:lnTo>
                      <a:lnTo>
                        <a:pt x="1734" y="189"/>
                      </a:lnTo>
                      <a:lnTo>
                        <a:pt x="1733" y="178"/>
                      </a:lnTo>
                      <a:lnTo>
                        <a:pt x="1730" y="169"/>
                      </a:lnTo>
                      <a:lnTo>
                        <a:pt x="1724" y="163"/>
                      </a:lnTo>
                      <a:lnTo>
                        <a:pt x="1717" y="157"/>
                      </a:lnTo>
                      <a:lnTo>
                        <a:pt x="1709" y="155"/>
                      </a:lnTo>
                      <a:lnTo>
                        <a:pt x="1700" y="152"/>
                      </a:lnTo>
                      <a:lnTo>
                        <a:pt x="1691" y="152"/>
                      </a:lnTo>
                      <a:lnTo>
                        <a:pt x="1681" y="155"/>
                      </a:lnTo>
                      <a:lnTo>
                        <a:pt x="1681" y="155"/>
                      </a:lnTo>
                      <a:lnTo>
                        <a:pt x="1678" y="156"/>
                      </a:lnTo>
                      <a:lnTo>
                        <a:pt x="1676" y="158"/>
                      </a:lnTo>
                      <a:lnTo>
                        <a:pt x="1676" y="160"/>
                      </a:lnTo>
                      <a:lnTo>
                        <a:pt x="1676" y="164"/>
                      </a:lnTo>
                      <a:lnTo>
                        <a:pt x="1676" y="169"/>
                      </a:lnTo>
                      <a:lnTo>
                        <a:pt x="1676" y="171"/>
                      </a:lnTo>
                      <a:lnTo>
                        <a:pt x="1675" y="172"/>
                      </a:lnTo>
                      <a:lnTo>
                        <a:pt x="1675" y="172"/>
                      </a:lnTo>
                      <a:lnTo>
                        <a:pt x="1653" y="178"/>
                      </a:lnTo>
                      <a:lnTo>
                        <a:pt x="1643" y="181"/>
                      </a:lnTo>
                      <a:lnTo>
                        <a:pt x="1632" y="183"/>
                      </a:lnTo>
                      <a:lnTo>
                        <a:pt x="1620" y="184"/>
                      </a:lnTo>
                      <a:lnTo>
                        <a:pt x="1610" y="184"/>
                      </a:lnTo>
                      <a:lnTo>
                        <a:pt x="1599" y="183"/>
                      </a:lnTo>
                      <a:lnTo>
                        <a:pt x="1589" y="181"/>
                      </a:lnTo>
                      <a:lnTo>
                        <a:pt x="1589" y="181"/>
                      </a:lnTo>
                      <a:lnTo>
                        <a:pt x="1581" y="177"/>
                      </a:lnTo>
                      <a:lnTo>
                        <a:pt x="1574" y="173"/>
                      </a:lnTo>
                      <a:lnTo>
                        <a:pt x="1561" y="161"/>
                      </a:lnTo>
                      <a:lnTo>
                        <a:pt x="1550" y="150"/>
                      </a:lnTo>
                      <a:lnTo>
                        <a:pt x="1544" y="147"/>
                      </a:lnTo>
                      <a:lnTo>
                        <a:pt x="1537" y="143"/>
                      </a:lnTo>
                      <a:lnTo>
                        <a:pt x="1537" y="143"/>
                      </a:lnTo>
                      <a:lnTo>
                        <a:pt x="1528" y="141"/>
                      </a:lnTo>
                      <a:lnTo>
                        <a:pt x="1518" y="141"/>
                      </a:lnTo>
                      <a:lnTo>
                        <a:pt x="1509" y="142"/>
                      </a:lnTo>
                      <a:lnTo>
                        <a:pt x="1499" y="144"/>
                      </a:lnTo>
                      <a:lnTo>
                        <a:pt x="1480" y="151"/>
                      </a:lnTo>
                      <a:lnTo>
                        <a:pt x="1462" y="159"/>
                      </a:lnTo>
                      <a:lnTo>
                        <a:pt x="1462" y="159"/>
                      </a:lnTo>
                      <a:lnTo>
                        <a:pt x="1457" y="161"/>
                      </a:lnTo>
                      <a:lnTo>
                        <a:pt x="1453" y="166"/>
                      </a:lnTo>
                      <a:lnTo>
                        <a:pt x="1450" y="169"/>
                      </a:lnTo>
                      <a:lnTo>
                        <a:pt x="1446" y="175"/>
                      </a:lnTo>
                      <a:lnTo>
                        <a:pt x="1444" y="181"/>
                      </a:lnTo>
                      <a:lnTo>
                        <a:pt x="1443" y="186"/>
                      </a:lnTo>
                      <a:lnTo>
                        <a:pt x="1442" y="199"/>
                      </a:lnTo>
                      <a:lnTo>
                        <a:pt x="1442" y="213"/>
                      </a:lnTo>
                      <a:lnTo>
                        <a:pt x="1442" y="227"/>
                      </a:lnTo>
                      <a:lnTo>
                        <a:pt x="1443" y="241"/>
                      </a:lnTo>
                      <a:lnTo>
                        <a:pt x="1442" y="255"/>
                      </a:lnTo>
                      <a:lnTo>
                        <a:pt x="1442" y="255"/>
                      </a:lnTo>
                      <a:lnTo>
                        <a:pt x="1442" y="256"/>
                      </a:lnTo>
                      <a:lnTo>
                        <a:pt x="1440" y="257"/>
                      </a:lnTo>
                      <a:lnTo>
                        <a:pt x="1433" y="260"/>
                      </a:lnTo>
                      <a:lnTo>
                        <a:pt x="1428" y="260"/>
                      </a:lnTo>
                      <a:lnTo>
                        <a:pt x="1424" y="260"/>
                      </a:lnTo>
                      <a:lnTo>
                        <a:pt x="1420" y="260"/>
                      </a:lnTo>
                      <a:lnTo>
                        <a:pt x="1417" y="258"/>
                      </a:lnTo>
                      <a:lnTo>
                        <a:pt x="1417" y="258"/>
                      </a:lnTo>
                      <a:lnTo>
                        <a:pt x="1412" y="254"/>
                      </a:lnTo>
                      <a:lnTo>
                        <a:pt x="1409" y="248"/>
                      </a:lnTo>
                      <a:lnTo>
                        <a:pt x="1407" y="242"/>
                      </a:lnTo>
                      <a:lnTo>
                        <a:pt x="1405" y="235"/>
                      </a:lnTo>
                      <a:lnTo>
                        <a:pt x="1402" y="223"/>
                      </a:lnTo>
                      <a:lnTo>
                        <a:pt x="1399" y="210"/>
                      </a:lnTo>
                      <a:lnTo>
                        <a:pt x="1399" y="210"/>
                      </a:lnTo>
                      <a:lnTo>
                        <a:pt x="1396" y="200"/>
                      </a:lnTo>
                      <a:lnTo>
                        <a:pt x="1393" y="189"/>
                      </a:lnTo>
                      <a:lnTo>
                        <a:pt x="1389" y="184"/>
                      </a:lnTo>
                      <a:lnTo>
                        <a:pt x="1386" y="181"/>
                      </a:lnTo>
                      <a:lnTo>
                        <a:pt x="1382" y="177"/>
                      </a:lnTo>
                      <a:lnTo>
                        <a:pt x="1377" y="175"/>
                      </a:lnTo>
                      <a:lnTo>
                        <a:pt x="1377" y="175"/>
                      </a:lnTo>
                      <a:lnTo>
                        <a:pt x="1368" y="174"/>
                      </a:lnTo>
                      <a:lnTo>
                        <a:pt x="1359" y="175"/>
                      </a:lnTo>
                      <a:lnTo>
                        <a:pt x="1350" y="177"/>
                      </a:lnTo>
                      <a:lnTo>
                        <a:pt x="1342" y="181"/>
                      </a:lnTo>
                      <a:lnTo>
                        <a:pt x="1342" y="181"/>
                      </a:lnTo>
                      <a:lnTo>
                        <a:pt x="1334" y="184"/>
                      </a:lnTo>
                      <a:lnTo>
                        <a:pt x="1326" y="185"/>
                      </a:lnTo>
                      <a:lnTo>
                        <a:pt x="1317" y="186"/>
                      </a:lnTo>
                      <a:lnTo>
                        <a:pt x="1309" y="186"/>
                      </a:lnTo>
                      <a:lnTo>
                        <a:pt x="1300" y="186"/>
                      </a:lnTo>
                      <a:lnTo>
                        <a:pt x="1292" y="184"/>
                      </a:lnTo>
                      <a:lnTo>
                        <a:pt x="1283" y="182"/>
                      </a:lnTo>
                      <a:lnTo>
                        <a:pt x="1275" y="177"/>
                      </a:lnTo>
                      <a:lnTo>
                        <a:pt x="1275" y="177"/>
                      </a:lnTo>
                      <a:lnTo>
                        <a:pt x="1271" y="175"/>
                      </a:lnTo>
                      <a:lnTo>
                        <a:pt x="1269" y="173"/>
                      </a:lnTo>
                      <a:lnTo>
                        <a:pt x="1267" y="169"/>
                      </a:lnTo>
                      <a:lnTo>
                        <a:pt x="1266" y="167"/>
                      </a:lnTo>
                      <a:lnTo>
                        <a:pt x="1266" y="164"/>
                      </a:lnTo>
                      <a:lnTo>
                        <a:pt x="1267" y="161"/>
                      </a:lnTo>
                      <a:lnTo>
                        <a:pt x="1269" y="156"/>
                      </a:lnTo>
                      <a:lnTo>
                        <a:pt x="1275" y="150"/>
                      </a:lnTo>
                      <a:lnTo>
                        <a:pt x="1280" y="145"/>
                      </a:lnTo>
                      <a:lnTo>
                        <a:pt x="1287" y="142"/>
                      </a:lnTo>
                      <a:lnTo>
                        <a:pt x="1294" y="139"/>
                      </a:lnTo>
                      <a:lnTo>
                        <a:pt x="1294" y="139"/>
                      </a:lnTo>
                      <a:lnTo>
                        <a:pt x="1289" y="133"/>
                      </a:lnTo>
                      <a:lnTo>
                        <a:pt x="1285" y="130"/>
                      </a:lnTo>
                      <a:lnTo>
                        <a:pt x="1280" y="126"/>
                      </a:lnTo>
                      <a:lnTo>
                        <a:pt x="1275" y="125"/>
                      </a:lnTo>
                      <a:lnTo>
                        <a:pt x="1270" y="124"/>
                      </a:lnTo>
                      <a:lnTo>
                        <a:pt x="1264" y="124"/>
                      </a:lnTo>
                      <a:lnTo>
                        <a:pt x="1253" y="125"/>
                      </a:lnTo>
                      <a:lnTo>
                        <a:pt x="1241" y="126"/>
                      </a:lnTo>
                      <a:lnTo>
                        <a:pt x="1229" y="127"/>
                      </a:lnTo>
                      <a:lnTo>
                        <a:pt x="1222" y="127"/>
                      </a:lnTo>
                      <a:lnTo>
                        <a:pt x="1217" y="127"/>
                      </a:lnTo>
                      <a:lnTo>
                        <a:pt x="1211" y="125"/>
                      </a:lnTo>
                      <a:lnTo>
                        <a:pt x="1205" y="123"/>
                      </a:lnTo>
                      <a:lnTo>
                        <a:pt x="1205" y="123"/>
                      </a:lnTo>
                      <a:lnTo>
                        <a:pt x="1203" y="120"/>
                      </a:lnTo>
                      <a:lnTo>
                        <a:pt x="1201" y="118"/>
                      </a:lnTo>
                      <a:lnTo>
                        <a:pt x="1198" y="116"/>
                      </a:lnTo>
                      <a:lnTo>
                        <a:pt x="1196" y="115"/>
                      </a:lnTo>
                      <a:lnTo>
                        <a:pt x="1196" y="115"/>
                      </a:lnTo>
                      <a:lnTo>
                        <a:pt x="1186" y="115"/>
                      </a:lnTo>
                      <a:lnTo>
                        <a:pt x="1177" y="115"/>
                      </a:lnTo>
                      <a:lnTo>
                        <a:pt x="1157" y="111"/>
                      </a:lnTo>
                      <a:lnTo>
                        <a:pt x="1140" y="107"/>
                      </a:lnTo>
                      <a:lnTo>
                        <a:pt x="1122" y="101"/>
                      </a:lnTo>
                      <a:lnTo>
                        <a:pt x="1105" y="94"/>
                      </a:lnTo>
                      <a:lnTo>
                        <a:pt x="1088" y="86"/>
                      </a:lnTo>
                      <a:lnTo>
                        <a:pt x="1055" y="70"/>
                      </a:lnTo>
                      <a:lnTo>
                        <a:pt x="1055" y="70"/>
                      </a:lnTo>
                      <a:lnTo>
                        <a:pt x="1053" y="69"/>
                      </a:lnTo>
                      <a:lnTo>
                        <a:pt x="1051" y="69"/>
                      </a:lnTo>
                      <a:lnTo>
                        <a:pt x="1044" y="70"/>
                      </a:lnTo>
                      <a:lnTo>
                        <a:pt x="1028" y="77"/>
                      </a:lnTo>
                      <a:lnTo>
                        <a:pt x="1019" y="81"/>
                      </a:lnTo>
                      <a:lnTo>
                        <a:pt x="1010" y="83"/>
                      </a:lnTo>
                      <a:lnTo>
                        <a:pt x="999" y="83"/>
                      </a:lnTo>
                      <a:lnTo>
                        <a:pt x="995" y="83"/>
                      </a:lnTo>
                      <a:lnTo>
                        <a:pt x="990" y="82"/>
                      </a:lnTo>
                      <a:lnTo>
                        <a:pt x="990" y="82"/>
                      </a:lnTo>
                      <a:lnTo>
                        <a:pt x="989" y="81"/>
                      </a:lnTo>
                      <a:lnTo>
                        <a:pt x="988" y="77"/>
                      </a:lnTo>
                      <a:lnTo>
                        <a:pt x="987" y="73"/>
                      </a:lnTo>
                      <a:lnTo>
                        <a:pt x="982" y="66"/>
                      </a:lnTo>
                      <a:lnTo>
                        <a:pt x="982" y="66"/>
                      </a:lnTo>
                      <a:lnTo>
                        <a:pt x="981" y="62"/>
                      </a:lnTo>
                      <a:lnTo>
                        <a:pt x="980" y="58"/>
                      </a:lnTo>
                      <a:lnTo>
                        <a:pt x="979" y="49"/>
                      </a:lnTo>
                      <a:lnTo>
                        <a:pt x="978" y="44"/>
                      </a:lnTo>
                      <a:lnTo>
                        <a:pt x="977" y="41"/>
                      </a:lnTo>
                      <a:lnTo>
                        <a:pt x="973" y="36"/>
                      </a:lnTo>
                      <a:lnTo>
                        <a:pt x="970" y="34"/>
                      </a:lnTo>
                      <a:lnTo>
                        <a:pt x="970" y="34"/>
                      </a:lnTo>
                      <a:lnTo>
                        <a:pt x="962" y="32"/>
                      </a:lnTo>
                      <a:lnTo>
                        <a:pt x="955" y="32"/>
                      </a:lnTo>
                      <a:lnTo>
                        <a:pt x="949" y="34"/>
                      </a:lnTo>
                      <a:lnTo>
                        <a:pt x="945" y="39"/>
                      </a:lnTo>
                      <a:lnTo>
                        <a:pt x="935" y="49"/>
                      </a:lnTo>
                      <a:lnTo>
                        <a:pt x="929" y="54"/>
                      </a:lnTo>
                      <a:lnTo>
                        <a:pt x="923" y="59"/>
                      </a:lnTo>
                      <a:lnTo>
                        <a:pt x="923" y="59"/>
                      </a:lnTo>
                      <a:lnTo>
                        <a:pt x="913" y="65"/>
                      </a:lnTo>
                      <a:lnTo>
                        <a:pt x="902" y="69"/>
                      </a:lnTo>
                      <a:lnTo>
                        <a:pt x="877" y="77"/>
                      </a:lnTo>
                      <a:lnTo>
                        <a:pt x="863" y="81"/>
                      </a:lnTo>
                      <a:lnTo>
                        <a:pt x="850" y="85"/>
                      </a:lnTo>
                      <a:lnTo>
                        <a:pt x="839" y="91"/>
                      </a:lnTo>
                      <a:lnTo>
                        <a:pt x="829" y="98"/>
                      </a:lnTo>
                      <a:lnTo>
                        <a:pt x="829" y="98"/>
                      </a:lnTo>
                      <a:lnTo>
                        <a:pt x="822" y="103"/>
                      </a:lnTo>
                      <a:lnTo>
                        <a:pt x="815" y="107"/>
                      </a:lnTo>
                      <a:lnTo>
                        <a:pt x="807" y="110"/>
                      </a:lnTo>
                      <a:lnTo>
                        <a:pt x="799" y="114"/>
                      </a:lnTo>
                      <a:lnTo>
                        <a:pt x="791" y="115"/>
                      </a:lnTo>
                      <a:lnTo>
                        <a:pt x="783" y="116"/>
                      </a:lnTo>
                      <a:lnTo>
                        <a:pt x="775" y="117"/>
                      </a:lnTo>
                      <a:lnTo>
                        <a:pt x="766" y="116"/>
                      </a:lnTo>
                      <a:lnTo>
                        <a:pt x="758" y="116"/>
                      </a:lnTo>
                      <a:lnTo>
                        <a:pt x="749" y="114"/>
                      </a:lnTo>
                      <a:lnTo>
                        <a:pt x="741" y="111"/>
                      </a:lnTo>
                      <a:lnTo>
                        <a:pt x="732" y="108"/>
                      </a:lnTo>
                      <a:lnTo>
                        <a:pt x="724" y="105"/>
                      </a:lnTo>
                      <a:lnTo>
                        <a:pt x="716" y="100"/>
                      </a:lnTo>
                      <a:lnTo>
                        <a:pt x="708" y="94"/>
                      </a:lnTo>
                      <a:lnTo>
                        <a:pt x="701" y="89"/>
                      </a:lnTo>
                      <a:lnTo>
                        <a:pt x="701" y="89"/>
                      </a:lnTo>
                      <a:lnTo>
                        <a:pt x="700" y="92"/>
                      </a:lnTo>
                      <a:lnTo>
                        <a:pt x="698" y="94"/>
                      </a:lnTo>
                      <a:lnTo>
                        <a:pt x="695" y="94"/>
                      </a:lnTo>
                      <a:lnTo>
                        <a:pt x="691" y="94"/>
                      </a:lnTo>
                      <a:lnTo>
                        <a:pt x="688" y="93"/>
                      </a:lnTo>
                      <a:lnTo>
                        <a:pt x="686" y="93"/>
                      </a:lnTo>
                      <a:lnTo>
                        <a:pt x="682" y="94"/>
                      </a:lnTo>
                      <a:lnTo>
                        <a:pt x="681" y="98"/>
                      </a:lnTo>
                      <a:lnTo>
                        <a:pt x="681" y="98"/>
                      </a:lnTo>
                      <a:lnTo>
                        <a:pt x="621" y="80"/>
                      </a:lnTo>
                      <a:lnTo>
                        <a:pt x="590" y="72"/>
                      </a:lnTo>
                      <a:lnTo>
                        <a:pt x="558" y="66"/>
                      </a:lnTo>
                      <a:lnTo>
                        <a:pt x="558" y="66"/>
                      </a:lnTo>
                      <a:lnTo>
                        <a:pt x="522" y="61"/>
                      </a:lnTo>
                      <a:lnTo>
                        <a:pt x="485" y="58"/>
                      </a:lnTo>
                      <a:lnTo>
                        <a:pt x="448" y="54"/>
                      </a:lnTo>
                      <a:lnTo>
                        <a:pt x="430" y="51"/>
                      </a:lnTo>
                      <a:lnTo>
                        <a:pt x="411" y="48"/>
                      </a:lnTo>
                      <a:lnTo>
                        <a:pt x="411" y="48"/>
                      </a:lnTo>
                      <a:lnTo>
                        <a:pt x="413" y="42"/>
                      </a:lnTo>
                      <a:lnTo>
                        <a:pt x="411" y="36"/>
                      </a:lnTo>
                      <a:lnTo>
                        <a:pt x="409" y="32"/>
                      </a:lnTo>
                      <a:lnTo>
                        <a:pt x="407" y="29"/>
                      </a:lnTo>
                      <a:lnTo>
                        <a:pt x="403" y="26"/>
                      </a:lnTo>
                      <a:lnTo>
                        <a:pt x="400" y="25"/>
                      </a:lnTo>
                      <a:lnTo>
                        <a:pt x="392" y="23"/>
                      </a:lnTo>
                      <a:lnTo>
                        <a:pt x="382" y="23"/>
                      </a:lnTo>
                      <a:lnTo>
                        <a:pt x="372" y="23"/>
                      </a:lnTo>
                      <a:lnTo>
                        <a:pt x="363" y="23"/>
                      </a:lnTo>
                      <a:lnTo>
                        <a:pt x="353" y="22"/>
                      </a:lnTo>
                      <a:lnTo>
                        <a:pt x="353" y="22"/>
                      </a:lnTo>
                      <a:lnTo>
                        <a:pt x="353" y="18"/>
                      </a:lnTo>
                      <a:lnTo>
                        <a:pt x="353" y="15"/>
                      </a:lnTo>
                      <a:lnTo>
                        <a:pt x="352" y="14"/>
                      </a:lnTo>
                      <a:lnTo>
                        <a:pt x="352" y="14"/>
                      </a:lnTo>
                      <a:lnTo>
                        <a:pt x="351" y="12"/>
                      </a:lnTo>
                      <a:lnTo>
                        <a:pt x="348" y="12"/>
                      </a:lnTo>
                      <a:lnTo>
                        <a:pt x="345" y="12"/>
                      </a:lnTo>
                      <a:lnTo>
                        <a:pt x="344" y="12"/>
                      </a:lnTo>
                      <a:lnTo>
                        <a:pt x="344" y="12"/>
                      </a:lnTo>
                      <a:lnTo>
                        <a:pt x="343" y="10"/>
                      </a:lnTo>
                      <a:lnTo>
                        <a:pt x="343" y="7"/>
                      </a:lnTo>
                      <a:lnTo>
                        <a:pt x="343" y="4"/>
                      </a:lnTo>
                      <a:lnTo>
                        <a:pt x="343" y="3"/>
                      </a:lnTo>
                      <a:lnTo>
                        <a:pt x="343" y="3"/>
                      </a:lnTo>
                      <a:lnTo>
                        <a:pt x="339" y="2"/>
                      </a:lnTo>
                      <a:lnTo>
                        <a:pt x="335" y="2"/>
                      </a:lnTo>
                      <a:lnTo>
                        <a:pt x="327" y="6"/>
                      </a:lnTo>
                      <a:lnTo>
                        <a:pt x="320" y="8"/>
                      </a:lnTo>
                      <a:lnTo>
                        <a:pt x="317" y="9"/>
                      </a:lnTo>
                      <a:lnTo>
                        <a:pt x="315" y="9"/>
                      </a:lnTo>
                      <a:lnTo>
                        <a:pt x="315" y="9"/>
                      </a:lnTo>
                      <a:lnTo>
                        <a:pt x="293" y="3"/>
                      </a:lnTo>
                      <a:lnTo>
                        <a:pt x="282" y="1"/>
                      </a:lnTo>
                      <a:lnTo>
                        <a:pt x="270" y="0"/>
                      </a:lnTo>
                      <a:lnTo>
                        <a:pt x="259" y="1"/>
                      </a:lnTo>
                      <a:lnTo>
                        <a:pt x="249" y="3"/>
                      </a:lnTo>
                      <a:lnTo>
                        <a:pt x="243" y="6"/>
                      </a:lnTo>
                      <a:lnTo>
                        <a:pt x="239" y="9"/>
                      </a:lnTo>
                      <a:lnTo>
                        <a:pt x="234" y="12"/>
                      </a:lnTo>
                      <a:lnTo>
                        <a:pt x="229" y="17"/>
                      </a:lnTo>
                      <a:lnTo>
                        <a:pt x="229" y="17"/>
                      </a:lnTo>
                      <a:lnTo>
                        <a:pt x="225" y="20"/>
                      </a:lnTo>
                      <a:lnTo>
                        <a:pt x="220" y="23"/>
                      </a:lnTo>
                      <a:lnTo>
                        <a:pt x="215" y="23"/>
                      </a:lnTo>
                      <a:lnTo>
                        <a:pt x="209" y="23"/>
                      </a:lnTo>
                      <a:lnTo>
                        <a:pt x="198" y="23"/>
                      </a:lnTo>
                      <a:lnTo>
                        <a:pt x="192" y="23"/>
                      </a:lnTo>
                      <a:lnTo>
                        <a:pt x="187" y="24"/>
                      </a:lnTo>
                      <a:lnTo>
                        <a:pt x="187" y="24"/>
                      </a:lnTo>
                      <a:lnTo>
                        <a:pt x="178" y="27"/>
                      </a:lnTo>
                      <a:lnTo>
                        <a:pt x="170" y="32"/>
                      </a:lnTo>
                      <a:lnTo>
                        <a:pt x="163" y="37"/>
                      </a:lnTo>
                      <a:lnTo>
                        <a:pt x="157" y="44"/>
                      </a:lnTo>
                      <a:lnTo>
                        <a:pt x="145" y="59"/>
                      </a:lnTo>
                      <a:lnTo>
                        <a:pt x="134" y="74"/>
                      </a:lnTo>
                      <a:lnTo>
                        <a:pt x="134" y="74"/>
                      </a:lnTo>
                      <a:lnTo>
                        <a:pt x="132" y="77"/>
                      </a:lnTo>
                      <a:lnTo>
                        <a:pt x="128" y="82"/>
                      </a:lnTo>
                      <a:lnTo>
                        <a:pt x="126" y="84"/>
                      </a:lnTo>
                      <a:lnTo>
                        <a:pt x="126" y="87"/>
                      </a:lnTo>
                      <a:lnTo>
                        <a:pt x="126" y="90"/>
                      </a:lnTo>
                      <a:lnTo>
                        <a:pt x="128" y="93"/>
                      </a:lnTo>
                      <a:lnTo>
                        <a:pt x="128" y="93"/>
                      </a:lnTo>
                      <a:lnTo>
                        <a:pt x="115" y="99"/>
                      </a:lnTo>
                      <a:lnTo>
                        <a:pt x="102" y="106"/>
                      </a:lnTo>
                      <a:lnTo>
                        <a:pt x="91" y="115"/>
                      </a:lnTo>
                      <a:lnTo>
                        <a:pt x="86" y="120"/>
                      </a:lnTo>
                      <a:lnTo>
                        <a:pt x="82" y="125"/>
                      </a:lnTo>
                      <a:lnTo>
                        <a:pt x="82" y="125"/>
                      </a:lnTo>
                      <a:lnTo>
                        <a:pt x="74" y="136"/>
                      </a:lnTo>
                      <a:lnTo>
                        <a:pt x="63" y="147"/>
                      </a:lnTo>
                      <a:lnTo>
                        <a:pt x="59" y="151"/>
                      </a:lnTo>
                      <a:lnTo>
                        <a:pt x="53" y="155"/>
                      </a:lnTo>
                      <a:lnTo>
                        <a:pt x="47" y="158"/>
                      </a:lnTo>
                      <a:lnTo>
                        <a:pt x="41" y="160"/>
                      </a:lnTo>
                      <a:lnTo>
                        <a:pt x="41" y="160"/>
                      </a:lnTo>
                      <a:lnTo>
                        <a:pt x="40" y="163"/>
                      </a:lnTo>
                      <a:lnTo>
                        <a:pt x="38" y="166"/>
                      </a:lnTo>
                      <a:lnTo>
                        <a:pt x="40" y="171"/>
                      </a:lnTo>
                      <a:lnTo>
                        <a:pt x="41" y="173"/>
                      </a:lnTo>
                      <a:lnTo>
                        <a:pt x="41" y="173"/>
                      </a:lnTo>
                      <a:lnTo>
                        <a:pt x="51" y="180"/>
                      </a:lnTo>
                      <a:lnTo>
                        <a:pt x="61" y="188"/>
                      </a:lnTo>
                      <a:lnTo>
                        <a:pt x="80" y="202"/>
                      </a:lnTo>
                      <a:lnTo>
                        <a:pt x="80" y="202"/>
                      </a:lnTo>
                      <a:lnTo>
                        <a:pt x="85" y="206"/>
                      </a:lnTo>
                      <a:lnTo>
                        <a:pt x="90" y="208"/>
                      </a:lnTo>
                      <a:lnTo>
                        <a:pt x="100" y="211"/>
                      </a:lnTo>
                      <a:lnTo>
                        <a:pt x="110" y="213"/>
                      </a:lnTo>
                      <a:lnTo>
                        <a:pt x="121" y="214"/>
                      </a:lnTo>
                      <a:lnTo>
                        <a:pt x="132" y="215"/>
                      </a:lnTo>
                      <a:lnTo>
                        <a:pt x="142" y="217"/>
                      </a:lnTo>
                      <a:lnTo>
                        <a:pt x="152" y="221"/>
                      </a:lnTo>
                      <a:lnTo>
                        <a:pt x="156" y="223"/>
                      </a:lnTo>
                      <a:lnTo>
                        <a:pt x="160" y="226"/>
                      </a:lnTo>
                      <a:lnTo>
                        <a:pt x="160" y="226"/>
                      </a:lnTo>
                      <a:lnTo>
                        <a:pt x="162" y="229"/>
                      </a:lnTo>
                      <a:lnTo>
                        <a:pt x="163" y="232"/>
                      </a:lnTo>
                      <a:lnTo>
                        <a:pt x="163" y="241"/>
                      </a:lnTo>
                      <a:lnTo>
                        <a:pt x="162" y="259"/>
                      </a:lnTo>
                      <a:lnTo>
                        <a:pt x="162" y="259"/>
                      </a:lnTo>
                      <a:lnTo>
                        <a:pt x="144" y="257"/>
                      </a:lnTo>
                      <a:lnTo>
                        <a:pt x="126" y="252"/>
                      </a:lnTo>
                      <a:lnTo>
                        <a:pt x="92" y="243"/>
                      </a:lnTo>
                      <a:lnTo>
                        <a:pt x="74" y="240"/>
                      </a:lnTo>
                      <a:lnTo>
                        <a:pt x="57" y="239"/>
                      </a:lnTo>
                      <a:lnTo>
                        <a:pt x="38" y="239"/>
                      </a:lnTo>
                      <a:lnTo>
                        <a:pt x="30" y="240"/>
                      </a:lnTo>
                      <a:lnTo>
                        <a:pt x="21" y="242"/>
                      </a:lnTo>
                      <a:lnTo>
                        <a:pt x="21" y="242"/>
                      </a:lnTo>
                      <a:lnTo>
                        <a:pt x="17" y="244"/>
                      </a:lnTo>
                      <a:lnTo>
                        <a:pt x="12" y="247"/>
                      </a:lnTo>
                      <a:lnTo>
                        <a:pt x="8" y="251"/>
                      </a:lnTo>
                      <a:lnTo>
                        <a:pt x="4" y="256"/>
                      </a:lnTo>
                      <a:lnTo>
                        <a:pt x="1" y="260"/>
                      </a:lnTo>
                      <a:lnTo>
                        <a:pt x="0" y="264"/>
                      </a:lnTo>
                      <a:lnTo>
                        <a:pt x="0" y="268"/>
                      </a:lnTo>
                      <a:lnTo>
                        <a:pt x="3" y="271"/>
                      </a:lnTo>
                      <a:lnTo>
                        <a:pt x="3" y="271"/>
                      </a:lnTo>
                      <a:lnTo>
                        <a:pt x="10" y="275"/>
                      </a:lnTo>
                      <a:lnTo>
                        <a:pt x="15" y="281"/>
                      </a:lnTo>
                      <a:lnTo>
                        <a:pt x="24" y="293"/>
                      </a:lnTo>
                      <a:lnTo>
                        <a:pt x="32" y="304"/>
                      </a:lnTo>
                      <a:lnTo>
                        <a:pt x="36" y="308"/>
                      </a:lnTo>
                      <a:lnTo>
                        <a:pt x="41" y="313"/>
                      </a:lnTo>
                      <a:lnTo>
                        <a:pt x="41" y="313"/>
                      </a:lnTo>
                      <a:lnTo>
                        <a:pt x="47" y="315"/>
                      </a:lnTo>
                      <a:lnTo>
                        <a:pt x="55" y="317"/>
                      </a:lnTo>
                      <a:lnTo>
                        <a:pt x="63" y="318"/>
                      </a:lnTo>
                      <a:lnTo>
                        <a:pt x="71" y="318"/>
                      </a:lnTo>
                      <a:lnTo>
                        <a:pt x="79" y="318"/>
                      </a:lnTo>
                      <a:lnTo>
                        <a:pt x="87" y="317"/>
                      </a:lnTo>
                      <a:lnTo>
                        <a:pt x="95" y="315"/>
                      </a:lnTo>
                      <a:lnTo>
                        <a:pt x="101" y="312"/>
                      </a:lnTo>
                      <a:lnTo>
                        <a:pt x="101" y="312"/>
                      </a:lnTo>
                      <a:lnTo>
                        <a:pt x="105" y="308"/>
                      </a:lnTo>
                      <a:lnTo>
                        <a:pt x="107" y="304"/>
                      </a:lnTo>
                      <a:lnTo>
                        <a:pt x="108" y="298"/>
                      </a:lnTo>
                      <a:lnTo>
                        <a:pt x="108" y="293"/>
                      </a:lnTo>
                      <a:lnTo>
                        <a:pt x="108" y="288"/>
                      </a:lnTo>
                      <a:lnTo>
                        <a:pt x="109" y="283"/>
                      </a:lnTo>
                      <a:lnTo>
                        <a:pt x="112" y="280"/>
                      </a:lnTo>
                      <a:lnTo>
                        <a:pt x="119" y="276"/>
                      </a:lnTo>
                      <a:lnTo>
                        <a:pt x="119" y="276"/>
                      </a:lnTo>
                      <a:lnTo>
                        <a:pt x="126" y="275"/>
                      </a:lnTo>
                      <a:lnTo>
                        <a:pt x="129" y="276"/>
                      </a:lnTo>
                      <a:lnTo>
                        <a:pt x="133" y="277"/>
                      </a:lnTo>
                      <a:lnTo>
                        <a:pt x="137" y="281"/>
                      </a:lnTo>
                      <a:lnTo>
                        <a:pt x="141" y="287"/>
                      </a:lnTo>
                      <a:lnTo>
                        <a:pt x="142" y="293"/>
                      </a:lnTo>
                      <a:lnTo>
                        <a:pt x="143" y="300"/>
                      </a:lnTo>
                      <a:lnTo>
                        <a:pt x="143" y="308"/>
                      </a:lnTo>
                      <a:lnTo>
                        <a:pt x="143" y="315"/>
                      </a:lnTo>
                      <a:lnTo>
                        <a:pt x="143" y="315"/>
                      </a:lnTo>
                      <a:lnTo>
                        <a:pt x="138" y="315"/>
                      </a:lnTo>
                      <a:lnTo>
                        <a:pt x="134" y="315"/>
                      </a:lnTo>
                      <a:lnTo>
                        <a:pt x="131" y="316"/>
                      </a:lnTo>
                      <a:lnTo>
                        <a:pt x="129" y="318"/>
                      </a:lnTo>
                      <a:lnTo>
                        <a:pt x="129" y="319"/>
                      </a:lnTo>
                      <a:lnTo>
                        <a:pt x="129" y="319"/>
                      </a:lnTo>
                      <a:lnTo>
                        <a:pt x="131" y="332"/>
                      </a:lnTo>
                      <a:lnTo>
                        <a:pt x="129" y="338"/>
                      </a:lnTo>
                      <a:lnTo>
                        <a:pt x="128" y="342"/>
                      </a:lnTo>
                      <a:lnTo>
                        <a:pt x="126" y="347"/>
                      </a:lnTo>
                      <a:lnTo>
                        <a:pt x="124" y="350"/>
                      </a:lnTo>
                      <a:lnTo>
                        <a:pt x="118" y="356"/>
                      </a:lnTo>
                      <a:lnTo>
                        <a:pt x="110" y="360"/>
                      </a:lnTo>
                      <a:lnTo>
                        <a:pt x="101" y="364"/>
                      </a:lnTo>
                      <a:lnTo>
                        <a:pt x="79" y="370"/>
                      </a:lnTo>
                      <a:lnTo>
                        <a:pt x="79" y="370"/>
                      </a:lnTo>
                      <a:lnTo>
                        <a:pt x="76" y="371"/>
                      </a:lnTo>
                      <a:lnTo>
                        <a:pt x="74" y="373"/>
                      </a:lnTo>
                      <a:lnTo>
                        <a:pt x="70" y="376"/>
                      </a:lnTo>
                      <a:lnTo>
                        <a:pt x="68" y="381"/>
                      </a:lnTo>
                      <a:lnTo>
                        <a:pt x="60" y="399"/>
                      </a:lnTo>
                      <a:lnTo>
                        <a:pt x="60" y="399"/>
                      </a:lnTo>
                      <a:lnTo>
                        <a:pt x="53" y="413"/>
                      </a:lnTo>
                      <a:lnTo>
                        <a:pt x="49" y="421"/>
                      </a:lnTo>
                      <a:lnTo>
                        <a:pt x="45" y="428"/>
                      </a:lnTo>
                      <a:lnTo>
                        <a:pt x="42" y="436"/>
                      </a:lnTo>
                      <a:lnTo>
                        <a:pt x="41" y="443"/>
                      </a:lnTo>
                      <a:lnTo>
                        <a:pt x="42" y="453"/>
                      </a:lnTo>
                      <a:lnTo>
                        <a:pt x="45" y="461"/>
                      </a:lnTo>
                      <a:lnTo>
                        <a:pt x="45" y="461"/>
                      </a:lnTo>
                      <a:lnTo>
                        <a:pt x="47" y="464"/>
                      </a:lnTo>
                      <a:lnTo>
                        <a:pt x="50" y="466"/>
                      </a:lnTo>
                      <a:lnTo>
                        <a:pt x="52" y="468"/>
                      </a:lnTo>
                      <a:lnTo>
                        <a:pt x="53" y="472"/>
                      </a:lnTo>
                      <a:lnTo>
                        <a:pt x="53" y="472"/>
                      </a:lnTo>
                      <a:lnTo>
                        <a:pt x="54" y="484"/>
                      </a:lnTo>
                      <a:lnTo>
                        <a:pt x="54" y="497"/>
                      </a:lnTo>
                      <a:lnTo>
                        <a:pt x="55" y="503"/>
                      </a:lnTo>
                      <a:lnTo>
                        <a:pt x="58" y="507"/>
                      </a:lnTo>
                      <a:lnTo>
                        <a:pt x="61" y="512"/>
                      </a:lnTo>
                      <a:lnTo>
                        <a:pt x="66" y="514"/>
                      </a:lnTo>
                      <a:lnTo>
                        <a:pt x="66" y="514"/>
                      </a:lnTo>
                      <a:lnTo>
                        <a:pt x="74" y="517"/>
                      </a:lnTo>
                      <a:lnTo>
                        <a:pt x="79" y="519"/>
                      </a:lnTo>
                      <a:lnTo>
                        <a:pt x="84" y="520"/>
                      </a:lnTo>
                      <a:lnTo>
                        <a:pt x="90" y="520"/>
                      </a:lnTo>
                      <a:lnTo>
                        <a:pt x="94" y="519"/>
                      </a:lnTo>
                      <a:lnTo>
                        <a:pt x="99" y="515"/>
                      </a:lnTo>
                      <a:lnTo>
                        <a:pt x="102" y="511"/>
                      </a:lnTo>
                      <a:lnTo>
                        <a:pt x="102" y="511"/>
                      </a:lnTo>
                      <a:lnTo>
                        <a:pt x="104" y="507"/>
                      </a:lnTo>
                      <a:lnTo>
                        <a:pt x="103" y="503"/>
                      </a:lnTo>
                      <a:lnTo>
                        <a:pt x="101" y="499"/>
                      </a:lnTo>
                      <a:lnTo>
                        <a:pt x="98" y="496"/>
                      </a:lnTo>
                      <a:lnTo>
                        <a:pt x="95" y="492"/>
                      </a:lnTo>
                      <a:lnTo>
                        <a:pt x="93" y="489"/>
                      </a:lnTo>
                      <a:lnTo>
                        <a:pt x="93" y="487"/>
                      </a:lnTo>
                      <a:lnTo>
                        <a:pt x="95" y="483"/>
                      </a:lnTo>
                      <a:lnTo>
                        <a:pt x="95" y="483"/>
                      </a:lnTo>
                      <a:lnTo>
                        <a:pt x="100" y="480"/>
                      </a:lnTo>
                      <a:lnTo>
                        <a:pt x="105" y="479"/>
                      </a:lnTo>
                      <a:lnTo>
                        <a:pt x="112" y="478"/>
                      </a:lnTo>
                      <a:lnTo>
                        <a:pt x="117" y="479"/>
                      </a:lnTo>
                      <a:lnTo>
                        <a:pt x="117" y="479"/>
                      </a:lnTo>
                      <a:lnTo>
                        <a:pt x="119" y="481"/>
                      </a:lnTo>
                      <a:lnTo>
                        <a:pt x="121" y="484"/>
                      </a:lnTo>
                      <a:lnTo>
                        <a:pt x="123" y="492"/>
                      </a:lnTo>
                      <a:lnTo>
                        <a:pt x="123" y="503"/>
                      </a:lnTo>
                      <a:lnTo>
                        <a:pt x="124" y="507"/>
                      </a:lnTo>
                      <a:lnTo>
                        <a:pt x="125" y="511"/>
                      </a:lnTo>
                      <a:lnTo>
                        <a:pt x="125" y="511"/>
                      </a:lnTo>
                      <a:lnTo>
                        <a:pt x="128" y="517"/>
                      </a:lnTo>
                      <a:lnTo>
                        <a:pt x="133" y="522"/>
                      </a:lnTo>
                      <a:lnTo>
                        <a:pt x="138" y="524"/>
                      </a:lnTo>
                      <a:lnTo>
                        <a:pt x="145" y="526"/>
                      </a:lnTo>
                      <a:lnTo>
                        <a:pt x="152" y="526"/>
                      </a:lnTo>
                      <a:lnTo>
                        <a:pt x="160" y="525"/>
                      </a:lnTo>
                      <a:lnTo>
                        <a:pt x="167" y="523"/>
                      </a:lnTo>
                      <a:lnTo>
                        <a:pt x="174" y="520"/>
                      </a:lnTo>
                      <a:lnTo>
                        <a:pt x="174" y="520"/>
                      </a:lnTo>
                      <a:lnTo>
                        <a:pt x="177" y="517"/>
                      </a:lnTo>
                      <a:lnTo>
                        <a:pt x="182" y="516"/>
                      </a:lnTo>
                      <a:lnTo>
                        <a:pt x="186" y="515"/>
                      </a:lnTo>
                      <a:lnTo>
                        <a:pt x="190" y="515"/>
                      </a:lnTo>
                      <a:lnTo>
                        <a:pt x="199" y="517"/>
                      </a:lnTo>
                      <a:lnTo>
                        <a:pt x="207" y="521"/>
                      </a:lnTo>
                      <a:lnTo>
                        <a:pt x="214" y="526"/>
                      </a:lnTo>
                      <a:lnTo>
                        <a:pt x="219" y="533"/>
                      </a:lnTo>
                      <a:lnTo>
                        <a:pt x="224" y="540"/>
                      </a:lnTo>
                      <a:lnTo>
                        <a:pt x="226" y="548"/>
                      </a:lnTo>
                      <a:lnTo>
                        <a:pt x="226" y="548"/>
                      </a:lnTo>
                      <a:lnTo>
                        <a:pt x="227" y="552"/>
                      </a:lnTo>
                      <a:lnTo>
                        <a:pt x="226" y="555"/>
                      </a:lnTo>
                      <a:lnTo>
                        <a:pt x="225" y="557"/>
                      </a:lnTo>
                      <a:lnTo>
                        <a:pt x="224" y="559"/>
                      </a:lnTo>
                      <a:lnTo>
                        <a:pt x="218" y="563"/>
                      </a:lnTo>
                      <a:lnTo>
                        <a:pt x="211" y="565"/>
                      </a:lnTo>
                      <a:lnTo>
                        <a:pt x="195" y="570"/>
                      </a:lnTo>
                      <a:lnTo>
                        <a:pt x="189" y="573"/>
                      </a:lnTo>
                      <a:lnTo>
                        <a:pt x="183" y="578"/>
                      </a:lnTo>
                      <a:lnTo>
                        <a:pt x="183" y="578"/>
                      </a:lnTo>
                      <a:lnTo>
                        <a:pt x="182" y="580"/>
                      </a:lnTo>
                      <a:lnTo>
                        <a:pt x="182" y="582"/>
                      </a:lnTo>
                      <a:lnTo>
                        <a:pt x="182" y="584"/>
                      </a:lnTo>
                      <a:lnTo>
                        <a:pt x="182" y="587"/>
                      </a:lnTo>
                      <a:lnTo>
                        <a:pt x="182" y="587"/>
                      </a:lnTo>
                      <a:lnTo>
                        <a:pt x="175" y="588"/>
                      </a:lnTo>
                      <a:lnTo>
                        <a:pt x="167" y="588"/>
                      </a:lnTo>
                      <a:lnTo>
                        <a:pt x="152" y="587"/>
                      </a:lnTo>
                      <a:lnTo>
                        <a:pt x="152" y="587"/>
                      </a:lnTo>
                      <a:lnTo>
                        <a:pt x="153" y="591"/>
                      </a:lnTo>
                      <a:lnTo>
                        <a:pt x="153" y="595"/>
                      </a:lnTo>
                      <a:lnTo>
                        <a:pt x="151" y="602"/>
                      </a:lnTo>
                      <a:lnTo>
                        <a:pt x="148" y="607"/>
                      </a:lnTo>
                      <a:lnTo>
                        <a:pt x="145" y="611"/>
                      </a:lnTo>
                      <a:lnTo>
                        <a:pt x="145" y="611"/>
                      </a:lnTo>
                      <a:lnTo>
                        <a:pt x="141" y="614"/>
                      </a:lnTo>
                      <a:lnTo>
                        <a:pt x="135" y="617"/>
                      </a:lnTo>
                      <a:lnTo>
                        <a:pt x="125" y="623"/>
                      </a:lnTo>
                      <a:lnTo>
                        <a:pt x="112" y="628"/>
                      </a:lnTo>
                      <a:lnTo>
                        <a:pt x="102" y="633"/>
                      </a:lnTo>
                      <a:lnTo>
                        <a:pt x="92" y="639"/>
                      </a:lnTo>
                      <a:lnTo>
                        <a:pt x="88" y="642"/>
                      </a:lnTo>
                      <a:lnTo>
                        <a:pt x="85" y="647"/>
                      </a:lnTo>
                      <a:lnTo>
                        <a:pt x="83" y="652"/>
                      </a:lnTo>
                      <a:lnTo>
                        <a:pt x="82" y="658"/>
                      </a:lnTo>
                      <a:lnTo>
                        <a:pt x="83" y="665"/>
                      </a:lnTo>
                      <a:lnTo>
                        <a:pt x="84" y="673"/>
                      </a:lnTo>
                      <a:lnTo>
                        <a:pt x="84" y="673"/>
                      </a:lnTo>
                      <a:lnTo>
                        <a:pt x="93" y="666"/>
                      </a:lnTo>
                      <a:lnTo>
                        <a:pt x="101" y="658"/>
                      </a:lnTo>
                      <a:lnTo>
                        <a:pt x="109" y="653"/>
                      </a:lnTo>
                      <a:lnTo>
                        <a:pt x="113" y="652"/>
                      </a:lnTo>
                      <a:lnTo>
                        <a:pt x="118" y="650"/>
                      </a:lnTo>
                      <a:lnTo>
                        <a:pt x="118" y="650"/>
                      </a:lnTo>
                      <a:lnTo>
                        <a:pt x="127" y="650"/>
                      </a:lnTo>
                      <a:lnTo>
                        <a:pt x="135" y="649"/>
                      </a:lnTo>
                      <a:lnTo>
                        <a:pt x="143" y="647"/>
                      </a:lnTo>
                      <a:lnTo>
                        <a:pt x="151" y="645"/>
                      </a:lnTo>
                      <a:lnTo>
                        <a:pt x="166" y="638"/>
                      </a:lnTo>
                      <a:lnTo>
                        <a:pt x="179" y="630"/>
                      </a:lnTo>
                      <a:lnTo>
                        <a:pt x="207" y="613"/>
                      </a:lnTo>
                      <a:lnTo>
                        <a:pt x="220" y="604"/>
                      </a:lnTo>
                      <a:lnTo>
                        <a:pt x="235" y="596"/>
                      </a:lnTo>
                      <a:lnTo>
                        <a:pt x="235" y="596"/>
                      </a:lnTo>
                      <a:lnTo>
                        <a:pt x="239" y="594"/>
                      </a:lnTo>
                      <a:lnTo>
                        <a:pt x="241" y="590"/>
                      </a:lnTo>
                      <a:lnTo>
                        <a:pt x="244" y="582"/>
                      </a:lnTo>
                      <a:lnTo>
                        <a:pt x="247" y="574"/>
                      </a:lnTo>
                      <a:lnTo>
                        <a:pt x="249" y="571"/>
                      </a:lnTo>
                      <a:lnTo>
                        <a:pt x="251" y="570"/>
                      </a:lnTo>
                      <a:lnTo>
                        <a:pt x="251" y="570"/>
                      </a:lnTo>
                      <a:lnTo>
                        <a:pt x="267" y="565"/>
                      </a:lnTo>
                      <a:lnTo>
                        <a:pt x="282" y="558"/>
                      </a:lnTo>
                      <a:lnTo>
                        <a:pt x="294" y="550"/>
                      </a:lnTo>
                      <a:lnTo>
                        <a:pt x="306" y="541"/>
                      </a:lnTo>
                      <a:lnTo>
                        <a:pt x="315" y="530"/>
                      </a:lnTo>
                      <a:lnTo>
                        <a:pt x="324" y="517"/>
                      </a:lnTo>
                      <a:lnTo>
                        <a:pt x="332" y="504"/>
                      </a:lnTo>
                      <a:lnTo>
                        <a:pt x="340" y="489"/>
                      </a:lnTo>
                      <a:lnTo>
                        <a:pt x="340" y="489"/>
                      </a:lnTo>
                      <a:lnTo>
                        <a:pt x="345" y="479"/>
                      </a:lnTo>
                      <a:lnTo>
                        <a:pt x="353" y="470"/>
                      </a:lnTo>
                      <a:lnTo>
                        <a:pt x="363" y="462"/>
                      </a:lnTo>
                      <a:lnTo>
                        <a:pt x="373" y="454"/>
                      </a:lnTo>
                      <a:lnTo>
                        <a:pt x="394" y="437"/>
                      </a:lnTo>
                      <a:lnTo>
                        <a:pt x="405" y="429"/>
                      </a:lnTo>
                      <a:lnTo>
                        <a:pt x="415" y="420"/>
                      </a:lnTo>
                      <a:lnTo>
                        <a:pt x="415" y="420"/>
                      </a:lnTo>
                      <a:lnTo>
                        <a:pt x="417" y="417"/>
                      </a:lnTo>
                      <a:lnTo>
                        <a:pt x="418" y="417"/>
                      </a:lnTo>
                      <a:lnTo>
                        <a:pt x="422" y="418"/>
                      </a:lnTo>
                      <a:lnTo>
                        <a:pt x="424" y="422"/>
                      </a:lnTo>
                      <a:lnTo>
                        <a:pt x="425" y="426"/>
                      </a:lnTo>
                      <a:lnTo>
                        <a:pt x="426" y="432"/>
                      </a:lnTo>
                      <a:lnTo>
                        <a:pt x="427" y="437"/>
                      </a:lnTo>
                      <a:lnTo>
                        <a:pt x="426" y="441"/>
                      </a:lnTo>
                      <a:lnTo>
                        <a:pt x="425" y="443"/>
                      </a:lnTo>
                      <a:lnTo>
                        <a:pt x="425" y="443"/>
                      </a:lnTo>
                      <a:lnTo>
                        <a:pt x="417" y="450"/>
                      </a:lnTo>
                      <a:lnTo>
                        <a:pt x="409" y="457"/>
                      </a:lnTo>
                      <a:lnTo>
                        <a:pt x="403" y="465"/>
                      </a:lnTo>
                      <a:lnTo>
                        <a:pt x="397" y="473"/>
                      </a:lnTo>
                      <a:lnTo>
                        <a:pt x="386" y="491"/>
                      </a:lnTo>
                      <a:lnTo>
                        <a:pt x="374" y="508"/>
                      </a:lnTo>
                      <a:lnTo>
                        <a:pt x="374" y="508"/>
                      </a:lnTo>
                      <a:lnTo>
                        <a:pt x="373" y="512"/>
                      </a:lnTo>
                      <a:lnTo>
                        <a:pt x="372" y="515"/>
                      </a:lnTo>
                      <a:lnTo>
                        <a:pt x="372" y="519"/>
                      </a:lnTo>
                      <a:lnTo>
                        <a:pt x="373" y="523"/>
                      </a:lnTo>
                      <a:lnTo>
                        <a:pt x="374" y="526"/>
                      </a:lnTo>
                      <a:lnTo>
                        <a:pt x="376" y="531"/>
                      </a:lnTo>
                      <a:lnTo>
                        <a:pt x="380" y="533"/>
                      </a:lnTo>
                      <a:lnTo>
                        <a:pt x="383" y="536"/>
                      </a:lnTo>
                      <a:lnTo>
                        <a:pt x="383" y="536"/>
                      </a:lnTo>
                      <a:lnTo>
                        <a:pt x="389" y="538"/>
                      </a:lnTo>
                      <a:lnTo>
                        <a:pt x="394" y="538"/>
                      </a:lnTo>
                      <a:lnTo>
                        <a:pt x="401" y="537"/>
                      </a:lnTo>
                      <a:lnTo>
                        <a:pt x="407" y="534"/>
                      </a:lnTo>
                      <a:lnTo>
                        <a:pt x="411" y="532"/>
                      </a:lnTo>
                      <a:lnTo>
                        <a:pt x="416" y="529"/>
                      </a:lnTo>
                      <a:lnTo>
                        <a:pt x="421" y="524"/>
                      </a:lnTo>
                      <a:lnTo>
                        <a:pt x="424" y="520"/>
                      </a:lnTo>
                      <a:lnTo>
                        <a:pt x="424" y="520"/>
                      </a:lnTo>
                      <a:lnTo>
                        <a:pt x="431" y="508"/>
                      </a:lnTo>
                      <a:lnTo>
                        <a:pt x="436" y="496"/>
                      </a:lnTo>
                      <a:lnTo>
                        <a:pt x="439" y="490"/>
                      </a:lnTo>
                      <a:lnTo>
                        <a:pt x="443" y="484"/>
                      </a:lnTo>
                      <a:lnTo>
                        <a:pt x="448" y="480"/>
                      </a:lnTo>
                      <a:lnTo>
                        <a:pt x="455" y="474"/>
                      </a:lnTo>
                      <a:lnTo>
                        <a:pt x="455" y="474"/>
                      </a:lnTo>
                      <a:lnTo>
                        <a:pt x="456" y="473"/>
                      </a:lnTo>
                      <a:lnTo>
                        <a:pt x="456" y="471"/>
                      </a:lnTo>
                      <a:lnTo>
                        <a:pt x="456" y="464"/>
                      </a:lnTo>
                      <a:lnTo>
                        <a:pt x="456" y="458"/>
                      </a:lnTo>
                      <a:lnTo>
                        <a:pt x="456" y="455"/>
                      </a:lnTo>
                      <a:lnTo>
                        <a:pt x="457" y="453"/>
                      </a:lnTo>
                      <a:lnTo>
                        <a:pt x="457" y="453"/>
                      </a:lnTo>
                      <a:lnTo>
                        <a:pt x="460" y="446"/>
                      </a:lnTo>
                      <a:lnTo>
                        <a:pt x="464" y="438"/>
                      </a:lnTo>
                      <a:lnTo>
                        <a:pt x="467" y="423"/>
                      </a:lnTo>
                      <a:lnTo>
                        <a:pt x="471" y="417"/>
                      </a:lnTo>
                      <a:lnTo>
                        <a:pt x="474" y="413"/>
                      </a:lnTo>
                      <a:lnTo>
                        <a:pt x="475" y="410"/>
                      </a:lnTo>
                      <a:lnTo>
                        <a:pt x="479" y="409"/>
                      </a:lnTo>
                      <a:lnTo>
                        <a:pt x="481" y="409"/>
                      </a:lnTo>
                      <a:lnTo>
                        <a:pt x="484" y="409"/>
                      </a:lnTo>
                      <a:lnTo>
                        <a:pt x="484" y="409"/>
                      </a:lnTo>
                      <a:lnTo>
                        <a:pt x="489" y="410"/>
                      </a:lnTo>
                      <a:lnTo>
                        <a:pt x="492" y="413"/>
                      </a:lnTo>
                      <a:lnTo>
                        <a:pt x="494" y="415"/>
                      </a:lnTo>
                      <a:lnTo>
                        <a:pt x="497" y="418"/>
                      </a:lnTo>
                      <a:lnTo>
                        <a:pt x="499" y="425"/>
                      </a:lnTo>
                      <a:lnTo>
                        <a:pt x="500" y="433"/>
                      </a:lnTo>
                      <a:lnTo>
                        <a:pt x="500" y="453"/>
                      </a:lnTo>
                      <a:lnTo>
                        <a:pt x="500" y="462"/>
                      </a:lnTo>
                      <a:lnTo>
                        <a:pt x="501" y="471"/>
                      </a:lnTo>
                      <a:lnTo>
                        <a:pt x="501" y="471"/>
                      </a:lnTo>
                      <a:lnTo>
                        <a:pt x="502" y="476"/>
                      </a:lnTo>
                      <a:lnTo>
                        <a:pt x="505" y="481"/>
                      </a:lnTo>
                      <a:lnTo>
                        <a:pt x="508" y="484"/>
                      </a:lnTo>
                      <a:lnTo>
                        <a:pt x="512" y="488"/>
                      </a:lnTo>
                      <a:lnTo>
                        <a:pt x="521" y="491"/>
                      </a:lnTo>
                      <a:lnTo>
                        <a:pt x="530" y="495"/>
                      </a:lnTo>
                      <a:lnTo>
                        <a:pt x="530" y="495"/>
                      </a:lnTo>
                      <a:lnTo>
                        <a:pt x="541" y="497"/>
                      </a:lnTo>
                      <a:lnTo>
                        <a:pt x="552" y="498"/>
                      </a:lnTo>
                      <a:lnTo>
                        <a:pt x="564" y="497"/>
                      </a:lnTo>
                      <a:lnTo>
                        <a:pt x="575" y="495"/>
                      </a:lnTo>
                      <a:lnTo>
                        <a:pt x="587" y="494"/>
                      </a:lnTo>
                      <a:lnTo>
                        <a:pt x="599" y="492"/>
                      </a:lnTo>
                      <a:lnTo>
                        <a:pt x="610" y="494"/>
                      </a:lnTo>
                      <a:lnTo>
                        <a:pt x="623" y="495"/>
                      </a:lnTo>
                      <a:lnTo>
                        <a:pt x="623" y="495"/>
                      </a:lnTo>
                      <a:lnTo>
                        <a:pt x="625" y="495"/>
                      </a:lnTo>
                      <a:lnTo>
                        <a:pt x="628" y="492"/>
                      </a:lnTo>
                      <a:lnTo>
                        <a:pt x="630" y="489"/>
                      </a:lnTo>
                      <a:lnTo>
                        <a:pt x="632" y="488"/>
                      </a:lnTo>
                      <a:lnTo>
                        <a:pt x="632" y="488"/>
                      </a:lnTo>
                      <a:lnTo>
                        <a:pt x="641" y="486"/>
                      </a:lnTo>
                      <a:lnTo>
                        <a:pt x="650" y="486"/>
                      </a:lnTo>
                      <a:lnTo>
                        <a:pt x="658" y="488"/>
                      </a:lnTo>
                      <a:lnTo>
                        <a:pt x="666" y="490"/>
                      </a:lnTo>
                      <a:lnTo>
                        <a:pt x="681" y="498"/>
                      </a:lnTo>
                      <a:lnTo>
                        <a:pt x="696" y="507"/>
                      </a:lnTo>
                      <a:lnTo>
                        <a:pt x="696" y="507"/>
                      </a:lnTo>
                      <a:lnTo>
                        <a:pt x="700" y="511"/>
                      </a:lnTo>
                      <a:lnTo>
                        <a:pt x="703" y="514"/>
                      </a:lnTo>
                      <a:lnTo>
                        <a:pt x="706" y="517"/>
                      </a:lnTo>
                      <a:lnTo>
                        <a:pt x="707" y="522"/>
                      </a:lnTo>
                      <a:lnTo>
                        <a:pt x="711" y="532"/>
                      </a:lnTo>
                      <a:lnTo>
                        <a:pt x="712" y="541"/>
                      </a:lnTo>
                      <a:lnTo>
                        <a:pt x="714" y="552"/>
                      </a:lnTo>
                      <a:lnTo>
                        <a:pt x="716" y="556"/>
                      </a:lnTo>
                      <a:lnTo>
                        <a:pt x="718" y="561"/>
                      </a:lnTo>
                      <a:lnTo>
                        <a:pt x="721" y="564"/>
                      </a:lnTo>
                      <a:lnTo>
                        <a:pt x="725" y="567"/>
                      </a:lnTo>
                      <a:lnTo>
                        <a:pt x="730" y="570"/>
                      </a:lnTo>
                      <a:lnTo>
                        <a:pt x="736" y="571"/>
                      </a:lnTo>
                      <a:lnTo>
                        <a:pt x="736" y="571"/>
                      </a:lnTo>
                      <a:lnTo>
                        <a:pt x="745" y="572"/>
                      </a:lnTo>
                      <a:lnTo>
                        <a:pt x="755" y="571"/>
                      </a:lnTo>
                      <a:lnTo>
                        <a:pt x="764" y="569"/>
                      </a:lnTo>
                      <a:lnTo>
                        <a:pt x="773" y="566"/>
                      </a:lnTo>
                      <a:lnTo>
                        <a:pt x="782" y="564"/>
                      </a:lnTo>
                      <a:lnTo>
                        <a:pt x="790" y="563"/>
                      </a:lnTo>
                      <a:lnTo>
                        <a:pt x="799" y="563"/>
                      </a:lnTo>
                      <a:lnTo>
                        <a:pt x="807" y="565"/>
                      </a:lnTo>
                      <a:lnTo>
                        <a:pt x="807" y="565"/>
                      </a:lnTo>
                      <a:lnTo>
                        <a:pt x="813" y="569"/>
                      </a:lnTo>
                      <a:lnTo>
                        <a:pt x="817" y="573"/>
                      </a:lnTo>
                      <a:lnTo>
                        <a:pt x="821" y="580"/>
                      </a:lnTo>
                      <a:lnTo>
                        <a:pt x="823" y="587"/>
                      </a:lnTo>
                      <a:lnTo>
                        <a:pt x="824" y="595"/>
                      </a:lnTo>
                      <a:lnTo>
                        <a:pt x="824" y="602"/>
                      </a:lnTo>
                      <a:lnTo>
                        <a:pt x="823" y="610"/>
                      </a:lnTo>
                      <a:lnTo>
                        <a:pt x="822" y="617"/>
                      </a:lnTo>
                      <a:lnTo>
                        <a:pt x="822" y="617"/>
                      </a:lnTo>
                      <a:lnTo>
                        <a:pt x="819" y="617"/>
                      </a:lnTo>
                      <a:lnTo>
                        <a:pt x="816" y="617"/>
                      </a:lnTo>
                      <a:lnTo>
                        <a:pt x="814" y="619"/>
                      </a:lnTo>
                      <a:lnTo>
                        <a:pt x="814" y="619"/>
                      </a:lnTo>
                      <a:lnTo>
                        <a:pt x="809" y="622"/>
                      </a:lnTo>
                      <a:lnTo>
                        <a:pt x="808" y="628"/>
                      </a:lnTo>
                      <a:lnTo>
                        <a:pt x="808" y="632"/>
                      </a:lnTo>
                      <a:lnTo>
                        <a:pt x="809" y="637"/>
                      </a:lnTo>
                      <a:lnTo>
                        <a:pt x="809" y="637"/>
                      </a:lnTo>
                      <a:lnTo>
                        <a:pt x="815" y="642"/>
                      </a:lnTo>
                      <a:lnTo>
                        <a:pt x="821" y="647"/>
                      </a:lnTo>
                      <a:lnTo>
                        <a:pt x="827" y="650"/>
                      </a:lnTo>
                      <a:lnTo>
                        <a:pt x="834" y="653"/>
                      </a:lnTo>
                      <a:lnTo>
                        <a:pt x="848" y="656"/>
                      </a:lnTo>
                      <a:lnTo>
                        <a:pt x="855" y="658"/>
                      </a:lnTo>
                      <a:lnTo>
                        <a:pt x="861" y="661"/>
                      </a:lnTo>
                      <a:lnTo>
                        <a:pt x="861" y="661"/>
                      </a:lnTo>
                      <a:lnTo>
                        <a:pt x="865" y="664"/>
                      </a:lnTo>
                      <a:lnTo>
                        <a:pt x="869" y="666"/>
                      </a:lnTo>
                      <a:lnTo>
                        <a:pt x="875" y="674"/>
                      </a:lnTo>
                      <a:lnTo>
                        <a:pt x="880" y="682"/>
                      </a:lnTo>
                      <a:lnTo>
                        <a:pt x="883" y="693"/>
                      </a:lnTo>
                      <a:lnTo>
                        <a:pt x="890" y="713"/>
                      </a:lnTo>
                      <a:lnTo>
                        <a:pt x="895" y="722"/>
                      </a:lnTo>
                      <a:lnTo>
                        <a:pt x="899" y="731"/>
                      </a:lnTo>
                      <a:lnTo>
                        <a:pt x="899" y="731"/>
                      </a:lnTo>
                      <a:lnTo>
                        <a:pt x="906" y="740"/>
                      </a:lnTo>
                      <a:lnTo>
                        <a:pt x="914" y="748"/>
                      </a:lnTo>
                      <a:lnTo>
                        <a:pt x="923" y="754"/>
                      </a:lnTo>
                      <a:lnTo>
                        <a:pt x="933" y="760"/>
                      </a:lnTo>
                      <a:lnTo>
                        <a:pt x="954" y="770"/>
                      </a:lnTo>
                      <a:lnTo>
                        <a:pt x="964" y="774"/>
                      </a:lnTo>
                      <a:lnTo>
                        <a:pt x="974" y="780"/>
                      </a:lnTo>
                      <a:lnTo>
                        <a:pt x="974" y="780"/>
                      </a:lnTo>
                      <a:lnTo>
                        <a:pt x="990" y="791"/>
                      </a:lnTo>
                      <a:lnTo>
                        <a:pt x="1005" y="804"/>
                      </a:lnTo>
                      <a:lnTo>
                        <a:pt x="1019" y="818"/>
                      </a:lnTo>
                      <a:lnTo>
                        <a:pt x="1030" y="832"/>
                      </a:lnTo>
                      <a:lnTo>
                        <a:pt x="1030" y="832"/>
                      </a:lnTo>
                      <a:lnTo>
                        <a:pt x="1034" y="839"/>
                      </a:lnTo>
                      <a:lnTo>
                        <a:pt x="1038" y="847"/>
                      </a:lnTo>
                      <a:lnTo>
                        <a:pt x="1043" y="856"/>
                      </a:lnTo>
                      <a:lnTo>
                        <a:pt x="1048" y="865"/>
                      </a:lnTo>
                      <a:lnTo>
                        <a:pt x="1048" y="865"/>
                      </a:lnTo>
                      <a:lnTo>
                        <a:pt x="1049" y="868"/>
                      </a:lnTo>
                      <a:lnTo>
                        <a:pt x="1049" y="870"/>
                      </a:lnTo>
                      <a:lnTo>
                        <a:pt x="1047" y="875"/>
                      </a:lnTo>
                      <a:lnTo>
                        <a:pt x="1045" y="879"/>
                      </a:lnTo>
                      <a:lnTo>
                        <a:pt x="1044" y="882"/>
                      </a:lnTo>
                      <a:lnTo>
                        <a:pt x="1044" y="885"/>
                      </a:lnTo>
                      <a:lnTo>
                        <a:pt x="1044" y="885"/>
                      </a:lnTo>
                      <a:lnTo>
                        <a:pt x="1034" y="878"/>
                      </a:lnTo>
                      <a:lnTo>
                        <a:pt x="1023" y="871"/>
                      </a:lnTo>
                      <a:lnTo>
                        <a:pt x="1005" y="854"/>
                      </a:lnTo>
                      <a:lnTo>
                        <a:pt x="996" y="846"/>
                      </a:lnTo>
                      <a:lnTo>
                        <a:pt x="987" y="838"/>
                      </a:lnTo>
                      <a:lnTo>
                        <a:pt x="977" y="830"/>
                      </a:lnTo>
                      <a:lnTo>
                        <a:pt x="965" y="824"/>
                      </a:lnTo>
                      <a:lnTo>
                        <a:pt x="965" y="824"/>
                      </a:lnTo>
                      <a:lnTo>
                        <a:pt x="962" y="823"/>
                      </a:lnTo>
                      <a:lnTo>
                        <a:pt x="960" y="824"/>
                      </a:lnTo>
                      <a:lnTo>
                        <a:pt x="957" y="827"/>
                      </a:lnTo>
                      <a:lnTo>
                        <a:pt x="956" y="829"/>
                      </a:lnTo>
                      <a:lnTo>
                        <a:pt x="956" y="829"/>
                      </a:lnTo>
                      <a:lnTo>
                        <a:pt x="954" y="834"/>
                      </a:lnTo>
                      <a:lnTo>
                        <a:pt x="954" y="837"/>
                      </a:lnTo>
                      <a:lnTo>
                        <a:pt x="955" y="839"/>
                      </a:lnTo>
                      <a:lnTo>
                        <a:pt x="957" y="842"/>
                      </a:lnTo>
                      <a:lnTo>
                        <a:pt x="964" y="845"/>
                      </a:lnTo>
                      <a:lnTo>
                        <a:pt x="968" y="847"/>
                      </a:lnTo>
                      <a:lnTo>
                        <a:pt x="968" y="847"/>
                      </a:lnTo>
                      <a:lnTo>
                        <a:pt x="981" y="860"/>
                      </a:lnTo>
                      <a:lnTo>
                        <a:pt x="995" y="872"/>
                      </a:lnTo>
                      <a:lnTo>
                        <a:pt x="1010" y="885"/>
                      </a:lnTo>
                      <a:lnTo>
                        <a:pt x="1024" y="897"/>
                      </a:lnTo>
                      <a:lnTo>
                        <a:pt x="1037" y="910"/>
                      </a:lnTo>
                      <a:lnTo>
                        <a:pt x="1043" y="917"/>
                      </a:lnTo>
                      <a:lnTo>
                        <a:pt x="1048" y="923"/>
                      </a:lnTo>
                      <a:lnTo>
                        <a:pt x="1052" y="931"/>
                      </a:lnTo>
                      <a:lnTo>
                        <a:pt x="1055" y="939"/>
                      </a:lnTo>
                      <a:lnTo>
                        <a:pt x="1056" y="947"/>
                      </a:lnTo>
                      <a:lnTo>
                        <a:pt x="1057" y="955"/>
                      </a:lnTo>
                      <a:lnTo>
                        <a:pt x="1057" y="955"/>
                      </a:lnTo>
                      <a:lnTo>
                        <a:pt x="1056" y="972"/>
                      </a:lnTo>
                      <a:lnTo>
                        <a:pt x="1053" y="989"/>
                      </a:lnTo>
                      <a:lnTo>
                        <a:pt x="1046" y="1023"/>
                      </a:lnTo>
                      <a:lnTo>
                        <a:pt x="1043" y="1041"/>
                      </a:lnTo>
                      <a:lnTo>
                        <a:pt x="1043" y="1058"/>
                      </a:lnTo>
                      <a:lnTo>
                        <a:pt x="1043" y="1066"/>
                      </a:lnTo>
                      <a:lnTo>
                        <a:pt x="1044" y="1074"/>
                      </a:lnTo>
                      <a:lnTo>
                        <a:pt x="1046" y="1080"/>
                      </a:lnTo>
                      <a:lnTo>
                        <a:pt x="1049" y="1088"/>
                      </a:lnTo>
                      <a:lnTo>
                        <a:pt x="1049" y="1088"/>
                      </a:lnTo>
                      <a:lnTo>
                        <a:pt x="1051" y="1092"/>
                      </a:lnTo>
                      <a:lnTo>
                        <a:pt x="1051" y="1096"/>
                      </a:lnTo>
                      <a:lnTo>
                        <a:pt x="1049" y="1104"/>
                      </a:lnTo>
                      <a:lnTo>
                        <a:pt x="1051" y="1108"/>
                      </a:lnTo>
                      <a:lnTo>
                        <a:pt x="1053" y="1110"/>
                      </a:lnTo>
                      <a:lnTo>
                        <a:pt x="1056" y="1111"/>
                      </a:lnTo>
                      <a:lnTo>
                        <a:pt x="1063" y="1112"/>
                      </a:lnTo>
                      <a:lnTo>
                        <a:pt x="1063" y="1112"/>
                      </a:lnTo>
                      <a:lnTo>
                        <a:pt x="1063" y="1116"/>
                      </a:lnTo>
                      <a:lnTo>
                        <a:pt x="1063" y="1118"/>
                      </a:lnTo>
                      <a:lnTo>
                        <a:pt x="1064" y="1121"/>
                      </a:lnTo>
                      <a:lnTo>
                        <a:pt x="1065" y="1124"/>
                      </a:lnTo>
                      <a:lnTo>
                        <a:pt x="1070" y="1127"/>
                      </a:lnTo>
                      <a:lnTo>
                        <a:pt x="1071" y="1129"/>
                      </a:lnTo>
                      <a:lnTo>
                        <a:pt x="1072" y="1132"/>
                      </a:lnTo>
                      <a:lnTo>
                        <a:pt x="1072" y="1132"/>
                      </a:lnTo>
                      <a:lnTo>
                        <a:pt x="1073" y="1142"/>
                      </a:lnTo>
                      <a:lnTo>
                        <a:pt x="1073" y="1152"/>
                      </a:lnTo>
                      <a:lnTo>
                        <a:pt x="1072" y="1172"/>
                      </a:lnTo>
                      <a:lnTo>
                        <a:pt x="1071" y="1183"/>
                      </a:lnTo>
                      <a:lnTo>
                        <a:pt x="1071" y="1193"/>
                      </a:lnTo>
                      <a:lnTo>
                        <a:pt x="1072" y="1202"/>
                      </a:lnTo>
                      <a:lnTo>
                        <a:pt x="1074" y="1212"/>
                      </a:lnTo>
                      <a:lnTo>
                        <a:pt x="1074" y="1212"/>
                      </a:lnTo>
                      <a:lnTo>
                        <a:pt x="1080" y="1228"/>
                      </a:lnTo>
                      <a:lnTo>
                        <a:pt x="1087" y="1244"/>
                      </a:lnTo>
                      <a:lnTo>
                        <a:pt x="1095" y="1258"/>
                      </a:lnTo>
                      <a:lnTo>
                        <a:pt x="1099" y="1265"/>
                      </a:lnTo>
                      <a:lnTo>
                        <a:pt x="1105" y="1270"/>
                      </a:lnTo>
                      <a:lnTo>
                        <a:pt x="1105" y="1270"/>
                      </a:lnTo>
                      <a:lnTo>
                        <a:pt x="1119" y="1284"/>
                      </a:lnTo>
                      <a:lnTo>
                        <a:pt x="1134" y="1296"/>
                      </a:lnTo>
                      <a:lnTo>
                        <a:pt x="1163" y="1321"/>
                      </a:lnTo>
                      <a:lnTo>
                        <a:pt x="1178" y="1333"/>
                      </a:lnTo>
                      <a:lnTo>
                        <a:pt x="1193" y="1345"/>
                      </a:lnTo>
                      <a:lnTo>
                        <a:pt x="1208" y="1359"/>
                      </a:lnTo>
                      <a:lnTo>
                        <a:pt x="1220" y="1374"/>
                      </a:lnTo>
                      <a:lnTo>
                        <a:pt x="1220" y="1374"/>
                      </a:lnTo>
                      <a:lnTo>
                        <a:pt x="1219" y="1389"/>
                      </a:lnTo>
                      <a:lnTo>
                        <a:pt x="1219" y="1402"/>
                      </a:lnTo>
                      <a:lnTo>
                        <a:pt x="1221" y="1416"/>
                      </a:lnTo>
                      <a:lnTo>
                        <a:pt x="1226" y="1428"/>
                      </a:lnTo>
                      <a:lnTo>
                        <a:pt x="1231" y="1440"/>
                      </a:lnTo>
                      <a:lnTo>
                        <a:pt x="1238" y="1452"/>
                      </a:lnTo>
                      <a:lnTo>
                        <a:pt x="1245" y="1463"/>
                      </a:lnTo>
                      <a:lnTo>
                        <a:pt x="1254" y="1474"/>
                      </a:lnTo>
                      <a:lnTo>
                        <a:pt x="1273" y="1495"/>
                      </a:lnTo>
                      <a:lnTo>
                        <a:pt x="1293" y="1517"/>
                      </a:lnTo>
                      <a:lnTo>
                        <a:pt x="1312" y="1539"/>
                      </a:lnTo>
                      <a:lnTo>
                        <a:pt x="1321" y="1550"/>
                      </a:lnTo>
                      <a:lnTo>
                        <a:pt x="1328" y="1561"/>
                      </a:lnTo>
                      <a:lnTo>
                        <a:pt x="1328" y="1561"/>
                      </a:lnTo>
                      <a:lnTo>
                        <a:pt x="1335" y="1571"/>
                      </a:lnTo>
                      <a:lnTo>
                        <a:pt x="1344" y="1579"/>
                      </a:lnTo>
                      <a:lnTo>
                        <a:pt x="1354" y="1585"/>
                      </a:lnTo>
                      <a:lnTo>
                        <a:pt x="1366" y="1591"/>
                      </a:lnTo>
                      <a:lnTo>
                        <a:pt x="1378" y="1596"/>
                      </a:lnTo>
                      <a:lnTo>
                        <a:pt x="1391" y="1599"/>
                      </a:lnTo>
                      <a:lnTo>
                        <a:pt x="1403" y="1601"/>
                      </a:lnTo>
                      <a:lnTo>
                        <a:pt x="1417" y="1604"/>
                      </a:lnTo>
                      <a:lnTo>
                        <a:pt x="1417" y="1604"/>
                      </a:lnTo>
                      <a:lnTo>
                        <a:pt x="1420" y="1602"/>
                      </a:lnTo>
                      <a:lnTo>
                        <a:pt x="1426" y="1598"/>
                      </a:lnTo>
                      <a:lnTo>
                        <a:pt x="1428" y="1596"/>
                      </a:lnTo>
                      <a:lnTo>
                        <a:pt x="1429" y="1593"/>
                      </a:lnTo>
                      <a:lnTo>
                        <a:pt x="1430" y="1590"/>
                      </a:lnTo>
                      <a:lnTo>
                        <a:pt x="1429" y="1586"/>
                      </a:lnTo>
                      <a:lnTo>
                        <a:pt x="1429" y="1586"/>
                      </a:lnTo>
                      <a:lnTo>
                        <a:pt x="1428" y="1585"/>
                      </a:lnTo>
                      <a:lnTo>
                        <a:pt x="1426" y="1585"/>
                      </a:lnTo>
                      <a:lnTo>
                        <a:pt x="1421" y="1585"/>
                      </a:lnTo>
                      <a:lnTo>
                        <a:pt x="1417" y="1585"/>
                      </a:lnTo>
                      <a:lnTo>
                        <a:pt x="1412" y="1584"/>
                      </a:lnTo>
                      <a:lnTo>
                        <a:pt x="1412" y="1584"/>
                      </a:lnTo>
                      <a:lnTo>
                        <a:pt x="1404" y="1580"/>
                      </a:lnTo>
                      <a:lnTo>
                        <a:pt x="1397" y="1574"/>
                      </a:lnTo>
                      <a:lnTo>
                        <a:pt x="1385" y="1560"/>
                      </a:lnTo>
                      <a:lnTo>
                        <a:pt x="1361" y="1531"/>
                      </a:lnTo>
                      <a:lnTo>
                        <a:pt x="1361" y="1531"/>
                      </a:lnTo>
                      <a:lnTo>
                        <a:pt x="1358" y="1528"/>
                      </a:lnTo>
                      <a:lnTo>
                        <a:pt x="1352" y="1527"/>
                      </a:lnTo>
                      <a:lnTo>
                        <a:pt x="1347" y="1525"/>
                      </a:lnTo>
                      <a:lnTo>
                        <a:pt x="1344" y="1524"/>
                      </a:lnTo>
                      <a:lnTo>
                        <a:pt x="1344" y="1524"/>
                      </a:lnTo>
                      <a:lnTo>
                        <a:pt x="1336" y="1511"/>
                      </a:lnTo>
                      <a:lnTo>
                        <a:pt x="1328" y="1499"/>
                      </a:lnTo>
                      <a:lnTo>
                        <a:pt x="1321" y="1485"/>
                      </a:lnTo>
                      <a:lnTo>
                        <a:pt x="1314" y="1473"/>
                      </a:lnTo>
                      <a:lnTo>
                        <a:pt x="1310" y="1458"/>
                      </a:lnTo>
                      <a:lnTo>
                        <a:pt x="1306" y="1444"/>
                      </a:lnTo>
                      <a:lnTo>
                        <a:pt x="1305" y="1430"/>
                      </a:lnTo>
                      <a:lnTo>
                        <a:pt x="1304" y="1415"/>
                      </a:lnTo>
                      <a:lnTo>
                        <a:pt x="1304" y="1415"/>
                      </a:lnTo>
                      <a:lnTo>
                        <a:pt x="1305" y="1411"/>
                      </a:lnTo>
                      <a:lnTo>
                        <a:pt x="1308" y="1408"/>
                      </a:lnTo>
                      <a:lnTo>
                        <a:pt x="1311" y="1406"/>
                      </a:lnTo>
                      <a:lnTo>
                        <a:pt x="1312" y="1406"/>
                      </a:lnTo>
                      <a:lnTo>
                        <a:pt x="1312" y="1406"/>
                      </a:lnTo>
                      <a:lnTo>
                        <a:pt x="1319" y="1409"/>
                      </a:lnTo>
                      <a:lnTo>
                        <a:pt x="1325" y="1412"/>
                      </a:lnTo>
                      <a:lnTo>
                        <a:pt x="1329" y="1417"/>
                      </a:lnTo>
                      <a:lnTo>
                        <a:pt x="1334" y="1422"/>
                      </a:lnTo>
                      <a:lnTo>
                        <a:pt x="1339" y="1434"/>
                      </a:lnTo>
                      <a:lnTo>
                        <a:pt x="1344" y="1447"/>
                      </a:lnTo>
                      <a:lnTo>
                        <a:pt x="1352" y="1474"/>
                      </a:lnTo>
                      <a:lnTo>
                        <a:pt x="1357" y="1486"/>
                      </a:lnTo>
                      <a:lnTo>
                        <a:pt x="1360" y="1493"/>
                      </a:lnTo>
                      <a:lnTo>
                        <a:pt x="1363" y="1499"/>
                      </a:lnTo>
                      <a:lnTo>
                        <a:pt x="1363" y="1499"/>
                      </a:lnTo>
                      <a:lnTo>
                        <a:pt x="1371" y="1509"/>
                      </a:lnTo>
                      <a:lnTo>
                        <a:pt x="1379" y="1517"/>
                      </a:lnTo>
                      <a:lnTo>
                        <a:pt x="1384" y="1522"/>
                      </a:lnTo>
                      <a:lnTo>
                        <a:pt x="1388" y="1524"/>
                      </a:lnTo>
                      <a:lnTo>
                        <a:pt x="1394" y="1527"/>
                      </a:lnTo>
                      <a:lnTo>
                        <a:pt x="1400" y="1530"/>
                      </a:lnTo>
                      <a:lnTo>
                        <a:pt x="1400" y="1530"/>
                      </a:lnTo>
                      <a:lnTo>
                        <a:pt x="1405" y="1531"/>
                      </a:lnTo>
                      <a:lnTo>
                        <a:pt x="1410" y="1533"/>
                      </a:lnTo>
                      <a:lnTo>
                        <a:pt x="1419" y="1540"/>
                      </a:lnTo>
                      <a:lnTo>
                        <a:pt x="1426" y="1548"/>
                      </a:lnTo>
                      <a:lnTo>
                        <a:pt x="1433" y="1557"/>
                      </a:lnTo>
                      <a:lnTo>
                        <a:pt x="1445" y="1576"/>
                      </a:lnTo>
                      <a:lnTo>
                        <a:pt x="1452" y="1586"/>
                      </a:lnTo>
                      <a:lnTo>
                        <a:pt x="1459" y="1597"/>
                      </a:lnTo>
                      <a:lnTo>
                        <a:pt x="1459" y="1597"/>
                      </a:lnTo>
                      <a:lnTo>
                        <a:pt x="1467" y="1609"/>
                      </a:lnTo>
                      <a:lnTo>
                        <a:pt x="1473" y="1622"/>
                      </a:lnTo>
                      <a:lnTo>
                        <a:pt x="1477" y="1634"/>
                      </a:lnTo>
                      <a:lnTo>
                        <a:pt x="1482" y="1647"/>
                      </a:lnTo>
                      <a:lnTo>
                        <a:pt x="1485" y="1660"/>
                      </a:lnTo>
                      <a:lnTo>
                        <a:pt x="1491" y="1673"/>
                      </a:lnTo>
                      <a:lnTo>
                        <a:pt x="1496" y="1685"/>
                      </a:lnTo>
                      <a:lnTo>
                        <a:pt x="1504" y="1697"/>
                      </a:lnTo>
                      <a:lnTo>
                        <a:pt x="1504" y="1697"/>
                      </a:lnTo>
                      <a:lnTo>
                        <a:pt x="1509" y="1691"/>
                      </a:lnTo>
                      <a:lnTo>
                        <a:pt x="1509" y="1691"/>
                      </a:lnTo>
                      <a:lnTo>
                        <a:pt x="1509" y="1700"/>
                      </a:lnTo>
                      <a:lnTo>
                        <a:pt x="1508" y="1710"/>
                      </a:lnTo>
                      <a:lnTo>
                        <a:pt x="1508" y="1718"/>
                      </a:lnTo>
                      <a:lnTo>
                        <a:pt x="1509" y="1722"/>
                      </a:lnTo>
                      <a:lnTo>
                        <a:pt x="1510" y="1725"/>
                      </a:lnTo>
                      <a:lnTo>
                        <a:pt x="1510" y="1725"/>
                      </a:lnTo>
                      <a:lnTo>
                        <a:pt x="1518" y="1732"/>
                      </a:lnTo>
                      <a:lnTo>
                        <a:pt x="1525" y="1738"/>
                      </a:lnTo>
                      <a:lnTo>
                        <a:pt x="1533" y="1742"/>
                      </a:lnTo>
                      <a:lnTo>
                        <a:pt x="1541" y="1746"/>
                      </a:lnTo>
                      <a:lnTo>
                        <a:pt x="1550" y="1747"/>
                      </a:lnTo>
                      <a:lnTo>
                        <a:pt x="1559" y="1747"/>
                      </a:lnTo>
                      <a:lnTo>
                        <a:pt x="1568" y="1746"/>
                      </a:lnTo>
                      <a:lnTo>
                        <a:pt x="1577" y="1742"/>
                      </a:lnTo>
                      <a:lnTo>
                        <a:pt x="1577" y="1742"/>
                      </a:lnTo>
                      <a:lnTo>
                        <a:pt x="1583" y="1755"/>
                      </a:lnTo>
                      <a:lnTo>
                        <a:pt x="1589" y="1766"/>
                      </a:lnTo>
                      <a:lnTo>
                        <a:pt x="1593" y="1771"/>
                      </a:lnTo>
                      <a:lnTo>
                        <a:pt x="1596" y="1775"/>
                      </a:lnTo>
                      <a:lnTo>
                        <a:pt x="1602" y="1779"/>
                      </a:lnTo>
                      <a:lnTo>
                        <a:pt x="1608" y="1781"/>
                      </a:lnTo>
                      <a:lnTo>
                        <a:pt x="1608" y="1781"/>
                      </a:lnTo>
                      <a:lnTo>
                        <a:pt x="1612" y="1782"/>
                      </a:lnTo>
                      <a:lnTo>
                        <a:pt x="1618" y="1782"/>
                      </a:lnTo>
                      <a:lnTo>
                        <a:pt x="1628" y="1781"/>
                      </a:lnTo>
                      <a:lnTo>
                        <a:pt x="1637" y="1780"/>
                      </a:lnTo>
                      <a:lnTo>
                        <a:pt x="1641" y="1780"/>
                      </a:lnTo>
                      <a:lnTo>
                        <a:pt x="1643" y="1781"/>
                      </a:lnTo>
                      <a:lnTo>
                        <a:pt x="1643" y="1781"/>
                      </a:lnTo>
                      <a:lnTo>
                        <a:pt x="1651" y="1788"/>
                      </a:lnTo>
                      <a:lnTo>
                        <a:pt x="1659" y="1795"/>
                      </a:lnTo>
                      <a:lnTo>
                        <a:pt x="1667" y="1800"/>
                      </a:lnTo>
                      <a:lnTo>
                        <a:pt x="1675" y="1806"/>
                      </a:lnTo>
                      <a:lnTo>
                        <a:pt x="1691" y="1814"/>
                      </a:lnTo>
                      <a:lnTo>
                        <a:pt x="1708" y="1821"/>
                      </a:lnTo>
                      <a:lnTo>
                        <a:pt x="1741" y="1832"/>
                      </a:lnTo>
                      <a:lnTo>
                        <a:pt x="1758" y="1838"/>
                      </a:lnTo>
                      <a:lnTo>
                        <a:pt x="1774" y="1847"/>
                      </a:lnTo>
                      <a:lnTo>
                        <a:pt x="1774" y="1847"/>
                      </a:lnTo>
                      <a:lnTo>
                        <a:pt x="1811" y="1836"/>
                      </a:lnTo>
                      <a:lnTo>
                        <a:pt x="1811" y="1836"/>
                      </a:lnTo>
                      <a:lnTo>
                        <a:pt x="1806" y="1832"/>
                      </a:lnTo>
                      <a:lnTo>
                        <a:pt x="1799" y="1830"/>
                      </a:lnTo>
                      <a:lnTo>
                        <a:pt x="1791" y="1828"/>
                      </a:lnTo>
                      <a:lnTo>
                        <a:pt x="1783" y="1828"/>
                      </a:lnTo>
                      <a:lnTo>
                        <a:pt x="1783" y="18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0" name="Freeform: Shape 240"/>
                <p:cNvSpPr/>
                <p:nvPr/>
              </p:nvSpPr>
              <p:spPr bwMode="auto">
                <a:xfrm>
                  <a:off x="7126288" y="2543175"/>
                  <a:ext cx="7938" cy="4762"/>
                </a:xfrm>
                <a:custGeom>
                  <a:avLst/>
                  <a:gdLst>
                    <a:gd name="T0" fmla="*/ 0 w 11"/>
                    <a:gd name="T1" fmla="*/ 5 h 6"/>
                    <a:gd name="T2" fmla="*/ 0 w 11"/>
                    <a:gd name="T3" fmla="*/ 5 h 6"/>
                    <a:gd name="T4" fmla="*/ 4 w 11"/>
                    <a:gd name="T5" fmla="*/ 6 h 6"/>
                    <a:gd name="T6" fmla="*/ 6 w 11"/>
                    <a:gd name="T7" fmla="*/ 5 h 6"/>
                    <a:gd name="T8" fmla="*/ 8 w 11"/>
                    <a:gd name="T9" fmla="*/ 2 h 6"/>
                    <a:gd name="T10" fmla="*/ 11 w 11"/>
                    <a:gd name="T11" fmla="*/ 0 h 6"/>
                    <a:gd name="T12" fmla="*/ 11 w 11"/>
                    <a:gd name="T13" fmla="*/ 0 h 6"/>
                    <a:gd name="T14" fmla="*/ 4 w 11"/>
                    <a:gd name="T15" fmla="*/ 1 h 6"/>
                    <a:gd name="T16" fmla="*/ 4 w 11"/>
                    <a:gd name="T17" fmla="*/ 1 h 6"/>
                    <a:gd name="T18" fmla="*/ 0 w 11"/>
                    <a:gd name="T19" fmla="*/ 5 h 6"/>
                    <a:gd name="T20" fmla="*/ 0 w 11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4" y="6"/>
                      </a:lnTo>
                      <a:lnTo>
                        <a:pt x="6" y="5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1" name="Freeform: Shape 241"/>
                <p:cNvSpPr/>
                <p:nvPr/>
              </p:nvSpPr>
              <p:spPr bwMode="auto">
                <a:xfrm>
                  <a:off x="6699250" y="2300288"/>
                  <a:ext cx="131763" cy="76200"/>
                </a:xfrm>
                <a:custGeom>
                  <a:avLst/>
                  <a:gdLst>
                    <a:gd name="T0" fmla="*/ 16 w 168"/>
                    <a:gd name="T1" fmla="*/ 93 h 98"/>
                    <a:gd name="T2" fmla="*/ 25 w 168"/>
                    <a:gd name="T3" fmla="*/ 95 h 98"/>
                    <a:gd name="T4" fmla="*/ 33 w 168"/>
                    <a:gd name="T5" fmla="*/ 91 h 98"/>
                    <a:gd name="T6" fmla="*/ 46 w 168"/>
                    <a:gd name="T7" fmla="*/ 84 h 98"/>
                    <a:gd name="T8" fmla="*/ 50 w 168"/>
                    <a:gd name="T9" fmla="*/ 83 h 98"/>
                    <a:gd name="T10" fmla="*/ 79 w 168"/>
                    <a:gd name="T11" fmla="*/ 88 h 98"/>
                    <a:gd name="T12" fmla="*/ 124 w 168"/>
                    <a:gd name="T13" fmla="*/ 98 h 98"/>
                    <a:gd name="T14" fmla="*/ 147 w 168"/>
                    <a:gd name="T15" fmla="*/ 98 h 98"/>
                    <a:gd name="T16" fmla="*/ 161 w 168"/>
                    <a:gd name="T17" fmla="*/ 93 h 98"/>
                    <a:gd name="T18" fmla="*/ 168 w 168"/>
                    <a:gd name="T19" fmla="*/ 90 h 98"/>
                    <a:gd name="T20" fmla="*/ 157 w 168"/>
                    <a:gd name="T21" fmla="*/ 81 h 98"/>
                    <a:gd name="T22" fmla="*/ 155 w 168"/>
                    <a:gd name="T23" fmla="*/ 80 h 98"/>
                    <a:gd name="T24" fmla="*/ 149 w 168"/>
                    <a:gd name="T25" fmla="*/ 83 h 98"/>
                    <a:gd name="T26" fmla="*/ 148 w 168"/>
                    <a:gd name="T27" fmla="*/ 85 h 98"/>
                    <a:gd name="T28" fmla="*/ 148 w 168"/>
                    <a:gd name="T29" fmla="*/ 73 h 98"/>
                    <a:gd name="T30" fmla="*/ 147 w 168"/>
                    <a:gd name="T31" fmla="*/ 72 h 98"/>
                    <a:gd name="T32" fmla="*/ 118 w 168"/>
                    <a:gd name="T33" fmla="*/ 67 h 98"/>
                    <a:gd name="T34" fmla="*/ 97 w 168"/>
                    <a:gd name="T35" fmla="*/ 64 h 98"/>
                    <a:gd name="T36" fmla="*/ 91 w 168"/>
                    <a:gd name="T37" fmla="*/ 62 h 98"/>
                    <a:gd name="T38" fmla="*/ 71 w 168"/>
                    <a:gd name="T39" fmla="*/ 46 h 98"/>
                    <a:gd name="T40" fmla="*/ 45 w 168"/>
                    <a:gd name="T41" fmla="*/ 16 h 98"/>
                    <a:gd name="T42" fmla="*/ 31 w 168"/>
                    <a:gd name="T43" fmla="*/ 6 h 98"/>
                    <a:gd name="T44" fmla="*/ 21 w 168"/>
                    <a:gd name="T45" fmla="*/ 1 h 98"/>
                    <a:gd name="T46" fmla="*/ 15 w 168"/>
                    <a:gd name="T47" fmla="*/ 0 h 98"/>
                    <a:gd name="T48" fmla="*/ 12 w 168"/>
                    <a:gd name="T49" fmla="*/ 1 h 98"/>
                    <a:gd name="T50" fmla="*/ 9 w 168"/>
                    <a:gd name="T51" fmla="*/ 6 h 98"/>
                    <a:gd name="T52" fmla="*/ 11 w 168"/>
                    <a:gd name="T53" fmla="*/ 21 h 98"/>
                    <a:gd name="T54" fmla="*/ 11 w 168"/>
                    <a:gd name="T55" fmla="*/ 39 h 98"/>
                    <a:gd name="T56" fmla="*/ 6 w 168"/>
                    <a:gd name="T57" fmla="*/ 52 h 98"/>
                    <a:gd name="T58" fmla="*/ 4 w 168"/>
                    <a:gd name="T59" fmla="*/ 57 h 98"/>
                    <a:gd name="T60" fmla="*/ 0 w 168"/>
                    <a:gd name="T61" fmla="*/ 66 h 98"/>
                    <a:gd name="T62" fmla="*/ 3 w 168"/>
                    <a:gd name="T63" fmla="*/ 76 h 98"/>
                    <a:gd name="T64" fmla="*/ 8 w 168"/>
                    <a:gd name="T65" fmla="*/ 87 h 98"/>
                    <a:gd name="T66" fmla="*/ 16 w 168"/>
                    <a:gd name="T67" fmla="*/ 9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8" h="98">
                      <a:moveTo>
                        <a:pt x="16" y="93"/>
                      </a:moveTo>
                      <a:lnTo>
                        <a:pt x="16" y="93"/>
                      </a:lnTo>
                      <a:lnTo>
                        <a:pt x="21" y="95"/>
                      </a:lnTo>
                      <a:lnTo>
                        <a:pt x="25" y="95"/>
                      </a:lnTo>
                      <a:lnTo>
                        <a:pt x="30" y="93"/>
                      </a:lnTo>
                      <a:lnTo>
                        <a:pt x="33" y="91"/>
                      </a:lnTo>
                      <a:lnTo>
                        <a:pt x="42" y="85"/>
                      </a:lnTo>
                      <a:lnTo>
                        <a:pt x="46" y="84"/>
                      </a:lnTo>
                      <a:lnTo>
                        <a:pt x="50" y="83"/>
                      </a:lnTo>
                      <a:lnTo>
                        <a:pt x="50" y="83"/>
                      </a:lnTo>
                      <a:lnTo>
                        <a:pt x="64" y="84"/>
                      </a:lnTo>
                      <a:lnTo>
                        <a:pt x="79" y="88"/>
                      </a:lnTo>
                      <a:lnTo>
                        <a:pt x="110" y="95"/>
                      </a:lnTo>
                      <a:lnTo>
                        <a:pt x="124" y="98"/>
                      </a:lnTo>
                      <a:lnTo>
                        <a:pt x="140" y="98"/>
                      </a:lnTo>
                      <a:lnTo>
                        <a:pt x="147" y="98"/>
                      </a:lnTo>
                      <a:lnTo>
                        <a:pt x="154" y="96"/>
                      </a:lnTo>
                      <a:lnTo>
                        <a:pt x="161" y="93"/>
                      </a:lnTo>
                      <a:lnTo>
                        <a:pt x="168" y="90"/>
                      </a:lnTo>
                      <a:lnTo>
                        <a:pt x="168" y="90"/>
                      </a:lnTo>
                      <a:lnTo>
                        <a:pt x="163" y="85"/>
                      </a:lnTo>
                      <a:lnTo>
                        <a:pt x="157" y="81"/>
                      </a:lnTo>
                      <a:lnTo>
                        <a:pt x="157" y="81"/>
                      </a:lnTo>
                      <a:lnTo>
                        <a:pt x="155" y="80"/>
                      </a:lnTo>
                      <a:lnTo>
                        <a:pt x="152" y="81"/>
                      </a:lnTo>
                      <a:lnTo>
                        <a:pt x="149" y="83"/>
                      </a:lnTo>
                      <a:lnTo>
                        <a:pt x="148" y="85"/>
                      </a:lnTo>
                      <a:lnTo>
                        <a:pt x="148" y="85"/>
                      </a:lnTo>
                      <a:lnTo>
                        <a:pt x="148" y="76"/>
                      </a:lnTo>
                      <a:lnTo>
                        <a:pt x="148" y="73"/>
                      </a:lnTo>
                      <a:lnTo>
                        <a:pt x="147" y="72"/>
                      </a:lnTo>
                      <a:lnTo>
                        <a:pt x="147" y="72"/>
                      </a:lnTo>
                      <a:lnTo>
                        <a:pt x="132" y="69"/>
                      </a:lnTo>
                      <a:lnTo>
                        <a:pt x="118" y="67"/>
                      </a:lnTo>
                      <a:lnTo>
                        <a:pt x="104" y="65"/>
                      </a:lnTo>
                      <a:lnTo>
                        <a:pt x="97" y="64"/>
                      </a:lnTo>
                      <a:lnTo>
                        <a:pt x="91" y="62"/>
                      </a:lnTo>
                      <a:lnTo>
                        <a:pt x="91" y="62"/>
                      </a:lnTo>
                      <a:lnTo>
                        <a:pt x="81" y="55"/>
                      </a:lnTo>
                      <a:lnTo>
                        <a:pt x="71" y="46"/>
                      </a:lnTo>
                      <a:lnTo>
                        <a:pt x="54" y="25"/>
                      </a:lnTo>
                      <a:lnTo>
                        <a:pt x="45" y="16"/>
                      </a:lnTo>
                      <a:lnTo>
                        <a:pt x="36" y="8"/>
                      </a:lnTo>
                      <a:lnTo>
                        <a:pt x="31" y="6"/>
                      </a:lnTo>
                      <a:lnTo>
                        <a:pt x="25" y="2"/>
                      </a:lnTo>
                      <a:lnTo>
                        <a:pt x="21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4"/>
                      </a:lnTo>
                      <a:lnTo>
                        <a:pt x="9" y="6"/>
                      </a:lnTo>
                      <a:lnTo>
                        <a:pt x="9" y="13"/>
                      </a:lnTo>
                      <a:lnTo>
                        <a:pt x="11" y="21"/>
                      </a:lnTo>
                      <a:lnTo>
                        <a:pt x="11" y="30"/>
                      </a:lnTo>
                      <a:lnTo>
                        <a:pt x="11" y="39"/>
                      </a:lnTo>
                      <a:lnTo>
                        <a:pt x="8" y="48"/>
                      </a:lnTo>
                      <a:lnTo>
                        <a:pt x="6" y="52"/>
                      </a:lnTo>
                      <a:lnTo>
                        <a:pt x="4" y="57"/>
                      </a:lnTo>
                      <a:lnTo>
                        <a:pt x="4" y="57"/>
                      </a:lnTo>
                      <a:lnTo>
                        <a:pt x="2" y="62"/>
                      </a:lnTo>
                      <a:lnTo>
                        <a:pt x="0" y="66"/>
                      </a:lnTo>
                      <a:lnTo>
                        <a:pt x="2" y="71"/>
                      </a:lnTo>
                      <a:lnTo>
                        <a:pt x="3" y="76"/>
                      </a:lnTo>
                      <a:lnTo>
                        <a:pt x="6" y="82"/>
                      </a:lnTo>
                      <a:lnTo>
                        <a:pt x="8" y="87"/>
                      </a:lnTo>
                      <a:lnTo>
                        <a:pt x="13" y="90"/>
                      </a:lnTo>
                      <a:lnTo>
                        <a:pt x="16" y="93"/>
                      </a:lnTo>
                      <a:lnTo>
                        <a:pt x="16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2" name="Freeform: Shape 242"/>
                <p:cNvSpPr/>
                <p:nvPr/>
              </p:nvSpPr>
              <p:spPr bwMode="auto">
                <a:xfrm>
                  <a:off x="6113463" y="2027238"/>
                  <a:ext cx="6350" cy="3175"/>
                </a:xfrm>
                <a:custGeom>
                  <a:avLst/>
                  <a:gdLst>
                    <a:gd name="T0" fmla="*/ 8 w 8"/>
                    <a:gd name="T1" fmla="*/ 0 h 4"/>
                    <a:gd name="T2" fmla="*/ 0 w 8"/>
                    <a:gd name="T3" fmla="*/ 2 h 4"/>
                    <a:gd name="T4" fmla="*/ 0 w 8"/>
                    <a:gd name="T5" fmla="*/ 2 h 4"/>
                    <a:gd name="T6" fmla="*/ 3 w 8"/>
                    <a:gd name="T7" fmla="*/ 3 h 4"/>
                    <a:gd name="T8" fmla="*/ 4 w 8"/>
                    <a:gd name="T9" fmla="*/ 4 h 4"/>
                    <a:gd name="T10" fmla="*/ 6 w 8"/>
                    <a:gd name="T11" fmla="*/ 3 h 4"/>
                    <a:gd name="T12" fmla="*/ 8 w 8"/>
                    <a:gd name="T13" fmla="*/ 0 h 4"/>
                    <a:gd name="T14" fmla="*/ 8 w 8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3" name="Freeform: Shape 243"/>
                <p:cNvSpPr/>
                <p:nvPr/>
              </p:nvSpPr>
              <p:spPr bwMode="auto">
                <a:xfrm>
                  <a:off x="5940425" y="1992313"/>
                  <a:ext cx="168275" cy="133350"/>
                </a:xfrm>
                <a:custGeom>
                  <a:avLst/>
                  <a:gdLst>
                    <a:gd name="T0" fmla="*/ 15 w 212"/>
                    <a:gd name="T1" fmla="*/ 110 h 169"/>
                    <a:gd name="T2" fmla="*/ 22 w 212"/>
                    <a:gd name="T3" fmla="*/ 127 h 169"/>
                    <a:gd name="T4" fmla="*/ 29 w 212"/>
                    <a:gd name="T5" fmla="*/ 152 h 169"/>
                    <a:gd name="T6" fmla="*/ 38 w 212"/>
                    <a:gd name="T7" fmla="*/ 164 h 169"/>
                    <a:gd name="T8" fmla="*/ 46 w 212"/>
                    <a:gd name="T9" fmla="*/ 168 h 169"/>
                    <a:gd name="T10" fmla="*/ 54 w 212"/>
                    <a:gd name="T11" fmla="*/ 169 h 169"/>
                    <a:gd name="T12" fmla="*/ 67 w 212"/>
                    <a:gd name="T13" fmla="*/ 166 h 169"/>
                    <a:gd name="T14" fmla="*/ 79 w 212"/>
                    <a:gd name="T15" fmla="*/ 160 h 169"/>
                    <a:gd name="T16" fmla="*/ 93 w 212"/>
                    <a:gd name="T17" fmla="*/ 144 h 169"/>
                    <a:gd name="T18" fmla="*/ 113 w 212"/>
                    <a:gd name="T19" fmla="*/ 122 h 169"/>
                    <a:gd name="T20" fmla="*/ 124 w 212"/>
                    <a:gd name="T21" fmla="*/ 115 h 169"/>
                    <a:gd name="T22" fmla="*/ 138 w 212"/>
                    <a:gd name="T23" fmla="*/ 112 h 169"/>
                    <a:gd name="T24" fmla="*/ 151 w 212"/>
                    <a:gd name="T25" fmla="*/ 110 h 169"/>
                    <a:gd name="T26" fmla="*/ 175 w 212"/>
                    <a:gd name="T27" fmla="*/ 102 h 169"/>
                    <a:gd name="T28" fmla="*/ 195 w 212"/>
                    <a:gd name="T29" fmla="*/ 85 h 169"/>
                    <a:gd name="T30" fmla="*/ 207 w 212"/>
                    <a:gd name="T31" fmla="*/ 62 h 169"/>
                    <a:gd name="T32" fmla="*/ 212 w 212"/>
                    <a:gd name="T33" fmla="*/ 48 h 169"/>
                    <a:gd name="T34" fmla="*/ 206 w 212"/>
                    <a:gd name="T35" fmla="*/ 47 h 169"/>
                    <a:gd name="T36" fmla="*/ 201 w 212"/>
                    <a:gd name="T37" fmla="*/ 39 h 169"/>
                    <a:gd name="T38" fmla="*/ 197 w 212"/>
                    <a:gd name="T39" fmla="*/ 25 h 169"/>
                    <a:gd name="T40" fmla="*/ 191 w 212"/>
                    <a:gd name="T41" fmla="*/ 20 h 169"/>
                    <a:gd name="T42" fmla="*/ 188 w 212"/>
                    <a:gd name="T43" fmla="*/ 19 h 169"/>
                    <a:gd name="T44" fmla="*/ 174 w 212"/>
                    <a:gd name="T45" fmla="*/ 20 h 169"/>
                    <a:gd name="T46" fmla="*/ 157 w 212"/>
                    <a:gd name="T47" fmla="*/ 28 h 169"/>
                    <a:gd name="T48" fmla="*/ 152 w 212"/>
                    <a:gd name="T49" fmla="*/ 29 h 169"/>
                    <a:gd name="T50" fmla="*/ 142 w 212"/>
                    <a:gd name="T51" fmla="*/ 29 h 169"/>
                    <a:gd name="T52" fmla="*/ 140 w 212"/>
                    <a:gd name="T53" fmla="*/ 28 h 169"/>
                    <a:gd name="T54" fmla="*/ 134 w 212"/>
                    <a:gd name="T55" fmla="*/ 19 h 169"/>
                    <a:gd name="T56" fmla="*/ 119 w 212"/>
                    <a:gd name="T57" fmla="*/ 8 h 169"/>
                    <a:gd name="T58" fmla="*/ 113 w 212"/>
                    <a:gd name="T59" fmla="*/ 5 h 169"/>
                    <a:gd name="T60" fmla="*/ 92 w 212"/>
                    <a:gd name="T61" fmla="*/ 0 h 169"/>
                    <a:gd name="T62" fmla="*/ 71 w 212"/>
                    <a:gd name="T63" fmla="*/ 3 h 169"/>
                    <a:gd name="T64" fmla="*/ 50 w 212"/>
                    <a:gd name="T65" fmla="*/ 8 h 169"/>
                    <a:gd name="T66" fmla="*/ 32 w 212"/>
                    <a:gd name="T67" fmla="*/ 16 h 169"/>
                    <a:gd name="T68" fmla="*/ 30 w 212"/>
                    <a:gd name="T69" fmla="*/ 20 h 169"/>
                    <a:gd name="T70" fmla="*/ 26 w 212"/>
                    <a:gd name="T71" fmla="*/ 35 h 169"/>
                    <a:gd name="T72" fmla="*/ 24 w 212"/>
                    <a:gd name="T73" fmla="*/ 53 h 169"/>
                    <a:gd name="T74" fmla="*/ 23 w 212"/>
                    <a:gd name="T75" fmla="*/ 56 h 169"/>
                    <a:gd name="T76" fmla="*/ 14 w 212"/>
                    <a:gd name="T77" fmla="*/ 65 h 169"/>
                    <a:gd name="T78" fmla="*/ 2 w 212"/>
                    <a:gd name="T79" fmla="*/ 77 h 169"/>
                    <a:gd name="T80" fmla="*/ 0 w 212"/>
                    <a:gd name="T81" fmla="*/ 87 h 169"/>
                    <a:gd name="T82" fmla="*/ 1 w 212"/>
                    <a:gd name="T83" fmla="*/ 94 h 169"/>
                    <a:gd name="T84" fmla="*/ 8 w 212"/>
                    <a:gd name="T85" fmla="*/ 102 h 169"/>
                    <a:gd name="T86" fmla="*/ 15 w 212"/>
                    <a:gd name="T87" fmla="*/ 11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2" h="169">
                      <a:moveTo>
                        <a:pt x="15" y="110"/>
                      </a:moveTo>
                      <a:lnTo>
                        <a:pt x="15" y="110"/>
                      </a:lnTo>
                      <a:lnTo>
                        <a:pt x="19" y="118"/>
                      </a:lnTo>
                      <a:lnTo>
                        <a:pt x="22" y="127"/>
                      </a:lnTo>
                      <a:lnTo>
                        <a:pt x="26" y="144"/>
                      </a:lnTo>
                      <a:lnTo>
                        <a:pt x="29" y="152"/>
                      </a:lnTo>
                      <a:lnTo>
                        <a:pt x="32" y="159"/>
                      </a:lnTo>
                      <a:lnTo>
                        <a:pt x="38" y="164"/>
                      </a:lnTo>
                      <a:lnTo>
                        <a:pt x="41" y="165"/>
                      </a:lnTo>
                      <a:lnTo>
                        <a:pt x="46" y="168"/>
                      </a:lnTo>
                      <a:lnTo>
                        <a:pt x="46" y="168"/>
                      </a:lnTo>
                      <a:lnTo>
                        <a:pt x="54" y="169"/>
                      </a:lnTo>
                      <a:lnTo>
                        <a:pt x="60" y="169"/>
                      </a:lnTo>
                      <a:lnTo>
                        <a:pt x="67" y="166"/>
                      </a:lnTo>
                      <a:lnTo>
                        <a:pt x="73" y="164"/>
                      </a:lnTo>
                      <a:lnTo>
                        <a:pt x="79" y="160"/>
                      </a:lnTo>
                      <a:lnTo>
                        <a:pt x="83" y="155"/>
                      </a:lnTo>
                      <a:lnTo>
                        <a:pt x="93" y="144"/>
                      </a:lnTo>
                      <a:lnTo>
                        <a:pt x="102" y="132"/>
                      </a:lnTo>
                      <a:lnTo>
                        <a:pt x="113" y="122"/>
                      </a:lnTo>
                      <a:lnTo>
                        <a:pt x="118" y="118"/>
                      </a:lnTo>
                      <a:lnTo>
                        <a:pt x="124" y="115"/>
                      </a:lnTo>
                      <a:lnTo>
                        <a:pt x="131" y="113"/>
                      </a:lnTo>
                      <a:lnTo>
                        <a:pt x="138" y="112"/>
                      </a:lnTo>
                      <a:lnTo>
                        <a:pt x="138" y="112"/>
                      </a:lnTo>
                      <a:lnTo>
                        <a:pt x="151" y="110"/>
                      </a:lnTo>
                      <a:lnTo>
                        <a:pt x="165" y="106"/>
                      </a:lnTo>
                      <a:lnTo>
                        <a:pt x="175" y="102"/>
                      </a:lnTo>
                      <a:lnTo>
                        <a:pt x="185" y="94"/>
                      </a:lnTo>
                      <a:lnTo>
                        <a:pt x="195" y="85"/>
                      </a:lnTo>
                      <a:lnTo>
                        <a:pt x="201" y="74"/>
                      </a:lnTo>
                      <a:lnTo>
                        <a:pt x="207" y="62"/>
                      </a:lnTo>
                      <a:lnTo>
                        <a:pt x="212" y="48"/>
                      </a:lnTo>
                      <a:lnTo>
                        <a:pt x="212" y="48"/>
                      </a:lnTo>
                      <a:lnTo>
                        <a:pt x="212" y="48"/>
                      </a:lnTo>
                      <a:lnTo>
                        <a:pt x="206" y="47"/>
                      </a:lnTo>
                      <a:lnTo>
                        <a:pt x="203" y="44"/>
                      </a:lnTo>
                      <a:lnTo>
                        <a:pt x="201" y="39"/>
                      </a:lnTo>
                      <a:lnTo>
                        <a:pt x="199" y="35"/>
                      </a:lnTo>
                      <a:lnTo>
                        <a:pt x="197" y="25"/>
                      </a:lnTo>
                      <a:lnTo>
                        <a:pt x="195" y="22"/>
                      </a:lnTo>
                      <a:lnTo>
                        <a:pt x="191" y="20"/>
                      </a:lnTo>
                      <a:lnTo>
                        <a:pt x="191" y="20"/>
                      </a:lnTo>
                      <a:lnTo>
                        <a:pt x="188" y="19"/>
                      </a:lnTo>
                      <a:lnTo>
                        <a:pt x="183" y="17"/>
                      </a:lnTo>
                      <a:lnTo>
                        <a:pt x="174" y="20"/>
                      </a:lnTo>
                      <a:lnTo>
                        <a:pt x="166" y="23"/>
                      </a:lnTo>
                      <a:lnTo>
                        <a:pt x="157" y="28"/>
                      </a:lnTo>
                      <a:lnTo>
                        <a:pt x="157" y="28"/>
                      </a:lnTo>
                      <a:lnTo>
                        <a:pt x="152" y="29"/>
                      </a:lnTo>
                      <a:lnTo>
                        <a:pt x="147" y="30"/>
                      </a:lnTo>
                      <a:lnTo>
                        <a:pt x="142" y="29"/>
                      </a:lnTo>
                      <a:lnTo>
                        <a:pt x="140" y="28"/>
                      </a:lnTo>
                      <a:lnTo>
                        <a:pt x="140" y="28"/>
                      </a:lnTo>
                      <a:lnTo>
                        <a:pt x="138" y="23"/>
                      </a:lnTo>
                      <a:lnTo>
                        <a:pt x="134" y="19"/>
                      </a:lnTo>
                      <a:lnTo>
                        <a:pt x="127" y="13"/>
                      </a:lnTo>
                      <a:lnTo>
                        <a:pt x="119" y="8"/>
                      </a:lnTo>
                      <a:lnTo>
                        <a:pt x="113" y="5"/>
                      </a:lnTo>
                      <a:lnTo>
                        <a:pt x="113" y="5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1" y="3"/>
                      </a:lnTo>
                      <a:lnTo>
                        <a:pt x="60" y="5"/>
                      </a:lnTo>
                      <a:lnTo>
                        <a:pt x="50" y="8"/>
                      </a:lnTo>
                      <a:lnTo>
                        <a:pt x="41" y="12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0" y="20"/>
                      </a:lnTo>
                      <a:lnTo>
                        <a:pt x="27" y="23"/>
                      </a:lnTo>
                      <a:lnTo>
                        <a:pt x="26" y="35"/>
                      </a:lnTo>
                      <a:lnTo>
                        <a:pt x="25" y="47"/>
                      </a:lnTo>
                      <a:lnTo>
                        <a:pt x="24" y="53"/>
                      </a:lnTo>
                      <a:lnTo>
                        <a:pt x="23" y="56"/>
                      </a:lnTo>
                      <a:lnTo>
                        <a:pt x="23" y="56"/>
                      </a:lnTo>
                      <a:lnTo>
                        <a:pt x="18" y="62"/>
                      </a:lnTo>
                      <a:lnTo>
                        <a:pt x="14" y="65"/>
                      </a:lnTo>
                      <a:lnTo>
                        <a:pt x="5" y="73"/>
                      </a:lnTo>
                      <a:lnTo>
                        <a:pt x="2" y="77"/>
                      </a:lnTo>
                      <a:lnTo>
                        <a:pt x="0" y="81"/>
                      </a:lnTo>
                      <a:lnTo>
                        <a:pt x="0" y="87"/>
                      </a:lnTo>
                      <a:lnTo>
                        <a:pt x="1" y="94"/>
                      </a:lnTo>
                      <a:lnTo>
                        <a:pt x="1" y="94"/>
                      </a:lnTo>
                      <a:lnTo>
                        <a:pt x="5" y="98"/>
                      </a:lnTo>
                      <a:lnTo>
                        <a:pt x="8" y="102"/>
                      </a:lnTo>
                      <a:lnTo>
                        <a:pt x="11" y="105"/>
                      </a:lnTo>
                      <a:lnTo>
                        <a:pt x="15" y="110"/>
                      </a:lnTo>
                      <a:lnTo>
                        <a:pt x="15" y="1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4" name="Freeform: Shape 244"/>
                <p:cNvSpPr/>
                <p:nvPr/>
              </p:nvSpPr>
              <p:spPr bwMode="auto">
                <a:xfrm>
                  <a:off x="6108700" y="2025650"/>
                  <a:ext cx="4763" cy="4762"/>
                </a:xfrm>
                <a:custGeom>
                  <a:avLst/>
                  <a:gdLst>
                    <a:gd name="T0" fmla="*/ 1 w 6"/>
                    <a:gd name="T1" fmla="*/ 1 h 5"/>
                    <a:gd name="T2" fmla="*/ 1 w 6"/>
                    <a:gd name="T3" fmla="*/ 1 h 5"/>
                    <a:gd name="T4" fmla="*/ 0 w 6"/>
                    <a:gd name="T5" fmla="*/ 5 h 5"/>
                    <a:gd name="T6" fmla="*/ 6 w 6"/>
                    <a:gd name="T7" fmla="*/ 3 h 5"/>
                    <a:gd name="T8" fmla="*/ 6 w 6"/>
                    <a:gd name="T9" fmla="*/ 3 h 5"/>
                    <a:gd name="T10" fmla="*/ 3 w 6"/>
                    <a:gd name="T11" fmla="*/ 0 h 5"/>
                    <a:gd name="T12" fmla="*/ 2 w 6"/>
                    <a:gd name="T13" fmla="*/ 0 h 5"/>
                    <a:gd name="T14" fmla="*/ 1 w 6"/>
                    <a:gd name="T15" fmla="*/ 1 h 5"/>
                    <a:gd name="T16" fmla="*/ 1 w 6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5" name="Freeform: Shape 245"/>
                <p:cNvSpPr/>
                <p:nvPr/>
              </p:nvSpPr>
              <p:spPr bwMode="auto">
                <a:xfrm>
                  <a:off x="6189663" y="2047875"/>
                  <a:ext cx="38100" cy="6350"/>
                </a:xfrm>
                <a:custGeom>
                  <a:avLst/>
                  <a:gdLst>
                    <a:gd name="T0" fmla="*/ 30 w 48"/>
                    <a:gd name="T1" fmla="*/ 8 h 9"/>
                    <a:gd name="T2" fmla="*/ 30 w 48"/>
                    <a:gd name="T3" fmla="*/ 8 h 9"/>
                    <a:gd name="T4" fmla="*/ 39 w 48"/>
                    <a:gd name="T5" fmla="*/ 2 h 9"/>
                    <a:gd name="T6" fmla="*/ 48 w 48"/>
                    <a:gd name="T7" fmla="*/ 0 h 9"/>
                    <a:gd name="T8" fmla="*/ 0 w 48"/>
                    <a:gd name="T9" fmla="*/ 1 h 9"/>
                    <a:gd name="T10" fmla="*/ 0 w 48"/>
                    <a:gd name="T11" fmla="*/ 1 h 9"/>
                    <a:gd name="T12" fmla="*/ 1 w 48"/>
                    <a:gd name="T13" fmla="*/ 3 h 9"/>
                    <a:gd name="T14" fmla="*/ 1 w 48"/>
                    <a:gd name="T15" fmla="*/ 3 h 9"/>
                    <a:gd name="T16" fmla="*/ 8 w 48"/>
                    <a:gd name="T17" fmla="*/ 7 h 9"/>
                    <a:gd name="T18" fmla="*/ 15 w 48"/>
                    <a:gd name="T19" fmla="*/ 9 h 9"/>
                    <a:gd name="T20" fmla="*/ 23 w 48"/>
                    <a:gd name="T21" fmla="*/ 9 h 9"/>
                    <a:gd name="T22" fmla="*/ 30 w 48"/>
                    <a:gd name="T23" fmla="*/ 8 h 9"/>
                    <a:gd name="T24" fmla="*/ 30 w 48"/>
                    <a:gd name="T2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9">
                      <a:moveTo>
                        <a:pt x="30" y="8"/>
                      </a:moveTo>
                      <a:lnTo>
                        <a:pt x="30" y="8"/>
                      </a:lnTo>
                      <a:lnTo>
                        <a:pt x="39" y="2"/>
                      </a:lnTo>
                      <a:lnTo>
                        <a:pt x="48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8" y="7"/>
                      </a:lnTo>
                      <a:lnTo>
                        <a:pt x="15" y="9"/>
                      </a:lnTo>
                      <a:lnTo>
                        <a:pt x="23" y="9"/>
                      </a:lnTo>
                      <a:lnTo>
                        <a:pt x="30" y="8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6" name="Freeform: Shape 246"/>
                <p:cNvSpPr/>
                <p:nvPr/>
              </p:nvSpPr>
              <p:spPr bwMode="auto">
                <a:xfrm>
                  <a:off x="6057900" y="2041525"/>
                  <a:ext cx="352425" cy="168275"/>
                </a:xfrm>
                <a:custGeom>
                  <a:avLst/>
                  <a:gdLst>
                    <a:gd name="T0" fmla="*/ 25 w 443"/>
                    <a:gd name="T1" fmla="*/ 65 h 210"/>
                    <a:gd name="T2" fmla="*/ 0 w 443"/>
                    <a:gd name="T3" fmla="*/ 72 h 210"/>
                    <a:gd name="T4" fmla="*/ 2 w 443"/>
                    <a:gd name="T5" fmla="*/ 76 h 210"/>
                    <a:gd name="T6" fmla="*/ 14 w 443"/>
                    <a:gd name="T7" fmla="*/ 99 h 210"/>
                    <a:gd name="T8" fmla="*/ 22 w 443"/>
                    <a:gd name="T9" fmla="*/ 114 h 210"/>
                    <a:gd name="T10" fmla="*/ 70 w 443"/>
                    <a:gd name="T11" fmla="*/ 138 h 210"/>
                    <a:gd name="T12" fmla="*/ 101 w 443"/>
                    <a:gd name="T13" fmla="*/ 136 h 210"/>
                    <a:gd name="T14" fmla="*/ 136 w 443"/>
                    <a:gd name="T15" fmla="*/ 133 h 210"/>
                    <a:gd name="T16" fmla="*/ 136 w 443"/>
                    <a:gd name="T17" fmla="*/ 141 h 210"/>
                    <a:gd name="T18" fmla="*/ 115 w 443"/>
                    <a:gd name="T19" fmla="*/ 156 h 210"/>
                    <a:gd name="T20" fmla="*/ 118 w 443"/>
                    <a:gd name="T21" fmla="*/ 176 h 210"/>
                    <a:gd name="T22" fmla="*/ 141 w 443"/>
                    <a:gd name="T23" fmla="*/ 189 h 210"/>
                    <a:gd name="T24" fmla="*/ 186 w 443"/>
                    <a:gd name="T25" fmla="*/ 188 h 210"/>
                    <a:gd name="T26" fmla="*/ 190 w 443"/>
                    <a:gd name="T27" fmla="*/ 202 h 210"/>
                    <a:gd name="T28" fmla="*/ 206 w 443"/>
                    <a:gd name="T29" fmla="*/ 210 h 210"/>
                    <a:gd name="T30" fmla="*/ 248 w 443"/>
                    <a:gd name="T31" fmla="*/ 196 h 210"/>
                    <a:gd name="T32" fmla="*/ 326 w 443"/>
                    <a:gd name="T33" fmla="*/ 184 h 210"/>
                    <a:gd name="T34" fmla="*/ 376 w 443"/>
                    <a:gd name="T35" fmla="*/ 184 h 210"/>
                    <a:gd name="T36" fmla="*/ 391 w 443"/>
                    <a:gd name="T37" fmla="*/ 174 h 210"/>
                    <a:gd name="T38" fmla="*/ 397 w 443"/>
                    <a:gd name="T39" fmla="*/ 160 h 210"/>
                    <a:gd name="T40" fmla="*/ 418 w 443"/>
                    <a:gd name="T41" fmla="*/ 149 h 210"/>
                    <a:gd name="T42" fmla="*/ 442 w 443"/>
                    <a:gd name="T43" fmla="*/ 135 h 210"/>
                    <a:gd name="T44" fmla="*/ 442 w 443"/>
                    <a:gd name="T45" fmla="*/ 125 h 210"/>
                    <a:gd name="T46" fmla="*/ 425 w 443"/>
                    <a:gd name="T47" fmla="*/ 115 h 210"/>
                    <a:gd name="T48" fmla="*/ 372 w 443"/>
                    <a:gd name="T49" fmla="*/ 105 h 210"/>
                    <a:gd name="T50" fmla="*/ 345 w 443"/>
                    <a:gd name="T51" fmla="*/ 85 h 210"/>
                    <a:gd name="T52" fmla="*/ 324 w 443"/>
                    <a:gd name="T53" fmla="*/ 51 h 210"/>
                    <a:gd name="T54" fmla="*/ 318 w 443"/>
                    <a:gd name="T55" fmla="*/ 11 h 210"/>
                    <a:gd name="T56" fmla="*/ 300 w 443"/>
                    <a:gd name="T57" fmla="*/ 3 h 210"/>
                    <a:gd name="T58" fmla="*/ 284 w 443"/>
                    <a:gd name="T59" fmla="*/ 6 h 210"/>
                    <a:gd name="T60" fmla="*/ 276 w 443"/>
                    <a:gd name="T61" fmla="*/ 25 h 210"/>
                    <a:gd name="T62" fmla="*/ 264 w 443"/>
                    <a:gd name="T63" fmla="*/ 40 h 210"/>
                    <a:gd name="T64" fmla="*/ 249 w 443"/>
                    <a:gd name="T65" fmla="*/ 42 h 210"/>
                    <a:gd name="T66" fmla="*/ 243 w 443"/>
                    <a:gd name="T67" fmla="*/ 35 h 210"/>
                    <a:gd name="T68" fmla="*/ 250 w 443"/>
                    <a:gd name="T69" fmla="*/ 10 h 210"/>
                    <a:gd name="T70" fmla="*/ 248 w 443"/>
                    <a:gd name="T71" fmla="*/ 5 h 210"/>
                    <a:gd name="T72" fmla="*/ 222 w 443"/>
                    <a:gd name="T73" fmla="*/ 6 h 210"/>
                    <a:gd name="T74" fmla="*/ 219 w 443"/>
                    <a:gd name="T75" fmla="*/ 6 h 210"/>
                    <a:gd name="T76" fmla="*/ 190 w 443"/>
                    <a:gd name="T77" fmla="*/ 19 h 210"/>
                    <a:gd name="T78" fmla="*/ 176 w 443"/>
                    <a:gd name="T79" fmla="*/ 27 h 210"/>
                    <a:gd name="T80" fmla="*/ 166 w 443"/>
                    <a:gd name="T81" fmla="*/ 24 h 210"/>
                    <a:gd name="T82" fmla="*/ 156 w 443"/>
                    <a:gd name="T83" fmla="*/ 14 h 210"/>
                    <a:gd name="T84" fmla="*/ 101 w 443"/>
                    <a:gd name="T85" fmla="*/ 9 h 210"/>
                    <a:gd name="T86" fmla="*/ 118 w 443"/>
                    <a:gd name="T87" fmla="*/ 0 h 210"/>
                    <a:gd name="T88" fmla="*/ 95 w 443"/>
                    <a:gd name="T89" fmla="*/ 7 h 210"/>
                    <a:gd name="T90" fmla="*/ 50 w 443"/>
                    <a:gd name="T91" fmla="*/ 33 h 210"/>
                    <a:gd name="T92" fmla="*/ 49 w 443"/>
                    <a:gd name="T93" fmla="*/ 43 h 210"/>
                    <a:gd name="T94" fmla="*/ 48 w 443"/>
                    <a:gd name="T95" fmla="*/ 5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43" h="210">
                      <a:moveTo>
                        <a:pt x="48" y="55"/>
                      </a:moveTo>
                      <a:lnTo>
                        <a:pt x="48" y="55"/>
                      </a:lnTo>
                      <a:lnTo>
                        <a:pt x="37" y="60"/>
                      </a:lnTo>
                      <a:lnTo>
                        <a:pt x="25" y="65"/>
                      </a:lnTo>
                      <a:lnTo>
                        <a:pt x="12" y="67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76"/>
                      </a:lnTo>
                      <a:lnTo>
                        <a:pt x="4" y="76"/>
                      </a:lnTo>
                      <a:lnTo>
                        <a:pt x="9" y="76"/>
                      </a:lnTo>
                      <a:lnTo>
                        <a:pt x="9" y="76"/>
                      </a:lnTo>
                      <a:lnTo>
                        <a:pt x="14" y="99"/>
                      </a:lnTo>
                      <a:lnTo>
                        <a:pt x="17" y="108"/>
                      </a:lnTo>
                      <a:lnTo>
                        <a:pt x="19" y="111"/>
                      </a:lnTo>
                      <a:lnTo>
                        <a:pt x="22" y="114"/>
                      </a:lnTo>
                      <a:lnTo>
                        <a:pt x="22" y="114"/>
                      </a:lnTo>
                      <a:lnTo>
                        <a:pt x="32" y="119"/>
                      </a:lnTo>
                      <a:lnTo>
                        <a:pt x="43" y="125"/>
                      </a:lnTo>
                      <a:lnTo>
                        <a:pt x="70" y="138"/>
                      </a:lnTo>
                      <a:lnTo>
                        <a:pt x="70" y="138"/>
                      </a:lnTo>
                      <a:lnTo>
                        <a:pt x="77" y="140"/>
                      </a:lnTo>
                      <a:lnTo>
                        <a:pt x="85" y="140"/>
                      </a:lnTo>
                      <a:lnTo>
                        <a:pt x="93" y="139"/>
                      </a:lnTo>
                      <a:lnTo>
                        <a:pt x="101" y="136"/>
                      </a:lnTo>
                      <a:lnTo>
                        <a:pt x="110" y="134"/>
                      </a:lnTo>
                      <a:lnTo>
                        <a:pt x="119" y="132"/>
                      </a:lnTo>
                      <a:lnTo>
                        <a:pt x="127" y="132"/>
                      </a:lnTo>
                      <a:lnTo>
                        <a:pt x="136" y="133"/>
                      </a:lnTo>
                      <a:lnTo>
                        <a:pt x="136" y="133"/>
                      </a:lnTo>
                      <a:lnTo>
                        <a:pt x="138" y="136"/>
                      </a:lnTo>
                      <a:lnTo>
                        <a:pt x="138" y="140"/>
                      </a:lnTo>
                      <a:lnTo>
                        <a:pt x="136" y="141"/>
                      </a:lnTo>
                      <a:lnTo>
                        <a:pt x="136" y="141"/>
                      </a:lnTo>
                      <a:lnTo>
                        <a:pt x="124" y="149"/>
                      </a:lnTo>
                      <a:lnTo>
                        <a:pt x="119" y="152"/>
                      </a:lnTo>
                      <a:lnTo>
                        <a:pt x="115" y="156"/>
                      </a:lnTo>
                      <a:lnTo>
                        <a:pt x="113" y="160"/>
                      </a:lnTo>
                      <a:lnTo>
                        <a:pt x="113" y="164"/>
                      </a:lnTo>
                      <a:lnTo>
                        <a:pt x="114" y="169"/>
                      </a:lnTo>
                      <a:lnTo>
                        <a:pt x="118" y="176"/>
                      </a:lnTo>
                      <a:lnTo>
                        <a:pt x="118" y="176"/>
                      </a:lnTo>
                      <a:lnTo>
                        <a:pt x="126" y="183"/>
                      </a:lnTo>
                      <a:lnTo>
                        <a:pt x="133" y="186"/>
                      </a:lnTo>
                      <a:lnTo>
                        <a:pt x="141" y="189"/>
                      </a:lnTo>
                      <a:lnTo>
                        <a:pt x="149" y="190"/>
                      </a:lnTo>
                      <a:lnTo>
                        <a:pt x="167" y="188"/>
                      </a:lnTo>
                      <a:lnTo>
                        <a:pt x="176" y="188"/>
                      </a:lnTo>
                      <a:lnTo>
                        <a:pt x="186" y="188"/>
                      </a:lnTo>
                      <a:lnTo>
                        <a:pt x="186" y="188"/>
                      </a:lnTo>
                      <a:lnTo>
                        <a:pt x="185" y="193"/>
                      </a:lnTo>
                      <a:lnTo>
                        <a:pt x="188" y="199"/>
                      </a:lnTo>
                      <a:lnTo>
                        <a:pt x="190" y="202"/>
                      </a:lnTo>
                      <a:lnTo>
                        <a:pt x="194" y="206"/>
                      </a:lnTo>
                      <a:lnTo>
                        <a:pt x="198" y="208"/>
                      </a:lnTo>
                      <a:lnTo>
                        <a:pt x="202" y="210"/>
                      </a:lnTo>
                      <a:lnTo>
                        <a:pt x="206" y="210"/>
                      </a:lnTo>
                      <a:lnTo>
                        <a:pt x="209" y="209"/>
                      </a:lnTo>
                      <a:lnTo>
                        <a:pt x="209" y="209"/>
                      </a:lnTo>
                      <a:lnTo>
                        <a:pt x="229" y="201"/>
                      </a:lnTo>
                      <a:lnTo>
                        <a:pt x="248" y="196"/>
                      </a:lnTo>
                      <a:lnTo>
                        <a:pt x="267" y="191"/>
                      </a:lnTo>
                      <a:lnTo>
                        <a:pt x="288" y="188"/>
                      </a:lnTo>
                      <a:lnTo>
                        <a:pt x="307" y="185"/>
                      </a:lnTo>
                      <a:lnTo>
                        <a:pt x="326" y="184"/>
                      </a:lnTo>
                      <a:lnTo>
                        <a:pt x="347" y="184"/>
                      </a:lnTo>
                      <a:lnTo>
                        <a:pt x="367" y="185"/>
                      </a:lnTo>
                      <a:lnTo>
                        <a:pt x="367" y="185"/>
                      </a:lnTo>
                      <a:lnTo>
                        <a:pt x="376" y="184"/>
                      </a:lnTo>
                      <a:lnTo>
                        <a:pt x="380" y="183"/>
                      </a:lnTo>
                      <a:lnTo>
                        <a:pt x="384" y="181"/>
                      </a:lnTo>
                      <a:lnTo>
                        <a:pt x="388" y="177"/>
                      </a:lnTo>
                      <a:lnTo>
                        <a:pt x="391" y="174"/>
                      </a:lnTo>
                      <a:lnTo>
                        <a:pt x="393" y="169"/>
                      </a:lnTo>
                      <a:lnTo>
                        <a:pt x="396" y="164"/>
                      </a:lnTo>
                      <a:lnTo>
                        <a:pt x="396" y="164"/>
                      </a:lnTo>
                      <a:lnTo>
                        <a:pt x="397" y="160"/>
                      </a:lnTo>
                      <a:lnTo>
                        <a:pt x="399" y="158"/>
                      </a:lnTo>
                      <a:lnTo>
                        <a:pt x="404" y="155"/>
                      </a:lnTo>
                      <a:lnTo>
                        <a:pt x="410" y="151"/>
                      </a:lnTo>
                      <a:lnTo>
                        <a:pt x="418" y="149"/>
                      </a:lnTo>
                      <a:lnTo>
                        <a:pt x="426" y="147"/>
                      </a:lnTo>
                      <a:lnTo>
                        <a:pt x="433" y="143"/>
                      </a:lnTo>
                      <a:lnTo>
                        <a:pt x="440" y="138"/>
                      </a:lnTo>
                      <a:lnTo>
                        <a:pt x="442" y="135"/>
                      </a:lnTo>
                      <a:lnTo>
                        <a:pt x="443" y="131"/>
                      </a:lnTo>
                      <a:lnTo>
                        <a:pt x="443" y="131"/>
                      </a:lnTo>
                      <a:lnTo>
                        <a:pt x="443" y="128"/>
                      </a:lnTo>
                      <a:lnTo>
                        <a:pt x="442" y="125"/>
                      </a:lnTo>
                      <a:lnTo>
                        <a:pt x="438" y="121"/>
                      </a:lnTo>
                      <a:lnTo>
                        <a:pt x="431" y="116"/>
                      </a:lnTo>
                      <a:lnTo>
                        <a:pt x="425" y="115"/>
                      </a:lnTo>
                      <a:lnTo>
                        <a:pt x="425" y="115"/>
                      </a:lnTo>
                      <a:lnTo>
                        <a:pt x="404" y="113"/>
                      </a:lnTo>
                      <a:lnTo>
                        <a:pt x="392" y="110"/>
                      </a:lnTo>
                      <a:lnTo>
                        <a:pt x="382" y="108"/>
                      </a:lnTo>
                      <a:lnTo>
                        <a:pt x="372" y="105"/>
                      </a:lnTo>
                      <a:lnTo>
                        <a:pt x="362" y="99"/>
                      </a:lnTo>
                      <a:lnTo>
                        <a:pt x="352" y="93"/>
                      </a:lnTo>
                      <a:lnTo>
                        <a:pt x="345" y="85"/>
                      </a:lnTo>
                      <a:lnTo>
                        <a:pt x="345" y="85"/>
                      </a:lnTo>
                      <a:lnTo>
                        <a:pt x="338" y="77"/>
                      </a:lnTo>
                      <a:lnTo>
                        <a:pt x="332" y="69"/>
                      </a:lnTo>
                      <a:lnTo>
                        <a:pt x="327" y="60"/>
                      </a:lnTo>
                      <a:lnTo>
                        <a:pt x="324" y="51"/>
                      </a:lnTo>
                      <a:lnTo>
                        <a:pt x="321" y="42"/>
                      </a:lnTo>
                      <a:lnTo>
                        <a:pt x="318" y="32"/>
                      </a:lnTo>
                      <a:lnTo>
                        <a:pt x="318" y="22"/>
                      </a:lnTo>
                      <a:lnTo>
                        <a:pt x="318" y="11"/>
                      </a:lnTo>
                      <a:lnTo>
                        <a:pt x="318" y="11"/>
                      </a:lnTo>
                      <a:lnTo>
                        <a:pt x="313" y="10"/>
                      </a:lnTo>
                      <a:lnTo>
                        <a:pt x="308" y="9"/>
                      </a:lnTo>
                      <a:lnTo>
                        <a:pt x="300" y="3"/>
                      </a:lnTo>
                      <a:lnTo>
                        <a:pt x="297" y="1"/>
                      </a:lnTo>
                      <a:lnTo>
                        <a:pt x="293" y="0"/>
                      </a:lnTo>
                      <a:lnTo>
                        <a:pt x="289" y="1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82" y="10"/>
                      </a:lnTo>
                      <a:lnTo>
                        <a:pt x="280" y="15"/>
                      </a:lnTo>
                      <a:lnTo>
                        <a:pt x="276" y="25"/>
                      </a:lnTo>
                      <a:lnTo>
                        <a:pt x="274" y="30"/>
                      </a:lnTo>
                      <a:lnTo>
                        <a:pt x="272" y="34"/>
                      </a:lnTo>
                      <a:lnTo>
                        <a:pt x="268" y="38"/>
                      </a:lnTo>
                      <a:lnTo>
                        <a:pt x="264" y="40"/>
                      </a:lnTo>
                      <a:lnTo>
                        <a:pt x="264" y="40"/>
                      </a:lnTo>
                      <a:lnTo>
                        <a:pt x="259" y="42"/>
                      </a:lnTo>
                      <a:lnTo>
                        <a:pt x="254" y="42"/>
                      </a:lnTo>
                      <a:lnTo>
                        <a:pt x="249" y="42"/>
                      </a:lnTo>
                      <a:lnTo>
                        <a:pt x="246" y="40"/>
                      </a:lnTo>
                      <a:lnTo>
                        <a:pt x="246" y="40"/>
                      </a:lnTo>
                      <a:lnTo>
                        <a:pt x="244" y="38"/>
                      </a:lnTo>
                      <a:lnTo>
                        <a:pt x="243" y="35"/>
                      </a:lnTo>
                      <a:lnTo>
                        <a:pt x="243" y="30"/>
                      </a:lnTo>
                      <a:lnTo>
                        <a:pt x="244" y="25"/>
                      </a:lnTo>
                      <a:lnTo>
                        <a:pt x="247" y="19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6"/>
                      </a:lnTo>
                      <a:lnTo>
                        <a:pt x="248" y="5"/>
                      </a:lnTo>
                      <a:lnTo>
                        <a:pt x="248" y="5"/>
                      </a:lnTo>
                      <a:lnTo>
                        <a:pt x="242" y="2"/>
                      </a:lnTo>
                      <a:lnTo>
                        <a:pt x="235" y="2"/>
                      </a:lnTo>
                      <a:lnTo>
                        <a:pt x="229" y="3"/>
                      </a:lnTo>
                      <a:lnTo>
                        <a:pt x="222" y="6"/>
                      </a:lnTo>
                      <a:lnTo>
                        <a:pt x="222" y="6"/>
                      </a:lnTo>
                      <a:lnTo>
                        <a:pt x="230" y="6"/>
                      </a:lnTo>
                      <a:lnTo>
                        <a:pt x="219" y="6"/>
                      </a:lnTo>
                      <a:lnTo>
                        <a:pt x="219" y="6"/>
                      </a:lnTo>
                      <a:lnTo>
                        <a:pt x="208" y="10"/>
                      </a:lnTo>
                      <a:lnTo>
                        <a:pt x="196" y="15"/>
                      </a:lnTo>
                      <a:lnTo>
                        <a:pt x="196" y="15"/>
                      </a:lnTo>
                      <a:lnTo>
                        <a:pt x="190" y="19"/>
                      </a:lnTo>
                      <a:lnTo>
                        <a:pt x="184" y="25"/>
                      </a:lnTo>
                      <a:lnTo>
                        <a:pt x="184" y="25"/>
                      </a:lnTo>
                      <a:lnTo>
                        <a:pt x="182" y="26"/>
                      </a:lnTo>
                      <a:lnTo>
                        <a:pt x="176" y="27"/>
                      </a:lnTo>
                      <a:lnTo>
                        <a:pt x="172" y="26"/>
                      </a:lnTo>
                      <a:lnTo>
                        <a:pt x="167" y="25"/>
                      </a:lnTo>
                      <a:lnTo>
                        <a:pt x="167" y="25"/>
                      </a:lnTo>
                      <a:lnTo>
                        <a:pt x="166" y="24"/>
                      </a:lnTo>
                      <a:lnTo>
                        <a:pt x="166" y="20"/>
                      </a:lnTo>
                      <a:lnTo>
                        <a:pt x="166" y="17"/>
                      </a:lnTo>
                      <a:lnTo>
                        <a:pt x="166" y="17"/>
                      </a:lnTo>
                      <a:lnTo>
                        <a:pt x="156" y="14"/>
                      </a:lnTo>
                      <a:lnTo>
                        <a:pt x="145" y="9"/>
                      </a:lnTo>
                      <a:lnTo>
                        <a:pt x="93" y="11"/>
                      </a:lnTo>
                      <a:lnTo>
                        <a:pt x="93" y="11"/>
                      </a:lnTo>
                      <a:lnTo>
                        <a:pt x="101" y="9"/>
                      </a:lnTo>
                      <a:lnTo>
                        <a:pt x="110" y="7"/>
                      </a:lnTo>
                      <a:lnTo>
                        <a:pt x="127" y="1"/>
                      </a:lnTo>
                      <a:lnTo>
                        <a:pt x="127" y="1"/>
                      </a:lnTo>
                      <a:lnTo>
                        <a:pt x="118" y="0"/>
                      </a:lnTo>
                      <a:lnTo>
                        <a:pt x="114" y="0"/>
                      </a:lnTo>
                      <a:lnTo>
                        <a:pt x="109" y="1"/>
                      </a:lnTo>
                      <a:lnTo>
                        <a:pt x="109" y="1"/>
                      </a:lnTo>
                      <a:lnTo>
                        <a:pt x="95" y="7"/>
                      </a:lnTo>
                      <a:lnTo>
                        <a:pt x="80" y="14"/>
                      </a:lnTo>
                      <a:lnTo>
                        <a:pt x="65" y="22"/>
                      </a:lnTo>
                      <a:lnTo>
                        <a:pt x="57" y="27"/>
                      </a:lnTo>
                      <a:lnTo>
                        <a:pt x="50" y="33"/>
                      </a:lnTo>
                      <a:lnTo>
                        <a:pt x="50" y="33"/>
                      </a:lnTo>
                      <a:lnTo>
                        <a:pt x="49" y="34"/>
                      </a:lnTo>
                      <a:lnTo>
                        <a:pt x="49" y="38"/>
                      </a:lnTo>
                      <a:lnTo>
                        <a:pt x="49" y="43"/>
                      </a:lnTo>
                      <a:lnTo>
                        <a:pt x="49" y="50"/>
                      </a:lnTo>
                      <a:lnTo>
                        <a:pt x="49" y="52"/>
                      </a:lnTo>
                      <a:lnTo>
                        <a:pt x="48" y="55"/>
                      </a:lnTo>
                      <a:lnTo>
                        <a:pt x="48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7" name="Freeform: Shape 247"/>
                <p:cNvSpPr/>
                <p:nvPr/>
              </p:nvSpPr>
              <p:spPr bwMode="auto">
                <a:xfrm>
                  <a:off x="6159500" y="2039938"/>
                  <a:ext cx="30163" cy="9525"/>
                </a:xfrm>
                <a:custGeom>
                  <a:avLst/>
                  <a:gdLst>
                    <a:gd name="T0" fmla="*/ 39 w 39"/>
                    <a:gd name="T1" fmla="*/ 10 h 11"/>
                    <a:gd name="T2" fmla="*/ 39 w 39"/>
                    <a:gd name="T3" fmla="*/ 10 h 11"/>
                    <a:gd name="T4" fmla="*/ 39 w 39"/>
                    <a:gd name="T5" fmla="*/ 7 h 11"/>
                    <a:gd name="T6" fmla="*/ 39 w 39"/>
                    <a:gd name="T7" fmla="*/ 3 h 11"/>
                    <a:gd name="T8" fmla="*/ 39 w 39"/>
                    <a:gd name="T9" fmla="*/ 3 h 11"/>
                    <a:gd name="T10" fmla="*/ 34 w 39"/>
                    <a:gd name="T11" fmla="*/ 2 h 11"/>
                    <a:gd name="T12" fmla="*/ 29 w 39"/>
                    <a:gd name="T13" fmla="*/ 1 h 11"/>
                    <a:gd name="T14" fmla="*/ 20 w 39"/>
                    <a:gd name="T15" fmla="*/ 0 h 11"/>
                    <a:gd name="T16" fmla="*/ 9 w 39"/>
                    <a:gd name="T17" fmla="*/ 1 h 11"/>
                    <a:gd name="T18" fmla="*/ 0 w 39"/>
                    <a:gd name="T19" fmla="*/ 3 h 11"/>
                    <a:gd name="T20" fmla="*/ 0 w 39"/>
                    <a:gd name="T21" fmla="*/ 3 h 11"/>
                    <a:gd name="T22" fmla="*/ 9 w 39"/>
                    <a:gd name="T23" fmla="*/ 7 h 11"/>
                    <a:gd name="T24" fmla="*/ 18 w 39"/>
                    <a:gd name="T25" fmla="*/ 11 h 11"/>
                    <a:gd name="T26" fmla="*/ 39 w 39"/>
                    <a:gd name="T2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11">
                      <a:moveTo>
                        <a:pt x="39" y="10"/>
                      </a:moveTo>
                      <a:lnTo>
                        <a:pt x="39" y="10"/>
                      </a:lnTo>
                      <a:lnTo>
                        <a:pt x="39" y="7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4" y="2"/>
                      </a:lnTo>
                      <a:lnTo>
                        <a:pt x="29" y="1"/>
                      </a:lnTo>
                      <a:lnTo>
                        <a:pt x="20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9" y="7"/>
                      </a:lnTo>
                      <a:lnTo>
                        <a:pt x="18" y="11"/>
                      </a:lnTo>
                      <a:lnTo>
                        <a:pt x="39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8" name="Freeform: Shape 248"/>
                <p:cNvSpPr/>
                <p:nvPr/>
              </p:nvSpPr>
              <p:spPr bwMode="auto">
                <a:xfrm>
                  <a:off x="6132513" y="2043113"/>
                  <a:ext cx="41275" cy="7937"/>
                </a:xfrm>
                <a:custGeom>
                  <a:avLst/>
                  <a:gdLst>
                    <a:gd name="T0" fmla="*/ 52 w 52"/>
                    <a:gd name="T1" fmla="*/ 8 h 10"/>
                    <a:gd name="T2" fmla="*/ 52 w 52"/>
                    <a:gd name="T3" fmla="*/ 8 h 10"/>
                    <a:gd name="T4" fmla="*/ 43 w 52"/>
                    <a:gd name="T5" fmla="*/ 4 h 10"/>
                    <a:gd name="T6" fmla="*/ 34 w 52"/>
                    <a:gd name="T7" fmla="*/ 0 h 10"/>
                    <a:gd name="T8" fmla="*/ 34 w 52"/>
                    <a:gd name="T9" fmla="*/ 0 h 10"/>
                    <a:gd name="T10" fmla="*/ 17 w 52"/>
                    <a:gd name="T11" fmla="*/ 6 h 10"/>
                    <a:gd name="T12" fmla="*/ 8 w 52"/>
                    <a:gd name="T13" fmla="*/ 8 h 10"/>
                    <a:gd name="T14" fmla="*/ 0 w 52"/>
                    <a:gd name="T15" fmla="*/ 10 h 10"/>
                    <a:gd name="T16" fmla="*/ 52 w 52"/>
                    <a:gd name="T1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0">
                      <a:moveTo>
                        <a:pt x="52" y="8"/>
                      </a:moveTo>
                      <a:lnTo>
                        <a:pt x="52" y="8"/>
                      </a:lnTo>
                      <a:lnTo>
                        <a:pt x="43" y="4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17" y="6"/>
                      </a:lnTo>
                      <a:lnTo>
                        <a:pt x="8" y="8"/>
                      </a:lnTo>
                      <a:lnTo>
                        <a:pt x="0" y="10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69" name="Freeform: Shape 249"/>
                <p:cNvSpPr/>
                <p:nvPr/>
              </p:nvSpPr>
              <p:spPr bwMode="auto">
                <a:xfrm>
                  <a:off x="6232525" y="2046288"/>
                  <a:ext cx="7938" cy="0"/>
                </a:xfrm>
                <a:custGeom>
                  <a:avLst/>
                  <a:gdLst>
                    <a:gd name="T0" fmla="*/ 11 w 11"/>
                    <a:gd name="T1" fmla="*/ 11 w 11"/>
                    <a:gd name="T2" fmla="*/ 3 w 11"/>
                    <a:gd name="T3" fmla="*/ 3 w 11"/>
                    <a:gd name="T4" fmla="*/ 0 w 11"/>
                    <a:gd name="T5" fmla="*/ 11 w 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0" name="Freeform: Shape 250"/>
                <p:cNvSpPr/>
                <p:nvPr/>
              </p:nvSpPr>
              <p:spPr bwMode="auto">
                <a:xfrm>
                  <a:off x="6227763" y="2046288"/>
                  <a:ext cx="6350" cy="1587"/>
                </a:xfrm>
                <a:custGeom>
                  <a:avLst/>
                  <a:gdLst>
                    <a:gd name="T0" fmla="*/ 8 w 8"/>
                    <a:gd name="T1" fmla="*/ 0 h 1"/>
                    <a:gd name="T2" fmla="*/ 8 w 8"/>
                    <a:gd name="T3" fmla="*/ 0 h 1"/>
                    <a:gd name="T4" fmla="*/ 0 w 8"/>
                    <a:gd name="T5" fmla="*/ 1 h 1"/>
                    <a:gd name="T6" fmla="*/ 5 w 8"/>
                    <a:gd name="T7" fmla="*/ 0 h 1"/>
                    <a:gd name="T8" fmla="*/ 5 w 8"/>
                    <a:gd name="T9" fmla="*/ 0 h 1"/>
                    <a:gd name="T10" fmla="*/ 8 w 8"/>
                    <a:gd name="T11" fmla="*/ 0 h 1"/>
                    <a:gd name="T12" fmla="*/ 8 w 8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1" name="Freeform: Shape 251"/>
                <p:cNvSpPr/>
                <p:nvPr/>
              </p:nvSpPr>
              <p:spPr bwMode="auto">
                <a:xfrm>
                  <a:off x="6370638" y="2000250"/>
                  <a:ext cx="123825" cy="107950"/>
                </a:xfrm>
                <a:custGeom>
                  <a:avLst/>
                  <a:gdLst>
                    <a:gd name="T0" fmla="*/ 41 w 154"/>
                    <a:gd name="T1" fmla="*/ 93 h 136"/>
                    <a:gd name="T2" fmla="*/ 47 w 154"/>
                    <a:gd name="T3" fmla="*/ 96 h 136"/>
                    <a:gd name="T4" fmla="*/ 52 w 154"/>
                    <a:gd name="T5" fmla="*/ 104 h 136"/>
                    <a:gd name="T6" fmla="*/ 59 w 154"/>
                    <a:gd name="T7" fmla="*/ 118 h 136"/>
                    <a:gd name="T8" fmla="*/ 62 w 154"/>
                    <a:gd name="T9" fmla="*/ 122 h 136"/>
                    <a:gd name="T10" fmla="*/ 73 w 154"/>
                    <a:gd name="T11" fmla="*/ 134 h 136"/>
                    <a:gd name="T12" fmla="*/ 81 w 154"/>
                    <a:gd name="T13" fmla="*/ 136 h 136"/>
                    <a:gd name="T14" fmla="*/ 89 w 154"/>
                    <a:gd name="T15" fmla="*/ 134 h 136"/>
                    <a:gd name="T16" fmla="*/ 97 w 154"/>
                    <a:gd name="T17" fmla="*/ 128 h 136"/>
                    <a:gd name="T18" fmla="*/ 126 w 154"/>
                    <a:gd name="T19" fmla="*/ 117 h 136"/>
                    <a:gd name="T20" fmla="*/ 143 w 154"/>
                    <a:gd name="T21" fmla="*/ 111 h 136"/>
                    <a:gd name="T22" fmla="*/ 153 w 154"/>
                    <a:gd name="T23" fmla="*/ 101 h 136"/>
                    <a:gd name="T24" fmla="*/ 154 w 154"/>
                    <a:gd name="T25" fmla="*/ 97 h 136"/>
                    <a:gd name="T26" fmla="*/ 154 w 154"/>
                    <a:gd name="T27" fmla="*/ 89 h 136"/>
                    <a:gd name="T28" fmla="*/ 146 w 154"/>
                    <a:gd name="T29" fmla="*/ 79 h 136"/>
                    <a:gd name="T30" fmla="*/ 130 w 154"/>
                    <a:gd name="T31" fmla="*/ 64 h 136"/>
                    <a:gd name="T32" fmla="*/ 114 w 154"/>
                    <a:gd name="T33" fmla="*/ 48 h 136"/>
                    <a:gd name="T34" fmla="*/ 109 w 154"/>
                    <a:gd name="T35" fmla="*/ 38 h 136"/>
                    <a:gd name="T36" fmla="*/ 120 w 154"/>
                    <a:gd name="T37" fmla="*/ 35 h 136"/>
                    <a:gd name="T38" fmla="*/ 130 w 154"/>
                    <a:gd name="T39" fmla="*/ 28 h 136"/>
                    <a:gd name="T40" fmla="*/ 137 w 154"/>
                    <a:gd name="T41" fmla="*/ 20 h 136"/>
                    <a:gd name="T42" fmla="*/ 137 w 154"/>
                    <a:gd name="T43" fmla="*/ 9 h 136"/>
                    <a:gd name="T44" fmla="*/ 136 w 154"/>
                    <a:gd name="T45" fmla="*/ 5 h 136"/>
                    <a:gd name="T46" fmla="*/ 131 w 154"/>
                    <a:gd name="T47" fmla="*/ 1 h 136"/>
                    <a:gd name="T48" fmla="*/ 121 w 154"/>
                    <a:gd name="T49" fmla="*/ 0 h 136"/>
                    <a:gd name="T50" fmla="*/ 113 w 154"/>
                    <a:gd name="T51" fmla="*/ 2 h 136"/>
                    <a:gd name="T52" fmla="*/ 86 w 154"/>
                    <a:gd name="T53" fmla="*/ 11 h 136"/>
                    <a:gd name="T54" fmla="*/ 67 w 154"/>
                    <a:gd name="T55" fmla="*/ 13 h 136"/>
                    <a:gd name="T56" fmla="*/ 50 w 154"/>
                    <a:gd name="T57" fmla="*/ 10 h 136"/>
                    <a:gd name="T58" fmla="*/ 41 w 154"/>
                    <a:gd name="T59" fmla="*/ 3 h 136"/>
                    <a:gd name="T60" fmla="*/ 38 w 154"/>
                    <a:gd name="T61" fmla="*/ 9 h 136"/>
                    <a:gd name="T62" fmla="*/ 36 w 154"/>
                    <a:gd name="T63" fmla="*/ 19 h 136"/>
                    <a:gd name="T64" fmla="*/ 37 w 154"/>
                    <a:gd name="T65" fmla="*/ 35 h 136"/>
                    <a:gd name="T66" fmla="*/ 34 w 154"/>
                    <a:gd name="T67" fmla="*/ 40 h 136"/>
                    <a:gd name="T68" fmla="*/ 29 w 154"/>
                    <a:gd name="T69" fmla="*/ 44 h 136"/>
                    <a:gd name="T70" fmla="*/ 12 w 154"/>
                    <a:gd name="T71" fmla="*/ 48 h 136"/>
                    <a:gd name="T72" fmla="*/ 3 w 154"/>
                    <a:gd name="T73" fmla="*/ 53 h 136"/>
                    <a:gd name="T74" fmla="*/ 0 w 154"/>
                    <a:gd name="T75" fmla="*/ 63 h 136"/>
                    <a:gd name="T76" fmla="*/ 2 w 154"/>
                    <a:gd name="T77" fmla="*/ 70 h 136"/>
                    <a:gd name="T78" fmla="*/ 9 w 154"/>
                    <a:gd name="T79" fmla="*/ 79 h 136"/>
                    <a:gd name="T80" fmla="*/ 19 w 154"/>
                    <a:gd name="T81" fmla="*/ 86 h 136"/>
                    <a:gd name="T82" fmla="*/ 41 w 154"/>
                    <a:gd name="T83" fmla="*/ 9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4" h="136">
                      <a:moveTo>
                        <a:pt x="41" y="93"/>
                      </a:moveTo>
                      <a:lnTo>
                        <a:pt x="41" y="93"/>
                      </a:lnTo>
                      <a:lnTo>
                        <a:pt x="44" y="94"/>
                      </a:lnTo>
                      <a:lnTo>
                        <a:pt x="47" y="96"/>
                      </a:lnTo>
                      <a:lnTo>
                        <a:pt x="50" y="101"/>
                      </a:lnTo>
                      <a:lnTo>
                        <a:pt x="52" y="104"/>
                      </a:lnTo>
                      <a:lnTo>
                        <a:pt x="56" y="113"/>
                      </a:lnTo>
                      <a:lnTo>
                        <a:pt x="59" y="118"/>
                      </a:lnTo>
                      <a:lnTo>
                        <a:pt x="62" y="122"/>
                      </a:lnTo>
                      <a:lnTo>
                        <a:pt x="62" y="122"/>
                      </a:lnTo>
                      <a:lnTo>
                        <a:pt x="67" y="128"/>
                      </a:lnTo>
                      <a:lnTo>
                        <a:pt x="73" y="134"/>
                      </a:lnTo>
                      <a:lnTo>
                        <a:pt x="77" y="135"/>
                      </a:lnTo>
                      <a:lnTo>
                        <a:pt x="81" y="136"/>
                      </a:lnTo>
                      <a:lnTo>
                        <a:pt x="85" y="135"/>
                      </a:lnTo>
                      <a:lnTo>
                        <a:pt x="89" y="134"/>
                      </a:lnTo>
                      <a:lnTo>
                        <a:pt x="89" y="134"/>
                      </a:lnTo>
                      <a:lnTo>
                        <a:pt x="97" y="128"/>
                      </a:lnTo>
                      <a:lnTo>
                        <a:pt x="106" y="123"/>
                      </a:lnTo>
                      <a:lnTo>
                        <a:pt x="126" y="117"/>
                      </a:lnTo>
                      <a:lnTo>
                        <a:pt x="135" y="114"/>
                      </a:lnTo>
                      <a:lnTo>
                        <a:pt x="143" y="111"/>
                      </a:lnTo>
                      <a:lnTo>
                        <a:pt x="149" y="106"/>
                      </a:lnTo>
                      <a:lnTo>
                        <a:pt x="153" y="101"/>
                      </a:lnTo>
                      <a:lnTo>
                        <a:pt x="153" y="101"/>
                      </a:lnTo>
                      <a:lnTo>
                        <a:pt x="154" y="97"/>
                      </a:lnTo>
                      <a:lnTo>
                        <a:pt x="154" y="93"/>
                      </a:lnTo>
                      <a:lnTo>
                        <a:pt x="154" y="89"/>
                      </a:lnTo>
                      <a:lnTo>
                        <a:pt x="152" y="86"/>
                      </a:lnTo>
                      <a:lnTo>
                        <a:pt x="146" y="79"/>
                      </a:lnTo>
                      <a:lnTo>
                        <a:pt x="139" y="71"/>
                      </a:lnTo>
                      <a:lnTo>
                        <a:pt x="130" y="64"/>
                      </a:lnTo>
                      <a:lnTo>
                        <a:pt x="121" y="56"/>
                      </a:lnTo>
                      <a:lnTo>
                        <a:pt x="114" y="48"/>
                      </a:lnTo>
                      <a:lnTo>
                        <a:pt x="111" y="44"/>
                      </a:lnTo>
                      <a:lnTo>
                        <a:pt x="109" y="38"/>
                      </a:lnTo>
                      <a:lnTo>
                        <a:pt x="109" y="38"/>
                      </a:lnTo>
                      <a:lnTo>
                        <a:pt x="120" y="35"/>
                      </a:lnTo>
                      <a:lnTo>
                        <a:pt x="126" y="31"/>
                      </a:lnTo>
                      <a:lnTo>
                        <a:pt x="130" y="28"/>
                      </a:lnTo>
                      <a:lnTo>
                        <a:pt x="134" y="25"/>
                      </a:lnTo>
                      <a:lnTo>
                        <a:pt x="137" y="20"/>
                      </a:lnTo>
                      <a:lnTo>
                        <a:pt x="138" y="14"/>
                      </a:lnTo>
                      <a:lnTo>
                        <a:pt x="137" y="9"/>
                      </a:lnTo>
                      <a:lnTo>
                        <a:pt x="137" y="9"/>
                      </a:lnTo>
                      <a:lnTo>
                        <a:pt x="136" y="5"/>
                      </a:lnTo>
                      <a:lnTo>
                        <a:pt x="134" y="3"/>
                      </a:lnTo>
                      <a:lnTo>
                        <a:pt x="131" y="1"/>
                      </a:lnTo>
                      <a:lnTo>
                        <a:pt x="129" y="0"/>
                      </a:lnTo>
                      <a:lnTo>
                        <a:pt x="121" y="0"/>
                      </a:lnTo>
                      <a:lnTo>
                        <a:pt x="113" y="2"/>
                      </a:lnTo>
                      <a:lnTo>
                        <a:pt x="113" y="2"/>
                      </a:lnTo>
                      <a:lnTo>
                        <a:pt x="95" y="7"/>
                      </a:lnTo>
                      <a:lnTo>
                        <a:pt x="86" y="11"/>
                      </a:lnTo>
                      <a:lnTo>
                        <a:pt x="77" y="13"/>
                      </a:lnTo>
                      <a:lnTo>
                        <a:pt x="67" y="13"/>
                      </a:lnTo>
                      <a:lnTo>
                        <a:pt x="58" y="12"/>
                      </a:lnTo>
                      <a:lnTo>
                        <a:pt x="50" y="10"/>
                      </a:lnTo>
                      <a:lnTo>
                        <a:pt x="45" y="6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38" y="9"/>
                      </a:lnTo>
                      <a:lnTo>
                        <a:pt x="36" y="13"/>
                      </a:lnTo>
                      <a:lnTo>
                        <a:pt x="36" y="19"/>
                      </a:lnTo>
                      <a:lnTo>
                        <a:pt x="36" y="25"/>
                      </a:lnTo>
                      <a:lnTo>
                        <a:pt x="37" y="35"/>
                      </a:lnTo>
                      <a:lnTo>
                        <a:pt x="36" y="38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29" y="44"/>
                      </a:lnTo>
                      <a:lnTo>
                        <a:pt x="23" y="45"/>
                      </a:lnTo>
                      <a:lnTo>
                        <a:pt x="12" y="48"/>
                      </a:lnTo>
                      <a:lnTo>
                        <a:pt x="6" y="51"/>
                      </a:lnTo>
                      <a:lnTo>
                        <a:pt x="3" y="53"/>
                      </a:lnTo>
                      <a:lnTo>
                        <a:pt x="1" y="58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2" y="70"/>
                      </a:lnTo>
                      <a:lnTo>
                        <a:pt x="4" y="75"/>
                      </a:lnTo>
                      <a:lnTo>
                        <a:pt x="9" y="79"/>
                      </a:lnTo>
                      <a:lnTo>
                        <a:pt x="13" y="84"/>
                      </a:lnTo>
                      <a:lnTo>
                        <a:pt x="19" y="86"/>
                      </a:lnTo>
                      <a:lnTo>
                        <a:pt x="26" y="89"/>
                      </a:lnTo>
                      <a:lnTo>
                        <a:pt x="41" y="93"/>
                      </a:lnTo>
                      <a:lnTo>
                        <a:pt x="41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2" name="Freeform: Shape 252"/>
                <p:cNvSpPr/>
                <p:nvPr/>
              </p:nvSpPr>
              <p:spPr bwMode="auto">
                <a:xfrm>
                  <a:off x="6511925" y="1998663"/>
                  <a:ext cx="103188" cy="84137"/>
                </a:xfrm>
                <a:custGeom>
                  <a:avLst/>
                  <a:gdLst>
                    <a:gd name="T0" fmla="*/ 22 w 131"/>
                    <a:gd name="T1" fmla="*/ 104 h 106"/>
                    <a:gd name="T2" fmla="*/ 36 w 131"/>
                    <a:gd name="T3" fmla="*/ 105 h 106"/>
                    <a:gd name="T4" fmla="*/ 50 w 131"/>
                    <a:gd name="T5" fmla="*/ 100 h 106"/>
                    <a:gd name="T6" fmla="*/ 64 w 131"/>
                    <a:gd name="T7" fmla="*/ 90 h 106"/>
                    <a:gd name="T8" fmla="*/ 76 w 131"/>
                    <a:gd name="T9" fmla="*/ 79 h 106"/>
                    <a:gd name="T10" fmla="*/ 82 w 131"/>
                    <a:gd name="T11" fmla="*/ 73 h 106"/>
                    <a:gd name="T12" fmla="*/ 98 w 131"/>
                    <a:gd name="T13" fmla="*/ 70 h 106"/>
                    <a:gd name="T14" fmla="*/ 114 w 131"/>
                    <a:gd name="T15" fmla="*/ 67 h 106"/>
                    <a:gd name="T16" fmla="*/ 124 w 131"/>
                    <a:gd name="T17" fmla="*/ 64 h 106"/>
                    <a:gd name="T18" fmla="*/ 128 w 131"/>
                    <a:gd name="T19" fmla="*/ 59 h 106"/>
                    <a:gd name="T20" fmla="*/ 130 w 131"/>
                    <a:gd name="T21" fmla="*/ 56 h 106"/>
                    <a:gd name="T22" fmla="*/ 131 w 131"/>
                    <a:gd name="T23" fmla="*/ 46 h 106"/>
                    <a:gd name="T24" fmla="*/ 123 w 131"/>
                    <a:gd name="T25" fmla="*/ 24 h 106"/>
                    <a:gd name="T26" fmla="*/ 123 w 131"/>
                    <a:gd name="T27" fmla="*/ 12 h 106"/>
                    <a:gd name="T28" fmla="*/ 94 w 131"/>
                    <a:gd name="T29" fmla="*/ 12 h 106"/>
                    <a:gd name="T30" fmla="*/ 89 w 131"/>
                    <a:gd name="T31" fmla="*/ 12 h 106"/>
                    <a:gd name="T32" fmla="*/ 94 w 131"/>
                    <a:gd name="T33" fmla="*/ 12 h 106"/>
                    <a:gd name="T34" fmla="*/ 88 w 131"/>
                    <a:gd name="T35" fmla="*/ 10 h 106"/>
                    <a:gd name="T36" fmla="*/ 73 w 131"/>
                    <a:gd name="T37" fmla="*/ 4 h 106"/>
                    <a:gd name="T38" fmla="*/ 61 w 131"/>
                    <a:gd name="T39" fmla="*/ 0 h 106"/>
                    <a:gd name="T40" fmla="*/ 50 w 131"/>
                    <a:gd name="T41" fmla="*/ 1 h 106"/>
                    <a:gd name="T42" fmla="*/ 50 w 131"/>
                    <a:gd name="T43" fmla="*/ 4 h 106"/>
                    <a:gd name="T44" fmla="*/ 48 w 131"/>
                    <a:gd name="T45" fmla="*/ 12 h 106"/>
                    <a:gd name="T46" fmla="*/ 44 w 131"/>
                    <a:gd name="T47" fmla="*/ 18 h 106"/>
                    <a:gd name="T48" fmla="*/ 45 w 131"/>
                    <a:gd name="T49" fmla="*/ 22 h 106"/>
                    <a:gd name="T50" fmla="*/ 34 w 131"/>
                    <a:gd name="T51" fmla="*/ 22 h 106"/>
                    <a:gd name="T52" fmla="*/ 17 w 131"/>
                    <a:gd name="T53" fmla="*/ 17 h 106"/>
                    <a:gd name="T54" fmla="*/ 7 w 131"/>
                    <a:gd name="T55" fmla="*/ 18 h 106"/>
                    <a:gd name="T56" fmla="*/ 2 w 131"/>
                    <a:gd name="T57" fmla="*/ 23 h 106"/>
                    <a:gd name="T58" fmla="*/ 0 w 131"/>
                    <a:gd name="T59" fmla="*/ 30 h 106"/>
                    <a:gd name="T60" fmla="*/ 2 w 131"/>
                    <a:gd name="T61" fmla="*/ 39 h 106"/>
                    <a:gd name="T62" fmla="*/ 12 w 131"/>
                    <a:gd name="T63" fmla="*/ 55 h 106"/>
                    <a:gd name="T64" fmla="*/ 15 w 131"/>
                    <a:gd name="T65" fmla="*/ 57 h 106"/>
                    <a:gd name="T66" fmla="*/ 17 w 131"/>
                    <a:gd name="T67" fmla="*/ 66 h 106"/>
                    <a:gd name="T68" fmla="*/ 15 w 131"/>
                    <a:gd name="T69" fmla="*/ 81 h 106"/>
                    <a:gd name="T70" fmla="*/ 14 w 131"/>
                    <a:gd name="T71" fmla="*/ 95 h 106"/>
                    <a:gd name="T72" fmla="*/ 16 w 131"/>
                    <a:gd name="T73" fmla="*/ 100 h 106"/>
                    <a:gd name="T74" fmla="*/ 22 w 131"/>
                    <a:gd name="T75" fmla="*/ 104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1" h="106">
                      <a:moveTo>
                        <a:pt x="22" y="104"/>
                      </a:moveTo>
                      <a:lnTo>
                        <a:pt x="22" y="104"/>
                      </a:lnTo>
                      <a:lnTo>
                        <a:pt x="28" y="106"/>
                      </a:lnTo>
                      <a:lnTo>
                        <a:pt x="36" y="105"/>
                      </a:lnTo>
                      <a:lnTo>
                        <a:pt x="43" y="103"/>
                      </a:lnTo>
                      <a:lnTo>
                        <a:pt x="50" y="100"/>
                      </a:lnTo>
                      <a:lnTo>
                        <a:pt x="57" y="96"/>
                      </a:lnTo>
                      <a:lnTo>
                        <a:pt x="64" y="90"/>
                      </a:lnTo>
                      <a:lnTo>
                        <a:pt x="76" y="79"/>
                      </a:lnTo>
                      <a:lnTo>
                        <a:pt x="76" y="79"/>
                      </a:lnTo>
                      <a:lnTo>
                        <a:pt x="78" y="75"/>
                      </a:lnTo>
                      <a:lnTo>
                        <a:pt x="82" y="73"/>
                      </a:lnTo>
                      <a:lnTo>
                        <a:pt x="89" y="71"/>
                      </a:lnTo>
                      <a:lnTo>
                        <a:pt x="98" y="70"/>
                      </a:lnTo>
                      <a:lnTo>
                        <a:pt x="106" y="68"/>
                      </a:lnTo>
                      <a:lnTo>
                        <a:pt x="114" y="67"/>
                      </a:lnTo>
                      <a:lnTo>
                        <a:pt x="121" y="65"/>
                      </a:lnTo>
                      <a:lnTo>
                        <a:pt x="124" y="64"/>
                      </a:lnTo>
                      <a:lnTo>
                        <a:pt x="126" y="62"/>
                      </a:lnTo>
                      <a:lnTo>
                        <a:pt x="128" y="59"/>
                      </a:lnTo>
                      <a:lnTo>
                        <a:pt x="130" y="56"/>
                      </a:lnTo>
                      <a:lnTo>
                        <a:pt x="130" y="56"/>
                      </a:lnTo>
                      <a:lnTo>
                        <a:pt x="131" y="50"/>
                      </a:lnTo>
                      <a:lnTo>
                        <a:pt x="131" y="46"/>
                      </a:lnTo>
                      <a:lnTo>
                        <a:pt x="126" y="36"/>
                      </a:lnTo>
                      <a:lnTo>
                        <a:pt x="123" y="24"/>
                      </a:lnTo>
                      <a:lnTo>
                        <a:pt x="123" y="17"/>
                      </a:lnTo>
                      <a:lnTo>
                        <a:pt x="123" y="12"/>
                      </a:lnTo>
                      <a:lnTo>
                        <a:pt x="123" y="12"/>
                      </a:lnTo>
                      <a:lnTo>
                        <a:pt x="94" y="12"/>
                      </a:lnTo>
                      <a:lnTo>
                        <a:pt x="94" y="12"/>
                      </a:lnTo>
                      <a:lnTo>
                        <a:pt x="89" y="12"/>
                      </a:lnTo>
                      <a:lnTo>
                        <a:pt x="89" y="12"/>
                      </a:lnTo>
                      <a:lnTo>
                        <a:pt x="94" y="12"/>
                      </a:lnTo>
                      <a:lnTo>
                        <a:pt x="94" y="12"/>
                      </a:lnTo>
                      <a:lnTo>
                        <a:pt x="88" y="10"/>
                      </a:lnTo>
                      <a:lnTo>
                        <a:pt x="83" y="8"/>
                      </a:lnTo>
                      <a:lnTo>
                        <a:pt x="73" y="4"/>
                      </a:lnTo>
                      <a:lnTo>
                        <a:pt x="67" y="1"/>
                      </a:lnTo>
                      <a:lnTo>
                        <a:pt x="61" y="0"/>
                      </a:lnTo>
                      <a:lnTo>
                        <a:pt x="56" y="0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50" y="4"/>
                      </a:lnTo>
                      <a:lnTo>
                        <a:pt x="50" y="7"/>
                      </a:lnTo>
                      <a:lnTo>
                        <a:pt x="48" y="12"/>
                      </a:lnTo>
                      <a:lnTo>
                        <a:pt x="44" y="16"/>
                      </a:lnTo>
                      <a:lnTo>
                        <a:pt x="44" y="18"/>
                      </a:lnTo>
                      <a:lnTo>
                        <a:pt x="45" y="22"/>
                      </a:lnTo>
                      <a:lnTo>
                        <a:pt x="45" y="22"/>
                      </a:lnTo>
                      <a:lnTo>
                        <a:pt x="40" y="23"/>
                      </a:lnTo>
                      <a:lnTo>
                        <a:pt x="34" y="22"/>
                      </a:lnTo>
                      <a:lnTo>
                        <a:pt x="23" y="18"/>
                      </a:lnTo>
                      <a:lnTo>
                        <a:pt x="17" y="17"/>
                      </a:lnTo>
                      <a:lnTo>
                        <a:pt x="11" y="17"/>
                      </a:lnTo>
                      <a:lnTo>
                        <a:pt x="7" y="18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0" y="30"/>
                      </a:lnTo>
                      <a:lnTo>
                        <a:pt x="1" y="34"/>
                      </a:lnTo>
                      <a:lnTo>
                        <a:pt x="2" y="39"/>
                      </a:lnTo>
                      <a:lnTo>
                        <a:pt x="7" y="47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5" y="57"/>
                      </a:lnTo>
                      <a:lnTo>
                        <a:pt x="16" y="59"/>
                      </a:lnTo>
                      <a:lnTo>
                        <a:pt x="17" y="66"/>
                      </a:lnTo>
                      <a:lnTo>
                        <a:pt x="16" y="74"/>
                      </a:lnTo>
                      <a:lnTo>
                        <a:pt x="15" y="81"/>
                      </a:lnTo>
                      <a:lnTo>
                        <a:pt x="14" y="89"/>
                      </a:lnTo>
                      <a:lnTo>
                        <a:pt x="14" y="95"/>
                      </a:lnTo>
                      <a:lnTo>
                        <a:pt x="15" y="98"/>
                      </a:lnTo>
                      <a:lnTo>
                        <a:pt x="16" y="100"/>
                      </a:lnTo>
                      <a:lnTo>
                        <a:pt x="18" y="103"/>
                      </a:lnTo>
                      <a:lnTo>
                        <a:pt x="22" y="104"/>
                      </a:lnTo>
                      <a:lnTo>
                        <a:pt x="22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3" name="Freeform: Shape 253"/>
                <p:cNvSpPr/>
                <p:nvPr/>
              </p:nvSpPr>
              <p:spPr bwMode="auto">
                <a:xfrm>
                  <a:off x="6799263" y="1966913"/>
                  <a:ext cx="4763" cy="4762"/>
                </a:xfrm>
                <a:custGeom>
                  <a:avLst/>
                  <a:gdLst>
                    <a:gd name="T0" fmla="*/ 1 w 5"/>
                    <a:gd name="T1" fmla="*/ 6 h 6"/>
                    <a:gd name="T2" fmla="*/ 1 w 5"/>
                    <a:gd name="T3" fmla="*/ 6 h 6"/>
                    <a:gd name="T4" fmla="*/ 5 w 5"/>
                    <a:gd name="T5" fmla="*/ 0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0 h 6"/>
                    <a:gd name="T12" fmla="*/ 1 w 5"/>
                    <a:gd name="T13" fmla="*/ 6 h 6"/>
                    <a:gd name="T14" fmla="*/ 1 w 5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6">
                      <a:moveTo>
                        <a:pt x="1" y="6"/>
                      </a:moveTo>
                      <a:lnTo>
                        <a:pt x="1" y="6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4" name="Freeform: Shape 254"/>
                <p:cNvSpPr/>
                <p:nvPr/>
              </p:nvSpPr>
              <p:spPr bwMode="auto">
                <a:xfrm>
                  <a:off x="6567488" y="1914525"/>
                  <a:ext cx="231775" cy="84137"/>
                </a:xfrm>
                <a:custGeom>
                  <a:avLst/>
                  <a:gdLst>
                    <a:gd name="T0" fmla="*/ 187 w 294"/>
                    <a:gd name="T1" fmla="*/ 35 h 107"/>
                    <a:gd name="T2" fmla="*/ 183 w 294"/>
                    <a:gd name="T3" fmla="*/ 33 h 107"/>
                    <a:gd name="T4" fmla="*/ 175 w 294"/>
                    <a:gd name="T5" fmla="*/ 25 h 107"/>
                    <a:gd name="T6" fmla="*/ 172 w 294"/>
                    <a:gd name="T7" fmla="*/ 22 h 107"/>
                    <a:gd name="T8" fmla="*/ 164 w 294"/>
                    <a:gd name="T9" fmla="*/ 21 h 107"/>
                    <a:gd name="T10" fmla="*/ 157 w 294"/>
                    <a:gd name="T11" fmla="*/ 22 h 107"/>
                    <a:gd name="T12" fmla="*/ 148 w 294"/>
                    <a:gd name="T13" fmla="*/ 31 h 107"/>
                    <a:gd name="T14" fmla="*/ 135 w 294"/>
                    <a:gd name="T15" fmla="*/ 48 h 107"/>
                    <a:gd name="T16" fmla="*/ 128 w 294"/>
                    <a:gd name="T17" fmla="*/ 52 h 107"/>
                    <a:gd name="T18" fmla="*/ 113 w 294"/>
                    <a:gd name="T19" fmla="*/ 53 h 107"/>
                    <a:gd name="T20" fmla="*/ 100 w 294"/>
                    <a:gd name="T21" fmla="*/ 47 h 107"/>
                    <a:gd name="T22" fmla="*/ 92 w 294"/>
                    <a:gd name="T23" fmla="*/ 37 h 107"/>
                    <a:gd name="T24" fmla="*/ 89 w 294"/>
                    <a:gd name="T25" fmla="*/ 22 h 107"/>
                    <a:gd name="T26" fmla="*/ 83 w 294"/>
                    <a:gd name="T27" fmla="*/ 27 h 107"/>
                    <a:gd name="T28" fmla="*/ 73 w 294"/>
                    <a:gd name="T29" fmla="*/ 36 h 107"/>
                    <a:gd name="T30" fmla="*/ 69 w 294"/>
                    <a:gd name="T31" fmla="*/ 39 h 107"/>
                    <a:gd name="T32" fmla="*/ 61 w 294"/>
                    <a:gd name="T33" fmla="*/ 41 h 107"/>
                    <a:gd name="T34" fmla="*/ 54 w 294"/>
                    <a:gd name="T35" fmla="*/ 40 h 107"/>
                    <a:gd name="T36" fmla="*/ 44 w 294"/>
                    <a:gd name="T37" fmla="*/ 31 h 107"/>
                    <a:gd name="T38" fmla="*/ 34 w 294"/>
                    <a:gd name="T39" fmla="*/ 18 h 107"/>
                    <a:gd name="T40" fmla="*/ 28 w 294"/>
                    <a:gd name="T41" fmla="*/ 3 h 107"/>
                    <a:gd name="T42" fmla="*/ 21 w 294"/>
                    <a:gd name="T43" fmla="*/ 0 h 107"/>
                    <a:gd name="T44" fmla="*/ 12 w 294"/>
                    <a:gd name="T45" fmla="*/ 3 h 107"/>
                    <a:gd name="T46" fmla="*/ 6 w 294"/>
                    <a:gd name="T47" fmla="*/ 10 h 107"/>
                    <a:gd name="T48" fmla="*/ 0 w 294"/>
                    <a:gd name="T49" fmla="*/ 27 h 107"/>
                    <a:gd name="T50" fmla="*/ 1 w 294"/>
                    <a:gd name="T51" fmla="*/ 43 h 107"/>
                    <a:gd name="T52" fmla="*/ 7 w 294"/>
                    <a:gd name="T53" fmla="*/ 58 h 107"/>
                    <a:gd name="T54" fmla="*/ 13 w 294"/>
                    <a:gd name="T55" fmla="*/ 65 h 107"/>
                    <a:gd name="T56" fmla="*/ 25 w 294"/>
                    <a:gd name="T57" fmla="*/ 76 h 107"/>
                    <a:gd name="T58" fmla="*/ 41 w 294"/>
                    <a:gd name="T59" fmla="*/ 85 h 107"/>
                    <a:gd name="T60" fmla="*/ 70 w 294"/>
                    <a:gd name="T61" fmla="*/ 101 h 107"/>
                    <a:gd name="T62" fmla="*/ 85 w 294"/>
                    <a:gd name="T63" fmla="*/ 105 h 107"/>
                    <a:gd name="T64" fmla="*/ 98 w 294"/>
                    <a:gd name="T65" fmla="*/ 107 h 107"/>
                    <a:gd name="T66" fmla="*/ 111 w 294"/>
                    <a:gd name="T67" fmla="*/ 106 h 107"/>
                    <a:gd name="T68" fmla="*/ 149 w 294"/>
                    <a:gd name="T69" fmla="*/ 94 h 107"/>
                    <a:gd name="T70" fmla="*/ 175 w 294"/>
                    <a:gd name="T71" fmla="*/ 88 h 107"/>
                    <a:gd name="T72" fmla="*/ 188 w 294"/>
                    <a:gd name="T73" fmla="*/ 87 h 107"/>
                    <a:gd name="T74" fmla="*/ 201 w 294"/>
                    <a:gd name="T75" fmla="*/ 90 h 107"/>
                    <a:gd name="T76" fmla="*/ 212 w 294"/>
                    <a:gd name="T77" fmla="*/ 94 h 107"/>
                    <a:gd name="T78" fmla="*/ 236 w 294"/>
                    <a:gd name="T79" fmla="*/ 95 h 107"/>
                    <a:gd name="T80" fmla="*/ 259 w 294"/>
                    <a:gd name="T81" fmla="*/ 89 h 107"/>
                    <a:gd name="T82" fmla="*/ 278 w 294"/>
                    <a:gd name="T83" fmla="*/ 77 h 107"/>
                    <a:gd name="T84" fmla="*/ 286 w 294"/>
                    <a:gd name="T85" fmla="*/ 68 h 107"/>
                    <a:gd name="T86" fmla="*/ 288 w 294"/>
                    <a:gd name="T87" fmla="*/ 66 h 107"/>
                    <a:gd name="T88" fmla="*/ 294 w 294"/>
                    <a:gd name="T89" fmla="*/ 66 h 107"/>
                    <a:gd name="T90" fmla="*/ 287 w 294"/>
                    <a:gd name="T91" fmla="*/ 53 h 107"/>
                    <a:gd name="T92" fmla="*/ 278 w 294"/>
                    <a:gd name="T93" fmla="*/ 43 h 107"/>
                    <a:gd name="T94" fmla="*/ 265 w 294"/>
                    <a:gd name="T95" fmla="*/ 37 h 107"/>
                    <a:gd name="T96" fmla="*/ 251 w 294"/>
                    <a:gd name="T97" fmla="*/ 33 h 107"/>
                    <a:gd name="T98" fmla="*/ 218 w 294"/>
                    <a:gd name="T99" fmla="*/ 33 h 107"/>
                    <a:gd name="T100" fmla="*/ 187 w 294"/>
                    <a:gd name="T101" fmla="*/ 3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4" h="107">
                      <a:moveTo>
                        <a:pt x="187" y="35"/>
                      </a:moveTo>
                      <a:lnTo>
                        <a:pt x="187" y="35"/>
                      </a:lnTo>
                      <a:lnTo>
                        <a:pt x="185" y="35"/>
                      </a:lnTo>
                      <a:lnTo>
                        <a:pt x="183" y="33"/>
                      </a:lnTo>
                      <a:lnTo>
                        <a:pt x="180" y="30"/>
                      </a:lnTo>
                      <a:lnTo>
                        <a:pt x="175" y="25"/>
                      </a:lnTo>
                      <a:lnTo>
                        <a:pt x="172" y="22"/>
                      </a:lnTo>
                      <a:lnTo>
                        <a:pt x="172" y="22"/>
                      </a:lnTo>
                      <a:lnTo>
                        <a:pt x="168" y="21"/>
                      </a:lnTo>
                      <a:lnTo>
                        <a:pt x="164" y="21"/>
                      </a:lnTo>
                      <a:lnTo>
                        <a:pt x="161" y="21"/>
                      </a:lnTo>
                      <a:lnTo>
                        <a:pt x="157" y="22"/>
                      </a:lnTo>
                      <a:lnTo>
                        <a:pt x="153" y="25"/>
                      </a:lnTo>
                      <a:lnTo>
                        <a:pt x="148" y="31"/>
                      </a:lnTo>
                      <a:lnTo>
                        <a:pt x="139" y="43"/>
                      </a:lnTo>
                      <a:lnTo>
                        <a:pt x="135" y="48"/>
                      </a:lnTo>
                      <a:lnTo>
                        <a:pt x="128" y="52"/>
                      </a:lnTo>
                      <a:lnTo>
                        <a:pt x="128" y="52"/>
                      </a:lnTo>
                      <a:lnTo>
                        <a:pt x="120" y="53"/>
                      </a:lnTo>
                      <a:lnTo>
                        <a:pt x="113" y="53"/>
                      </a:lnTo>
                      <a:lnTo>
                        <a:pt x="106" y="51"/>
                      </a:lnTo>
                      <a:lnTo>
                        <a:pt x="100" y="47"/>
                      </a:lnTo>
                      <a:lnTo>
                        <a:pt x="96" y="43"/>
                      </a:lnTo>
                      <a:lnTo>
                        <a:pt x="92" y="37"/>
                      </a:lnTo>
                      <a:lnTo>
                        <a:pt x="90" y="30"/>
                      </a:lnTo>
                      <a:lnTo>
                        <a:pt x="89" y="22"/>
                      </a:lnTo>
                      <a:lnTo>
                        <a:pt x="89" y="22"/>
                      </a:lnTo>
                      <a:lnTo>
                        <a:pt x="83" y="27"/>
                      </a:lnTo>
                      <a:lnTo>
                        <a:pt x="78" y="31"/>
                      </a:lnTo>
                      <a:lnTo>
                        <a:pt x="73" y="36"/>
                      </a:lnTo>
                      <a:lnTo>
                        <a:pt x="69" y="39"/>
                      </a:lnTo>
                      <a:lnTo>
                        <a:pt x="69" y="39"/>
                      </a:lnTo>
                      <a:lnTo>
                        <a:pt x="64" y="41"/>
                      </a:lnTo>
                      <a:lnTo>
                        <a:pt x="61" y="41"/>
                      </a:lnTo>
                      <a:lnTo>
                        <a:pt x="57" y="41"/>
                      </a:lnTo>
                      <a:lnTo>
                        <a:pt x="54" y="40"/>
                      </a:lnTo>
                      <a:lnTo>
                        <a:pt x="48" y="37"/>
                      </a:lnTo>
                      <a:lnTo>
                        <a:pt x="44" y="31"/>
                      </a:lnTo>
                      <a:lnTo>
                        <a:pt x="39" y="24"/>
                      </a:lnTo>
                      <a:lnTo>
                        <a:pt x="34" y="18"/>
                      </a:lnTo>
                      <a:lnTo>
                        <a:pt x="28" y="3"/>
                      </a:lnTo>
                      <a:lnTo>
                        <a:pt x="28" y="3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6" y="10"/>
                      </a:lnTo>
                      <a:lnTo>
                        <a:pt x="3" y="18"/>
                      </a:lnTo>
                      <a:lnTo>
                        <a:pt x="0" y="27"/>
                      </a:lnTo>
                      <a:lnTo>
                        <a:pt x="0" y="35"/>
                      </a:lnTo>
                      <a:lnTo>
                        <a:pt x="1" y="43"/>
                      </a:lnTo>
                      <a:lnTo>
                        <a:pt x="4" y="51"/>
                      </a:lnTo>
                      <a:lnTo>
                        <a:pt x="7" y="58"/>
                      </a:lnTo>
                      <a:lnTo>
                        <a:pt x="13" y="65"/>
                      </a:lnTo>
                      <a:lnTo>
                        <a:pt x="13" y="65"/>
                      </a:lnTo>
                      <a:lnTo>
                        <a:pt x="19" y="71"/>
                      </a:lnTo>
                      <a:lnTo>
                        <a:pt x="25" y="76"/>
                      </a:lnTo>
                      <a:lnTo>
                        <a:pt x="41" y="85"/>
                      </a:lnTo>
                      <a:lnTo>
                        <a:pt x="41" y="85"/>
                      </a:lnTo>
                      <a:lnTo>
                        <a:pt x="56" y="94"/>
                      </a:lnTo>
                      <a:lnTo>
                        <a:pt x="70" y="101"/>
                      </a:lnTo>
                      <a:lnTo>
                        <a:pt x="77" y="104"/>
                      </a:lnTo>
                      <a:lnTo>
                        <a:pt x="85" y="105"/>
                      </a:lnTo>
                      <a:lnTo>
                        <a:pt x="91" y="106"/>
                      </a:lnTo>
                      <a:lnTo>
                        <a:pt x="98" y="107"/>
                      </a:lnTo>
                      <a:lnTo>
                        <a:pt x="98" y="107"/>
                      </a:lnTo>
                      <a:lnTo>
                        <a:pt x="111" y="106"/>
                      </a:lnTo>
                      <a:lnTo>
                        <a:pt x="123" y="103"/>
                      </a:lnTo>
                      <a:lnTo>
                        <a:pt x="149" y="94"/>
                      </a:lnTo>
                      <a:lnTo>
                        <a:pt x="162" y="90"/>
                      </a:lnTo>
                      <a:lnTo>
                        <a:pt x="175" y="88"/>
                      </a:lnTo>
                      <a:lnTo>
                        <a:pt x="181" y="87"/>
                      </a:lnTo>
                      <a:lnTo>
                        <a:pt x="188" y="87"/>
                      </a:lnTo>
                      <a:lnTo>
                        <a:pt x="194" y="88"/>
                      </a:lnTo>
                      <a:lnTo>
                        <a:pt x="201" y="90"/>
                      </a:lnTo>
                      <a:lnTo>
                        <a:pt x="201" y="90"/>
                      </a:lnTo>
                      <a:lnTo>
                        <a:pt x="212" y="94"/>
                      </a:lnTo>
                      <a:lnTo>
                        <a:pt x="223" y="95"/>
                      </a:lnTo>
                      <a:lnTo>
                        <a:pt x="236" y="95"/>
                      </a:lnTo>
                      <a:lnTo>
                        <a:pt x="247" y="93"/>
                      </a:lnTo>
                      <a:lnTo>
                        <a:pt x="259" y="89"/>
                      </a:lnTo>
                      <a:lnTo>
                        <a:pt x="269" y="84"/>
                      </a:lnTo>
                      <a:lnTo>
                        <a:pt x="278" y="77"/>
                      </a:lnTo>
                      <a:lnTo>
                        <a:pt x="286" y="68"/>
                      </a:lnTo>
                      <a:lnTo>
                        <a:pt x="286" y="68"/>
                      </a:lnTo>
                      <a:lnTo>
                        <a:pt x="287" y="66"/>
                      </a:lnTo>
                      <a:lnTo>
                        <a:pt x="288" y="66"/>
                      </a:lnTo>
                      <a:lnTo>
                        <a:pt x="294" y="66"/>
                      </a:lnTo>
                      <a:lnTo>
                        <a:pt x="294" y="66"/>
                      </a:lnTo>
                      <a:lnTo>
                        <a:pt x="290" y="58"/>
                      </a:lnTo>
                      <a:lnTo>
                        <a:pt x="287" y="53"/>
                      </a:lnTo>
                      <a:lnTo>
                        <a:pt x="282" y="47"/>
                      </a:lnTo>
                      <a:lnTo>
                        <a:pt x="278" y="43"/>
                      </a:lnTo>
                      <a:lnTo>
                        <a:pt x="271" y="39"/>
                      </a:lnTo>
                      <a:lnTo>
                        <a:pt x="265" y="37"/>
                      </a:lnTo>
                      <a:lnTo>
                        <a:pt x="257" y="35"/>
                      </a:lnTo>
                      <a:lnTo>
                        <a:pt x="251" y="33"/>
                      </a:lnTo>
                      <a:lnTo>
                        <a:pt x="235" y="32"/>
                      </a:lnTo>
                      <a:lnTo>
                        <a:pt x="218" y="33"/>
                      </a:lnTo>
                      <a:lnTo>
                        <a:pt x="187" y="35"/>
                      </a:lnTo>
                      <a:lnTo>
                        <a:pt x="18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5" name="Freeform: Shape 255"/>
                <p:cNvSpPr/>
                <p:nvPr/>
              </p:nvSpPr>
              <p:spPr bwMode="auto">
                <a:xfrm>
                  <a:off x="6804025" y="1998663"/>
                  <a:ext cx="85725" cy="49212"/>
                </a:xfrm>
                <a:custGeom>
                  <a:avLst/>
                  <a:gdLst>
                    <a:gd name="T0" fmla="*/ 50 w 108"/>
                    <a:gd name="T1" fmla="*/ 15 h 62"/>
                    <a:gd name="T2" fmla="*/ 39 w 108"/>
                    <a:gd name="T3" fmla="*/ 17 h 62"/>
                    <a:gd name="T4" fmla="*/ 17 w 108"/>
                    <a:gd name="T5" fmla="*/ 16 h 62"/>
                    <a:gd name="T6" fmla="*/ 6 w 108"/>
                    <a:gd name="T7" fmla="*/ 16 h 62"/>
                    <a:gd name="T8" fmla="*/ 1 w 108"/>
                    <a:gd name="T9" fmla="*/ 20 h 62"/>
                    <a:gd name="T10" fmla="*/ 1 w 108"/>
                    <a:gd name="T11" fmla="*/ 25 h 62"/>
                    <a:gd name="T12" fmla="*/ 8 w 108"/>
                    <a:gd name="T13" fmla="*/ 33 h 62"/>
                    <a:gd name="T14" fmla="*/ 15 w 108"/>
                    <a:gd name="T15" fmla="*/ 50 h 62"/>
                    <a:gd name="T16" fmla="*/ 19 w 108"/>
                    <a:gd name="T17" fmla="*/ 60 h 62"/>
                    <a:gd name="T18" fmla="*/ 25 w 108"/>
                    <a:gd name="T19" fmla="*/ 62 h 62"/>
                    <a:gd name="T20" fmla="*/ 34 w 108"/>
                    <a:gd name="T21" fmla="*/ 58 h 62"/>
                    <a:gd name="T22" fmla="*/ 49 w 108"/>
                    <a:gd name="T23" fmla="*/ 52 h 62"/>
                    <a:gd name="T24" fmla="*/ 55 w 108"/>
                    <a:gd name="T25" fmla="*/ 50 h 62"/>
                    <a:gd name="T26" fmla="*/ 55 w 108"/>
                    <a:gd name="T27" fmla="*/ 42 h 62"/>
                    <a:gd name="T28" fmla="*/ 56 w 108"/>
                    <a:gd name="T29" fmla="*/ 41 h 62"/>
                    <a:gd name="T30" fmla="*/ 62 w 108"/>
                    <a:gd name="T31" fmla="*/ 40 h 62"/>
                    <a:gd name="T32" fmla="*/ 74 w 108"/>
                    <a:gd name="T33" fmla="*/ 44 h 62"/>
                    <a:gd name="T34" fmla="*/ 86 w 108"/>
                    <a:gd name="T35" fmla="*/ 49 h 62"/>
                    <a:gd name="T36" fmla="*/ 97 w 108"/>
                    <a:gd name="T37" fmla="*/ 52 h 62"/>
                    <a:gd name="T38" fmla="*/ 103 w 108"/>
                    <a:gd name="T39" fmla="*/ 49 h 62"/>
                    <a:gd name="T40" fmla="*/ 105 w 108"/>
                    <a:gd name="T41" fmla="*/ 47 h 62"/>
                    <a:gd name="T42" fmla="*/ 107 w 108"/>
                    <a:gd name="T43" fmla="*/ 36 h 62"/>
                    <a:gd name="T44" fmla="*/ 108 w 108"/>
                    <a:gd name="T45" fmla="*/ 30 h 62"/>
                    <a:gd name="T46" fmla="*/ 107 w 108"/>
                    <a:gd name="T47" fmla="*/ 27 h 62"/>
                    <a:gd name="T48" fmla="*/ 99 w 108"/>
                    <a:gd name="T49" fmla="*/ 30 h 62"/>
                    <a:gd name="T50" fmla="*/ 95 w 108"/>
                    <a:gd name="T51" fmla="*/ 30 h 62"/>
                    <a:gd name="T52" fmla="*/ 90 w 108"/>
                    <a:gd name="T53" fmla="*/ 29 h 62"/>
                    <a:gd name="T54" fmla="*/ 88 w 108"/>
                    <a:gd name="T55" fmla="*/ 23 h 62"/>
                    <a:gd name="T56" fmla="*/ 90 w 108"/>
                    <a:gd name="T57" fmla="*/ 15 h 62"/>
                    <a:gd name="T58" fmla="*/ 89 w 108"/>
                    <a:gd name="T59" fmla="*/ 12 h 62"/>
                    <a:gd name="T60" fmla="*/ 81 w 108"/>
                    <a:gd name="T61" fmla="*/ 9 h 62"/>
                    <a:gd name="T62" fmla="*/ 63 w 108"/>
                    <a:gd name="T63" fmla="*/ 5 h 62"/>
                    <a:gd name="T64" fmla="*/ 55 w 108"/>
                    <a:gd name="T65" fmla="*/ 0 h 62"/>
                    <a:gd name="T66" fmla="*/ 55 w 108"/>
                    <a:gd name="T67" fmla="*/ 9 h 62"/>
                    <a:gd name="T68" fmla="*/ 50 w 108"/>
                    <a:gd name="T69" fmla="*/ 1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8" h="62">
                      <a:moveTo>
                        <a:pt x="50" y="15"/>
                      </a:moveTo>
                      <a:lnTo>
                        <a:pt x="50" y="15"/>
                      </a:lnTo>
                      <a:lnTo>
                        <a:pt x="45" y="16"/>
                      </a:lnTo>
                      <a:lnTo>
                        <a:pt x="39" y="17"/>
                      </a:lnTo>
                      <a:lnTo>
                        <a:pt x="29" y="16"/>
                      </a:lnTo>
                      <a:lnTo>
                        <a:pt x="17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1" y="20"/>
                      </a:lnTo>
                      <a:lnTo>
                        <a:pt x="0" y="22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8" y="33"/>
                      </a:lnTo>
                      <a:lnTo>
                        <a:pt x="12" y="42"/>
                      </a:lnTo>
                      <a:lnTo>
                        <a:pt x="15" y="50"/>
                      </a:lnTo>
                      <a:lnTo>
                        <a:pt x="19" y="60"/>
                      </a:lnTo>
                      <a:lnTo>
                        <a:pt x="19" y="60"/>
                      </a:lnTo>
                      <a:lnTo>
                        <a:pt x="22" y="62"/>
                      </a:lnTo>
                      <a:lnTo>
                        <a:pt x="25" y="62"/>
                      </a:lnTo>
                      <a:lnTo>
                        <a:pt x="30" y="61"/>
                      </a:lnTo>
                      <a:lnTo>
                        <a:pt x="34" y="58"/>
                      </a:lnTo>
                      <a:lnTo>
                        <a:pt x="45" y="53"/>
                      </a:lnTo>
                      <a:lnTo>
                        <a:pt x="49" y="52"/>
                      </a:lnTo>
                      <a:lnTo>
                        <a:pt x="55" y="50"/>
                      </a:lnTo>
                      <a:lnTo>
                        <a:pt x="55" y="50"/>
                      </a:lnTo>
                      <a:lnTo>
                        <a:pt x="55" y="45"/>
                      </a:lnTo>
                      <a:lnTo>
                        <a:pt x="55" y="42"/>
                      </a:lnTo>
                      <a:lnTo>
                        <a:pt x="56" y="41"/>
                      </a:lnTo>
                      <a:lnTo>
                        <a:pt x="56" y="41"/>
                      </a:lnTo>
                      <a:lnTo>
                        <a:pt x="58" y="40"/>
                      </a:lnTo>
                      <a:lnTo>
                        <a:pt x="62" y="40"/>
                      </a:lnTo>
                      <a:lnTo>
                        <a:pt x="67" y="41"/>
                      </a:lnTo>
                      <a:lnTo>
                        <a:pt x="74" y="44"/>
                      </a:lnTo>
                      <a:lnTo>
                        <a:pt x="80" y="47"/>
                      </a:lnTo>
                      <a:lnTo>
                        <a:pt x="86" y="49"/>
                      </a:lnTo>
                      <a:lnTo>
                        <a:pt x="91" y="52"/>
                      </a:lnTo>
                      <a:lnTo>
                        <a:pt x="97" y="52"/>
                      </a:lnTo>
                      <a:lnTo>
                        <a:pt x="100" y="50"/>
                      </a:lnTo>
                      <a:lnTo>
                        <a:pt x="103" y="49"/>
                      </a:lnTo>
                      <a:lnTo>
                        <a:pt x="103" y="49"/>
                      </a:lnTo>
                      <a:lnTo>
                        <a:pt x="105" y="47"/>
                      </a:lnTo>
                      <a:lnTo>
                        <a:pt x="105" y="44"/>
                      </a:lnTo>
                      <a:lnTo>
                        <a:pt x="107" y="36"/>
                      </a:lnTo>
                      <a:lnTo>
                        <a:pt x="107" y="36"/>
                      </a:lnTo>
                      <a:lnTo>
                        <a:pt x="108" y="30"/>
                      </a:lnTo>
                      <a:lnTo>
                        <a:pt x="108" y="28"/>
                      </a:lnTo>
                      <a:lnTo>
                        <a:pt x="107" y="27"/>
                      </a:lnTo>
                      <a:lnTo>
                        <a:pt x="105" y="28"/>
                      </a:lnTo>
                      <a:lnTo>
                        <a:pt x="99" y="30"/>
                      </a:lnTo>
                      <a:lnTo>
                        <a:pt x="97" y="30"/>
                      </a:lnTo>
                      <a:lnTo>
                        <a:pt x="95" y="30"/>
                      </a:lnTo>
                      <a:lnTo>
                        <a:pt x="95" y="30"/>
                      </a:lnTo>
                      <a:lnTo>
                        <a:pt x="90" y="29"/>
                      </a:lnTo>
                      <a:lnTo>
                        <a:pt x="88" y="27"/>
                      </a:lnTo>
                      <a:lnTo>
                        <a:pt x="88" y="23"/>
                      </a:lnTo>
                      <a:lnTo>
                        <a:pt x="89" y="21"/>
                      </a:lnTo>
                      <a:lnTo>
                        <a:pt x="90" y="15"/>
                      </a:lnTo>
                      <a:lnTo>
                        <a:pt x="90" y="13"/>
                      </a:lnTo>
                      <a:lnTo>
                        <a:pt x="89" y="12"/>
                      </a:lnTo>
                      <a:lnTo>
                        <a:pt x="89" y="12"/>
                      </a:lnTo>
                      <a:lnTo>
                        <a:pt x="81" y="9"/>
                      </a:lnTo>
                      <a:lnTo>
                        <a:pt x="72" y="7"/>
                      </a:lnTo>
                      <a:lnTo>
                        <a:pt x="63" y="5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56" y="5"/>
                      </a:lnTo>
                      <a:lnTo>
                        <a:pt x="55" y="9"/>
                      </a:lnTo>
                      <a:lnTo>
                        <a:pt x="54" y="13"/>
                      </a:lnTo>
                      <a:lnTo>
                        <a:pt x="50" y="15"/>
                      </a:lnTo>
                      <a:lnTo>
                        <a:pt x="5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6" name="Freeform: Shape 256"/>
                <p:cNvSpPr/>
                <p:nvPr/>
              </p:nvSpPr>
              <p:spPr bwMode="auto">
                <a:xfrm>
                  <a:off x="6638925" y="2006600"/>
                  <a:ext cx="565150" cy="433387"/>
                </a:xfrm>
                <a:custGeom>
                  <a:avLst/>
                  <a:gdLst>
                    <a:gd name="T0" fmla="*/ 485 w 712"/>
                    <a:gd name="T1" fmla="*/ 137 h 546"/>
                    <a:gd name="T2" fmla="*/ 450 w 712"/>
                    <a:gd name="T3" fmla="*/ 126 h 546"/>
                    <a:gd name="T4" fmla="*/ 401 w 712"/>
                    <a:gd name="T5" fmla="*/ 134 h 546"/>
                    <a:gd name="T6" fmla="*/ 354 w 712"/>
                    <a:gd name="T7" fmla="*/ 103 h 546"/>
                    <a:gd name="T8" fmla="*/ 317 w 712"/>
                    <a:gd name="T9" fmla="*/ 77 h 546"/>
                    <a:gd name="T10" fmla="*/ 232 w 712"/>
                    <a:gd name="T11" fmla="*/ 105 h 546"/>
                    <a:gd name="T12" fmla="*/ 214 w 712"/>
                    <a:gd name="T13" fmla="*/ 79 h 546"/>
                    <a:gd name="T14" fmla="*/ 179 w 712"/>
                    <a:gd name="T15" fmla="*/ 85 h 546"/>
                    <a:gd name="T16" fmla="*/ 189 w 712"/>
                    <a:gd name="T17" fmla="*/ 31 h 546"/>
                    <a:gd name="T18" fmla="*/ 127 w 712"/>
                    <a:gd name="T19" fmla="*/ 30 h 546"/>
                    <a:gd name="T20" fmla="*/ 100 w 712"/>
                    <a:gd name="T21" fmla="*/ 53 h 546"/>
                    <a:gd name="T22" fmla="*/ 97 w 712"/>
                    <a:gd name="T23" fmla="*/ 82 h 546"/>
                    <a:gd name="T24" fmla="*/ 78 w 712"/>
                    <a:gd name="T25" fmla="*/ 119 h 546"/>
                    <a:gd name="T26" fmla="*/ 52 w 712"/>
                    <a:gd name="T27" fmla="*/ 85 h 546"/>
                    <a:gd name="T28" fmla="*/ 59 w 712"/>
                    <a:gd name="T29" fmla="*/ 57 h 546"/>
                    <a:gd name="T30" fmla="*/ 89 w 712"/>
                    <a:gd name="T31" fmla="*/ 15 h 546"/>
                    <a:gd name="T32" fmla="*/ 72 w 712"/>
                    <a:gd name="T33" fmla="*/ 3 h 546"/>
                    <a:gd name="T34" fmla="*/ 41 w 712"/>
                    <a:gd name="T35" fmla="*/ 31 h 546"/>
                    <a:gd name="T36" fmla="*/ 11 w 712"/>
                    <a:gd name="T37" fmla="*/ 47 h 546"/>
                    <a:gd name="T38" fmla="*/ 11 w 712"/>
                    <a:gd name="T39" fmla="*/ 123 h 546"/>
                    <a:gd name="T40" fmla="*/ 49 w 712"/>
                    <a:gd name="T41" fmla="*/ 194 h 546"/>
                    <a:gd name="T42" fmla="*/ 124 w 712"/>
                    <a:gd name="T43" fmla="*/ 185 h 546"/>
                    <a:gd name="T44" fmla="*/ 166 w 712"/>
                    <a:gd name="T45" fmla="*/ 176 h 546"/>
                    <a:gd name="T46" fmla="*/ 196 w 712"/>
                    <a:gd name="T47" fmla="*/ 172 h 546"/>
                    <a:gd name="T48" fmla="*/ 214 w 712"/>
                    <a:gd name="T49" fmla="*/ 201 h 546"/>
                    <a:gd name="T50" fmla="*/ 229 w 712"/>
                    <a:gd name="T51" fmla="*/ 194 h 546"/>
                    <a:gd name="T52" fmla="*/ 252 w 712"/>
                    <a:gd name="T53" fmla="*/ 209 h 546"/>
                    <a:gd name="T54" fmla="*/ 277 w 712"/>
                    <a:gd name="T55" fmla="*/ 202 h 546"/>
                    <a:gd name="T56" fmla="*/ 303 w 712"/>
                    <a:gd name="T57" fmla="*/ 220 h 546"/>
                    <a:gd name="T58" fmla="*/ 328 w 712"/>
                    <a:gd name="T59" fmla="*/ 235 h 546"/>
                    <a:gd name="T60" fmla="*/ 347 w 712"/>
                    <a:gd name="T61" fmla="*/ 260 h 546"/>
                    <a:gd name="T62" fmla="*/ 370 w 712"/>
                    <a:gd name="T63" fmla="*/ 279 h 546"/>
                    <a:gd name="T64" fmla="*/ 357 w 712"/>
                    <a:gd name="T65" fmla="*/ 341 h 546"/>
                    <a:gd name="T66" fmla="*/ 364 w 712"/>
                    <a:gd name="T67" fmla="*/ 374 h 546"/>
                    <a:gd name="T68" fmla="*/ 266 w 712"/>
                    <a:gd name="T69" fmla="*/ 385 h 546"/>
                    <a:gd name="T70" fmla="*/ 296 w 712"/>
                    <a:gd name="T71" fmla="*/ 419 h 546"/>
                    <a:gd name="T72" fmla="*/ 336 w 712"/>
                    <a:gd name="T73" fmla="*/ 437 h 546"/>
                    <a:gd name="T74" fmla="*/ 378 w 712"/>
                    <a:gd name="T75" fmla="*/ 446 h 546"/>
                    <a:gd name="T76" fmla="*/ 442 w 712"/>
                    <a:gd name="T77" fmla="*/ 469 h 546"/>
                    <a:gd name="T78" fmla="*/ 484 w 712"/>
                    <a:gd name="T79" fmla="*/ 500 h 546"/>
                    <a:gd name="T80" fmla="*/ 522 w 712"/>
                    <a:gd name="T81" fmla="*/ 512 h 546"/>
                    <a:gd name="T82" fmla="*/ 563 w 712"/>
                    <a:gd name="T83" fmla="*/ 533 h 546"/>
                    <a:gd name="T84" fmla="*/ 505 w 712"/>
                    <a:gd name="T85" fmla="*/ 450 h 546"/>
                    <a:gd name="T86" fmla="*/ 531 w 712"/>
                    <a:gd name="T87" fmla="*/ 442 h 546"/>
                    <a:gd name="T88" fmla="*/ 589 w 712"/>
                    <a:gd name="T89" fmla="*/ 504 h 546"/>
                    <a:gd name="T90" fmla="*/ 617 w 712"/>
                    <a:gd name="T91" fmla="*/ 477 h 546"/>
                    <a:gd name="T92" fmla="*/ 587 w 712"/>
                    <a:gd name="T93" fmla="*/ 421 h 546"/>
                    <a:gd name="T94" fmla="*/ 514 w 712"/>
                    <a:gd name="T95" fmla="*/ 338 h 546"/>
                    <a:gd name="T96" fmla="*/ 537 w 712"/>
                    <a:gd name="T97" fmla="*/ 319 h 546"/>
                    <a:gd name="T98" fmla="*/ 599 w 712"/>
                    <a:gd name="T99" fmla="*/ 371 h 546"/>
                    <a:gd name="T100" fmla="*/ 627 w 712"/>
                    <a:gd name="T101" fmla="*/ 393 h 546"/>
                    <a:gd name="T102" fmla="*/ 662 w 712"/>
                    <a:gd name="T103" fmla="*/ 393 h 546"/>
                    <a:gd name="T104" fmla="*/ 712 w 712"/>
                    <a:gd name="T105" fmla="*/ 353 h 546"/>
                    <a:gd name="T106" fmla="*/ 683 w 712"/>
                    <a:gd name="T107" fmla="*/ 320 h 546"/>
                    <a:gd name="T108" fmla="*/ 647 w 712"/>
                    <a:gd name="T109" fmla="*/ 297 h 546"/>
                    <a:gd name="T110" fmla="*/ 581 w 712"/>
                    <a:gd name="T111" fmla="*/ 264 h 546"/>
                    <a:gd name="T112" fmla="*/ 526 w 712"/>
                    <a:gd name="T113" fmla="*/ 221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12" h="546">
                      <a:moveTo>
                        <a:pt x="523" y="169"/>
                      </a:moveTo>
                      <a:lnTo>
                        <a:pt x="523" y="169"/>
                      </a:lnTo>
                      <a:lnTo>
                        <a:pt x="520" y="162"/>
                      </a:lnTo>
                      <a:lnTo>
                        <a:pt x="516" y="157"/>
                      </a:lnTo>
                      <a:lnTo>
                        <a:pt x="509" y="153"/>
                      </a:lnTo>
                      <a:lnTo>
                        <a:pt x="503" y="149"/>
                      </a:lnTo>
                      <a:lnTo>
                        <a:pt x="496" y="146"/>
                      </a:lnTo>
                      <a:lnTo>
                        <a:pt x="491" y="143"/>
                      </a:lnTo>
                      <a:lnTo>
                        <a:pt x="485" y="137"/>
                      </a:lnTo>
                      <a:lnTo>
                        <a:pt x="479" y="129"/>
                      </a:lnTo>
                      <a:lnTo>
                        <a:pt x="479" y="129"/>
                      </a:lnTo>
                      <a:lnTo>
                        <a:pt x="477" y="127"/>
                      </a:lnTo>
                      <a:lnTo>
                        <a:pt x="475" y="124"/>
                      </a:lnTo>
                      <a:lnTo>
                        <a:pt x="472" y="122"/>
                      </a:lnTo>
                      <a:lnTo>
                        <a:pt x="470" y="121"/>
                      </a:lnTo>
                      <a:lnTo>
                        <a:pt x="463" y="121"/>
                      </a:lnTo>
                      <a:lnTo>
                        <a:pt x="456" y="123"/>
                      </a:lnTo>
                      <a:lnTo>
                        <a:pt x="450" y="126"/>
                      </a:lnTo>
                      <a:lnTo>
                        <a:pt x="442" y="129"/>
                      </a:lnTo>
                      <a:lnTo>
                        <a:pt x="428" y="136"/>
                      </a:lnTo>
                      <a:lnTo>
                        <a:pt x="428" y="136"/>
                      </a:lnTo>
                      <a:lnTo>
                        <a:pt x="422" y="138"/>
                      </a:lnTo>
                      <a:lnTo>
                        <a:pt x="417" y="139"/>
                      </a:lnTo>
                      <a:lnTo>
                        <a:pt x="412" y="139"/>
                      </a:lnTo>
                      <a:lnTo>
                        <a:pt x="407" y="138"/>
                      </a:lnTo>
                      <a:lnTo>
                        <a:pt x="404" y="137"/>
                      </a:lnTo>
                      <a:lnTo>
                        <a:pt x="401" y="134"/>
                      </a:lnTo>
                      <a:lnTo>
                        <a:pt x="394" y="127"/>
                      </a:lnTo>
                      <a:lnTo>
                        <a:pt x="380" y="111"/>
                      </a:lnTo>
                      <a:lnTo>
                        <a:pt x="373" y="104"/>
                      </a:lnTo>
                      <a:lnTo>
                        <a:pt x="369" y="102"/>
                      </a:lnTo>
                      <a:lnTo>
                        <a:pt x="364" y="99"/>
                      </a:lnTo>
                      <a:lnTo>
                        <a:pt x="364" y="99"/>
                      </a:lnTo>
                      <a:lnTo>
                        <a:pt x="362" y="101"/>
                      </a:lnTo>
                      <a:lnTo>
                        <a:pt x="357" y="102"/>
                      </a:lnTo>
                      <a:lnTo>
                        <a:pt x="354" y="103"/>
                      </a:lnTo>
                      <a:lnTo>
                        <a:pt x="353" y="103"/>
                      </a:lnTo>
                      <a:lnTo>
                        <a:pt x="352" y="102"/>
                      </a:lnTo>
                      <a:lnTo>
                        <a:pt x="352" y="102"/>
                      </a:lnTo>
                      <a:lnTo>
                        <a:pt x="348" y="91"/>
                      </a:lnTo>
                      <a:lnTo>
                        <a:pt x="343" y="85"/>
                      </a:lnTo>
                      <a:lnTo>
                        <a:pt x="337" y="80"/>
                      </a:lnTo>
                      <a:lnTo>
                        <a:pt x="331" y="78"/>
                      </a:lnTo>
                      <a:lnTo>
                        <a:pt x="323" y="77"/>
                      </a:lnTo>
                      <a:lnTo>
                        <a:pt x="317" y="77"/>
                      </a:lnTo>
                      <a:lnTo>
                        <a:pt x="307" y="79"/>
                      </a:lnTo>
                      <a:lnTo>
                        <a:pt x="299" y="82"/>
                      </a:lnTo>
                      <a:lnTo>
                        <a:pt x="282" y="89"/>
                      </a:lnTo>
                      <a:lnTo>
                        <a:pt x="264" y="97"/>
                      </a:lnTo>
                      <a:lnTo>
                        <a:pt x="256" y="101"/>
                      </a:lnTo>
                      <a:lnTo>
                        <a:pt x="248" y="103"/>
                      </a:lnTo>
                      <a:lnTo>
                        <a:pt x="240" y="105"/>
                      </a:lnTo>
                      <a:lnTo>
                        <a:pt x="232" y="105"/>
                      </a:lnTo>
                      <a:lnTo>
                        <a:pt x="232" y="105"/>
                      </a:lnTo>
                      <a:lnTo>
                        <a:pt x="229" y="104"/>
                      </a:lnTo>
                      <a:lnTo>
                        <a:pt x="226" y="102"/>
                      </a:lnTo>
                      <a:lnTo>
                        <a:pt x="224" y="97"/>
                      </a:lnTo>
                      <a:lnTo>
                        <a:pt x="223" y="93"/>
                      </a:lnTo>
                      <a:lnTo>
                        <a:pt x="222" y="82"/>
                      </a:lnTo>
                      <a:lnTo>
                        <a:pt x="223" y="72"/>
                      </a:lnTo>
                      <a:lnTo>
                        <a:pt x="223" y="72"/>
                      </a:lnTo>
                      <a:lnTo>
                        <a:pt x="219" y="76"/>
                      </a:lnTo>
                      <a:lnTo>
                        <a:pt x="214" y="79"/>
                      </a:lnTo>
                      <a:lnTo>
                        <a:pt x="207" y="87"/>
                      </a:lnTo>
                      <a:lnTo>
                        <a:pt x="200" y="95"/>
                      </a:lnTo>
                      <a:lnTo>
                        <a:pt x="197" y="97"/>
                      </a:lnTo>
                      <a:lnTo>
                        <a:pt x="193" y="99"/>
                      </a:lnTo>
                      <a:lnTo>
                        <a:pt x="193" y="99"/>
                      </a:lnTo>
                      <a:lnTo>
                        <a:pt x="190" y="99"/>
                      </a:lnTo>
                      <a:lnTo>
                        <a:pt x="188" y="98"/>
                      </a:lnTo>
                      <a:lnTo>
                        <a:pt x="183" y="93"/>
                      </a:lnTo>
                      <a:lnTo>
                        <a:pt x="179" y="85"/>
                      </a:lnTo>
                      <a:lnTo>
                        <a:pt x="175" y="77"/>
                      </a:lnTo>
                      <a:lnTo>
                        <a:pt x="175" y="77"/>
                      </a:lnTo>
                      <a:lnTo>
                        <a:pt x="173" y="70"/>
                      </a:lnTo>
                      <a:lnTo>
                        <a:pt x="173" y="64"/>
                      </a:lnTo>
                      <a:lnTo>
                        <a:pt x="173" y="58"/>
                      </a:lnTo>
                      <a:lnTo>
                        <a:pt x="175" y="53"/>
                      </a:lnTo>
                      <a:lnTo>
                        <a:pt x="181" y="43"/>
                      </a:lnTo>
                      <a:lnTo>
                        <a:pt x="189" y="31"/>
                      </a:lnTo>
                      <a:lnTo>
                        <a:pt x="189" y="31"/>
                      </a:lnTo>
                      <a:lnTo>
                        <a:pt x="182" y="32"/>
                      </a:lnTo>
                      <a:lnTo>
                        <a:pt x="177" y="30"/>
                      </a:lnTo>
                      <a:lnTo>
                        <a:pt x="164" y="27"/>
                      </a:lnTo>
                      <a:lnTo>
                        <a:pt x="164" y="27"/>
                      </a:lnTo>
                      <a:lnTo>
                        <a:pt x="150" y="26"/>
                      </a:lnTo>
                      <a:lnTo>
                        <a:pt x="145" y="26"/>
                      </a:lnTo>
                      <a:lnTo>
                        <a:pt x="138" y="27"/>
                      </a:lnTo>
                      <a:lnTo>
                        <a:pt x="132" y="28"/>
                      </a:lnTo>
                      <a:lnTo>
                        <a:pt x="127" y="30"/>
                      </a:lnTo>
                      <a:lnTo>
                        <a:pt x="121" y="33"/>
                      </a:lnTo>
                      <a:lnTo>
                        <a:pt x="116" y="38"/>
                      </a:lnTo>
                      <a:lnTo>
                        <a:pt x="116" y="38"/>
                      </a:lnTo>
                      <a:lnTo>
                        <a:pt x="117" y="41"/>
                      </a:lnTo>
                      <a:lnTo>
                        <a:pt x="120" y="47"/>
                      </a:lnTo>
                      <a:lnTo>
                        <a:pt x="120" y="47"/>
                      </a:lnTo>
                      <a:lnTo>
                        <a:pt x="113" y="49"/>
                      </a:lnTo>
                      <a:lnTo>
                        <a:pt x="106" y="51"/>
                      </a:lnTo>
                      <a:lnTo>
                        <a:pt x="100" y="53"/>
                      </a:lnTo>
                      <a:lnTo>
                        <a:pt x="95" y="54"/>
                      </a:lnTo>
                      <a:lnTo>
                        <a:pt x="91" y="57"/>
                      </a:lnTo>
                      <a:lnTo>
                        <a:pt x="89" y="62"/>
                      </a:lnTo>
                      <a:lnTo>
                        <a:pt x="89" y="68"/>
                      </a:lnTo>
                      <a:lnTo>
                        <a:pt x="91" y="77"/>
                      </a:lnTo>
                      <a:lnTo>
                        <a:pt x="91" y="77"/>
                      </a:lnTo>
                      <a:lnTo>
                        <a:pt x="92" y="80"/>
                      </a:lnTo>
                      <a:lnTo>
                        <a:pt x="95" y="81"/>
                      </a:lnTo>
                      <a:lnTo>
                        <a:pt x="97" y="82"/>
                      </a:lnTo>
                      <a:lnTo>
                        <a:pt x="100" y="82"/>
                      </a:lnTo>
                      <a:lnTo>
                        <a:pt x="100" y="82"/>
                      </a:lnTo>
                      <a:lnTo>
                        <a:pt x="102" y="90"/>
                      </a:lnTo>
                      <a:lnTo>
                        <a:pt x="99" y="99"/>
                      </a:lnTo>
                      <a:lnTo>
                        <a:pt x="97" y="106"/>
                      </a:lnTo>
                      <a:lnTo>
                        <a:pt x="92" y="113"/>
                      </a:lnTo>
                      <a:lnTo>
                        <a:pt x="87" y="116"/>
                      </a:lnTo>
                      <a:lnTo>
                        <a:pt x="81" y="119"/>
                      </a:lnTo>
                      <a:lnTo>
                        <a:pt x="78" y="119"/>
                      </a:lnTo>
                      <a:lnTo>
                        <a:pt x="75" y="119"/>
                      </a:lnTo>
                      <a:lnTo>
                        <a:pt x="72" y="116"/>
                      </a:lnTo>
                      <a:lnTo>
                        <a:pt x="69" y="114"/>
                      </a:lnTo>
                      <a:lnTo>
                        <a:pt x="69" y="114"/>
                      </a:lnTo>
                      <a:lnTo>
                        <a:pt x="62" y="107"/>
                      </a:lnTo>
                      <a:lnTo>
                        <a:pt x="58" y="102"/>
                      </a:lnTo>
                      <a:lnTo>
                        <a:pt x="55" y="97"/>
                      </a:lnTo>
                      <a:lnTo>
                        <a:pt x="53" y="91"/>
                      </a:lnTo>
                      <a:lnTo>
                        <a:pt x="52" y="85"/>
                      </a:lnTo>
                      <a:lnTo>
                        <a:pt x="52" y="79"/>
                      </a:lnTo>
                      <a:lnTo>
                        <a:pt x="53" y="72"/>
                      </a:lnTo>
                      <a:lnTo>
                        <a:pt x="53" y="72"/>
                      </a:lnTo>
                      <a:lnTo>
                        <a:pt x="54" y="69"/>
                      </a:lnTo>
                      <a:lnTo>
                        <a:pt x="57" y="66"/>
                      </a:lnTo>
                      <a:lnTo>
                        <a:pt x="59" y="64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57"/>
                      </a:lnTo>
                      <a:lnTo>
                        <a:pt x="59" y="53"/>
                      </a:lnTo>
                      <a:lnTo>
                        <a:pt x="61" y="48"/>
                      </a:lnTo>
                      <a:lnTo>
                        <a:pt x="62" y="45"/>
                      </a:lnTo>
                      <a:lnTo>
                        <a:pt x="66" y="39"/>
                      </a:lnTo>
                      <a:lnTo>
                        <a:pt x="72" y="35"/>
                      </a:lnTo>
                      <a:lnTo>
                        <a:pt x="78" y="30"/>
                      </a:lnTo>
                      <a:lnTo>
                        <a:pt x="83" y="26"/>
                      </a:lnTo>
                      <a:lnTo>
                        <a:pt x="88" y="19"/>
                      </a:lnTo>
                      <a:lnTo>
                        <a:pt x="89" y="15"/>
                      </a:lnTo>
                      <a:lnTo>
                        <a:pt x="89" y="12"/>
                      </a:lnTo>
                      <a:lnTo>
                        <a:pt x="89" y="12"/>
                      </a:lnTo>
                      <a:lnTo>
                        <a:pt x="89" y="10"/>
                      </a:lnTo>
                      <a:lnTo>
                        <a:pt x="87" y="6"/>
                      </a:lnTo>
                      <a:lnTo>
                        <a:pt x="83" y="3"/>
                      </a:lnTo>
                      <a:lnTo>
                        <a:pt x="80" y="2"/>
                      </a:lnTo>
                      <a:lnTo>
                        <a:pt x="78" y="0"/>
                      </a:lnTo>
                      <a:lnTo>
                        <a:pt x="74" y="0"/>
                      </a:lnTo>
                      <a:lnTo>
                        <a:pt x="72" y="3"/>
                      </a:lnTo>
                      <a:lnTo>
                        <a:pt x="72" y="3"/>
                      </a:lnTo>
                      <a:lnTo>
                        <a:pt x="67" y="6"/>
                      </a:lnTo>
                      <a:lnTo>
                        <a:pt x="62" y="8"/>
                      </a:lnTo>
                      <a:lnTo>
                        <a:pt x="53" y="13"/>
                      </a:lnTo>
                      <a:lnTo>
                        <a:pt x="48" y="16"/>
                      </a:lnTo>
                      <a:lnTo>
                        <a:pt x="45" y="20"/>
                      </a:lnTo>
                      <a:lnTo>
                        <a:pt x="42" y="24"/>
                      </a:lnTo>
                      <a:lnTo>
                        <a:pt x="41" y="31"/>
                      </a:lnTo>
                      <a:lnTo>
                        <a:pt x="41" y="31"/>
                      </a:lnTo>
                      <a:lnTo>
                        <a:pt x="36" y="31"/>
                      </a:lnTo>
                      <a:lnTo>
                        <a:pt x="31" y="31"/>
                      </a:lnTo>
                      <a:lnTo>
                        <a:pt x="25" y="32"/>
                      </a:lnTo>
                      <a:lnTo>
                        <a:pt x="21" y="35"/>
                      </a:lnTo>
                      <a:lnTo>
                        <a:pt x="17" y="38"/>
                      </a:lnTo>
                      <a:lnTo>
                        <a:pt x="14" y="40"/>
                      </a:lnTo>
                      <a:lnTo>
                        <a:pt x="12" y="44"/>
                      </a:lnTo>
                      <a:lnTo>
                        <a:pt x="11" y="47"/>
                      </a:lnTo>
                      <a:lnTo>
                        <a:pt x="11" y="47"/>
                      </a:lnTo>
                      <a:lnTo>
                        <a:pt x="9" y="57"/>
                      </a:lnTo>
                      <a:lnTo>
                        <a:pt x="7" y="66"/>
                      </a:lnTo>
                      <a:lnTo>
                        <a:pt x="3" y="85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07"/>
                      </a:lnTo>
                      <a:lnTo>
                        <a:pt x="4" y="113"/>
                      </a:lnTo>
                      <a:lnTo>
                        <a:pt x="4" y="113"/>
                      </a:lnTo>
                      <a:lnTo>
                        <a:pt x="11" y="123"/>
                      </a:lnTo>
                      <a:lnTo>
                        <a:pt x="15" y="132"/>
                      </a:lnTo>
                      <a:lnTo>
                        <a:pt x="23" y="153"/>
                      </a:lnTo>
                      <a:lnTo>
                        <a:pt x="26" y="163"/>
                      </a:lnTo>
                      <a:lnTo>
                        <a:pt x="30" y="172"/>
                      </a:lnTo>
                      <a:lnTo>
                        <a:pt x="34" y="181"/>
                      </a:lnTo>
                      <a:lnTo>
                        <a:pt x="41" y="189"/>
                      </a:lnTo>
                      <a:lnTo>
                        <a:pt x="41" y="189"/>
                      </a:lnTo>
                      <a:lnTo>
                        <a:pt x="45" y="192"/>
                      </a:lnTo>
                      <a:lnTo>
                        <a:pt x="49" y="194"/>
                      </a:lnTo>
                      <a:lnTo>
                        <a:pt x="53" y="195"/>
                      </a:lnTo>
                      <a:lnTo>
                        <a:pt x="57" y="196"/>
                      </a:lnTo>
                      <a:lnTo>
                        <a:pt x="67" y="195"/>
                      </a:lnTo>
                      <a:lnTo>
                        <a:pt x="79" y="192"/>
                      </a:lnTo>
                      <a:lnTo>
                        <a:pt x="90" y="188"/>
                      </a:lnTo>
                      <a:lnTo>
                        <a:pt x="102" y="186"/>
                      </a:lnTo>
                      <a:lnTo>
                        <a:pt x="113" y="184"/>
                      </a:lnTo>
                      <a:lnTo>
                        <a:pt x="119" y="184"/>
                      </a:ln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145" y="189"/>
                      </a:lnTo>
                      <a:lnTo>
                        <a:pt x="154" y="192"/>
                      </a:lnTo>
                      <a:lnTo>
                        <a:pt x="164" y="193"/>
                      </a:lnTo>
                      <a:lnTo>
                        <a:pt x="164" y="193"/>
                      </a:lnTo>
                      <a:lnTo>
                        <a:pt x="163" y="188"/>
                      </a:lnTo>
                      <a:lnTo>
                        <a:pt x="164" y="184"/>
                      </a:lnTo>
                      <a:lnTo>
                        <a:pt x="165" y="179"/>
                      </a:lnTo>
                      <a:lnTo>
                        <a:pt x="166" y="176"/>
                      </a:lnTo>
                      <a:lnTo>
                        <a:pt x="172" y="169"/>
                      </a:lnTo>
                      <a:lnTo>
                        <a:pt x="179" y="163"/>
                      </a:lnTo>
                      <a:lnTo>
                        <a:pt x="179" y="163"/>
                      </a:lnTo>
                      <a:lnTo>
                        <a:pt x="179" y="168"/>
                      </a:lnTo>
                      <a:lnTo>
                        <a:pt x="181" y="171"/>
                      </a:lnTo>
                      <a:lnTo>
                        <a:pt x="183" y="172"/>
                      </a:lnTo>
                      <a:lnTo>
                        <a:pt x="187" y="172"/>
                      </a:lnTo>
                      <a:lnTo>
                        <a:pt x="193" y="172"/>
                      </a:lnTo>
                      <a:lnTo>
                        <a:pt x="196" y="172"/>
                      </a:lnTo>
                      <a:lnTo>
                        <a:pt x="197" y="173"/>
                      </a:lnTo>
                      <a:lnTo>
                        <a:pt x="197" y="173"/>
                      </a:lnTo>
                      <a:lnTo>
                        <a:pt x="198" y="177"/>
                      </a:lnTo>
                      <a:lnTo>
                        <a:pt x="198" y="180"/>
                      </a:lnTo>
                      <a:lnTo>
                        <a:pt x="198" y="185"/>
                      </a:lnTo>
                      <a:lnTo>
                        <a:pt x="199" y="187"/>
                      </a:lnTo>
                      <a:lnTo>
                        <a:pt x="199" y="187"/>
                      </a:lnTo>
                      <a:lnTo>
                        <a:pt x="206" y="195"/>
                      </a:lnTo>
                      <a:lnTo>
                        <a:pt x="214" y="201"/>
                      </a:lnTo>
                      <a:lnTo>
                        <a:pt x="218" y="203"/>
                      </a:lnTo>
                      <a:lnTo>
                        <a:pt x="222" y="204"/>
                      </a:lnTo>
                      <a:lnTo>
                        <a:pt x="227" y="204"/>
                      </a:lnTo>
                      <a:lnTo>
                        <a:pt x="232" y="203"/>
                      </a:lnTo>
                      <a:lnTo>
                        <a:pt x="232" y="203"/>
                      </a:lnTo>
                      <a:lnTo>
                        <a:pt x="230" y="201"/>
                      </a:lnTo>
                      <a:lnTo>
                        <a:pt x="228" y="198"/>
                      </a:lnTo>
                      <a:lnTo>
                        <a:pt x="228" y="196"/>
                      </a:lnTo>
                      <a:lnTo>
                        <a:pt x="229" y="194"/>
                      </a:lnTo>
                      <a:lnTo>
                        <a:pt x="229" y="194"/>
                      </a:lnTo>
                      <a:lnTo>
                        <a:pt x="231" y="193"/>
                      </a:lnTo>
                      <a:lnTo>
                        <a:pt x="236" y="192"/>
                      </a:lnTo>
                      <a:lnTo>
                        <a:pt x="239" y="193"/>
                      </a:lnTo>
                      <a:lnTo>
                        <a:pt x="241" y="194"/>
                      </a:lnTo>
                      <a:lnTo>
                        <a:pt x="241" y="194"/>
                      </a:lnTo>
                      <a:lnTo>
                        <a:pt x="244" y="200"/>
                      </a:lnTo>
                      <a:lnTo>
                        <a:pt x="248" y="204"/>
                      </a:lnTo>
                      <a:lnTo>
                        <a:pt x="252" y="209"/>
                      </a:lnTo>
                      <a:lnTo>
                        <a:pt x="256" y="211"/>
                      </a:lnTo>
                      <a:lnTo>
                        <a:pt x="262" y="213"/>
                      </a:lnTo>
                      <a:lnTo>
                        <a:pt x="266" y="214"/>
                      </a:lnTo>
                      <a:lnTo>
                        <a:pt x="271" y="213"/>
                      </a:lnTo>
                      <a:lnTo>
                        <a:pt x="276" y="212"/>
                      </a:lnTo>
                      <a:lnTo>
                        <a:pt x="276" y="212"/>
                      </a:lnTo>
                      <a:lnTo>
                        <a:pt x="277" y="210"/>
                      </a:lnTo>
                      <a:lnTo>
                        <a:pt x="277" y="206"/>
                      </a:lnTo>
                      <a:lnTo>
                        <a:pt x="277" y="202"/>
                      </a:lnTo>
                      <a:lnTo>
                        <a:pt x="278" y="198"/>
                      </a:lnTo>
                      <a:lnTo>
                        <a:pt x="278" y="198"/>
                      </a:lnTo>
                      <a:lnTo>
                        <a:pt x="280" y="197"/>
                      </a:lnTo>
                      <a:lnTo>
                        <a:pt x="285" y="197"/>
                      </a:lnTo>
                      <a:lnTo>
                        <a:pt x="288" y="197"/>
                      </a:lnTo>
                      <a:lnTo>
                        <a:pt x="290" y="198"/>
                      </a:lnTo>
                      <a:lnTo>
                        <a:pt x="290" y="198"/>
                      </a:lnTo>
                      <a:lnTo>
                        <a:pt x="297" y="209"/>
                      </a:lnTo>
                      <a:lnTo>
                        <a:pt x="303" y="220"/>
                      </a:lnTo>
                      <a:lnTo>
                        <a:pt x="312" y="243"/>
                      </a:lnTo>
                      <a:lnTo>
                        <a:pt x="312" y="243"/>
                      </a:lnTo>
                      <a:lnTo>
                        <a:pt x="314" y="244"/>
                      </a:lnTo>
                      <a:lnTo>
                        <a:pt x="318" y="244"/>
                      </a:lnTo>
                      <a:lnTo>
                        <a:pt x="326" y="244"/>
                      </a:lnTo>
                      <a:lnTo>
                        <a:pt x="326" y="244"/>
                      </a:lnTo>
                      <a:lnTo>
                        <a:pt x="326" y="239"/>
                      </a:lnTo>
                      <a:lnTo>
                        <a:pt x="327" y="237"/>
                      </a:lnTo>
                      <a:lnTo>
                        <a:pt x="328" y="235"/>
                      </a:lnTo>
                      <a:lnTo>
                        <a:pt x="330" y="235"/>
                      </a:lnTo>
                      <a:lnTo>
                        <a:pt x="330" y="235"/>
                      </a:lnTo>
                      <a:lnTo>
                        <a:pt x="335" y="235"/>
                      </a:lnTo>
                      <a:lnTo>
                        <a:pt x="337" y="236"/>
                      </a:lnTo>
                      <a:lnTo>
                        <a:pt x="339" y="238"/>
                      </a:lnTo>
                      <a:lnTo>
                        <a:pt x="342" y="240"/>
                      </a:lnTo>
                      <a:lnTo>
                        <a:pt x="344" y="246"/>
                      </a:lnTo>
                      <a:lnTo>
                        <a:pt x="346" y="252"/>
                      </a:lnTo>
                      <a:lnTo>
                        <a:pt x="347" y="260"/>
                      </a:lnTo>
                      <a:lnTo>
                        <a:pt x="348" y="267"/>
                      </a:lnTo>
                      <a:lnTo>
                        <a:pt x="352" y="272"/>
                      </a:lnTo>
                      <a:lnTo>
                        <a:pt x="353" y="276"/>
                      </a:lnTo>
                      <a:lnTo>
                        <a:pt x="356" y="278"/>
                      </a:lnTo>
                      <a:lnTo>
                        <a:pt x="356" y="278"/>
                      </a:lnTo>
                      <a:lnTo>
                        <a:pt x="357" y="278"/>
                      </a:lnTo>
                      <a:lnTo>
                        <a:pt x="361" y="279"/>
                      </a:lnTo>
                      <a:lnTo>
                        <a:pt x="365" y="279"/>
                      </a:lnTo>
                      <a:lnTo>
                        <a:pt x="370" y="279"/>
                      </a:lnTo>
                      <a:lnTo>
                        <a:pt x="372" y="279"/>
                      </a:lnTo>
                      <a:lnTo>
                        <a:pt x="373" y="279"/>
                      </a:lnTo>
                      <a:lnTo>
                        <a:pt x="373" y="279"/>
                      </a:lnTo>
                      <a:lnTo>
                        <a:pt x="376" y="287"/>
                      </a:lnTo>
                      <a:lnTo>
                        <a:pt x="376" y="295"/>
                      </a:lnTo>
                      <a:lnTo>
                        <a:pt x="375" y="303"/>
                      </a:lnTo>
                      <a:lnTo>
                        <a:pt x="372" y="310"/>
                      </a:lnTo>
                      <a:lnTo>
                        <a:pt x="365" y="325"/>
                      </a:lnTo>
                      <a:lnTo>
                        <a:pt x="357" y="341"/>
                      </a:lnTo>
                      <a:lnTo>
                        <a:pt x="357" y="341"/>
                      </a:lnTo>
                      <a:lnTo>
                        <a:pt x="357" y="343"/>
                      </a:lnTo>
                      <a:lnTo>
                        <a:pt x="357" y="345"/>
                      </a:lnTo>
                      <a:lnTo>
                        <a:pt x="360" y="351"/>
                      </a:lnTo>
                      <a:lnTo>
                        <a:pt x="362" y="358"/>
                      </a:lnTo>
                      <a:lnTo>
                        <a:pt x="365" y="364"/>
                      </a:lnTo>
                      <a:lnTo>
                        <a:pt x="365" y="364"/>
                      </a:lnTo>
                      <a:lnTo>
                        <a:pt x="365" y="369"/>
                      </a:lnTo>
                      <a:lnTo>
                        <a:pt x="364" y="374"/>
                      </a:lnTo>
                      <a:lnTo>
                        <a:pt x="362" y="377"/>
                      </a:lnTo>
                      <a:lnTo>
                        <a:pt x="360" y="378"/>
                      </a:lnTo>
                      <a:lnTo>
                        <a:pt x="360" y="378"/>
                      </a:lnTo>
                      <a:lnTo>
                        <a:pt x="348" y="381"/>
                      </a:lnTo>
                      <a:lnTo>
                        <a:pt x="337" y="384"/>
                      </a:lnTo>
                      <a:lnTo>
                        <a:pt x="326" y="385"/>
                      </a:lnTo>
                      <a:lnTo>
                        <a:pt x="314" y="385"/>
                      </a:lnTo>
                      <a:lnTo>
                        <a:pt x="290" y="385"/>
                      </a:lnTo>
                      <a:lnTo>
                        <a:pt x="266" y="385"/>
                      </a:lnTo>
                      <a:lnTo>
                        <a:pt x="266" y="385"/>
                      </a:lnTo>
                      <a:lnTo>
                        <a:pt x="266" y="395"/>
                      </a:lnTo>
                      <a:lnTo>
                        <a:pt x="266" y="395"/>
                      </a:lnTo>
                      <a:lnTo>
                        <a:pt x="277" y="394"/>
                      </a:lnTo>
                      <a:lnTo>
                        <a:pt x="284" y="396"/>
                      </a:lnTo>
                      <a:lnTo>
                        <a:pt x="288" y="400"/>
                      </a:lnTo>
                      <a:lnTo>
                        <a:pt x="291" y="405"/>
                      </a:lnTo>
                      <a:lnTo>
                        <a:pt x="294" y="411"/>
                      </a:lnTo>
                      <a:lnTo>
                        <a:pt x="296" y="419"/>
                      </a:lnTo>
                      <a:lnTo>
                        <a:pt x="298" y="426"/>
                      </a:lnTo>
                      <a:lnTo>
                        <a:pt x="301" y="433"/>
                      </a:lnTo>
                      <a:lnTo>
                        <a:pt x="301" y="433"/>
                      </a:lnTo>
                      <a:lnTo>
                        <a:pt x="304" y="436"/>
                      </a:lnTo>
                      <a:lnTo>
                        <a:pt x="307" y="438"/>
                      </a:lnTo>
                      <a:lnTo>
                        <a:pt x="311" y="441"/>
                      </a:lnTo>
                      <a:lnTo>
                        <a:pt x="315" y="441"/>
                      </a:lnTo>
                      <a:lnTo>
                        <a:pt x="326" y="441"/>
                      </a:lnTo>
                      <a:lnTo>
                        <a:pt x="336" y="437"/>
                      </a:lnTo>
                      <a:lnTo>
                        <a:pt x="346" y="435"/>
                      </a:lnTo>
                      <a:lnTo>
                        <a:pt x="355" y="434"/>
                      </a:lnTo>
                      <a:lnTo>
                        <a:pt x="360" y="434"/>
                      </a:lnTo>
                      <a:lnTo>
                        <a:pt x="364" y="434"/>
                      </a:lnTo>
                      <a:lnTo>
                        <a:pt x="368" y="436"/>
                      </a:lnTo>
                      <a:lnTo>
                        <a:pt x="370" y="438"/>
                      </a:lnTo>
                      <a:lnTo>
                        <a:pt x="370" y="438"/>
                      </a:lnTo>
                      <a:lnTo>
                        <a:pt x="373" y="443"/>
                      </a:lnTo>
                      <a:lnTo>
                        <a:pt x="378" y="446"/>
                      </a:lnTo>
                      <a:lnTo>
                        <a:pt x="381" y="450"/>
                      </a:lnTo>
                      <a:lnTo>
                        <a:pt x="386" y="451"/>
                      </a:lnTo>
                      <a:lnTo>
                        <a:pt x="394" y="453"/>
                      </a:lnTo>
                      <a:lnTo>
                        <a:pt x="402" y="454"/>
                      </a:lnTo>
                      <a:lnTo>
                        <a:pt x="418" y="455"/>
                      </a:lnTo>
                      <a:lnTo>
                        <a:pt x="425" y="457"/>
                      </a:lnTo>
                      <a:lnTo>
                        <a:pt x="430" y="459"/>
                      </a:lnTo>
                      <a:lnTo>
                        <a:pt x="430" y="459"/>
                      </a:lnTo>
                      <a:lnTo>
                        <a:pt x="442" y="469"/>
                      </a:lnTo>
                      <a:lnTo>
                        <a:pt x="452" y="476"/>
                      </a:lnTo>
                      <a:lnTo>
                        <a:pt x="463" y="480"/>
                      </a:lnTo>
                      <a:lnTo>
                        <a:pt x="478" y="486"/>
                      </a:lnTo>
                      <a:lnTo>
                        <a:pt x="478" y="486"/>
                      </a:lnTo>
                      <a:lnTo>
                        <a:pt x="479" y="487"/>
                      </a:lnTo>
                      <a:lnTo>
                        <a:pt x="481" y="488"/>
                      </a:lnTo>
                      <a:lnTo>
                        <a:pt x="483" y="493"/>
                      </a:lnTo>
                      <a:lnTo>
                        <a:pt x="483" y="496"/>
                      </a:lnTo>
                      <a:lnTo>
                        <a:pt x="484" y="500"/>
                      </a:lnTo>
                      <a:lnTo>
                        <a:pt x="484" y="500"/>
                      </a:lnTo>
                      <a:lnTo>
                        <a:pt x="487" y="502"/>
                      </a:lnTo>
                      <a:lnTo>
                        <a:pt x="491" y="503"/>
                      </a:lnTo>
                      <a:lnTo>
                        <a:pt x="500" y="504"/>
                      </a:lnTo>
                      <a:lnTo>
                        <a:pt x="508" y="505"/>
                      </a:lnTo>
                      <a:lnTo>
                        <a:pt x="512" y="507"/>
                      </a:lnTo>
                      <a:lnTo>
                        <a:pt x="516" y="508"/>
                      </a:lnTo>
                      <a:lnTo>
                        <a:pt x="516" y="508"/>
                      </a:lnTo>
                      <a:lnTo>
                        <a:pt x="522" y="512"/>
                      </a:lnTo>
                      <a:lnTo>
                        <a:pt x="528" y="519"/>
                      </a:lnTo>
                      <a:lnTo>
                        <a:pt x="538" y="530"/>
                      </a:lnTo>
                      <a:lnTo>
                        <a:pt x="544" y="536"/>
                      </a:lnTo>
                      <a:lnTo>
                        <a:pt x="550" y="541"/>
                      </a:lnTo>
                      <a:lnTo>
                        <a:pt x="556" y="544"/>
                      </a:lnTo>
                      <a:lnTo>
                        <a:pt x="566" y="546"/>
                      </a:lnTo>
                      <a:lnTo>
                        <a:pt x="566" y="546"/>
                      </a:lnTo>
                      <a:lnTo>
                        <a:pt x="564" y="540"/>
                      </a:lnTo>
                      <a:lnTo>
                        <a:pt x="563" y="533"/>
                      </a:lnTo>
                      <a:lnTo>
                        <a:pt x="559" y="520"/>
                      </a:lnTo>
                      <a:lnTo>
                        <a:pt x="552" y="509"/>
                      </a:lnTo>
                      <a:lnTo>
                        <a:pt x="545" y="499"/>
                      </a:lnTo>
                      <a:lnTo>
                        <a:pt x="528" y="478"/>
                      </a:lnTo>
                      <a:lnTo>
                        <a:pt x="520" y="468"/>
                      </a:lnTo>
                      <a:lnTo>
                        <a:pt x="513" y="457"/>
                      </a:lnTo>
                      <a:lnTo>
                        <a:pt x="513" y="457"/>
                      </a:lnTo>
                      <a:lnTo>
                        <a:pt x="510" y="453"/>
                      </a:lnTo>
                      <a:lnTo>
                        <a:pt x="505" y="450"/>
                      </a:lnTo>
                      <a:lnTo>
                        <a:pt x="498" y="445"/>
                      </a:lnTo>
                      <a:lnTo>
                        <a:pt x="493" y="439"/>
                      </a:lnTo>
                      <a:lnTo>
                        <a:pt x="493" y="439"/>
                      </a:lnTo>
                      <a:lnTo>
                        <a:pt x="500" y="437"/>
                      </a:lnTo>
                      <a:lnTo>
                        <a:pt x="506" y="436"/>
                      </a:lnTo>
                      <a:lnTo>
                        <a:pt x="513" y="436"/>
                      </a:lnTo>
                      <a:lnTo>
                        <a:pt x="520" y="437"/>
                      </a:lnTo>
                      <a:lnTo>
                        <a:pt x="526" y="439"/>
                      </a:lnTo>
                      <a:lnTo>
                        <a:pt x="531" y="442"/>
                      </a:lnTo>
                      <a:lnTo>
                        <a:pt x="537" y="446"/>
                      </a:lnTo>
                      <a:lnTo>
                        <a:pt x="543" y="451"/>
                      </a:lnTo>
                      <a:lnTo>
                        <a:pt x="553" y="461"/>
                      </a:lnTo>
                      <a:lnTo>
                        <a:pt x="562" y="474"/>
                      </a:lnTo>
                      <a:lnTo>
                        <a:pt x="571" y="485"/>
                      </a:lnTo>
                      <a:lnTo>
                        <a:pt x="580" y="496"/>
                      </a:lnTo>
                      <a:lnTo>
                        <a:pt x="580" y="496"/>
                      </a:lnTo>
                      <a:lnTo>
                        <a:pt x="585" y="501"/>
                      </a:lnTo>
                      <a:lnTo>
                        <a:pt x="589" y="504"/>
                      </a:lnTo>
                      <a:lnTo>
                        <a:pt x="593" y="505"/>
                      </a:lnTo>
                      <a:lnTo>
                        <a:pt x="597" y="507"/>
                      </a:lnTo>
                      <a:lnTo>
                        <a:pt x="601" y="507"/>
                      </a:lnTo>
                      <a:lnTo>
                        <a:pt x="603" y="505"/>
                      </a:lnTo>
                      <a:lnTo>
                        <a:pt x="607" y="503"/>
                      </a:lnTo>
                      <a:lnTo>
                        <a:pt x="609" y="500"/>
                      </a:lnTo>
                      <a:lnTo>
                        <a:pt x="612" y="493"/>
                      </a:lnTo>
                      <a:lnTo>
                        <a:pt x="614" y="485"/>
                      </a:lnTo>
                      <a:lnTo>
                        <a:pt x="617" y="477"/>
                      </a:lnTo>
                      <a:lnTo>
                        <a:pt x="617" y="470"/>
                      </a:lnTo>
                      <a:lnTo>
                        <a:pt x="617" y="470"/>
                      </a:lnTo>
                      <a:lnTo>
                        <a:pt x="616" y="462"/>
                      </a:lnTo>
                      <a:lnTo>
                        <a:pt x="614" y="455"/>
                      </a:lnTo>
                      <a:lnTo>
                        <a:pt x="611" y="449"/>
                      </a:lnTo>
                      <a:lnTo>
                        <a:pt x="608" y="443"/>
                      </a:lnTo>
                      <a:lnTo>
                        <a:pt x="603" y="437"/>
                      </a:lnTo>
                      <a:lnTo>
                        <a:pt x="599" y="432"/>
                      </a:lnTo>
                      <a:lnTo>
                        <a:pt x="587" y="421"/>
                      </a:lnTo>
                      <a:lnTo>
                        <a:pt x="562" y="403"/>
                      </a:lnTo>
                      <a:lnTo>
                        <a:pt x="549" y="394"/>
                      </a:lnTo>
                      <a:lnTo>
                        <a:pt x="537" y="384"/>
                      </a:lnTo>
                      <a:lnTo>
                        <a:pt x="537" y="384"/>
                      </a:lnTo>
                      <a:lnTo>
                        <a:pt x="531" y="376"/>
                      </a:lnTo>
                      <a:lnTo>
                        <a:pt x="526" y="368"/>
                      </a:lnTo>
                      <a:lnTo>
                        <a:pt x="520" y="358"/>
                      </a:lnTo>
                      <a:lnTo>
                        <a:pt x="517" y="349"/>
                      </a:lnTo>
                      <a:lnTo>
                        <a:pt x="514" y="338"/>
                      </a:lnTo>
                      <a:lnTo>
                        <a:pt x="514" y="330"/>
                      </a:lnTo>
                      <a:lnTo>
                        <a:pt x="516" y="327"/>
                      </a:lnTo>
                      <a:lnTo>
                        <a:pt x="518" y="323"/>
                      </a:lnTo>
                      <a:lnTo>
                        <a:pt x="520" y="321"/>
                      </a:lnTo>
                      <a:lnTo>
                        <a:pt x="523" y="320"/>
                      </a:lnTo>
                      <a:lnTo>
                        <a:pt x="523" y="320"/>
                      </a:lnTo>
                      <a:lnTo>
                        <a:pt x="528" y="319"/>
                      </a:lnTo>
                      <a:lnTo>
                        <a:pt x="533" y="319"/>
                      </a:lnTo>
                      <a:lnTo>
                        <a:pt x="537" y="319"/>
                      </a:lnTo>
                      <a:lnTo>
                        <a:pt x="542" y="320"/>
                      </a:lnTo>
                      <a:lnTo>
                        <a:pt x="550" y="325"/>
                      </a:lnTo>
                      <a:lnTo>
                        <a:pt x="559" y="331"/>
                      </a:lnTo>
                      <a:lnTo>
                        <a:pt x="568" y="341"/>
                      </a:lnTo>
                      <a:lnTo>
                        <a:pt x="576" y="350"/>
                      </a:lnTo>
                      <a:lnTo>
                        <a:pt x="592" y="368"/>
                      </a:lnTo>
                      <a:lnTo>
                        <a:pt x="592" y="368"/>
                      </a:lnTo>
                      <a:lnTo>
                        <a:pt x="595" y="370"/>
                      </a:lnTo>
                      <a:lnTo>
                        <a:pt x="599" y="371"/>
                      </a:lnTo>
                      <a:lnTo>
                        <a:pt x="608" y="374"/>
                      </a:lnTo>
                      <a:lnTo>
                        <a:pt x="617" y="376"/>
                      </a:lnTo>
                      <a:lnTo>
                        <a:pt x="620" y="378"/>
                      </a:lnTo>
                      <a:lnTo>
                        <a:pt x="624" y="380"/>
                      </a:lnTo>
                      <a:lnTo>
                        <a:pt x="624" y="380"/>
                      </a:lnTo>
                      <a:lnTo>
                        <a:pt x="625" y="384"/>
                      </a:lnTo>
                      <a:lnTo>
                        <a:pt x="625" y="387"/>
                      </a:lnTo>
                      <a:lnTo>
                        <a:pt x="626" y="392"/>
                      </a:lnTo>
                      <a:lnTo>
                        <a:pt x="627" y="393"/>
                      </a:lnTo>
                      <a:lnTo>
                        <a:pt x="629" y="395"/>
                      </a:lnTo>
                      <a:lnTo>
                        <a:pt x="629" y="395"/>
                      </a:lnTo>
                      <a:lnTo>
                        <a:pt x="638" y="399"/>
                      </a:lnTo>
                      <a:lnTo>
                        <a:pt x="647" y="399"/>
                      </a:lnTo>
                      <a:lnTo>
                        <a:pt x="652" y="399"/>
                      </a:lnTo>
                      <a:lnTo>
                        <a:pt x="655" y="397"/>
                      </a:lnTo>
                      <a:lnTo>
                        <a:pt x="659" y="395"/>
                      </a:lnTo>
                      <a:lnTo>
                        <a:pt x="662" y="393"/>
                      </a:lnTo>
                      <a:lnTo>
                        <a:pt x="662" y="393"/>
                      </a:lnTo>
                      <a:lnTo>
                        <a:pt x="668" y="387"/>
                      </a:lnTo>
                      <a:lnTo>
                        <a:pt x="674" y="381"/>
                      </a:lnTo>
                      <a:lnTo>
                        <a:pt x="686" y="374"/>
                      </a:lnTo>
                      <a:lnTo>
                        <a:pt x="699" y="366"/>
                      </a:lnTo>
                      <a:lnTo>
                        <a:pt x="704" y="362"/>
                      </a:lnTo>
                      <a:lnTo>
                        <a:pt x="710" y="356"/>
                      </a:lnTo>
                      <a:lnTo>
                        <a:pt x="710" y="356"/>
                      </a:lnTo>
                      <a:lnTo>
                        <a:pt x="711" y="355"/>
                      </a:lnTo>
                      <a:lnTo>
                        <a:pt x="712" y="353"/>
                      </a:lnTo>
                      <a:lnTo>
                        <a:pt x="711" y="350"/>
                      </a:lnTo>
                      <a:lnTo>
                        <a:pt x="709" y="346"/>
                      </a:lnTo>
                      <a:lnTo>
                        <a:pt x="704" y="343"/>
                      </a:lnTo>
                      <a:lnTo>
                        <a:pt x="694" y="337"/>
                      </a:lnTo>
                      <a:lnTo>
                        <a:pt x="685" y="331"/>
                      </a:lnTo>
                      <a:lnTo>
                        <a:pt x="685" y="331"/>
                      </a:lnTo>
                      <a:lnTo>
                        <a:pt x="683" y="328"/>
                      </a:lnTo>
                      <a:lnTo>
                        <a:pt x="683" y="325"/>
                      </a:lnTo>
                      <a:lnTo>
                        <a:pt x="683" y="320"/>
                      </a:lnTo>
                      <a:lnTo>
                        <a:pt x="685" y="314"/>
                      </a:lnTo>
                      <a:lnTo>
                        <a:pt x="690" y="304"/>
                      </a:lnTo>
                      <a:lnTo>
                        <a:pt x="693" y="294"/>
                      </a:lnTo>
                      <a:lnTo>
                        <a:pt x="693" y="294"/>
                      </a:lnTo>
                      <a:lnTo>
                        <a:pt x="686" y="294"/>
                      </a:lnTo>
                      <a:lnTo>
                        <a:pt x="678" y="295"/>
                      </a:lnTo>
                      <a:lnTo>
                        <a:pt x="662" y="297"/>
                      </a:lnTo>
                      <a:lnTo>
                        <a:pt x="654" y="298"/>
                      </a:lnTo>
                      <a:lnTo>
                        <a:pt x="647" y="297"/>
                      </a:lnTo>
                      <a:lnTo>
                        <a:pt x="642" y="295"/>
                      </a:lnTo>
                      <a:lnTo>
                        <a:pt x="637" y="292"/>
                      </a:lnTo>
                      <a:lnTo>
                        <a:pt x="637" y="292"/>
                      </a:lnTo>
                      <a:lnTo>
                        <a:pt x="632" y="285"/>
                      </a:lnTo>
                      <a:lnTo>
                        <a:pt x="626" y="280"/>
                      </a:lnTo>
                      <a:lnTo>
                        <a:pt x="619" y="276"/>
                      </a:lnTo>
                      <a:lnTo>
                        <a:pt x="612" y="273"/>
                      </a:lnTo>
                      <a:lnTo>
                        <a:pt x="597" y="268"/>
                      </a:lnTo>
                      <a:lnTo>
                        <a:pt x="581" y="264"/>
                      </a:lnTo>
                      <a:lnTo>
                        <a:pt x="567" y="261"/>
                      </a:lnTo>
                      <a:lnTo>
                        <a:pt x="553" y="255"/>
                      </a:lnTo>
                      <a:lnTo>
                        <a:pt x="546" y="252"/>
                      </a:lnTo>
                      <a:lnTo>
                        <a:pt x="541" y="247"/>
                      </a:lnTo>
                      <a:lnTo>
                        <a:pt x="535" y="243"/>
                      </a:lnTo>
                      <a:lnTo>
                        <a:pt x="530" y="236"/>
                      </a:lnTo>
                      <a:lnTo>
                        <a:pt x="530" y="236"/>
                      </a:lnTo>
                      <a:lnTo>
                        <a:pt x="527" y="229"/>
                      </a:lnTo>
                      <a:lnTo>
                        <a:pt x="526" y="221"/>
                      </a:lnTo>
                      <a:lnTo>
                        <a:pt x="526" y="212"/>
                      </a:lnTo>
                      <a:lnTo>
                        <a:pt x="526" y="204"/>
                      </a:lnTo>
                      <a:lnTo>
                        <a:pt x="527" y="186"/>
                      </a:lnTo>
                      <a:lnTo>
                        <a:pt x="526" y="177"/>
                      </a:lnTo>
                      <a:lnTo>
                        <a:pt x="523" y="169"/>
                      </a:lnTo>
                      <a:lnTo>
                        <a:pt x="523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7" name="Freeform: Shape 257"/>
                <p:cNvSpPr/>
                <p:nvPr/>
              </p:nvSpPr>
              <p:spPr bwMode="auto">
                <a:xfrm>
                  <a:off x="6610350" y="1595438"/>
                  <a:ext cx="574675" cy="311150"/>
                </a:xfrm>
                <a:custGeom>
                  <a:avLst/>
                  <a:gdLst>
                    <a:gd name="T0" fmla="*/ 43 w 724"/>
                    <a:gd name="T1" fmla="*/ 132 h 392"/>
                    <a:gd name="T2" fmla="*/ 76 w 724"/>
                    <a:gd name="T3" fmla="*/ 143 h 392"/>
                    <a:gd name="T4" fmla="*/ 90 w 724"/>
                    <a:gd name="T5" fmla="*/ 152 h 392"/>
                    <a:gd name="T6" fmla="*/ 157 w 724"/>
                    <a:gd name="T7" fmla="*/ 134 h 392"/>
                    <a:gd name="T8" fmla="*/ 194 w 724"/>
                    <a:gd name="T9" fmla="*/ 142 h 392"/>
                    <a:gd name="T10" fmla="*/ 213 w 724"/>
                    <a:gd name="T11" fmla="*/ 151 h 392"/>
                    <a:gd name="T12" fmla="*/ 244 w 724"/>
                    <a:gd name="T13" fmla="*/ 136 h 392"/>
                    <a:gd name="T14" fmla="*/ 256 w 724"/>
                    <a:gd name="T15" fmla="*/ 139 h 392"/>
                    <a:gd name="T16" fmla="*/ 263 w 724"/>
                    <a:gd name="T17" fmla="*/ 165 h 392"/>
                    <a:gd name="T18" fmla="*/ 231 w 724"/>
                    <a:gd name="T19" fmla="*/ 198 h 392"/>
                    <a:gd name="T20" fmla="*/ 197 w 724"/>
                    <a:gd name="T21" fmla="*/ 214 h 392"/>
                    <a:gd name="T22" fmla="*/ 160 w 724"/>
                    <a:gd name="T23" fmla="*/ 188 h 392"/>
                    <a:gd name="T24" fmla="*/ 133 w 724"/>
                    <a:gd name="T25" fmla="*/ 185 h 392"/>
                    <a:gd name="T26" fmla="*/ 134 w 724"/>
                    <a:gd name="T27" fmla="*/ 201 h 392"/>
                    <a:gd name="T28" fmla="*/ 159 w 724"/>
                    <a:gd name="T29" fmla="*/ 255 h 392"/>
                    <a:gd name="T30" fmla="*/ 150 w 724"/>
                    <a:gd name="T31" fmla="*/ 274 h 392"/>
                    <a:gd name="T32" fmla="*/ 118 w 724"/>
                    <a:gd name="T33" fmla="*/ 275 h 392"/>
                    <a:gd name="T34" fmla="*/ 111 w 724"/>
                    <a:gd name="T35" fmla="*/ 285 h 392"/>
                    <a:gd name="T36" fmla="*/ 126 w 724"/>
                    <a:gd name="T37" fmla="*/ 313 h 392"/>
                    <a:gd name="T38" fmla="*/ 126 w 724"/>
                    <a:gd name="T39" fmla="*/ 330 h 392"/>
                    <a:gd name="T40" fmla="*/ 98 w 724"/>
                    <a:gd name="T41" fmla="*/ 337 h 392"/>
                    <a:gd name="T42" fmla="*/ 89 w 724"/>
                    <a:gd name="T43" fmla="*/ 349 h 392"/>
                    <a:gd name="T44" fmla="*/ 77 w 724"/>
                    <a:gd name="T45" fmla="*/ 362 h 392"/>
                    <a:gd name="T46" fmla="*/ 83 w 724"/>
                    <a:gd name="T47" fmla="*/ 381 h 392"/>
                    <a:gd name="T48" fmla="*/ 105 w 724"/>
                    <a:gd name="T49" fmla="*/ 387 h 392"/>
                    <a:gd name="T50" fmla="*/ 163 w 724"/>
                    <a:gd name="T51" fmla="*/ 372 h 392"/>
                    <a:gd name="T52" fmla="*/ 183 w 724"/>
                    <a:gd name="T53" fmla="*/ 376 h 392"/>
                    <a:gd name="T54" fmla="*/ 268 w 724"/>
                    <a:gd name="T55" fmla="*/ 391 h 392"/>
                    <a:gd name="T56" fmla="*/ 317 w 724"/>
                    <a:gd name="T57" fmla="*/ 376 h 392"/>
                    <a:gd name="T58" fmla="*/ 304 w 724"/>
                    <a:gd name="T59" fmla="*/ 349 h 392"/>
                    <a:gd name="T60" fmla="*/ 297 w 724"/>
                    <a:gd name="T61" fmla="*/ 328 h 392"/>
                    <a:gd name="T62" fmla="*/ 309 w 724"/>
                    <a:gd name="T63" fmla="*/ 309 h 392"/>
                    <a:gd name="T64" fmla="*/ 371 w 724"/>
                    <a:gd name="T65" fmla="*/ 293 h 392"/>
                    <a:gd name="T66" fmla="*/ 383 w 724"/>
                    <a:gd name="T67" fmla="*/ 280 h 392"/>
                    <a:gd name="T68" fmla="*/ 401 w 724"/>
                    <a:gd name="T69" fmla="*/ 229 h 392"/>
                    <a:gd name="T70" fmla="*/ 459 w 724"/>
                    <a:gd name="T71" fmla="*/ 205 h 392"/>
                    <a:gd name="T72" fmla="*/ 525 w 724"/>
                    <a:gd name="T73" fmla="*/ 142 h 392"/>
                    <a:gd name="T74" fmla="*/ 552 w 724"/>
                    <a:gd name="T75" fmla="*/ 123 h 392"/>
                    <a:gd name="T76" fmla="*/ 594 w 724"/>
                    <a:gd name="T77" fmla="*/ 116 h 392"/>
                    <a:gd name="T78" fmla="*/ 641 w 724"/>
                    <a:gd name="T79" fmla="*/ 92 h 392"/>
                    <a:gd name="T80" fmla="*/ 695 w 724"/>
                    <a:gd name="T81" fmla="*/ 84 h 392"/>
                    <a:gd name="T82" fmla="*/ 722 w 724"/>
                    <a:gd name="T83" fmla="*/ 63 h 392"/>
                    <a:gd name="T84" fmla="*/ 703 w 724"/>
                    <a:gd name="T85" fmla="*/ 59 h 392"/>
                    <a:gd name="T86" fmla="*/ 681 w 724"/>
                    <a:gd name="T87" fmla="*/ 58 h 392"/>
                    <a:gd name="T88" fmla="*/ 633 w 724"/>
                    <a:gd name="T89" fmla="*/ 17 h 392"/>
                    <a:gd name="T90" fmla="*/ 610 w 724"/>
                    <a:gd name="T91" fmla="*/ 14 h 392"/>
                    <a:gd name="T92" fmla="*/ 588 w 724"/>
                    <a:gd name="T93" fmla="*/ 18 h 392"/>
                    <a:gd name="T94" fmla="*/ 534 w 724"/>
                    <a:gd name="T95" fmla="*/ 5 h 392"/>
                    <a:gd name="T96" fmla="*/ 465 w 724"/>
                    <a:gd name="T97" fmla="*/ 1 h 392"/>
                    <a:gd name="T98" fmla="*/ 304 w 724"/>
                    <a:gd name="T99" fmla="*/ 27 h 392"/>
                    <a:gd name="T100" fmla="*/ 241 w 724"/>
                    <a:gd name="T101" fmla="*/ 53 h 392"/>
                    <a:gd name="T102" fmla="*/ 193 w 724"/>
                    <a:gd name="T103" fmla="*/ 50 h 392"/>
                    <a:gd name="T104" fmla="*/ 150 w 724"/>
                    <a:gd name="T105" fmla="*/ 40 h 392"/>
                    <a:gd name="T106" fmla="*/ 108 w 724"/>
                    <a:gd name="T107" fmla="*/ 67 h 392"/>
                    <a:gd name="T108" fmla="*/ 26 w 724"/>
                    <a:gd name="T109" fmla="*/ 96 h 392"/>
                    <a:gd name="T110" fmla="*/ 0 w 724"/>
                    <a:gd name="T111" fmla="*/ 105 h 392"/>
                    <a:gd name="T112" fmla="*/ 15 w 724"/>
                    <a:gd name="T113" fmla="*/ 124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24" h="392">
                      <a:moveTo>
                        <a:pt x="15" y="124"/>
                      </a:moveTo>
                      <a:lnTo>
                        <a:pt x="15" y="124"/>
                      </a:lnTo>
                      <a:lnTo>
                        <a:pt x="22" y="127"/>
                      </a:lnTo>
                      <a:lnTo>
                        <a:pt x="28" y="129"/>
                      </a:lnTo>
                      <a:lnTo>
                        <a:pt x="43" y="132"/>
                      </a:lnTo>
                      <a:lnTo>
                        <a:pt x="58" y="134"/>
                      </a:lnTo>
                      <a:lnTo>
                        <a:pt x="66" y="136"/>
                      </a:lnTo>
                      <a:lnTo>
                        <a:pt x="73" y="140"/>
                      </a:lnTo>
                      <a:lnTo>
                        <a:pt x="73" y="140"/>
                      </a:lnTo>
                      <a:lnTo>
                        <a:pt x="76" y="143"/>
                      </a:lnTo>
                      <a:lnTo>
                        <a:pt x="78" y="148"/>
                      </a:lnTo>
                      <a:lnTo>
                        <a:pt x="81" y="152"/>
                      </a:lnTo>
                      <a:lnTo>
                        <a:pt x="83" y="154"/>
                      </a:lnTo>
                      <a:lnTo>
                        <a:pt x="83" y="154"/>
                      </a:lnTo>
                      <a:lnTo>
                        <a:pt x="90" y="152"/>
                      </a:lnTo>
                      <a:lnTo>
                        <a:pt x="98" y="151"/>
                      </a:lnTo>
                      <a:lnTo>
                        <a:pt x="113" y="147"/>
                      </a:lnTo>
                      <a:lnTo>
                        <a:pt x="127" y="142"/>
                      </a:lnTo>
                      <a:lnTo>
                        <a:pt x="142" y="138"/>
                      </a:lnTo>
                      <a:lnTo>
                        <a:pt x="157" y="134"/>
                      </a:lnTo>
                      <a:lnTo>
                        <a:pt x="165" y="134"/>
                      </a:lnTo>
                      <a:lnTo>
                        <a:pt x="172" y="134"/>
                      </a:lnTo>
                      <a:lnTo>
                        <a:pt x="180" y="135"/>
                      </a:lnTo>
                      <a:lnTo>
                        <a:pt x="188" y="138"/>
                      </a:lnTo>
                      <a:lnTo>
                        <a:pt x="194" y="142"/>
                      </a:lnTo>
                      <a:lnTo>
                        <a:pt x="202" y="148"/>
                      </a:lnTo>
                      <a:lnTo>
                        <a:pt x="202" y="148"/>
                      </a:lnTo>
                      <a:lnTo>
                        <a:pt x="206" y="149"/>
                      </a:lnTo>
                      <a:lnTo>
                        <a:pt x="209" y="150"/>
                      </a:lnTo>
                      <a:lnTo>
                        <a:pt x="213" y="151"/>
                      </a:lnTo>
                      <a:lnTo>
                        <a:pt x="216" y="150"/>
                      </a:lnTo>
                      <a:lnTo>
                        <a:pt x="223" y="148"/>
                      </a:lnTo>
                      <a:lnTo>
                        <a:pt x="231" y="143"/>
                      </a:lnTo>
                      <a:lnTo>
                        <a:pt x="238" y="140"/>
                      </a:lnTo>
                      <a:lnTo>
                        <a:pt x="244" y="136"/>
                      </a:lnTo>
                      <a:lnTo>
                        <a:pt x="248" y="136"/>
                      </a:lnTo>
                      <a:lnTo>
                        <a:pt x="250" y="136"/>
                      </a:lnTo>
                      <a:lnTo>
                        <a:pt x="254" y="136"/>
                      </a:lnTo>
                      <a:lnTo>
                        <a:pt x="256" y="139"/>
                      </a:lnTo>
                      <a:lnTo>
                        <a:pt x="256" y="139"/>
                      </a:lnTo>
                      <a:lnTo>
                        <a:pt x="260" y="144"/>
                      </a:lnTo>
                      <a:lnTo>
                        <a:pt x="263" y="149"/>
                      </a:lnTo>
                      <a:lnTo>
                        <a:pt x="264" y="155"/>
                      </a:lnTo>
                      <a:lnTo>
                        <a:pt x="264" y="160"/>
                      </a:lnTo>
                      <a:lnTo>
                        <a:pt x="263" y="165"/>
                      </a:lnTo>
                      <a:lnTo>
                        <a:pt x="260" y="171"/>
                      </a:lnTo>
                      <a:lnTo>
                        <a:pt x="257" y="175"/>
                      </a:lnTo>
                      <a:lnTo>
                        <a:pt x="252" y="180"/>
                      </a:lnTo>
                      <a:lnTo>
                        <a:pt x="242" y="190"/>
                      </a:lnTo>
                      <a:lnTo>
                        <a:pt x="231" y="198"/>
                      </a:lnTo>
                      <a:lnTo>
                        <a:pt x="208" y="213"/>
                      </a:lnTo>
                      <a:lnTo>
                        <a:pt x="208" y="213"/>
                      </a:lnTo>
                      <a:lnTo>
                        <a:pt x="205" y="214"/>
                      </a:lnTo>
                      <a:lnTo>
                        <a:pt x="202" y="214"/>
                      </a:lnTo>
                      <a:lnTo>
                        <a:pt x="197" y="214"/>
                      </a:lnTo>
                      <a:lnTo>
                        <a:pt x="191" y="210"/>
                      </a:lnTo>
                      <a:lnTo>
                        <a:pt x="184" y="207"/>
                      </a:lnTo>
                      <a:lnTo>
                        <a:pt x="172" y="197"/>
                      </a:lnTo>
                      <a:lnTo>
                        <a:pt x="166" y="192"/>
                      </a:lnTo>
                      <a:lnTo>
                        <a:pt x="160" y="188"/>
                      </a:lnTo>
                      <a:lnTo>
                        <a:pt x="160" y="188"/>
                      </a:lnTo>
                      <a:lnTo>
                        <a:pt x="151" y="185"/>
                      </a:lnTo>
                      <a:lnTo>
                        <a:pt x="142" y="184"/>
                      </a:lnTo>
                      <a:lnTo>
                        <a:pt x="138" y="184"/>
                      </a:lnTo>
                      <a:lnTo>
                        <a:pt x="133" y="185"/>
                      </a:lnTo>
                      <a:lnTo>
                        <a:pt x="131" y="187"/>
                      </a:lnTo>
                      <a:lnTo>
                        <a:pt x="131" y="190"/>
                      </a:lnTo>
                      <a:lnTo>
                        <a:pt x="131" y="190"/>
                      </a:lnTo>
                      <a:lnTo>
                        <a:pt x="132" y="196"/>
                      </a:lnTo>
                      <a:lnTo>
                        <a:pt x="134" y="201"/>
                      </a:lnTo>
                      <a:lnTo>
                        <a:pt x="140" y="212"/>
                      </a:lnTo>
                      <a:lnTo>
                        <a:pt x="153" y="233"/>
                      </a:lnTo>
                      <a:lnTo>
                        <a:pt x="158" y="245"/>
                      </a:lnTo>
                      <a:lnTo>
                        <a:pt x="159" y="249"/>
                      </a:lnTo>
                      <a:lnTo>
                        <a:pt x="159" y="255"/>
                      </a:lnTo>
                      <a:lnTo>
                        <a:pt x="159" y="259"/>
                      </a:lnTo>
                      <a:lnTo>
                        <a:pt x="157" y="265"/>
                      </a:lnTo>
                      <a:lnTo>
                        <a:pt x="155" y="270"/>
                      </a:lnTo>
                      <a:lnTo>
                        <a:pt x="150" y="274"/>
                      </a:lnTo>
                      <a:lnTo>
                        <a:pt x="150" y="274"/>
                      </a:lnTo>
                      <a:lnTo>
                        <a:pt x="148" y="276"/>
                      </a:lnTo>
                      <a:lnTo>
                        <a:pt x="144" y="276"/>
                      </a:lnTo>
                      <a:lnTo>
                        <a:pt x="139" y="278"/>
                      </a:lnTo>
                      <a:lnTo>
                        <a:pt x="125" y="275"/>
                      </a:lnTo>
                      <a:lnTo>
                        <a:pt x="118" y="275"/>
                      </a:lnTo>
                      <a:lnTo>
                        <a:pt x="114" y="276"/>
                      </a:lnTo>
                      <a:lnTo>
                        <a:pt x="113" y="278"/>
                      </a:lnTo>
                      <a:lnTo>
                        <a:pt x="111" y="280"/>
                      </a:lnTo>
                      <a:lnTo>
                        <a:pt x="111" y="282"/>
                      </a:lnTo>
                      <a:lnTo>
                        <a:pt x="111" y="285"/>
                      </a:lnTo>
                      <a:lnTo>
                        <a:pt x="111" y="285"/>
                      </a:lnTo>
                      <a:lnTo>
                        <a:pt x="113" y="290"/>
                      </a:lnTo>
                      <a:lnTo>
                        <a:pt x="115" y="293"/>
                      </a:lnTo>
                      <a:lnTo>
                        <a:pt x="120" y="303"/>
                      </a:lnTo>
                      <a:lnTo>
                        <a:pt x="126" y="313"/>
                      </a:lnTo>
                      <a:lnTo>
                        <a:pt x="128" y="317"/>
                      </a:lnTo>
                      <a:lnTo>
                        <a:pt x="130" y="322"/>
                      </a:lnTo>
                      <a:lnTo>
                        <a:pt x="130" y="322"/>
                      </a:lnTo>
                      <a:lnTo>
                        <a:pt x="128" y="326"/>
                      </a:lnTo>
                      <a:lnTo>
                        <a:pt x="126" y="330"/>
                      </a:lnTo>
                      <a:lnTo>
                        <a:pt x="123" y="333"/>
                      </a:lnTo>
                      <a:lnTo>
                        <a:pt x="118" y="336"/>
                      </a:lnTo>
                      <a:lnTo>
                        <a:pt x="114" y="337"/>
                      </a:lnTo>
                      <a:lnTo>
                        <a:pt x="108" y="338"/>
                      </a:lnTo>
                      <a:lnTo>
                        <a:pt x="98" y="337"/>
                      </a:lnTo>
                      <a:lnTo>
                        <a:pt x="98" y="337"/>
                      </a:lnTo>
                      <a:lnTo>
                        <a:pt x="97" y="341"/>
                      </a:lnTo>
                      <a:lnTo>
                        <a:pt x="95" y="345"/>
                      </a:lnTo>
                      <a:lnTo>
                        <a:pt x="92" y="348"/>
                      </a:lnTo>
                      <a:lnTo>
                        <a:pt x="89" y="349"/>
                      </a:lnTo>
                      <a:lnTo>
                        <a:pt x="84" y="351"/>
                      </a:lnTo>
                      <a:lnTo>
                        <a:pt x="81" y="354"/>
                      </a:lnTo>
                      <a:lnTo>
                        <a:pt x="78" y="357"/>
                      </a:lnTo>
                      <a:lnTo>
                        <a:pt x="77" y="362"/>
                      </a:lnTo>
                      <a:lnTo>
                        <a:pt x="77" y="362"/>
                      </a:lnTo>
                      <a:lnTo>
                        <a:pt x="76" y="367"/>
                      </a:lnTo>
                      <a:lnTo>
                        <a:pt x="77" y="372"/>
                      </a:lnTo>
                      <a:lnTo>
                        <a:pt x="78" y="375"/>
                      </a:lnTo>
                      <a:lnTo>
                        <a:pt x="81" y="379"/>
                      </a:lnTo>
                      <a:lnTo>
                        <a:pt x="83" y="381"/>
                      </a:lnTo>
                      <a:lnTo>
                        <a:pt x="85" y="383"/>
                      </a:lnTo>
                      <a:lnTo>
                        <a:pt x="93" y="386"/>
                      </a:lnTo>
                      <a:lnTo>
                        <a:pt x="93" y="386"/>
                      </a:lnTo>
                      <a:lnTo>
                        <a:pt x="99" y="387"/>
                      </a:lnTo>
                      <a:lnTo>
                        <a:pt x="105" y="387"/>
                      </a:lnTo>
                      <a:lnTo>
                        <a:pt x="117" y="384"/>
                      </a:lnTo>
                      <a:lnTo>
                        <a:pt x="128" y="382"/>
                      </a:lnTo>
                      <a:lnTo>
                        <a:pt x="140" y="378"/>
                      </a:lnTo>
                      <a:lnTo>
                        <a:pt x="151" y="374"/>
                      </a:lnTo>
                      <a:lnTo>
                        <a:pt x="163" y="372"/>
                      </a:lnTo>
                      <a:lnTo>
                        <a:pt x="168" y="372"/>
                      </a:lnTo>
                      <a:lnTo>
                        <a:pt x="173" y="372"/>
                      </a:lnTo>
                      <a:lnTo>
                        <a:pt x="178" y="374"/>
                      </a:lnTo>
                      <a:lnTo>
                        <a:pt x="183" y="376"/>
                      </a:lnTo>
                      <a:lnTo>
                        <a:pt x="183" y="376"/>
                      </a:lnTo>
                      <a:lnTo>
                        <a:pt x="199" y="383"/>
                      </a:lnTo>
                      <a:lnTo>
                        <a:pt x="216" y="388"/>
                      </a:lnTo>
                      <a:lnTo>
                        <a:pt x="233" y="391"/>
                      </a:lnTo>
                      <a:lnTo>
                        <a:pt x="250" y="392"/>
                      </a:lnTo>
                      <a:lnTo>
                        <a:pt x="268" y="391"/>
                      </a:lnTo>
                      <a:lnTo>
                        <a:pt x="284" y="388"/>
                      </a:lnTo>
                      <a:lnTo>
                        <a:pt x="300" y="383"/>
                      </a:lnTo>
                      <a:lnTo>
                        <a:pt x="315" y="378"/>
                      </a:lnTo>
                      <a:lnTo>
                        <a:pt x="315" y="378"/>
                      </a:lnTo>
                      <a:lnTo>
                        <a:pt x="317" y="376"/>
                      </a:lnTo>
                      <a:lnTo>
                        <a:pt x="317" y="375"/>
                      </a:lnTo>
                      <a:lnTo>
                        <a:pt x="317" y="372"/>
                      </a:lnTo>
                      <a:lnTo>
                        <a:pt x="315" y="367"/>
                      </a:lnTo>
                      <a:lnTo>
                        <a:pt x="312" y="362"/>
                      </a:lnTo>
                      <a:lnTo>
                        <a:pt x="304" y="349"/>
                      </a:lnTo>
                      <a:lnTo>
                        <a:pt x="300" y="343"/>
                      </a:lnTo>
                      <a:lnTo>
                        <a:pt x="298" y="337"/>
                      </a:lnTo>
                      <a:lnTo>
                        <a:pt x="298" y="337"/>
                      </a:lnTo>
                      <a:lnTo>
                        <a:pt x="297" y="332"/>
                      </a:lnTo>
                      <a:lnTo>
                        <a:pt x="297" y="328"/>
                      </a:lnTo>
                      <a:lnTo>
                        <a:pt x="298" y="323"/>
                      </a:lnTo>
                      <a:lnTo>
                        <a:pt x="300" y="320"/>
                      </a:lnTo>
                      <a:lnTo>
                        <a:pt x="305" y="313"/>
                      </a:lnTo>
                      <a:lnTo>
                        <a:pt x="309" y="309"/>
                      </a:lnTo>
                      <a:lnTo>
                        <a:pt x="309" y="309"/>
                      </a:lnTo>
                      <a:lnTo>
                        <a:pt x="318" y="305"/>
                      </a:lnTo>
                      <a:lnTo>
                        <a:pt x="330" y="303"/>
                      </a:lnTo>
                      <a:lnTo>
                        <a:pt x="351" y="299"/>
                      </a:lnTo>
                      <a:lnTo>
                        <a:pt x="362" y="297"/>
                      </a:lnTo>
                      <a:lnTo>
                        <a:pt x="371" y="293"/>
                      </a:lnTo>
                      <a:lnTo>
                        <a:pt x="374" y="291"/>
                      </a:lnTo>
                      <a:lnTo>
                        <a:pt x="378" y="289"/>
                      </a:lnTo>
                      <a:lnTo>
                        <a:pt x="381" y="284"/>
                      </a:lnTo>
                      <a:lnTo>
                        <a:pt x="383" y="280"/>
                      </a:lnTo>
                      <a:lnTo>
                        <a:pt x="383" y="280"/>
                      </a:lnTo>
                      <a:lnTo>
                        <a:pt x="387" y="264"/>
                      </a:lnTo>
                      <a:lnTo>
                        <a:pt x="391" y="248"/>
                      </a:lnTo>
                      <a:lnTo>
                        <a:pt x="393" y="240"/>
                      </a:lnTo>
                      <a:lnTo>
                        <a:pt x="397" y="233"/>
                      </a:lnTo>
                      <a:lnTo>
                        <a:pt x="401" y="229"/>
                      </a:lnTo>
                      <a:lnTo>
                        <a:pt x="407" y="225"/>
                      </a:lnTo>
                      <a:lnTo>
                        <a:pt x="407" y="225"/>
                      </a:lnTo>
                      <a:lnTo>
                        <a:pt x="425" y="220"/>
                      </a:lnTo>
                      <a:lnTo>
                        <a:pt x="442" y="213"/>
                      </a:lnTo>
                      <a:lnTo>
                        <a:pt x="459" y="205"/>
                      </a:lnTo>
                      <a:lnTo>
                        <a:pt x="474" y="196"/>
                      </a:lnTo>
                      <a:lnTo>
                        <a:pt x="489" y="185"/>
                      </a:lnTo>
                      <a:lnTo>
                        <a:pt x="503" y="173"/>
                      </a:lnTo>
                      <a:lnTo>
                        <a:pt x="515" y="158"/>
                      </a:lnTo>
                      <a:lnTo>
                        <a:pt x="525" y="142"/>
                      </a:lnTo>
                      <a:lnTo>
                        <a:pt x="525" y="142"/>
                      </a:lnTo>
                      <a:lnTo>
                        <a:pt x="531" y="134"/>
                      </a:lnTo>
                      <a:lnTo>
                        <a:pt x="537" y="130"/>
                      </a:lnTo>
                      <a:lnTo>
                        <a:pt x="545" y="125"/>
                      </a:lnTo>
                      <a:lnTo>
                        <a:pt x="552" y="123"/>
                      </a:lnTo>
                      <a:lnTo>
                        <a:pt x="561" y="121"/>
                      </a:lnTo>
                      <a:lnTo>
                        <a:pt x="569" y="119"/>
                      </a:lnTo>
                      <a:lnTo>
                        <a:pt x="587" y="118"/>
                      </a:lnTo>
                      <a:lnTo>
                        <a:pt x="587" y="118"/>
                      </a:lnTo>
                      <a:lnTo>
                        <a:pt x="594" y="116"/>
                      </a:lnTo>
                      <a:lnTo>
                        <a:pt x="600" y="114"/>
                      </a:lnTo>
                      <a:lnTo>
                        <a:pt x="614" y="106"/>
                      </a:lnTo>
                      <a:lnTo>
                        <a:pt x="628" y="98"/>
                      </a:lnTo>
                      <a:lnTo>
                        <a:pt x="635" y="94"/>
                      </a:lnTo>
                      <a:lnTo>
                        <a:pt x="641" y="92"/>
                      </a:lnTo>
                      <a:lnTo>
                        <a:pt x="641" y="92"/>
                      </a:lnTo>
                      <a:lnTo>
                        <a:pt x="653" y="90"/>
                      </a:lnTo>
                      <a:lnTo>
                        <a:pt x="666" y="89"/>
                      </a:lnTo>
                      <a:lnTo>
                        <a:pt x="681" y="86"/>
                      </a:lnTo>
                      <a:lnTo>
                        <a:pt x="695" y="84"/>
                      </a:lnTo>
                      <a:lnTo>
                        <a:pt x="706" y="80"/>
                      </a:lnTo>
                      <a:lnTo>
                        <a:pt x="712" y="76"/>
                      </a:lnTo>
                      <a:lnTo>
                        <a:pt x="716" y="73"/>
                      </a:lnTo>
                      <a:lnTo>
                        <a:pt x="720" y="68"/>
                      </a:lnTo>
                      <a:lnTo>
                        <a:pt x="722" y="63"/>
                      </a:lnTo>
                      <a:lnTo>
                        <a:pt x="724" y="57"/>
                      </a:lnTo>
                      <a:lnTo>
                        <a:pt x="724" y="49"/>
                      </a:lnTo>
                      <a:lnTo>
                        <a:pt x="724" y="49"/>
                      </a:lnTo>
                      <a:lnTo>
                        <a:pt x="713" y="55"/>
                      </a:lnTo>
                      <a:lnTo>
                        <a:pt x="703" y="59"/>
                      </a:lnTo>
                      <a:lnTo>
                        <a:pt x="697" y="60"/>
                      </a:lnTo>
                      <a:lnTo>
                        <a:pt x="691" y="61"/>
                      </a:lnTo>
                      <a:lnTo>
                        <a:pt x="687" y="60"/>
                      </a:lnTo>
                      <a:lnTo>
                        <a:pt x="681" y="58"/>
                      </a:lnTo>
                      <a:lnTo>
                        <a:pt x="681" y="58"/>
                      </a:lnTo>
                      <a:lnTo>
                        <a:pt x="673" y="51"/>
                      </a:lnTo>
                      <a:lnTo>
                        <a:pt x="665" y="43"/>
                      </a:lnTo>
                      <a:lnTo>
                        <a:pt x="649" y="28"/>
                      </a:lnTo>
                      <a:lnTo>
                        <a:pt x="641" y="23"/>
                      </a:lnTo>
                      <a:lnTo>
                        <a:pt x="633" y="17"/>
                      </a:lnTo>
                      <a:lnTo>
                        <a:pt x="625" y="14"/>
                      </a:lnTo>
                      <a:lnTo>
                        <a:pt x="616" y="11"/>
                      </a:lnTo>
                      <a:lnTo>
                        <a:pt x="616" y="11"/>
                      </a:lnTo>
                      <a:lnTo>
                        <a:pt x="613" y="13"/>
                      </a:lnTo>
                      <a:lnTo>
                        <a:pt x="610" y="14"/>
                      </a:lnTo>
                      <a:lnTo>
                        <a:pt x="603" y="17"/>
                      </a:lnTo>
                      <a:lnTo>
                        <a:pt x="595" y="19"/>
                      </a:lnTo>
                      <a:lnTo>
                        <a:pt x="591" y="19"/>
                      </a:lnTo>
                      <a:lnTo>
                        <a:pt x="588" y="18"/>
                      </a:lnTo>
                      <a:lnTo>
                        <a:pt x="588" y="18"/>
                      </a:lnTo>
                      <a:lnTo>
                        <a:pt x="572" y="10"/>
                      </a:lnTo>
                      <a:lnTo>
                        <a:pt x="565" y="8"/>
                      </a:lnTo>
                      <a:lnTo>
                        <a:pt x="557" y="7"/>
                      </a:lnTo>
                      <a:lnTo>
                        <a:pt x="557" y="7"/>
                      </a:lnTo>
                      <a:lnTo>
                        <a:pt x="534" y="5"/>
                      </a:lnTo>
                      <a:lnTo>
                        <a:pt x="511" y="2"/>
                      </a:lnTo>
                      <a:lnTo>
                        <a:pt x="488" y="0"/>
                      </a:lnTo>
                      <a:lnTo>
                        <a:pt x="476" y="0"/>
                      </a:lnTo>
                      <a:lnTo>
                        <a:pt x="465" y="1"/>
                      </a:lnTo>
                      <a:lnTo>
                        <a:pt x="465" y="1"/>
                      </a:lnTo>
                      <a:lnTo>
                        <a:pt x="424" y="8"/>
                      </a:lnTo>
                      <a:lnTo>
                        <a:pt x="384" y="15"/>
                      </a:lnTo>
                      <a:lnTo>
                        <a:pt x="343" y="22"/>
                      </a:lnTo>
                      <a:lnTo>
                        <a:pt x="304" y="27"/>
                      </a:lnTo>
                      <a:lnTo>
                        <a:pt x="304" y="27"/>
                      </a:lnTo>
                      <a:lnTo>
                        <a:pt x="292" y="30"/>
                      </a:lnTo>
                      <a:lnTo>
                        <a:pt x="282" y="34"/>
                      </a:lnTo>
                      <a:lnTo>
                        <a:pt x="262" y="44"/>
                      </a:lnTo>
                      <a:lnTo>
                        <a:pt x="251" y="49"/>
                      </a:lnTo>
                      <a:lnTo>
                        <a:pt x="241" y="53"/>
                      </a:lnTo>
                      <a:lnTo>
                        <a:pt x="231" y="56"/>
                      </a:lnTo>
                      <a:lnTo>
                        <a:pt x="219" y="57"/>
                      </a:lnTo>
                      <a:lnTo>
                        <a:pt x="219" y="57"/>
                      </a:lnTo>
                      <a:lnTo>
                        <a:pt x="207" y="55"/>
                      </a:lnTo>
                      <a:lnTo>
                        <a:pt x="193" y="50"/>
                      </a:lnTo>
                      <a:lnTo>
                        <a:pt x="166" y="40"/>
                      </a:lnTo>
                      <a:lnTo>
                        <a:pt x="166" y="40"/>
                      </a:lnTo>
                      <a:lnTo>
                        <a:pt x="161" y="39"/>
                      </a:lnTo>
                      <a:lnTo>
                        <a:pt x="158" y="39"/>
                      </a:lnTo>
                      <a:lnTo>
                        <a:pt x="150" y="40"/>
                      </a:lnTo>
                      <a:lnTo>
                        <a:pt x="143" y="43"/>
                      </a:lnTo>
                      <a:lnTo>
                        <a:pt x="139" y="47"/>
                      </a:lnTo>
                      <a:lnTo>
                        <a:pt x="139" y="47"/>
                      </a:lnTo>
                      <a:lnTo>
                        <a:pt x="124" y="58"/>
                      </a:lnTo>
                      <a:lnTo>
                        <a:pt x="108" y="67"/>
                      </a:lnTo>
                      <a:lnTo>
                        <a:pt x="92" y="76"/>
                      </a:lnTo>
                      <a:lnTo>
                        <a:pt x="76" y="83"/>
                      </a:lnTo>
                      <a:lnTo>
                        <a:pt x="60" y="89"/>
                      </a:lnTo>
                      <a:lnTo>
                        <a:pt x="43" y="92"/>
                      </a:lnTo>
                      <a:lnTo>
                        <a:pt x="26" y="96"/>
                      </a:lnTo>
                      <a:lnTo>
                        <a:pt x="9" y="98"/>
                      </a:lnTo>
                      <a:lnTo>
                        <a:pt x="9" y="98"/>
                      </a:lnTo>
                      <a:lnTo>
                        <a:pt x="4" y="99"/>
                      </a:lnTo>
                      <a:lnTo>
                        <a:pt x="1" y="101"/>
                      </a:lnTo>
                      <a:lnTo>
                        <a:pt x="0" y="105"/>
                      </a:lnTo>
                      <a:lnTo>
                        <a:pt x="1" y="109"/>
                      </a:lnTo>
                      <a:lnTo>
                        <a:pt x="3" y="114"/>
                      </a:lnTo>
                      <a:lnTo>
                        <a:pt x="7" y="118"/>
                      </a:lnTo>
                      <a:lnTo>
                        <a:pt x="10" y="122"/>
                      </a:lnTo>
                      <a:lnTo>
                        <a:pt x="15" y="124"/>
                      </a:lnTo>
                      <a:lnTo>
                        <a:pt x="15" y="1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8" name="Freeform: Shape 258"/>
                <p:cNvSpPr/>
                <p:nvPr/>
              </p:nvSpPr>
              <p:spPr bwMode="auto">
                <a:xfrm>
                  <a:off x="6523038" y="1704975"/>
                  <a:ext cx="158750" cy="114300"/>
                </a:xfrm>
                <a:custGeom>
                  <a:avLst/>
                  <a:gdLst>
                    <a:gd name="T0" fmla="*/ 26 w 200"/>
                    <a:gd name="T1" fmla="*/ 76 h 143"/>
                    <a:gd name="T2" fmla="*/ 35 w 200"/>
                    <a:gd name="T3" fmla="*/ 86 h 143"/>
                    <a:gd name="T4" fmla="*/ 49 w 200"/>
                    <a:gd name="T5" fmla="*/ 111 h 143"/>
                    <a:gd name="T6" fmla="*/ 58 w 200"/>
                    <a:gd name="T7" fmla="*/ 129 h 143"/>
                    <a:gd name="T8" fmla="*/ 67 w 200"/>
                    <a:gd name="T9" fmla="*/ 139 h 143"/>
                    <a:gd name="T10" fmla="*/ 77 w 200"/>
                    <a:gd name="T11" fmla="*/ 143 h 143"/>
                    <a:gd name="T12" fmla="*/ 90 w 200"/>
                    <a:gd name="T13" fmla="*/ 142 h 143"/>
                    <a:gd name="T14" fmla="*/ 98 w 200"/>
                    <a:gd name="T15" fmla="*/ 140 h 143"/>
                    <a:gd name="T16" fmla="*/ 139 w 200"/>
                    <a:gd name="T17" fmla="*/ 124 h 143"/>
                    <a:gd name="T18" fmla="*/ 170 w 200"/>
                    <a:gd name="T19" fmla="*/ 116 h 143"/>
                    <a:gd name="T20" fmla="*/ 182 w 200"/>
                    <a:gd name="T21" fmla="*/ 113 h 143"/>
                    <a:gd name="T22" fmla="*/ 192 w 200"/>
                    <a:gd name="T23" fmla="*/ 109 h 143"/>
                    <a:gd name="T24" fmla="*/ 199 w 200"/>
                    <a:gd name="T25" fmla="*/ 101 h 143"/>
                    <a:gd name="T26" fmla="*/ 199 w 200"/>
                    <a:gd name="T27" fmla="*/ 90 h 143"/>
                    <a:gd name="T28" fmla="*/ 191 w 200"/>
                    <a:gd name="T29" fmla="*/ 78 h 143"/>
                    <a:gd name="T30" fmla="*/ 166 w 200"/>
                    <a:gd name="T31" fmla="*/ 57 h 143"/>
                    <a:gd name="T32" fmla="*/ 144 w 200"/>
                    <a:gd name="T33" fmla="*/ 35 h 143"/>
                    <a:gd name="T34" fmla="*/ 135 w 200"/>
                    <a:gd name="T35" fmla="*/ 30 h 143"/>
                    <a:gd name="T36" fmla="*/ 108 w 200"/>
                    <a:gd name="T37" fmla="*/ 26 h 143"/>
                    <a:gd name="T38" fmla="*/ 94 w 200"/>
                    <a:gd name="T39" fmla="*/ 20 h 143"/>
                    <a:gd name="T40" fmla="*/ 81 w 200"/>
                    <a:gd name="T41" fmla="*/ 11 h 143"/>
                    <a:gd name="T42" fmla="*/ 66 w 200"/>
                    <a:gd name="T43" fmla="*/ 2 h 143"/>
                    <a:gd name="T44" fmla="*/ 51 w 200"/>
                    <a:gd name="T45" fmla="*/ 0 h 143"/>
                    <a:gd name="T46" fmla="*/ 40 w 200"/>
                    <a:gd name="T47" fmla="*/ 4 h 143"/>
                    <a:gd name="T48" fmla="*/ 36 w 200"/>
                    <a:gd name="T49" fmla="*/ 8 h 143"/>
                    <a:gd name="T50" fmla="*/ 28 w 200"/>
                    <a:gd name="T51" fmla="*/ 17 h 143"/>
                    <a:gd name="T52" fmla="*/ 17 w 200"/>
                    <a:gd name="T53" fmla="*/ 32 h 143"/>
                    <a:gd name="T54" fmla="*/ 8 w 200"/>
                    <a:gd name="T55" fmla="*/ 40 h 143"/>
                    <a:gd name="T56" fmla="*/ 1 w 200"/>
                    <a:gd name="T57" fmla="*/ 43 h 143"/>
                    <a:gd name="T58" fmla="*/ 0 w 200"/>
                    <a:gd name="T59" fmla="*/ 49 h 143"/>
                    <a:gd name="T60" fmla="*/ 1 w 200"/>
                    <a:gd name="T61" fmla="*/ 55 h 143"/>
                    <a:gd name="T62" fmla="*/ 7 w 200"/>
                    <a:gd name="T63" fmla="*/ 61 h 143"/>
                    <a:gd name="T64" fmla="*/ 20 w 200"/>
                    <a:gd name="T65" fmla="*/ 70 h 143"/>
                    <a:gd name="T66" fmla="*/ 26 w 200"/>
                    <a:gd name="T67" fmla="*/ 76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00" h="143">
                      <a:moveTo>
                        <a:pt x="26" y="76"/>
                      </a:moveTo>
                      <a:lnTo>
                        <a:pt x="26" y="76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9"/>
                      </a:lnTo>
                      <a:lnTo>
                        <a:pt x="49" y="111"/>
                      </a:lnTo>
                      <a:lnTo>
                        <a:pt x="54" y="124"/>
                      </a:lnTo>
                      <a:lnTo>
                        <a:pt x="58" y="129"/>
                      </a:lnTo>
                      <a:lnTo>
                        <a:pt x="62" y="134"/>
                      </a:lnTo>
                      <a:lnTo>
                        <a:pt x="67" y="139"/>
                      </a:lnTo>
                      <a:lnTo>
                        <a:pt x="71" y="141"/>
                      </a:lnTo>
                      <a:lnTo>
                        <a:pt x="77" y="143"/>
                      </a:lnTo>
                      <a:lnTo>
                        <a:pt x="83" y="143"/>
                      </a:lnTo>
                      <a:lnTo>
                        <a:pt x="90" y="142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118" y="132"/>
                      </a:lnTo>
                      <a:lnTo>
                        <a:pt x="139" y="124"/>
                      </a:lnTo>
                      <a:lnTo>
                        <a:pt x="159" y="118"/>
                      </a:lnTo>
                      <a:lnTo>
                        <a:pt x="170" y="116"/>
                      </a:lnTo>
                      <a:lnTo>
                        <a:pt x="182" y="113"/>
                      </a:lnTo>
                      <a:lnTo>
                        <a:pt x="182" y="113"/>
                      </a:lnTo>
                      <a:lnTo>
                        <a:pt x="187" y="112"/>
                      </a:lnTo>
                      <a:lnTo>
                        <a:pt x="192" y="109"/>
                      </a:lnTo>
                      <a:lnTo>
                        <a:pt x="197" y="106"/>
                      </a:lnTo>
                      <a:lnTo>
                        <a:pt x="199" y="101"/>
                      </a:lnTo>
                      <a:lnTo>
                        <a:pt x="200" y="95"/>
                      </a:lnTo>
                      <a:lnTo>
                        <a:pt x="199" y="90"/>
                      </a:lnTo>
                      <a:lnTo>
                        <a:pt x="197" y="83"/>
                      </a:lnTo>
                      <a:lnTo>
                        <a:pt x="191" y="78"/>
                      </a:lnTo>
                      <a:lnTo>
                        <a:pt x="191" y="78"/>
                      </a:lnTo>
                      <a:lnTo>
                        <a:pt x="166" y="57"/>
                      </a:lnTo>
                      <a:lnTo>
                        <a:pt x="144" y="35"/>
                      </a:lnTo>
                      <a:lnTo>
                        <a:pt x="144" y="35"/>
                      </a:lnTo>
                      <a:lnTo>
                        <a:pt x="140" y="32"/>
                      </a:lnTo>
                      <a:lnTo>
                        <a:pt x="135" y="30"/>
                      </a:lnTo>
                      <a:lnTo>
                        <a:pt x="121" y="28"/>
                      </a:lnTo>
                      <a:lnTo>
                        <a:pt x="108" y="26"/>
                      </a:lnTo>
                      <a:lnTo>
                        <a:pt x="101" y="24"/>
                      </a:lnTo>
                      <a:lnTo>
                        <a:pt x="94" y="20"/>
                      </a:lnTo>
                      <a:lnTo>
                        <a:pt x="94" y="20"/>
                      </a:lnTo>
                      <a:lnTo>
                        <a:pt x="81" y="11"/>
                      </a:lnTo>
                      <a:lnTo>
                        <a:pt x="73" y="7"/>
                      </a:lnTo>
                      <a:lnTo>
                        <a:pt x="66" y="2"/>
                      </a:lnTo>
                      <a:lnTo>
                        <a:pt x="58" y="0"/>
                      </a:lnTo>
                      <a:lnTo>
                        <a:pt x="51" y="0"/>
                      </a:lnTo>
                      <a:lnTo>
                        <a:pt x="43" y="2"/>
                      </a:lnTo>
                      <a:lnTo>
                        <a:pt x="40" y="4"/>
                      </a:lnTo>
                      <a:lnTo>
                        <a:pt x="36" y="8"/>
                      </a:lnTo>
                      <a:lnTo>
                        <a:pt x="36" y="8"/>
                      </a:lnTo>
                      <a:lnTo>
                        <a:pt x="32" y="11"/>
                      </a:lnTo>
                      <a:lnTo>
                        <a:pt x="28" y="17"/>
                      </a:lnTo>
                      <a:lnTo>
                        <a:pt x="20" y="26"/>
                      </a:lnTo>
                      <a:lnTo>
                        <a:pt x="17" y="32"/>
                      </a:lnTo>
                      <a:lnTo>
                        <a:pt x="12" y="36"/>
                      </a:lnTo>
                      <a:lnTo>
                        <a:pt x="8" y="40"/>
                      </a:lnTo>
                      <a:lnTo>
                        <a:pt x="1" y="43"/>
                      </a:lnTo>
                      <a:lnTo>
                        <a:pt x="1" y="43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3"/>
                      </a:lnTo>
                      <a:lnTo>
                        <a:pt x="1" y="55"/>
                      </a:lnTo>
                      <a:lnTo>
                        <a:pt x="1" y="55"/>
                      </a:lnTo>
                      <a:lnTo>
                        <a:pt x="7" y="61"/>
                      </a:lnTo>
                      <a:lnTo>
                        <a:pt x="13" y="66"/>
                      </a:lnTo>
                      <a:lnTo>
                        <a:pt x="20" y="70"/>
                      </a:lnTo>
                      <a:lnTo>
                        <a:pt x="26" y="76"/>
                      </a:lnTo>
                      <a:lnTo>
                        <a:pt x="26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79" name="Freeform: Shape 259"/>
                <p:cNvSpPr/>
                <p:nvPr/>
              </p:nvSpPr>
              <p:spPr bwMode="auto">
                <a:xfrm>
                  <a:off x="7208838" y="2722563"/>
                  <a:ext cx="155575" cy="125412"/>
                </a:xfrm>
                <a:custGeom>
                  <a:avLst/>
                  <a:gdLst>
                    <a:gd name="T0" fmla="*/ 106 w 197"/>
                    <a:gd name="T1" fmla="*/ 19 h 156"/>
                    <a:gd name="T2" fmla="*/ 108 w 197"/>
                    <a:gd name="T3" fmla="*/ 10 h 156"/>
                    <a:gd name="T4" fmla="*/ 105 w 197"/>
                    <a:gd name="T5" fmla="*/ 2 h 156"/>
                    <a:gd name="T6" fmla="*/ 83 w 197"/>
                    <a:gd name="T7" fmla="*/ 10 h 156"/>
                    <a:gd name="T8" fmla="*/ 77 w 197"/>
                    <a:gd name="T9" fmla="*/ 13 h 156"/>
                    <a:gd name="T10" fmla="*/ 68 w 197"/>
                    <a:gd name="T11" fmla="*/ 21 h 156"/>
                    <a:gd name="T12" fmla="*/ 61 w 197"/>
                    <a:gd name="T13" fmla="*/ 38 h 156"/>
                    <a:gd name="T14" fmla="*/ 57 w 197"/>
                    <a:gd name="T15" fmla="*/ 50 h 156"/>
                    <a:gd name="T16" fmla="*/ 52 w 197"/>
                    <a:gd name="T17" fmla="*/ 58 h 156"/>
                    <a:gd name="T18" fmla="*/ 36 w 197"/>
                    <a:gd name="T19" fmla="*/ 67 h 156"/>
                    <a:gd name="T20" fmla="*/ 32 w 197"/>
                    <a:gd name="T21" fmla="*/ 71 h 156"/>
                    <a:gd name="T22" fmla="*/ 28 w 197"/>
                    <a:gd name="T23" fmla="*/ 81 h 156"/>
                    <a:gd name="T24" fmla="*/ 22 w 197"/>
                    <a:gd name="T25" fmla="*/ 110 h 156"/>
                    <a:gd name="T26" fmla="*/ 14 w 197"/>
                    <a:gd name="T27" fmla="*/ 127 h 156"/>
                    <a:gd name="T28" fmla="*/ 0 w 197"/>
                    <a:gd name="T29" fmla="*/ 141 h 156"/>
                    <a:gd name="T30" fmla="*/ 6 w 197"/>
                    <a:gd name="T31" fmla="*/ 144 h 156"/>
                    <a:gd name="T32" fmla="*/ 25 w 197"/>
                    <a:gd name="T33" fmla="*/ 146 h 156"/>
                    <a:gd name="T34" fmla="*/ 51 w 197"/>
                    <a:gd name="T35" fmla="*/ 142 h 156"/>
                    <a:gd name="T36" fmla="*/ 77 w 197"/>
                    <a:gd name="T37" fmla="*/ 137 h 156"/>
                    <a:gd name="T38" fmla="*/ 95 w 197"/>
                    <a:gd name="T39" fmla="*/ 138 h 156"/>
                    <a:gd name="T40" fmla="*/ 101 w 197"/>
                    <a:gd name="T41" fmla="*/ 139 h 156"/>
                    <a:gd name="T42" fmla="*/ 119 w 197"/>
                    <a:gd name="T43" fmla="*/ 143 h 156"/>
                    <a:gd name="T44" fmla="*/ 147 w 197"/>
                    <a:gd name="T45" fmla="*/ 144 h 156"/>
                    <a:gd name="T46" fmla="*/ 164 w 197"/>
                    <a:gd name="T47" fmla="*/ 150 h 156"/>
                    <a:gd name="T48" fmla="*/ 171 w 197"/>
                    <a:gd name="T49" fmla="*/ 156 h 156"/>
                    <a:gd name="T50" fmla="*/ 175 w 197"/>
                    <a:gd name="T51" fmla="*/ 153 h 156"/>
                    <a:gd name="T52" fmla="*/ 190 w 197"/>
                    <a:gd name="T53" fmla="*/ 145 h 156"/>
                    <a:gd name="T54" fmla="*/ 196 w 197"/>
                    <a:gd name="T55" fmla="*/ 138 h 156"/>
                    <a:gd name="T56" fmla="*/ 197 w 197"/>
                    <a:gd name="T57" fmla="*/ 134 h 156"/>
                    <a:gd name="T58" fmla="*/ 193 w 197"/>
                    <a:gd name="T59" fmla="*/ 128 h 156"/>
                    <a:gd name="T60" fmla="*/ 184 w 197"/>
                    <a:gd name="T61" fmla="*/ 119 h 156"/>
                    <a:gd name="T62" fmla="*/ 172 w 197"/>
                    <a:gd name="T63" fmla="*/ 113 h 156"/>
                    <a:gd name="T64" fmla="*/ 155 w 197"/>
                    <a:gd name="T65" fmla="*/ 105 h 156"/>
                    <a:gd name="T66" fmla="*/ 150 w 197"/>
                    <a:gd name="T67" fmla="*/ 102 h 156"/>
                    <a:gd name="T68" fmla="*/ 130 w 197"/>
                    <a:gd name="T69" fmla="*/ 89 h 156"/>
                    <a:gd name="T70" fmla="*/ 99 w 197"/>
                    <a:gd name="T71" fmla="*/ 72 h 156"/>
                    <a:gd name="T72" fmla="*/ 82 w 197"/>
                    <a:gd name="T73" fmla="*/ 59 h 156"/>
                    <a:gd name="T74" fmla="*/ 75 w 197"/>
                    <a:gd name="T75" fmla="*/ 50 h 156"/>
                    <a:gd name="T76" fmla="*/ 72 w 197"/>
                    <a:gd name="T77" fmla="*/ 38 h 156"/>
                    <a:gd name="T78" fmla="*/ 74 w 197"/>
                    <a:gd name="T79" fmla="*/ 34 h 156"/>
                    <a:gd name="T80" fmla="*/ 81 w 197"/>
                    <a:gd name="T81" fmla="*/ 29 h 156"/>
                    <a:gd name="T82" fmla="*/ 100 w 197"/>
                    <a:gd name="T83" fmla="*/ 22 h 156"/>
                    <a:gd name="T84" fmla="*/ 106 w 197"/>
                    <a:gd name="T85" fmla="*/ 19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97" h="156">
                      <a:moveTo>
                        <a:pt x="106" y="19"/>
                      </a:moveTo>
                      <a:lnTo>
                        <a:pt x="106" y="19"/>
                      </a:lnTo>
                      <a:lnTo>
                        <a:pt x="108" y="15"/>
                      </a:lnTo>
                      <a:lnTo>
                        <a:pt x="108" y="10"/>
                      </a:lnTo>
                      <a:lnTo>
                        <a:pt x="107" y="4"/>
                      </a:lnTo>
                      <a:lnTo>
                        <a:pt x="105" y="2"/>
                      </a:lnTo>
                      <a:lnTo>
                        <a:pt x="102" y="0"/>
                      </a:lnTo>
                      <a:lnTo>
                        <a:pt x="83" y="10"/>
                      </a:lnTo>
                      <a:lnTo>
                        <a:pt x="83" y="10"/>
                      </a:lnTo>
                      <a:lnTo>
                        <a:pt x="77" y="13"/>
                      </a:lnTo>
                      <a:lnTo>
                        <a:pt x="72" y="17"/>
                      </a:lnTo>
                      <a:lnTo>
                        <a:pt x="68" y="21"/>
                      </a:lnTo>
                      <a:lnTo>
                        <a:pt x="65" y="26"/>
                      </a:lnTo>
                      <a:lnTo>
                        <a:pt x="61" y="38"/>
                      </a:lnTo>
                      <a:lnTo>
                        <a:pt x="57" y="50"/>
                      </a:lnTo>
                      <a:lnTo>
                        <a:pt x="57" y="50"/>
                      </a:lnTo>
                      <a:lnTo>
                        <a:pt x="56" y="54"/>
                      </a:lnTo>
                      <a:lnTo>
                        <a:pt x="52" y="58"/>
                      </a:lnTo>
                      <a:lnTo>
                        <a:pt x="44" y="62"/>
                      </a:lnTo>
                      <a:lnTo>
                        <a:pt x="36" y="67"/>
                      </a:lnTo>
                      <a:lnTo>
                        <a:pt x="33" y="69"/>
                      </a:lnTo>
                      <a:lnTo>
                        <a:pt x="32" y="71"/>
                      </a:lnTo>
                      <a:lnTo>
                        <a:pt x="32" y="71"/>
                      </a:lnTo>
                      <a:lnTo>
                        <a:pt x="28" y="81"/>
                      </a:lnTo>
                      <a:lnTo>
                        <a:pt x="26" y="91"/>
                      </a:lnTo>
                      <a:lnTo>
                        <a:pt x="22" y="110"/>
                      </a:lnTo>
                      <a:lnTo>
                        <a:pt x="18" y="119"/>
                      </a:lnTo>
                      <a:lnTo>
                        <a:pt x="14" y="127"/>
                      </a:lnTo>
                      <a:lnTo>
                        <a:pt x="8" y="135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6" y="144"/>
                      </a:lnTo>
                      <a:lnTo>
                        <a:pt x="12" y="145"/>
                      </a:lnTo>
                      <a:lnTo>
                        <a:pt x="25" y="146"/>
                      </a:lnTo>
                      <a:lnTo>
                        <a:pt x="39" y="144"/>
                      </a:lnTo>
                      <a:lnTo>
                        <a:pt x="51" y="142"/>
                      </a:lnTo>
                      <a:lnTo>
                        <a:pt x="65" y="139"/>
                      </a:lnTo>
                      <a:lnTo>
                        <a:pt x="77" y="137"/>
                      </a:lnTo>
                      <a:lnTo>
                        <a:pt x="90" y="137"/>
                      </a:lnTo>
                      <a:lnTo>
                        <a:pt x="95" y="138"/>
                      </a:lnTo>
                      <a:lnTo>
                        <a:pt x="101" y="139"/>
                      </a:lnTo>
                      <a:lnTo>
                        <a:pt x="101" y="139"/>
                      </a:lnTo>
                      <a:lnTo>
                        <a:pt x="110" y="142"/>
                      </a:lnTo>
                      <a:lnTo>
                        <a:pt x="119" y="143"/>
                      </a:lnTo>
                      <a:lnTo>
                        <a:pt x="138" y="143"/>
                      </a:lnTo>
                      <a:lnTo>
                        <a:pt x="147" y="144"/>
                      </a:lnTo>
                      <a:lnTo>
                        <a:pt x="156" y="145"/>
                      </a:lnTo>
                      <a:lnTo>
                        <a:pt x="164" y="150"/>
                      </a:lnTo>
                      <a:lnTo>
                        <a:pt x="167" y="153"/>
                      </a:lnTo>
                      <a:lnTo>
                        <a:pt x="171" y="156"/>
                      </a:lnTo>
                      <a:lnTo>
                        <a:pt x="171" y="156"/>
                      </a:lnTo>
                      <a:lnTo>
                        <a:pt x="175" y="153"/>
                      </a:lnTo>
                      <a:lnTo>
                        <a:pt x="180" y="150"/>
                      </a:lnTo>
                      <a:lnTo>
                        <a:pt x="190" y="145"/>
                      </a:lnTo>
                      <a:lnTo>
                        <a:pt x="193" y="142"/>
                      </a:lnTo>
                      <a:lnTo>
                        <a:pt x="196" y="138"/>
                      </a:lnTo>
                      <a:lnTo>
                        <a:pt x="197" y="136"/>
                      </a:lnTo>
                      <a:lnTo>
                        <a:pt x="197" y="134"/>
                      </a:lnTo>
                      <a:lnTo>
                        <a:pt x="193" y="128"/>
                      </a:lnTo>
                      <a:lnTo>
                        <a:pt x="193" y="128"/>
                      </a:lnTo>
                      <a:lnTo>
                        <a:pt x="189" y="122"/>
                      </a:lnTo>
                      <a:lnTo>
                        <a:pt x="184" y="119"/>
                      </a:lnTo>
                      <a:lnTo>
                        <a:pt x="179" y="116"/>
                      </a:lnTo>
                      <a:lnTo>
                        <a:pt x="172" y="113"/>
                      </a:lnTo>
                      <a:lnTo>
                        <a:pt x="160" y="108"/>
                      </a:lnTo>
                      <a:lnTo>
                        <a:pt x="155" y="105"/>
                      </a:lnTo>
                      <a:lnTo>
                        <a:pt x="150" y="102"/>
                      </a:lnTo>
                      <a:lnTo>
                        <a:pt x="150" y="102"/>
                      </a:lnTo>
                      <a:lnTo>
                        <a:pt x="140" y="95"/>
                      </a:lnTo>
                      <a:lnTo>
                        <a:pt x="130" y="89"/>
                      </a:lnTo>
                      <a:lnTo>
                        <a:pt x="109" y="78"/>
                      </a:lnTo>
                      <a:lnTo>
                        <a:pt x="99" y="72"/>
                      </a:lnTo>
                      <a:lnTo>
                        <a:pt x="90" y="67"/>
                      </a:lnTo>
                      <a:lnTo>
                        <a:pt x="82" y="59"/>
                      </a:lnTo>
                      <a:lnTo>
                        <a:pt x="75" y="50"/>
                      </a:lnTo>
                      <a:lnTo>
                        <a:pt x="75" y="50"/>
                      </a:lnTo>
                      <a:lnTo>
                        <a:pt x="72" y="42"/>
                      </a:lnTo>
                      <a:lnTo>
                        <a:pt x="72" y="38"/>
                      </a:lnTo>
                      <a:lnTo>
                        <a:pt x="73" y="36"/>
                      </a:lnTo>
                      <a:lnTo>
                        <a:pt x="74" y="34"/>
                      </a:lnTo>
                      <a:lnTo>
                        <a:pt x="75" y="31"/>
                      </a:lnTo>
                      <a:lnTo>
                        <a:pt x="81" y="29"/>
                      </a:lnTo>
                      <a:lnTo>
                        <a:pt x="93" y="25"/>
                      </a:lnTo>
                      <a:lnTo>
                        <a:pt x="100" y="22"/>
                      </a:lnTo>
                      <a:lnTo>
                        <a:pt x="106" y="19"/>
                      </a:lnTo>
                      <a:lnTo>
                        <a:pt x="106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80" name="Freeform: Shape 260"/>
                <p:cNvSpPr/>
                <p:nvPr/>
              </p:nvSpPr>
              <p:spPr bwMode="auto">
                <a:xfrm>
                  <a:off x="6726238" y="3394075"/>
                  <a:ext cx="311150" cy="111125"/>
                </a:xfrm>
                <a:custGeom>
                  <a:avLst/>
                  <a:gdLst>
                    <a:gd name="T0" fmla="*/ 249 w 391"/>
                    <a:gd name="T1" fmla="*/ 50 h 138"/>
                    <a:gd name="T2" fmla="*/ 238 w 391"/>
                    <a:gd name="T3" fmla="*/ 46 h 138"/>
                    <a:gd name="T4" fmla="*/ 208 w 391"/>
                    <a:gd name="T5" fmla="*/ 25 h 138"/>
                    <a:gd name="T6" fmla="*/ 193 w 391"/>
                    <a:gd name="T7" fmla="*/ 17 h 138"/>
                    <a:gd name="T8" fmla="*/ 161 w 391"/>
                    <a:gd name="T9" fmla="*/ 4 h 138"/>
                    <a:gd name="T10" fmla="*/ 128 w 391"/>
                    <a:gd name="T11" fmla="*/ 0 h 138"/>
                    <a:gd name="T12" fmla="*/ 95 w 391"/>
                    <a:gd name="T13" fmla="*/ 2 h 138"/>
                    <a:gd name="T14" fmla="*/ 79 w 391"/>
                    <a:gd name="T15" fmla="*/ 5 h 138"/>
                    <a:gd name="T16" fmla="*/ 19 w 391"/>
                    <a:gd name="T17" fmla="*/ 24 h 138"/>
                    <a:gd name="T18" fmla="*/ 0 w 391"/>
                    <a:gd name="T19" fmla="*/ 32 h 138"/>
                    <a:gd name="T20" fmla="*/ 17 w 391"/>
                    <a:gd name="T21" fmla="*/ 43 h 138"/>
                    <a:gd name="T22" fmla="*/ 29 w 391"/>
                    <a:gd name="T23" fmla="*/ 49 h 138"/>
                    <a:gd name="T24" fmla="*/ 42 w 391"/>
                    <a:gd name="T25" fmla="*/ 50 h 138"/>
                    <a:gd name="T26" fmla="*/ 47 w 391"/>
                    <a:gd name="T27" fmla="*/ 50 h 138"/>
                    <a:gd name="T28" fmla="*/ 80 w 391"/>
                    <a:gd name="T29" fmla="*/ 42 h 138"/>
                    <a:gd name="T30" fmla="*/ 96 w 391"/>
                    <a:gd name="T31" fmla="*/ 41 h 138"/>
                    <a:gd name="T32" fmla="*/ 111 w 391"/>
                    <a:gd name="T33" fmla="*/ 43 h 138"/>
                    <a:gd name="T34" fmla="*/ 124 w 391"/>
                    <a:gd name="T35" fmla="*/ 49 h 138"/>
                    <a:gd name="T36" fmla="*/ 145 w 391"/>
                    <a:gd name="T37" fmla="*/ 62 h 138"/>
                    <a:gd name="T38" fmla="*/ 176 w 391"/>
                    <a:gd name="T39" fmla="*/ 84 h 138"/>
                    <a:gd name="T40" fmla="*/ 198 w 391"/>
                    <a:gd name="T41" fmla="*/ 98 h 138"/>
                    <a:gd name="T42" fmla="*/ 209 w 391"/>
                    <a:gd name="T43" fmla="*/ 102 h 138"/>
                    <a:gd name="T44" fmla="*/ 250 w 391"/>
                    <a:gd name="T45" fmla="*/ 108 h 138"/>
                    <a:gd name="T46" fmla="*/ 277 w 391"/>
                    <a:gd name="T47" fmla="*/ 115 h 138"/>
                    <a:gd name="T48" fmla="*/ 290 w 391"/>
                    <a:gd name="T49" fmla="*/ 120 h 138"/>
                    <a:gd name="T50" fmla="*/ 300 w 391"/>
                    <a:gd name="T51" fmla="*/ 129 h 138"/>
                    <a:gd name="T52" fmla="*/ 304 w 391"/>
                    <a:gd name="T53" fmla="*/ 133 h 138"/>
                    <a:gd name="T54" fmla="*/ 314 w 391"/>
                    <a:gd name="T55" fmla="*/ 137 h 138"/>
                    <a:gd name="T56" fmla="*/ 325 w 391"/>
                    <a:gd name="T57" fmla="*/ 138 h 138"/>
                    <a:gd name="T58" fmla="*/ 336 w 391"/>
                    <a:gd name="T59" fmla="*/ 137 h 138"/>
                    <a:gd name="T60" fmla="*/ 342 w 391"/>
                    <a:gd name="T61" fmla="*/ 136 h 138"/>
                    <a:gd name="T62" fmla="*/ 369 w 391"/>
                    <a:gd name="T63" fmla="*/ 124 h 138"/>
                    <a:gd name="T64" fmla="*/ 385 w 391"/>
                    <a:gd name="T65" fmla="*/ 111 h 138"/>
                    <a:gd name="T66" fmla="*/ 390 w 391"/>
                    <a:gd name="T67" fmla="*/ 104 h 138"/>
                    <a:gd name="T68" fmla="*/ 391 w 391"/>
                    <a:gd name="T69" fmla="*/ 98 h 138"/>
                    <a:gd name="T70" fmla="*/ 387 w 391"/>
                    <a:gd name="T71" fmla="*/ 90 h 138"/>
                    <a:gd name="T72" fmla="*/ 381 w 391"/>
                    <a:gd name="T73" fmla="*/ 82 h 138"/>
                    <a:gd name="T74" fmla="*/ 367 w 391"/>
                    <a:gd name="T75" fmla="*/ 69 h 138"/>
                    <a:gd name="T76" fmla="*/ 351 w 391"/>
                    <a:gd name="T77" fmla="*/ 61 h 138"/>
                    <a:gd name="T78" fmla="*/ 325 w 391"/>
                    <a:gd name="T79" fmla="*/ 53 h 138"/>
                    <a:gd name="T80" fmla="*/ 287 w 391"/>
                    <a:gd name="T81" fmla="*/ 50 h 138"/>
                    <a:gd name="T82" fmla="*/ 249 w 391"/>
                    <a:gd name="T83" fmla="*/ 5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1" h="138">
                      <a:moveTo>
                        <a:pt x="249" y="50"/>
                      </a:moveTo>
                      <a:lnTo>
                        <a:pt x="249" y="50"/>
                      </a:lnTo>
                      <a:lnTo>
                        <a:pt x="243" y="49"/>
                      </a:lnTo>
                      <a:lnTo>
                        <a:pt x="238" y="46"/>
                      </a:lnTo>
                      <a:lnTo>
                        <a:pt x="227" y="41"/>
                      </a:lnTo>
                      <a:lnTo>
                        <a:pt x="208" y="25"/>
                      </a:lnTo>
                      <a:lnTo>
                        <a:pt x="208" y="25"/>
                      </a:lnTo>
                      <a:lnTo>
                        <a:pt x="193" y="17"/>
                      </a:lnTo>
                      <a:lnTo>
                        <a:pt x="177" y="10"/>
                      </a:lnTo>
                      <a:lnTo>
                        <a:pt x="161" y="4"/>
                      </a:lnTo>
                      <a:lnTo>
                        <a:pt x="144" y="1"/>
                      </a:lnTo>
                      <a:lnTo>
                        <a:pt x="128" y="0"/>
                      </a:lnTo>
                      <a:lnTo>
                        <a:pt x="111" y="0"/>
                      </a:lnTo>
                      <a:lnTo>
                        <a:pt x="95" y="2"/>
                      </a:lnTo>
                      <a:lnTo>
                        <a:pt x="79" y="5"/>
                      </a:lnTo>
                      <a:lnTo>
                        <a:pt x="79" y="5"/>
                      </a:lnTo>
                      <a:lnTo>
                        <a:pt x="39" y="18"/>
                      </a:lnTo>
                      <a:lnTo>
                        <a:pt x="19" y="2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10" y="40"/>
                      </a:lnTo>
                      <a:lnTo>
                        <a:pt x="17" y="43"/>
                      </a:lnTo>
                      <a:lnTo>
                        <a:pt x="22" y="46"/>
                      </a:lnTo>
                      <a:lnTo>
                        <a:pt x="29" y="49"/>
                      </a:lnTo>
                      <a:lnTo>
                        <a:pt x="35" y="50"/>
                      </a:lnTo>
                      <a:lnTo>
                        <a:pt x="42" y="50"/>
                      </a:lnTo>
                      <a:lnTo>
                        <a:pt x="47" y="50"/>
                      </a:lnTo>
                      <a:lnTo>
                        <a:pt x="47" y="50"/>
                      </a:lnTo>
                      <a:lnTo>
                        <a:pt x="64" y="46"/>
                      </a:lnTo>
                      <a:lnTo>
                        <a:pt x="80" y="42"/>
                      </a:lnTo>
                      <a:lnTo>
                        <a:pt x="88" y="41"/>
                      </a:lnTo>
                      <a:lnTo>
                        <a:pt x="96" y="41"/>
                      </a:lnTo>
                      <a:lnTo>
                        <a:pt x="103" y="42"/>
                      </a:lnTo>
                      <a:lnTo>
                        <a:pt x="111" y="43"/>
                      </a:lnTo>
                      <a:lnTo>
                        <a:pt x="111" y="43"/>
                      </a:lnTo>
                      <a:lnTo>
                        <a:pt x="124" y="49"/>
                      </a:lnTo>
                      <a:lnTo>
                        <a:pt x="134" y="54"/>
                      </a:lnTo>
                      <a:lnTo>
                        <a:pt x="145" y="62"/>
                      </a:lnTo>
                      <a:lnTo>
                        <a:pt x="155" y="69"/>
                      </a:lnTo>
                      <a:lnTo>
                        <a:pt x="176" y="84"/>
                      </a:lnTo>
                      <a:lnTo>
                        <a:pt x="186" y="92"/>
                      </a:lnTo>
                      <a:lnTo>
                        <a:pt x="198" y="98"/>
                      </a:lnTo>
                      <a:lnTo>
                        <a:pt x="198" y="98"/>
                      </a:lnTo>
                      <a:lnTo>
                        <a:pt x="209" y="102"/>
                      </a:lnTo>
                      <a:lnTo>
                        <a:pt x="221" y="104"/>
                      </a:lnTo>
                      <a:lnTo>
                        <a:pt x="250" y="108"/>
                      </a:lnTo>
                      <a:lnTo>
                        <a:pt x="264" y="110"/>
                      </a:lnTo>
                      <a:lnTo>
                        <a:pt x="277" y="115"/>
                      </a:lnTo>
                      <a:lnTo>
                        <a:pt x="283" y="117"/>
                      </a:lnTo>
                      <a:lnTo>
                        <a:pt x="290" y="120"/>
                      </a:lnTo>
                      <a:lnTo>
                        <a:pt x="295" y="125"/>
                      </a:lnTo>
                      <a:lnTo>
                        <a:pt x="300" y="129"/>
                      </a:lnTo>
                      <a:lnTo>
                        <a:pt x="300" y="129"/>
                      </a:lnTo>
                      <a:lnTo>
                        <a:pt x="304" y="133"/>
                      </a:lnTo>
                      <a:lnTo>
                        <a:pt x="308" y="135"/>
                      </a:lnTo>
                      <a:lnTo>
                        <a:pt x="314" y="137"/>
                      </a:lnTo>
                      <a:lnTo>
                        <a:pt x="319" y="138"/>
                      </a:lnTo>
                      <a:lnTo>
                        <a:pt x="325" y="138"/>
                      </a:lnTo>
                      <a:lnTo>
                        <a:pt x="331" y="138"/>
                      </a:lnTo>
                      <a:lnTo>
                        <a:pt x="336" y="137"/>
                      </a:lnTo>
                      <a:lnTo>
                        <a:pt x="342" y="136"/>
                      </a:lnTo>
                      <a:lnTo>
                        <a:pt x="342" y="136"/>
                      </a:lnTo>
                      <a:lnTo>
                        <a:pt x="360" y="128"/>
                      </a:lnTo>
                      <a:lnTo>
                        <a:pt x="369" y="124"/>
                      </a:lnTo>
                      <a:lnTo>
                        <a:pt x="378" y="118"/>
                      </a:lnTo>
                      <a:lnTo>
                        <a:pt x="385" y="111"/>
                      </a:lnTo>
                      <a:lnTo>
                        <a:pt x="387" y="108"/>
                      </a:lnTo>
                      <a:lnTo>
                        <a:pt x="390" y="104"/>
                      </a:lnTo>
                      <a:lnTo>
                        <a:pt x="390" y="101"/>
                      </a:lnTo>
                      <a:lnTo>
                        <a:pt x="391" y="98"/>
                      </a:lnTo>
                      <a:lnTo>
                        <a:pt x="390" y="93"/>
                      </a:lnTo>
                      <a:lnTo>
                        <a:pt x="387" y="90"/>
                      </a:lnTo>
                      <a:lnTo>
                        <a:pt x="387" y="90"/>
                      </a:lnTo>
                      <a:lnTo>
                        <a:pt x="381" y="82"/>
                      </a:lnTo>
                      <a:lnTo>
                        <a:pt x="375" y="75"/>
                      </a:lnTo>
                      <a:lnTo>
                        <a:pt x="367" y="69"/>
                      </a:lnTo>
                      <a:lnTo>
                        <a:pt x="360" y="65"/>
                      </a:lnTo>
                      <a:lnTo>
                        <a:pt x="351" y="61"/>
                      </a:lnTo>
                      <a:lnTo>
                        <a:pt x="343" y="58"/>
                      </a:lnTo>
                      <a:lnTo>
                        <a:pt x="325" y="53"/>
                      </a:lnTo>
                      <a:lnTo>
                        <a:pt x="307" y="51"/>
                      </a:lnTo>
                      <a:lnTo>
                        <a:pt x="287" y="50"/>
                      </a:lnTo>
                      <a:lnTo>
                        <a:pt x="249" y="50"/>
                      </a:lnTo>
                      <a:lnTo>
                        <a:pt x="249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81" name="Freeform: Shape 261"/>
                <p:cNvSpPr/>
                <p:nvPr/>
              </p:nvSpPr>
              <p:spPr bwMode="auto">
                <a:xfrm>
                  <a:off x="7043738" y="3478213"/>
                  <a:ext cx="100013" cy="55562"/>
                </a:xfrm>
                <a:custGeom>
                  <a:avLst/>
                  <a:gdLst>
                    <a:gd name="T0" fmla="*/ 1 w 125"/>
                    <a:gd name="T1" fmla="*/ 37 h 71"/>
                    <a:gd name="T2" fmla="*/ 1 w 125"/>
                    <a:gd name="T3" fmla="*/ 37 h 71"/>
                    <a:gd name="T4" fmla="*/ 0 w 125"/>
                    <a:gd name="T5" fmla="*/ 39 h 71"/>
                    <a:gd name="T6" fmla="*/ 0 w 125"/>
                    <a:gd name="T7" fmla="*/ 41 h 71"/>
                    <a:gd name="T8" fmla="*/ 1 w 125"/>
                    <a:gd name="T9" fmla="*/ 47 h 71"/>
                    <a:gd name="T10" fmla="*/ 5 w 125"/>
                    <a:gd name="T11" fmla="*/ 52 h 71"/>
                    <a:gd name="T12" fmla="*/ 9 w 125"/>
                    <a:gd name="T13" fmla="*/ 56 h 71"/>
                    <a:gd name="T14" fmla="*/ 16 w 125"/>
                    <a:gd name="T15" fmla="*/ 59 h 71"/>
                    <a:gd name="T16" fmla="*/ 23 w 125"/>
                    <a:gd name="T17" fmla="*/ 64 h 71"/>
                    <a:gd name="T18" fmla="*/ 36 w 125"/>
                    <a:gd name="T19" fmla="*/ 69 h 71"/>
                    <a:gd name="T20" fmla="*/ 36 w 125"/>
                    <a:gd name="T21" fmla="*/ 69 h 71"/>
                    <a:gd name="T22" fmla="*/ 47 w 125"/>
                    <a:gd name="T23" fmla="*/ 71 h 71"/>
                    <a:gd name="T24" fmla="*/ 58 w 125"/>
                    <a:gd name="T25" fmla="*/ 71 h 71"/>
                    <a:gd name="T26" fmla="*/ 69 w 125"/>
                    <a:gd name="T27" fmla="*/ 69 h 71"/>
                    <a:gd name="T28" fmla="*/ 81 w 125"/>
                    <a:gd name="T29" fmla="*/ 65 h 71"/>
                    <a:gd name="T30" fmla="*/ 92 w 125"/>
                    <a:gd name="T31" fmla="*/ 61 h 71"/>
                    <a:gd name="T32" fmla="*/ 102 w 125"/>
                    <a:gd name="T33" fmla="*/ 55 h 71"/>
                    <a:gd name="T34" fmla="*/ 111 w 125"/>
                    <a:gd name="T35" fmla="*/ 48 h 71"/>
                    <a:gd name="T36" fmla="*/ 121 w 125"/>
                    <a:gd name="T37" fmla="*/ 40 h 71"/>
                    <a:gd name="T38" fmla="*/ 121 w 125"/>
                    <a:gd name="T39" fmla="*/ 40 h 71"/>
                    <a:gd name="T40" fmla="*/ 124 w 125"/>
                    <a:gd name="T41" fmla="*/ 36 h 71"/>
                    <a:gd name="T42" fmla="*/ 125 w 125"/>
                    <a:gd name="T43" fmla="*/ 30 h 71"/>
                    <a:gd name="T44" fmla="*/ 124 w 125"/>
                    <a:gd name="T45" fmla="*/ 24 h 71"/>
                    <a:gd name="T46" fmla="*/ 122 w 125"/>
                    <a:gd name="T47" fmla="*/ 19 h 71"/>
                    <a:gd name="T48" fmla="*/ 117 w 125"/>
                    <a:gd name="T49" fmla="*/ 14 h 71"/>
                    <a:gd name="T50" fmla="*/ 111 w 125"/>
                    <a:gd name="T51" fmla="*/ 9 h 71"/>
                    <a:gd name="T52" fmla="*/ 106 w 125"/>
                    <a:gd name="T53" fmla="*/ 6 h 71"/>
                    <a:gd name="T54" fmla="*/ 99 w 125"/>
                    <a:gd name="T55" fmla="*/ 4 h 71"/>
                    <a:gd name="T56" fmla="*/ 99 w 125"/>
                    <a:gd name="T57" fmla="*/ 4 h 71"/>
                    <a:gd name="T58" fmla="*/ 84 w 125"/>
                    <a:gd name="T59" fmla="*/ 1 h 71"/>
                    <a:gd name="T60" fmla="*/ 69 w 125"/>
                    <a:gd name="T61" fmla="*/ 0 h 71"/>
                    <a:gd name="T62" fmla="*/ 56 w 125"/>
                    <a:gd name="T63" fmla="*/ 3 h 71"/>
                    <a:gd name="T64" fmla="*/ 42 w 125"/>
                    <a:gd name="T65" fmla="*/ 6 h 71"/>
                    <a:gd name="T66" fmla="*/ 30 w 125"/>
                    <a:gd name="T67" fmla="*/ 11 h 71"/>
                    <a:gd name="T68" fmla="*/ 18 w 125"/>
                    <a:gd name="T69" fmla="*/ 17 h 71"/>
                    <a:gd name="T70" fmla="*/ 9 w 125"/>
                    <a:gd name="T71" fmla="*/ 26 h 71"/>
                    <a:gd name="T72" fmla="*/ 1 w 125"/>
                    <a:gd name="T73" fmla="*/ 37 h 71"/>
                    <a:gd name="T74" fmla="*/ 1 w 125"/>
                    <a:gd name="T75" fmla="*/ 3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5" h="71">
                      <a:moveTo>
                        <a:pt x="1" y="37"/>
                      </a:move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7"/>
                      </a:lnTo>
                      <a:lnTo>
                        <a:pt x="5" y="52"/>
                      </a:lnTo>
                      <a:lnTo>
                        <a:pt x="9" y="56"/>
                      </a:lnTo>
                      <a:lnTo>
                        <a:pt x="16" y="59"/>
                      </a:lnTo>
                      <a:lnTo>
                        <a:pt x="23" y="64"/>
                      </a:lnTo>
                      <a:lnTo>
                        <a:pt x="36" y="69"/>
                      </a:lnTo>
                      <a:lnTo>
                        <a:pt x="36" y="69"/>
                      </a:lnTo>
                      <a:lnTo>
                        <a:pt x="47" y="71"/>
                      </a:lnTo>
                      <a:lnTo>
                        <a:pt x="58" y="71"/>
                      </a:lnTo>
                      <a:lnTo>
                        <a:pt x="69" y="69"/>
                      </a:lnTo>
                      <a:lnTo>
                        <a:pt x="81" y="65"/>
                      </a:lnTo>
                      <a:lnTo>
                        <a:pt x="92" y="61"/>
                      </a:lnTo>
                      <a:lnTo>
                        <a:pt x="102" y="55"/>
                      </a:lnTo>
                      <a:lnTo>
                        <a:pt x="111" y="48"/>
                      </a:lnTo>
                      <a:lnTo>
                        <a:pt x="121" y="40"/>
                      </a:lnTo>
                      <a:lnTo>
                        <a:pt x="121" y="40"/>
                      </a:lnTo>
                      <a:lnTo>
                        <a:pt x="124" y="36"/>
                      </a:lnTo>
                      <a:lnTo>
                        <a:pt x="125" y="30"/>
                      </a:lnTo>
                      <a:lnTo>
                        <a:pt x="124" y="24"/>
                      </a:lnTo>
                      <a:lnTo>
                        <a:pt x="122" y="19"/>
                      </a:lnTo>
                      <a:lnTo>
                        <a:pt x="117" y="14"/>
                      </a:lnTo>
                      <a:lnTo>
                        <a:pt x="111" y="9"/>
                      </a:lnTo>
                      <a:lnTo>
                        <a:pt x="106" y="6"/>
                      </a:lnTo>
                      <a:lnTo>
                        <a:pt x="99" y="4"/>
                      </a:lnTo>
                      <a:lnTo>
                        <a:pt x="99" y="4"/>
                      </a:lnTo>
                      <a:lnTo>
                        <a:pt x="84" y="1"/>
                      </a:lnTo>
                      <a:lnTo>
                        <a:pt x="69" y="0"/>
                      </a:lnTo>
                      <a:lnTo>
                        <a:pt x="56" y="3"/>
                      </a:lnTo>
                      <a:lnTo>
                        <a:pt x="42" y="6"/>
                      </a:lnTo>
                      <a:lnTo>
                        <a:pt x="30" y="11"/>
                      </a:lnTo>
                      <a:lnTo>
                        <a:pt x="18" y="17"/>
                      </a:lnTo>
                      <a:lnTo>
                        <a:pt x="9" y="26"/>
                      </a:lnTo>
                      <a:lnTo>
                        <a:pt x="1" y="37"/>
                      </a:lnTo>
                      <a:lnTo>
                        <a:pt x="1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82" name="Freeform: Shape 262"/>
                <p:cNvSpPr/>
                <p:nvPr/>
              </p:nvSpPr>
              <p:spPr bwMode="auto">
                <a:xfrm>
                  <a:off x="6921500" y="1608138"/>
                  <a:ext cx="1162050" cy="946150"/>
                </a:xfrm>
                <a:custGeom>
                  <a:avLst/>
                  <a:gdLst>
                    <a:gd name="T0" fmla="*/ 1322 w 1464"/>
                    <a:gd name="T1" fmla="*/ 148 h 1193"/>
                    <a:gd name="T2" fmla="*/ 1171 w 1464"/>
                    <a:gd name="T3" fmla="*/ 185 h 1193"/>
                    <a:gd name="T4" fmla="*/ 1193 w 1464"/>
                    <a:gd name="T5" fmla="*/ 144 h 1193"/>
                    <a:gd name="T6" fmla="*/ 1107 w 1464"/>
                    <a:gd name="T7" fmla="*/ 161 h 1193"/>
                    <a:gd name="T8" fmla="*/ 1015 w 1464"/>
                    <a:gd name="T9" fmla="*/ 150 h 1193"/>
                    <a:gd name="T10" fmla="*/ 970 w 1464"/>
                    <a:gd name="T11" fmla="*/ 133 h 1193"/>
                    <a:gd name="T12" fmla="*/ 1143 w 1464"/>
                    <a:gd name="T13" fmla="*/ 117 h 1193"/>
                    <a:gd name="T14" fmla="*/ 1183 w 1464"/>
                    <a:gd name="T15" fmla="*/ 76 h 1193"/>
                    <a:gd name="T16" fmla="*/ 1047 w 1464"/>
                    <a:gd name="T17" fmla="*/ 48 h 1193"/>
                    <a:gd name="T18" fmla="*/ 945 w 1464"/>
                    <a:gd name="T19" fmla="*/ 27 h 1193"/>
                    <a:gd name="T20" fmla="*/ 842 w 1464"/>
                    <a:gd name="T21" fmla="*/ 14 h 1193"/>
                    <a:gd name="T22" fmla="*/ 792 w 1464"/>
                    <a:gd name="T23" fmla="*/ 99 h 1193"/>
                    <a:gd name="T24" fmla="*/ 733 w 1464"/>
                    <a:gd name="T25" fmla="*/ 57 h 1193"/>
                    <a:gd name="T26" fmla="*/ 643 w 1464"/>
                    <a:gd name="T27" fmla="*/ 83 h 1193"/>
                    <a:gd name="T28" fmla="*/ 664 w 1464"/>
                    <a:gd name="T29" fmla="*/ 166 h 1193"/>
                    <a:gd name="T30" fmla="*/ 600 w 1464"/>
                    <a:gd name="T31" fmla="*/ 140 h 1193"/>
                    <a:gd name="T32" fmla="*/ 559 w 1464"/>
                    <a:gd name="T33" fmla="*/ 101 h 1193"/>
                    <a:gd name="T34" fmla="*/ 465 w 1464"/>
                    <a:gd name="T35" fmla="*/ 182 h 1193"/>
                    <a:gd name="T36" fmla="*/ 429 w 1464"/>
                    <a:gd name="T37" fmla="*/ 107 h 1193"/>
                    <a:gd name="T38" fmla="*/ 373 w 1464"/>
                    <a:gd name="T39" fmla="*/ 132 h 1193"/>
                    <a:gd name="T40" fmla="*/ 311 w 1464"/>
                    <a:gd name="T41" fmla="*/ 144 h 1193"/>
                    <a:gd name="T42" fmla="*/ 271 w 1464"/>
                    <a:gd name="T43" fmla="*/ 139 h 1193"/>
                    <a:gd name="T44" fmla="*/ 233 w 1464"/>
                    <a:gd name="T45" fmla="*/ 216 h 1193"/>
                    <a:gd name="T46" fmla="*/ 195 w 1464"/>
                    <a:gd name="T47" fmla="*/ 176 h 1193"/>
                    <a:gd name="T48" fmla="*/ 153 w 1464"/>
                    <a:gd name="T49" fmla="*/ 236 h 1193"/>
                    <a:gd name="T50" fmla="*/ 187 w 1464"/>
                    <a:gd name="T51" fmla="*/ 282 h 1193"/>
                    <a:gd name="T52" fmla="*/ 141 w 1464"/>
                    <a:gd name="T53" fmla="*/ 322 h 1193"/>
                    <a:gd name="T54" fmla="*/ 0 w 1464"/>
                    <a:gd name="T55" fmla="*/ 347 h 1193"/>
                    <a:gd name="T56" fmla="*/ 73 w 1464"/>
                    <a:gd name="T57" fmla="*/ 375 h 1193"/>
                    <a:gd name="T58" fmla="*/ 88 w 1464"/>
                    <a:gd name="T59" fmla="*/ 453 h 1193"/>
                    <a:gd name="T60" fmla="*/ 187 w 1464"/>
                    <a:gd name="T61" fmla="*/ 467 h 1193"/>
                    <a:gd name="T62" fmla="*/ 279 w 1464"/>
                    <a:gd name="T63" fmla="*/ 476 h 1193"/>
                    <a:gd name="T64" fmla="*/ 361 w 1464"/>
                    <a:gd name="T65" fmla="*/ 519 h 1193"/>
                    <a:gd name="T66" fmla="*/ 370 w 1464"/>
                    <a:gd name="T67" fmla="*/ 579 h 1193"/>
                    <a:gd name="T68" fmla="*/ 401 w 1464"/>
                    <a:gd name="T69" fmla="*/ 629 h 1193"/>
                    <a:gd name="T70" fmla="*/ 413 w 1464"/>
                    <a:gd name="T71" fmla="*/ 664 h 1193"/>
                    <a:gd name="T72" fmla="*/ 510 w 1464"/>
                    <a:gd name="T73" fmla="*/ 691 h 1193"/>
                    <a:gd name="T74" fmla="*/ 475 w 1464"/>
                    <a:gd name="T75" fmla="*/ 744 h 1193"/>
                    <a:gd name="T76" fmla="*/ 497 w 1464"/>
                    <a:gd name="T77" fmla="*/ 776 h 1193"/>
                    <a:gd name="T78" fmla="*/ 492 w 1464"/>
                    <a:gd name="T79" fmla="*/ 840 h 1193"/>
                    <a:gd name="T80" fmla="*/ 459 w 1464"/>
                    <a:gd name="T81" fmla="*/ 914 h 1193"/>
                    <a:gd name="T82" fmla="*/ 512 w 1464"/>
                    <a:gd name="T83" fmla="*/ 1033 h 1193"/>
                    <a:gd name="T84" fmla="*/ 574 w 1464"/>
                    <a:gd name="T85" fmla="*/ 1104 h 1193"/>
                    <a:gd name="T86" fmla="*/ 638 w 1464"/>
                    <a:gd name="T87" fmla="*/ 1163 h 1193"/>
                    <a:gd name="T88" fmla="*/ 693 w 1464"/>
                    <a:gd name="T89" fmla="*/ 1191 h 1193"/>
                    <a:gd name="T90" fmla="*/ 760 w 1464"/>
                    <a:gd name="T91" fmla="*/ 1043 h 1193"/>
                    <a:gd name="T92" fmla="*/ 887 w 1464"/>
                    <a:gd name="T93" fmla="*/ 928 h 1193"/>
                    <a:gd name="T94" fmla="*/ 976 w 1464"/>
                    <a:gd name="T95" fmla="*/ 840 h 1193"/>
                    <a:gd name="T96" fmla="*/ 1086 w 1464"/>
                    <a:gd name="T97" fmla="*/ 813 h 1193"/>
                    <a:gd name="T98" fmla="*/ 1194 w 1464"/>
                    <a:gd name="T99" fmla="*/ 754 h 1193"/>
                    <a:gd name="T100" fmla="*/ 1169 w 1464"/>
                    <a:gd name="T101" fmla="*/ 679 h 1193"/>
                    <a:gd name="T102" fmla="*/ 1249 w 1464"/>
                    <a:gd name="T103" fmla="*/ 701 h 1193"/>
                    <a:gd name="T104" fmla="*/ 1210 w 1464"/>
                    <a:gd name="T105" fmla="*/ 597 h 1193"/>
                    <a:gd name="T106" fmla="*/ 1241 w 1464"/>
                    <a:gd name="T107" fmla="*/ 514 h 1193"/>
                    <a:gd name="T108" fmla="*/ 1266 w 1464"/>
                    <a:gd name="T109" fmla="*/ 474 h 1193"/>
                    <a:gd name="T110" fmla="*/ 1295 w 1464"/>
                    <a:gd name="T111" fmla="*/ 374 h 1193"/>
                    <a:gd name="T112" fmla="*/ 1314 w 1464"/>
                    <a:gd name="T113" fmla="*/ 296 h 1193"/>
                    <a:gd name="T114" fmla="*/ 1445 w 1464"/>
                    <a:gd name="T115" fmla="*/ 181 h 1193"/>
                    <a:gd name="T116" fmla="*/ 1444 w 1464"/>
                    <a:gd name="T117" fmla="*/ 150 h 1193"/>
                    <a:gd name="T118" fmla="*/ 1372 w 1464"/>
                    <a:gd name="T119" fmla="*/ 146 h 1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64" h="1193">
                      <a:moveTo>
                        <a:pt x="1454" y="180"/>
                      </a:moveTo>
                      <a:lnTo>
                        <a:pt x="1454" y="180"/>
                      </a:lnTo>
                      <a:lnTo>
                        <a:pt x="1429" y="172"/>
                      </a:lnTo>
                      <a:lnTo>
                        <a:pt x="1405" y="164"/>
                      </a:lnTo>
                      <a:lnTo>
                        <a:pt x="1380" y="155"/>
                      </a:lnTo>
                      <a:lnTo>
                        <a:pt x="1355" y="146"/>
                      </a:lnTo>
                      <a:lnTo>
                        <a:pt x="1355" y="146"/>
                      </a:lnTo>
                      <a:lnTo>
                        <a:pt x="1350" y="144"/>
                      </a:lnTo>
                      <a:lnTo>
                        <a:pt x="1345" y="143"/>
                      </a:lnTo>
                      <a:lnTo>
                        <a:pt x="1339" y="143"/>
                      </a:lnTo>
                      <a:lnTo>
                        <a:pt x="1333" y="144"/>
                      </a:lnTo>
                      <a:lnTo>
                        <a:pt x="1322" y="148"/>
                      </a:lnTo>
                      <a:lnTo>
                        <a:pt x="1312" y="151"/>
                      </a:lnTo>
                      <a:lnTo>
                        <a:pt x="1312" y="151"/>
                      </a:lnTo>
                      <a:lnTo>
                        <a:pt x="1277" y="165"/>
                      </a:lnTo>
                      <a:lnTo>
                        <a:pt x="1243" y="176"/>
                      </a:lnTo>
                      <a:lnTo>
                        <a:pt x="1174" y="199"/>
                      </a:lnTo>
                      <a:lnTo>
                        <a:pt x="1174" y="199"/>
                      </a:lnTo>
                      <a:lnTo>
                        <a:pt x="1173" y="198"/>
                      </a:lnTo>
                      <a:lnTo>
                        <a:pt x="1171" y="194"/>
                      </a:lnTo>
                      <a:lnTo>
                        <a:pt x="1169" y="190"/>
                      </a:lnTo>
                      <a:lnTo>
                        <a:pt x="1169" y="188"/>
                      </a:lnTo>
                      <a:lnTo>
                        <a:pt x="1171" y="185"/>
                      </a:lnTo>
                      <a:lnTo>
                        <a:pt x="1171" y="185"/>
                      </a:lnTo>
                      <a:lnTo>
                        <a:pt x="1174" y="182"/>
                      </a:lnTo>
                      <a:lnTo>
                        <a:pt x="1180" y="178"/>
                      </a:lnTo>
                      <a:lnTo>
                        <a:pt x="1192" y="172"/>
                      </a:lnTo>
                      <a:lnTo>
                        <a:pt x="1197" y="167"/>
                      </a:lnTo>
                      <a:lnTo>
                        <a:pt x="1201" y="163"/>
                      </a:lnTo>
                      <a:lnTo>
                        <a:pt x="1204" y="157"/>
                      </a:lnTo>
                      <a:lnTo>
                        <a:pt x="1204" y="153"/>
                      </a:lnTo>
                      <a:lnTo>
                        <a:pt x="1202" y="150"/>
                      </a:lnTo>
                      <a:lnTo>
                        <a:pt x="1202" y="150"/>
                      </a:lnTo>
                      <a:lnTo>
                        <a:pt x="1200" y="148"/>
                      </a:lnTo>
                      <a:lnTo>
                        <a:pt x="1198" y="146"/>
                      </a:lnTo>
                      <a:lnTo>
                        <a:pt x="1193" y="144"/>
                      </a:lnTo>
                      <a:lnTo>
                        <a:pt x="1189" y="146"/>
                      </a:lnTo>
                      <a:lnTo>
                        <a:pt x="1189" y="146"/>
                      </a:lnTo>
                      <a:lnTo>
                        <a:pt x="1171" y="156"/>
                      </a:lnTo>
                      <a:lnTo>
                        <a:pt x="1161" y="159"/>
                      </a:lnTo>
                      <a:lnTo>
                        <a:pt x="1151" y="163"/>
                      </a:lnTo>
                      <a:lnTo>
                        <a:pt x="1142" y="165"/>
                      </a:lnTo>
                      <a:lnTo>
                        <a:pt x="1132" y="166"/>
                      </a:lnTo>
                      <a:lnTo>
                        <a:pt x="1122" y="166"/>
                      </a:lnTo>
                      <a:lnTo>
                        <a:pt x="1110" y="164"/>
                      </a:lnTo>
                      <a:lnTo>
                        <a:pt x="1110" y="164"/>
                      </a:lnTo>
                      <a:lnTo>
                        <a:pt x="1108" y="163"/>
                      </a:lnTo>
                      <a:lnTo>
                        <a:pt x="1107" y="161"/>
                      </a:lnTo>
                      <a:lnTo>
                        <a:pt x="1106" y="156"/>
                      </a:lnTo>
                      <a:lnTo>
                        <a:pt x="1105" y="149"/>
                      </a:lnTo>
                      <a:lnTo>
                        <a:pt x="1102" y="147"/>
                      </a:lnTo>
                      <a:lnTo>
                        <a:pt x="1101" y="146"/>
                      </a:lnTo>
                      <a:lnTo>
                        <a:pt x="1101" y="146"/>
                      </a:lnTo>
                      <a:lnTo>
                        <a:pt x="1092" y="142"/>
                      </a:lnTo>
                      <a:lnTo>
                        <a:pt x="1083" y="140"/>
                      </a:lnTo>
                      <a:lnTo>
                        <a:pt x="1074" y="139"/>
                      </a:lnTo>
                      <a:lnTo>
                        <a:pt x="1066" y="139"/>
                      </a:lnTo>
                      <a:lnTo>
                        <a:pt x="1049" y="141"/>
                      </a:lnTo>
                      <a:lnTo>
                        <a:pt x="1032" y="146"/>
                      </a:lnTo>
                      <a:lnTo>
                        <a:pt x="1015" y="150"/>
                      </a:lnTo>
                      <a:lnTo>
                        <a:pt x="998" y="153"/>
                      </a:lnTo>
                      <a:lnTo>
                        <a:pt x="990" y="156"/>
                      </a:lnTo>
                      <a:lnTo>
                        <a:pt x="982" y="156"/>
                      </a:lnTo>
                      <a:lnTo>
                        <a:pt x="973" y="156"/>
                      </a:lnTo>
                      <a:lnTo>
                        <a:pt x="965" y="155"/>
                      </a:lnTo>
                      <a:lnTo>
                        <a:pt x="965" y="155"/>
                      </a:lnTo>
                      <a:lnTo>
                        <a:pt x="964" y="155"/>
                      </a:lnTo>
                      <a:lnTo>
                        <a:pt x="962" y="153"/>
                      </a:lnTo>
                      <a:lnTo>
                        <a:pt x="962" y="149"/>
                      </a:lnTo>
                      <a:lnTo>
                        <a:pt x="965" y="144"/>
                      </a:lnTo>
                      <a:lnTo>
                        <a:pt x="967" y="139"/>
                      </a:lnTo>
                      <a:lnTo>
                        <a:pt x="970" y="133"/>
                      </a:lnTo>
                      <a:lnTo>
                        <a:pt x="974" y="128"/>
                      </a:lnTo>
                      <a:lnTo>
                        <a:pt x="980" y="12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99" y="119"/>
                      </a:lnTo>
                      <a:lnTo>
                        <a:pt x="1012" y="117"/>
                      </a:lnTo>
                      <a:lnTo>
                        <a:pt x="1027" y="116"/>
                      </a:lnTo>
                      <a:lnTo>
                        <a:pt x="1042" y="115"/>
                      </a:lnTo>
                      <a:lnTo>
                        <a:pt x="1070" y="116"/>
                      </a:lnTo>
                      <a:lnTo>
                        <a:pt x="1100" y="117"/>
                      </a:lnTo>
                      <a:lnTo>
                        <a:pt x="1128" y="117"/>
                      </a:lnTo>
                      <a:lnTo>
                        <a:pt x="1143" y="117"/>
                      </a:lnTo>
                      <a:lnTo>
                        <a:pt x="1157" y="115"/>
                      </a:lnTo>
                      <a:lnTo>
                        <a:pt x="1171" y="114"/>
                      </a:lnTo>
                      <a:lnTo>
                        <a:pt x="1184" y="110"/>
                      </a:lnTo>
                      <a:lnTo>
                        <a:pt x="1198" y="106"/>
                      </a:lnTo>
                      <a:lnTo>
                        <a:pt x="1212" y="99"/>
                      </a:lnTo>
                      <a:lnTo>
                        <a:pt x="1212" y="99"/>
                      </a:lnTo>
                      <a:lnTo>
                        <a:pt x="1212" y="98"/>
                      </a:lnTo>
                      <a:lnTo>
                        <a:pt x="1210" y="95"/>
                      </a:lnTo>
                      <a:lnTo>
                        <a:pt x="1204" y="89"/>
                      </a:lnTo>
                      <a:lnTo>
                        <a:pt x="1193" y="82"/>
                      </a:lnTo>
                      <a:lnTo>
                        <a:pt x="1183" y="76"/>
                      </a:lnTo>
                      <a:lnTo>
                        <a:pt x="1183" y="76"/>
                      </a:lnTo>
                      <a:lnTo>
                        <a:pt x="1172" y="72"/>
                      </a:lnTo>
                      <a:lnTo>
                        <a:pt x="1160" y="69"/>
                      </a:lnTo>
                      <a:lnTo>
                        <a:pt x="1148" y="69"/>
                      </a:lnTo>
                      <a:lnTo>
                        <a:pt x="1136" y="69"/>
                      </a:lnTo>
                      <a:lnTo>
                        <a:pt x="1111" y="69"/>
                      </a:lnTo>
                      <a:lnTo>
                        <a:pt x="1099" y="69"/>
                      </a:lnTo>
                      <a:lnTo>
                        <a:pt x="1086" y="67"/>
                      </a:lnTo>
                      <a:lnTo>
                        <a:pt x="1086" y="67"/>
                      </a:lnTo>
                      <a:lnTo>
                        <a:pt x="1075" y="64"/>
                      </a:lnTo>
                      <a:lnTo>
                        <a:pt x="1065" y="59"/>
                      </a:lnTo>
                      <a:lnTo>
                        <a:pt x="1056" y="53"/>
                      </a:lnTo>
                      <a:lnTo>
                        <a:pt x="1047" y="48"/>
                      </a:lnTo>
                      <a:lnTo>
                        <a:pt x="1027" y="35"/>
                      </a:lnTo>
                      <a:lnTo>
                        <a:pt x="1017" y="29"/>
                      </a:lnTo>
                      <a:lnTo>
                        <a:pt x="1007" y="25"/>
                      </a:lnTo>
                      <a:lnTo>
                        <a:pt x="1007" y="25"/>
                      </a:lnTo>
                      <a:lnTo>
                        <a:pt x="999" y="24"/>
                      </a:lnTo>
                      <a:lnTo>
                        <a:pt x="990" y="24"/>
                      </a:lnTo>
                      <a:lnTo>
                        <a:pt x="981" y="25"/>
                      </a:lnTo>
                      <a:lnTo>
                        <a:pt x="973" y="27"/>
                      </a:lnTo>
                      <a:lnTo>
                        <a:pt x="964" y="28"/>
                      </a:lnTo>
                      <a:lnTo>
                        <a:pt x="956" y="29"/>
                      </a:lnTo>
                      <a:lnTo>
                        <a:pt x="949" y="28"/>
                      </a:lnTo>
                      <a:lnTo>
                        <a:pt x="945" y="27"/>
                      </a:lnTo>
                      <a:lnTo>
                        <a:pt x="942" y="25"/>
                      </a:lnTo>
                      <a:lnTo>
                        <a:pt x="942" y="25"/>
                      </a:lnTo>
                      <a:lnTo>
                        <a:pt x="931" y="17"/>
                      </a:lnTo>
                      <a:lnTo>
                        <a:pt x="919" y="10"/>
                      </a:lnTo>
                      <a:lnTo>
                        <a:pt x="907" y="4"/>
                      </a:lnTo>
                      <a:lnTo>
                        <a:pt x="894" y="1"/>
                      </a:lnTo>
                      <a:lnTo>
                        <a:pt x="883" y="0"/>
                      </a:lnTo>
                      <a:lnTo>
                        <a:pt x="870" y="1"/>
                      </a:lnTo>
                      <a:lnTo>
                        <a:pt x="859" y="3"/>
                      </a:lnTo>
                      <a:lnTo>
                        <a:pt x="849" y="8"/>
                      </a:lnTo>
                      <a:lnTo>
                        <a:pt x="849" y="8"/>
                      </a:lnTo>
                      <a:lnTo>
                        <a:pt x="842" y="14"/>
                      </a:lnTo>
                      <a:lnTo>
                        <a:pt x="835" y="19"/>
                      </a:lnTo>
                      <a:lnTo>
                        <a:pt x="829" y="26"/>
                      </a:lnTo>
                      <a:lnTo>
                        <a:pt x="825" y="35"/>
                      </a:lnTo>
                      <a:lnTo>
                        <a:pt x="820" y="44"/>
                      </a:lnTo>
                      <a:lnTo>
                        <a:pt x="817" y="53"/>
                      </a:lnTo>
                      <a:lnTo>
                        <a:pt x="811" y="74"/>
                      </a:lnTo>
                      <a:lnTo>
                        <a:pt x="811" y="74"/>
                      </a:lnTo>
                      <a:lnTo>
                        <a:pt x="809" y="81"/>
                      </a:lnTo>
                      <a:lnTo>
                        <a:pt x="806" y="86"/>
                      </a:lnTo>
                      <a:lnTo>
                        <a:pt x="802" y="92"/>
                      </a:lnTo>
                      <a:lnTo>
                        <a:pt x="796" y="95"/>
                      </a:lnTo>
                      <a:lnTo>
                        <a:pt x="792" y="99"/>
                      </a:lnTo>
                      <a:lnTo>
                        <a:pt x="786" y="100"/>
                      </a:lnTo>
                      <a:lnTo>
                        <a:pt x="779" y="100"/>
                      </a:lnTo>
                      <a:lnTo>
                        <a:pt x="773" y="99"/>
                      </a:lnTo>
                      <a:lnTo>
                        <a:pt x="773" y="99"/>
                      </a:lnTo>
                      <a:lnTo>
                        <a:pt x="767" y="94"/>
                      </a:lnTo>
                      <a:lnTo>
                        <a:pt x="761" y="90"/>
                      </a:lnTo>
                      <a:lnTo>
                        <a:pt x="757" y="84"/>
                      </a:lnTo>
                      <a:lnTo>
                        <a:pt x="752" y="77"/>
                      </a:lnTo>
                      <a:lnTo>
                        <a:pt x="743" y="65"/>
                      </a:lnTo>
                      <a:lnTo>
                        <a:pt x="738" y="60"/>
                      </a:lnTo>
                      <a:lnTo>
                        <a:pt x="733" y="57"/>
                      </a:lnTo>
                      <a:lnTo>
                        <a:pt x="733" y="57"/>
                      </a:lnTo>
                      <a:lnTo>
                        <a:pt x="727" y="55"/>
                      </a:lnTo>
                      <a:lnTo>
                        <a:pt x="720" y="53"/>
                      </a:lnTo>
                      <a:lnTo>
                        <a:pt x="708" y="52"/>
                      </a:lnTo>
                      <a:lnTo>
                        <a:pt x="693" y="53"/>
                      </a:lnTo>
                      <a:lnTo>
                        <a:pt x="679" y="55"/>
                      </a:lnTo>
                      <a:lnTo>
                        <a:pt x="679" y="55"/>
                      </a:lnTo>
                      <a:lnTo>
                        <a:pt x="671" y="57"/>
                      </a:lnTo>
                      <a:lnTo>
                        <a:pt x="663" y="60"/>
                      </a:lnTo>
                      <a:lnTo>
                        <a:pt x="657" y="64"/>
                      </a:lnTo>
                      <a:lnTo>
                        <a:pt x="651" y="69"/>
                      </a:lnTo>
                      <a:lnTo>
                        <a:pt x="645" y="75"/>
                      </a:lnTo>
                      <a:lnTo>
                        <a:pt x="643" y="83"/>
                      </a:lnTo>
                      <a:lnTo>
                        <a:pt x="642" y="90"/>
                      </a:lnTo>
                      <a:lnTo>
                        <a:pt x="643" y="99"/>
                      </a:lnTo>
                      <a:lnTo>
                        <a:pt x="643" y="99"/>
                      </a:lnTo>
                      <a:lnTo>
                        <a:pt x="647" y="108"/>
                      </a:lnTo>
                      <a:lnTo>
                        <a:pt x="653" y="118"/>
                      </a:lnTo>
                      <a:lnTo>
                        <a:pt x="659" y="128"/>
                      </a:lnTo>
                      <a:lnTo>
                        <a:pt x="664" y="139"/>
                      </a:lnTo>
                      <a:lnTo>
                        <a:pt x="668" y="149"/>
                      </a:lnTo>
                      <a:lnTo>
                        <a:pt x="669" y="153"/>
                      </a:lnTo>
                      <a:lnTo>
                        <a:pt x="669" y="158"/>
                      </a:lnTo>
                      <a:lnTo>
                        <a:pt x="667" y="163"/>
                      </a:lnTo>
                      <a:lnTo>
                        <a:pt x="664" y="166"/>
                      </a:lnTo>
                      <a:lnTo>
                        <a:pt x="660" y="169"/>
                      </a:lnTo>
                      <a:lnTo>
                        <a:pt x="654" y="173"/>
                      </a:lnTo>
                      <a:lnTo>
                        <a:pt x="654" y="173"/>
                      </a:lnTo>
                      <a:lnTo>
                        <a:pt x="650" y="174"/>
                      </a:lnTo>
                      <a:lnTo>
                        <a:pt x="645" y="175"/>
                      </a:lnTo>
                      <a:lnTo>
                        <a:pt x="635" y="175"/>
                      </a:lnTo>
                      <a:lnTo>
                        <a:pt x="626" y="172"/>
                      </a:lnTo>
                      <a:lnTo>
                        <a:pt x="618" y="167"/>
                      </a:lnTo>
                      <a:lnTo>
                        <a:pt x="610" y="160"/>
                      </a:lnTo>
                      <a:lnTo>
                        <a:pt x="604" y="153"/>
                      </a:lnTo>
                      <a:lnTo>
                        <a:pt x="601" y="144"/>
                      </a:lnTo>
                      <a:lnTo>
                        <a:pt x="600" y="140"/>
                      </a:lnTo>
                      <a:lnTo>
                        <a:pt x="600" y="135"/>
                      </a:lnTo>
                      <a:lnTo>
                        <a:pt x="600" y="135"/>
                      </a:lnTo>
                      <a:lnTo>
                        <a:pt x="600" y="126"/>
                      </a:lnTo>
                      <a:lnTo>
                        <a:pt x="599" y="116"/>
                      </a:lnTo>
                      <a:lnTo>
                        <a:pt x="595" y="107"/>
                      </a:lnTo>
                      <a:lnTo>
                        <a:pt x="593" y="103"/>
                      </a:lnTo>
                      <a:lnTo>
                        <a:pt x="591" y="101"/>
                      </a:lnTo>
                      <a:lnTo>
                        <a:pt x="591" y="101"/>
                      </a:lnTo>
                      <a:lnTo>
                        <a:pt x="583" y="98"/>
                      </a:lnTo>
                      <a:lnTo>
                        <a:pt x="575" y="98"/>
                      </a:lnTo>
                      <a:lnTo>
                        <a:pt x="566" y="98"/>
                      </a:lnTo>
                      <a:lnTo>
                        <a:pt x="559" y="101"/>
                      </a:lnTo>
                      <a:lnTo>
                        <a:pt x="559" y="101"/>
                      </a:lnTo>
                      <a:lnTo>
                        <a:pt x="547" y="109"/>
                      </a:lnTo>
                      <a:lnTo>
                        <a:pt x="537" y="119"/>
                      </a:lnTo>
                      <a:lnTo>
                        <a:pt x="527" y="130"/>
                      </a:lnTo>
                      <a:lnTo>
                        <a:pt x="518" y="140"/>
                      </a:lnTo>
                      <a:lnTo>
                        <a:pt x="510" y="151"/>
                      </a:lnTo>
                      <a:lnTo>
                        <a:pt x="500" y="161"/>
                      </a:lnTo>
                      <a:lnTo>
                        <a:pt x="489" y="171"/>
                      </a:lnTo>
                      <a:lnTo>
                        <a:pt x="478" y="178"/>
                      </a:lnTo>
                      <a:lnTo>
                        <a:pt x="478" y="178"/>
                      </a:lnTo>
                      <a:lnTo>
                        <a:pt x="471" y="182"/>
                      </a:lnTo>
                      <a:lnTo>
                        <a:pt x="465" y="182"/>
                      </a:lnTo>
                      <a:lnTo>
                        <a:pt x="461" y="181"/>
                      </a:lnTo>
                      <a:lnTo>
                        <a:pt x="456" y="177"/>
                      </a:lnTo>
                      <a:lnTo>
                        <a:pt x="452" y="174"/>
                      </a:lnTo>
                      <a:lnTo>
                        <a:pt x="448" y="168"/>
                      </a:lnTo>
                      <a:lnTo>
                        <a:pt x="443" y="158"/>
                      </a:lnTo>
                      <a:lnTo>
                        <a:pt x="443" y="158"/>
                      </a:lnTo>
                      <a:lnTo>
                        <a:pt x="439" y="151"/>
                      </a:lnTo>
                      <a:lnTo>
                        <a:pt x="438" y="144"/>
                      </a:lnTo>
                      <a:lnTo>
                        <a:pt x="436" y="130"/>
                      </a:lnTo>
                      <a:lnTo>
                        <a:pt x="435" y="122"/>
                      </a:lnTo>
                      <a:lnTo>
                        <a:pt x="432" y="114"/>
                      </a:lnTo>
                      <a:lnTo>
                        <a:pt x="429" y="107"/>
                      </a:lnTo>
                      <a:lnTo>
                        <a:pt x="425" y="100"/>
                      </a:lnTo>
                      <a:lnTo>
                        <a:pt x="425" y="100"/>
                      </a:lnTo>
                      <a:lnTo>
                        <a:pt x="420" y="105"/>
                      </a:lnTo>
                      <a:lnTo>
                        <a:pt x="415" y="108"/>
                      </a:lnTo>
                      <a:lnTo>
                        <a:pt x="409" y="110"/>
                      </a:lnTo>
                      <a:lnTo>
                        <a:pt x="403" y="111"/>
                      </a:lnTo>
                      <a:lnTo>
                        <a:pt x="396" y="114"/>
                      </a:lnTo>
                      <a:lnTo>
                        <a:pt x="389" y="117"/>
                      </a:lnTo>
                      <a:lnTo>
                        <a:pt x="384" y="120"/>
                      </a:lnTo>
                      <a:lnTo>
                        <a:pt x="378" y="127"/>
                      </a:lnTo>
                      <a:lnTo>
                        <a:pt x="378" y="127"/>
                      </a:lnTo>
                      <a:lnTo>
                        <a:pt x="373" y="132"/>
                      </a:lnTo>
                      <a:lnTo>
                        <a:pt x="369" y="134"/>
                      </a:lnTo>
                      <a:lnTo>
                        <a:pt x="362" y="134"/>
                      </a:lnTo>
                      <a:lnTo>
                        <a:pt x="355" y="134"/>
                      </a:lnTo>
                      <a:lnTo>
                        <a:pt x="341" y="131"/>
                      </a:lnTo>
                      <a:lnTo>
                        <a:pt x="334" y="130"/>
                      </a:lnTo>
                      <a:lnTo>
                        <a:pt x="327" y="130"/>
                      </a:lnTo>
                      <a:lnTo>
                        <a:pt x="327" y="130"/>
                      </a:lnTo>
                      <a:lnTo>
                        <a:pt x="324" y="131"/>
                      </a:lnTo>
                      <a:lnTo>
                        <a:pt x="321" y="133"/>
                      </a:lnTo>
                      <a:lnTo>
                        <a:pt x="318" y="139"/>
                      </a:lnTo>
                      <a:lnTo>
                        <a:pt x="313" y="143"/>
                      </a:lnTo>
                      <a:lnTo>
                        <a:pt x="311" y="144"/>
                      </a:lnTo>
                      <a:lnTo>
                        <a:pt x="307" y="143"/>
                      </a:lnTo>
                      <a:lnTo>
                        <a:pt x="307" y="143"/>
                      </a:lnTo>
                      <a:lnTo>
                        <a:pt x="304" y="141"/>
                      </a:lnTo>
                      <a:lnTo>
                        <a:pt x="301" y="138"/>
                      </a:lnTo>
                      <a:lnTo>
                        <a:pt x="296" y="133"/>
                      </a:lnTo>
                      <a:lnTo>
                        <a:pt x="293" y="131"/>
                      </a:lnTo>
                      <a:lnTo>
                        <a:pt x="293" y="131"/>
                      </a:lnTo>
                      <a:lnTo>
                        <a:pt x="287" y="131"/>
                      </a:lnTo>
                      <a:lnTo>
                        <a:pt x="282" y="131"/>
                      </a:lnTo>
                      <a:lnTo>
                        <a:pt x="278" y="133"/>
                      </a:lnTo>
                      <a:lnTo>
                        <a:pt x="274" y="135"/>
                      </a:lnTo>
                      <a:lnTo>
                        <a:pt x="271" y="139"/>
                      </a:lnTo>
                      <a:lnTo>
                        <a:pt x="269" y="143"/>
                      </a:lnTo>
                      <a:lnTo>
                        <a:pt x="266" y="147"/>
                      </a:lnTo>
                      <a:lnTo>
                        <a:pt x="266" y="150"/>
                      </a:lnTo>
                      <a:lnTo>
                        <a:pt x="266" y="150"/>
                      </a:lnTo>
                      <a:lnTo>
                        <a:pt x="262" y="171"/>
                      </a:lnTo>
                      <a:lnTo>
                        <a:pt x="260" y="181"/>
                      </a:lnTo>
                      <a:lnTo>
                        <a:pt x="256" y="191"/>
                      </a:lnTo>
                      <a:lnTo>
                        <a:pt x="253" y="200"/>
                      </a:lnTo>
                      <a:lnTo>
                        <a:pt x="247" y="207"/>
                      </a:lnTo>
                      <a:lnTo>
                        <a:pt x="240" y="213"/>
                      </a:lnTo>
                      <a:lnTo>
                        <a:pt x="237" y="215"/>
                      </a:lnTo>
                      <a:lnTo>
                        <a:pt x="233" y="216"/>
                      </a:lnTo>
                      <a:lnTo>
                        <a:pt x="233" y="216"/>
                      </a:lnTo>
                      <a:lnTo>
                        <a:pt x="229" y="216"/>
                      </a:lnTo>
                      <a:lnTo>
                        <a:pt x="225" y="215"/>
                      </a:lnTo>
                      <a:lnTo>
                        <a:pt x="223" y="213"/>
                      </a:lnTo>
                      <a:lnTo>
                        <a:pt x="221" y="210"/>
                      </a:lnTo>
                      <a:lnTo>
                        <a:pt x="216" y="202"/>
                      </a:lnTo>
                      <a:lnTo>
                        <a:pt x="212" y="194"/>
                      </a:lnTo>
                      <a:lnTo>
                        <a:pt x="208" y="186"/>
                      </a:lnTo>
                      <a:lnTo>
                        <a:pt x="204" y="180"/>
                      </a:lnTo>
                      <a:lnTo>
                        <a:pt x="200" y="177"/>
                      </a:lnTo>
                      <a:lnTo>
                        <a:pt x="198" y="176"/>
                      </a:lnTo>
                      <a:lnTo>
                        <a:pt x="195" y="176"/>
                      </a:lnTo>
                      <a:lnTo>
                        <a:pt x="190" y="177"/>
                      </a:lnTo>
                      <a:lnTo>
                        <a:pt x="190" y="177"/>
                      </a:lnTo>
                      <a:lnTo>
                        <a:pt x="183" y="182"/>
                      </a:lnTo>
                      <a:lnTo>
                        <a:pt x="177" y="188"/>
                      </a:lnTo>
                      <a:lnTo>
                        <a:pt x="171" y="194"/>
                      </a:lnTo>
                      <a:lnTo>
                        <a:pt x="165" y="202"/>
                      </a:lnTo>
                      <a:lnTo>
                        <a:pt x="154" y="217"/>
                      </a:lnTo>
                      <a:lnTo>
                        <a:pt x="148" y="224"/>
                      </a:lnTo>
                      <a:lnTo>
                        <a:pt x="141" y="231"/>
                      </a:lnTo>
                      <a:lnTo>
                        <a:pt x="141" y="231"/>
                      </a:lnTo>
                      <a:lnTo>
                        <a:pt x="147" y="234"/>
                      </a:lnTo>
                      <a:lnTo>
                        <a:pt x="153" y="236"/>
                      </a:lnTo>
                      <a:lnTo>
                        <a:pt x="165" y="240"/>
                      </a:lnTo>
                      <a:lnTo>
                        <a:pt x="178" y="243"/>
                      </a:lnTo>
                      <a:lnTo>
                        <a:pt x="183" y="246"/>
                      </a:lnTo>
                      <a:lnTo>
                        <a:pt x="188" y="248"/>
                      </a:lnTo>
                      <a:lnTo>
                        <a:pt x="188" y="248"/>
                      </a:lnTo>
                      <a:lnTo>
                        <a:pt x="191" y="252"/>
                      </a:lnTo>
                      <a:lnTo>
                        <a:pt x="194" y="257"/>
                      </a:lnTo>
                      <a:lnTo>
                        <a:pt x="195" y="262"/>
                      </a:lnTo>
                      <a:lnTo>
                        <a:pt x="195" y="265"/>
                      </a:lnTo>
                      <a:lnTo>
                        <a:pt x="195" y="269"/>
                      </a:lnTo>
                      <a:lnTo>
                        <a:pt x="193" y="274"/>
                      </a:lnTo>
                      <a:lnTo>
                        <a:pt x="187" y="282"/>
                      </a:lnTo>
                      <a:lnTo>
                        <a:pt x="179" y="290"/>
                      </a:lnTo>
                      <a:lnTo>
                        <a:pt x="170" y="297"/>
                      </a:lnTo>
                      <a:lnTo>
                        <a:pt x="161" y="302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2" y="309"/>
                      </a:lnTo>
                      <a:lnTo>
                        <a:pt x="152" y="312"/>
                      </a:lnTo>
                      <a:lnTo>
                        <a:pt x="149" y="314"/>
                      </a:lnTo>
                      <a:lnTo>
                        <a:pt x="147" y="315"/>
                      </a:lnTo>
                      <a:lnTo>
                        <a:pt x="142" y="317"/>
                      </a:lnTo>
                      <a:lnTo>
                        <a:pt x="141" y="318"/>
                      </a:lnTo>
                      <a:lnTo>
                        <a:pt x="141" y="322"/>
                      </a:lnTo>
                      <a:lnTo>
                        <a:pt x="141" y="322"/>
                      </a:lnTo>
                      <a:lnTo>
                        <a:pt x="99" y="314"/>
                      </a:lnTo>
                      <a:lnTo>
                        <a:pt x="77" y="310"/>
                      </a:lnTo>
                      <a:lnTo>
                        <a:pt x="54" y="309"/>
                      </a:lnTo>
                      <a:lnTo>
                        <a:pt x="44" y="309"/>
                      </a:lnTo>
                      <a:lnTo>
                        <a:pt x="33" y="310"/>
                      </a:lnTo>
                      <a:lnTo>
                        <a:pt x="24" y="313"/>
                      </a:lnTo>
                      <a:lnTo>
                        <a:pt x="16" y="316"/>
                      </a:lnTo>
                      <a:lnTo>
                        <a:pt x="11" y="322"/>
                      </a:lnTo>
                      <a:lnTo>
                        <a:pt x="5" y="327"/>
                      </a:lnTo>
                      <a:lnTo>
                        <a:pt x="1" y="337"/>
                      </a:lnTo>
                      <a:lnTo>
                        <a:pt x="0" y="347"/>
                      </a:lnTo>
                      <a:lnTo>
                        <a:pt x="0" y="347"/>
                      </a:lnTo>
                      <a:lnTo>
                        <a:pt x="0" y="350"/>
                      </a:lnTo>
                      <a:lnTo>
                        <a:pt x="1" y="354"/>
                      </a:lnTo>
                      <a:lnTo>
                        <a:pt x="4" y="356"/>
                      </a:lnTo>
                      <a:lnTo>
                        <a:pt x="7" y="358"/>
                      </a:lnTo>
                      <a:lnTo>
                        <a:pt x="15" y="362"/>
                      </a:lnTo>
                      <a:lnTo>
                        <a:pt x="24" y="364"/>
                      </a:lnTo>
                      <a:lnTo>
                        <a:pt x="47" y="367"/>
                      </a:lnTo>
                      <a:lnTo>
                        <a:pt x="57" y="368"/>
                      </a:lnTo>
                      <a:lnTo>
                        <a:pt x="67" y="372"/>
                      </a:lnTo>
                      <a:lnTo>
                        <a:pt x="67" y="372"/>
                      </a:lnTo>
                      <a:lnTo>
                        <a:pt x="73" y="375"/>
                      </a:lnTo>
                      <a:lnTo>
                        <a:pt x="78" y="379"/>
                      </a:lnTo>
                      <a:lnTo>
                        <a:pt x="81" y="382"/>
                      </a:lnTo>
                      <a:lnTo>
                        <a:pt x="83" y="385"/>
                      </a:lnTo>
                      <a:lnTo>
                        <a:pt x="86" y="390"/>
                      </a:lnTo>
                      <a:lnTo>
                        <a:pt x="87" y="395"/>
                      </a:lnTo>
                      <a:lnTo>
                        <a:pt x="88" y="405"/>
                      </a:lnTo>
                      <a:lnTo>
                        <a:pt x="87" y="415"/>
                      </a:lnTo>
                      <a:lnTo>
                        <a:pt x="86" y="425"/>
                      </a:lnTo>
                      <a:lnTo>
                        <a:pt x="86" y="437"/>
                      </a:lnTo>
                      <a:lnTo>
                        <a:pt x="87" y="447"/>
                      </a:lnTo>
                      <a:lnTo>
                        <a:pt x="87" y="447"/>
                      </a:lnTo>
                      <a:lnTo>
                        <a:pt x="88" y="453"/>
                      </a:lnTo>
                      <a:lnTo>
                        <a:pt x="90" y="457"/>
                      </a:lnTo>
                      <a:lnTo>
                        <a:pt x="94" y="461"/>
                      </a:lnTo>
                      <a:lnTo>
                        <a:pt x="97" y="464"/>
                      </a:lnTo>
                      <a:lnTo>
                        <a:pt x="102" y="466"/>
                      </a:lnTo>
                      <a:lnTo>
                        <a:pt x="107" y="469"/>
                      </a:lnTo>
                      <a:lnTo>
                        <a:pt x="117" y="471"/>
                      </a:lnTo>
                      <a:lnTo>
                        <a:pt x="130" y="471"/>
                      </a:lnTo>
                      <a:lnTo>
                        <a:pt x="142" y="471"/>
                      </a:lnTo>
                      <a:lnTo>
                        <a:pt x="165" y="470"/>
                      </a:lnTo>
                      <a:lnTo>
                        <a:pt x="165" y="470"/>
                      </a:lnTo>
                      <a:lnTo>
                        <a:pt x="177" y="470"/>
                      </a:lnTo>
                      <a:lnTo>
                        <a:pt x="187" y="467"/>
                      </a:lnTo>
                      <a:lnTo>
                        <a:pt x="208" y="462"/>
                      </a:lnTo>
                      <a:lnTo>
                        <a:pt x="220" y="459"/>
                      </a:lnTo>
                      <a:lnTo>
                        <a:pt x="230" y="457"/>
                      </a:lnTo>
                      <a:lnTo>
                        <a:pt x="241" y="457"/>
                      </a:lnTo>
                      <a:lnTo>
                        <a:pt x="254" y="458"/>
                      </a:lnTo>
                      <a:lnTo>
                        <a:pt x="254" y="458"/>
                      </a:lnTo>
                      <a:lnTo>
                        <a:pt x="257" y="459"/>
                      </a:lnTo>
                      <a:lnTo>
                        <a:pt x="261" y="462"/>
                      </a:lnTo>
                      <a:lnTo>
                        <a:pt x="266" y="466"/>
                      </a:lnTo>
                      <a:lnTo>
                        <a:pt x="272" y="472"/>
                      </a:lnTo>
                      <a:lnTo>
                        <a:pt x="276" y="474"/>
                      </a:lnTo>
                      <a:lnTo>
                        <a:pt x="279" y="476"/>
                      </a:lnTo>
                      <a:lnTo>
                        <a:pt x="279" y="476"/>
                      </a:lnTo>
                      <a:lnTo>
                        <a:pt x="295" y="482"/>
                      </a:lnTo>
                      <a:lnTo>
                        <a:pt x="312" y="489"/>
                      </a:lnTo>
                      <a:lnTo>
                        <a:pt x="320" y="494"/>
                      </a:lnTo>
                      <a:lnTo>
                        <a:pt x="327" y="499"/>
                      </a:lnTo>
                      <a:lnTo>
                        <a:pt x="335" y="505"/>
                      </a:lnTo>
                      <a:lnTo>
                        <a:pt x="343" y="512"/>
                      </a:lnTo>
                      <a:lnTo>
                        <a:pt x="343" y="512"/>
                      </a:lnTo>
                      <a:lnTo>
                        <a:pt x="346" y="514"/>
                      </a:lnTo>
                      <a:lnTo>
                        <a:pt x="351" y="515"/>
                      </a:lnTo>
                      <a:lnTo>
                        <a:pt x="356" y="516"/>
                      </a:lnTo>
                      <a:lnTo>
                        <a:pt x="361" y="519"/>
                      </a:lnTo>
                      <a:lnTo>
                        <a:pt x="361" y="519"/>
                      </a:lnTo>
                      <a:lnTo>
                        <a:pt x="371" y="527"/>
                      </a:lnTo>
                      <a:lnTo>
                        <a:pt x="376" y="531"/>
                      </a:lnTo>
                      <a:lnTo>
                        <a:pt x="379" y="537"/>
                      </a:lnTo>
                      <a:lnTo>
                        <a:pt x="382" y="541"/>
                      </a:lnTo>
                      <a:lnTo>
                        <a:pt x="384" y="547"/>
                      </a:lnTo>
                      <a:lnTo>
                        <a:pt x="385" y="552"/>
                      </a:lnTo>
                      <a:lnTo>
                        <a:pt x="382" y="557"/>
                      </a:lnTo>
                      <a:lnTo>
                        <a:pt x="382" y="557"/>
                      </a:lnTo>
                      <a:lnTo>
                        <a:pt x="380" y="563"/>
                      </a:lnTo>
                      <a:lnTo>
                        <a:pt x="377" y="569"/>
                      </a:lnTo>
                      <a:lnTo>
                        <a:pt x="370" y="579"/>
                      </a:lnTo>
                      <a:lnTo>
                        <a:pt x="368" y="585"/>
                      </a:lnTo>
                      <a:lnTo>
                        <a:pt x="365" y="590"/>
                      </a:lnTo>
                      <a:lnTo>
                        <a:pt x="365" y="597"/>
                      </a:lnTo>
                      <a:lnTo>
                        <a:pt x="368" y="603"/>
                      </a:lnTo>
                      <a:lnTo>
                        <a:pt x="368" y="603"/>
                      </a:lnTo>
                      <a:lnTo>
                        <a:pt x="370" y="607"/>
                      </a:lnTo>
                      <a:lnTo>
                        <a:pt x="373" y="611"/>
                      </a:lnTo>
                      <a:lnTo>
                        <a:pt x="384" y="615"/>
                      </a:lnTo>
                      <a:lnTo>
                        <a:pt x="393" y="621"/>
                      </a:lnTo>
                      <a:lnTo>
                        <a:pt x="397" y="624"/>
                      </a:lnTo>
                      <a:lnTo>
                        <a:pt x="401" y="629"/>
                      </a:lnTo>
                      <a:lnTo>
                        <a:pt x="401" y="629"/>
                      </a:lnTo>
                      <a:lnTo>
                        <a:pt x="396" y="632"/>
                      </a:lnTo>
                      <a:lnTo>
                        <a:pt x="393" y="637"/>
                      </a:lnTo>
                      <a:lnTo>
                        <a:pt x="389" y="641"/>
                      </a:lnTo>
                      <a:lnTo>
                        <a:pt x="387" y="647"/>
                      </a:lnTo>
                      <a:lnTo>
                        <a:pt x="386" y="653"/>
                      </a:lnTo>
                      <a:lnTo>
                        <a:pt x="387" y="657"/>
                      </a:lnTo>
                      <a:lnTo>
                        <a:pt x="388" y="660"/>
                      </a:lnTo>
                      <a:lnTo>
                        <a:pt x="390" y="661"/>
                      </a:lnTo>
                      <a:lnTo>
                        <a:pt x="393" y="662"/>
                      </a:lnTo>
                      <a:lnTo>
                        <a:pt x="396" y="663"/>
                      </a:lnTo>
                      <a:lnTo>
                        <a:pt x="396" y="663"/>
                      </a:lnTo>
                      <a:lnTo>
                        <a:pt x="413" y="664"/>
                      </a:lnTo>
                      <a:lnTo>
                        <a:pt x="430" y="664"/>
                      </a:lnTo>
                      <a:lnTo>
                        <a:pt x="464" y="663"/>
                      </a:lnTo>
                      <a:lnTo>
                        <a:pt x="464" y="663"/>
                      </a:lnTo>
                      <a:lnTo>
                        <a:pt x="470" y="663"/>
                      </a:lnTo>
                      <a:lnTo>
                        <a:pt x="477" y="664"/>
                      </a:lnTo>
                      <a:lnTo>
                        <a:pt x="483" y="666"/>
                      </a:lnTo>
                      <a:lnTo>
                        <a:pt x="488" y="669"/>
                      </a:lnTo>
                      <a:lnTo>
                        <a:pt x="493" y="672"/>
                      </a:lnTo>
                      <a:lnTo>
                        <a:pt x="498" y="677"/>
                      </a:lnTo>
                      <a:lnTo>
                        <a:pt x="503" y="681"/>
                      </a:lnTo>
                      <a:lnTo>
                        <a:pt x="506" y="686"/>
                      </a:lnTo>
                      <a:lnTo>
                        <a:pt x="510" y="691"/>
                      </a:lnTo>
                      <a:lnTo>
                        <a:pt x="512" y="697"/>
                      </a:lnTo>
                      <a:lnTo>
                        <a:pt x="513" y="703"/>
                      </a:lnTo>
                      <a:lnTo>
                        <a:pt x="514" y="708"/>
                      </a:lnTo>
                      <a:lnTo>
                        <a:pt x="513" y="715"/>
                      </a:lnTo>
                      <a:lnTo>
                        <a:pt x="512" y="721"/>
                      </a:lnTo>
                      <a:lnTo>
                        <a:pt x="509" y="726"/>
                      </a:lnTo>
                      <a:lnTo>
                        <a:pt x="505" y="731"/>
                      </a:lnTo>
                      <a:lnTo>
                        <a:pt x="505" y="731"/>
                      </a:lnTo>
                      <a:lnTo>
                        <a:pt x="498" y="736"/>
                      </a:lnTo>
                      <a:lnTo>
                        <a:pt x="492" y="739"/>
                      </a:lnTo>
                      <a:lnTo>
                        <a:pt x="484" y="741"/>
                      </a:lnTo>
                      <a:lnTo>
                        <a:pt x="475" y="744"/>
                      </a:lnTo>
                      <a:lnTo>
                        <a:pt x="456" y="748"/>
                      </a:lnTo>
                      <a:lnTo>
                        <a:pt x="448" y="752"/>
                      </a:lnTo>
                      <a:lnTo>
                        <a:pt x="439" y="755"/>
                      </a:lnTo>
                      <a:lnTo>
                        <a:pt x="439" y="755"/>
                      </a:lnTo>
                      <a:lnTo>
                        <a:pt x="445" y="761"/>
                      </a:lnTo>
                      <a:lnTo>
                        <a:pt x="447" y="763"/>
                      </a:lnTo>
                      <a:lnTo>
                        <a:pt x="450" y="764"/>
                      </a:lnTo>
                      <a:lnTo>
                        <a:pt x="450" y="764"/>
                      </a:lnTo>
                      <a:lnTo>
                        <a:pt x="462" y="764"/>
                      </a:lnTo>
                      <a:lnTo>
                        <a:pt x="475" y="766"/>
                      </a:lnTo>
                      <a:lnTo>
                        <a:pt x="487" y="770"/>
                      </a:lnTo>
                      <a:lnTo>
                        <a:pt x="497" y="776"/>
                      </a:lnTo>
                      <a:lnTo>
                        <a:pt x="502" y="779"/>
                      </a:lnTo>
                      <a:lnTo>
                        <a:pt x="506" y="782"/>
                      </a:lnTo>
                      <a:lnTo>
                        <a:pt x="510" y="786"/>
                      </a:lnTo>
                      <a:lnTo>
                        <a:pt x="512" y="792"/>
                      </a:lnTo>
                      <a:lnTo>
                        <a:pt x="513" y="796"/>
                      </a:lnTo>
                      <a:lnTo>
                        <a:pt x="513" y="802"/>
                      </a:lnTo>
                      <a:lnTo>
                        <a:pt x="512" y="807"/>
                      </a:lnTo>
                      <a:lnTo>
                        <a:pt x="510" y="814"/>
                      </a:lnTo>
                      <a:lnTo>
                        <a:pt x="510" y="814"/>
                      </a:lnTo>
                      <a:lnTo>
                        <a:pt x="505" y="823"/>
                      </a:lnTo>
                      <a:lnTo>
                        <a:pt x="498" y="832"/>
                      </a:lnTo>
                      <a:lnTo>
                        <a:pt x="492" y="840"/>
                      </a:lnTo>
                      <a:lnTo>
                        <a:pt x="484" y="848"/>
                      </a:lnTo>
                      <a:lnTo>
                        <a:pt x="475" y="855"/>
                      </a:lnTo>
                      <a:lnTo>
                        <a:pt x="465" y="862"/>
                      </a:lnTo>
                      <a:lnTo>
                        <a:pt x="445" y="872"/>
                      </a:lnTo>
                      <a:lnTo>
                        <a:pt x="445" y="872"/>
                      </a:lnTo>
                      <a:lnTo>
                        <a:pt x="444" y="876"/>
                      </a:lnTo>
                      <a:lnTo>
                        <a:pt x="444" y="880"/>
                      </a:lnTo>
                      <a:lnTo>
                        <a:pt x="444" y="886"/>
                      </a:lnTo>
                      <a:lnTo>
                        <a:pt x="445" y="890"/>
                      </a:lnTo>
                      <a:lnTo>
                        <a:pt x="445" y="890"/>
                      </a:lnTo>
                      <a:lnTo>
                        <a:pt x="455" y="906"/>
                      </a:lnTo>
                      <a:lnTo>
                        <a:pt x="459" y="914"/>
                      </a:lnTo>
                      <a:lnTo>
                        <a:pt x="462" y="922"/>
                      </a:lnTo>
                      <a:lnTo>
                        <a:pt x="462" y="922"/>
                      </a:lnTo>
                      <a:lnTo>
                        <a:pt x="465" y="934"/>
                      </a:lnTo>
                      <a:lnTo>
                        <a:pt x="468" y="946"/>
                      </a:lnTo>
                      <a:lnTo>
                        <a:pt x="469" y="959"/>
                      </a:lnTo>
                      <a:lnTo>
                        <a:pt x="472" y="971"/>
                      </a:lnTo>
                      <a:lnTo>
                        <a:pt x="472" y="971"/>
                      </a:lnTo>
                      <a:lnTo>
                        <a:pt x="478" y="985"/>
                      </a:lnTo>
                      <a:lnTo>
                        <a:pt x="485" y="997"/>
                      </a:lnTo>
                      <a:lnTo>
                        <a:pt x="494" y="1009"/>
                      </a:lnTo>
                      <a:lnTo>
                        <a:pt x="503" y="1020"/>
                      </a:lnTo>
                      <a:lnTo>
                        <a:pt x="512" y="1033"/>
                      </a:lnTo>
                      <a:lnTo>
                        <a:pt x="521" y="1044"/>
                      </a:lnTo>
                      <a:lnTo>
                        <a:pt x="529" y="1058"/>
                      </a:lnTo>
                      <a:lnTo>
                        <a:pt x="535" y="1071"/>
                      </a:lnTo>
                      <a:lnTo>
                        <a:pt x="535" y="1071"/>
                      </a:lnTo>
                      <a:lnTo>
                        <a:pt x="538" y="1077"/>
                      </a:lnTo>
                      <a:lnTo>
                        <a:pt x="543" y="1082"/>
                      </a:lnTo>
                      <a:lnTo>
                        <a:pt x="548" y="1085"/>
                      </a:lnTo>
                      <a:lnTo>
                        <a:pt x="554" y="1088"/>
                      </a:lnTo>
                      <a:lnTo>
                        <a:pt x="566" y="1095"/>
                      </a:lnTo>
                      <a:lnTo>
                        <a:pt x="570" y="1100"/>
                      </a:lnTo>
                      <a:lnTo>
                        <a:pt x="574" y="1104"/>
                      </a:lnTo>
                      <a:lnTo>
                        <a:pt x="574" y="1104"/>
                      </a:lnTo>
                      <a:lnTo>
                        <a:pt x="584" y="1126"/>
                      </a:lnTo>
                      <a:lnTo>
                        <a:pt x="593" y="1147"/>
                      </a:lnTo>
                      <a:lnTo>
                        <a:pt x="593" y="1147"/>
                      </a:lnTo>
                      <a:lnTo>
                        <a:pt x="596" y="1154"/>
                      </a:lnTo>
                      <a:lnTo>
                        <a:pt x="602" y="1161"/>
                      </a:lnTo>
                      <a:lnTo>
                        <a:pt x="605" y="1163"/>
                      </a:lnTo>
                      <a:lnTo>
                        <a:pt x="609" y="1166"/>
                      </a:lnTo>
                      <a:lnTo>
                        <a:pt x="612" y="1167"/>
                      </a:lnTo>
                      <a:lnTo>
                        <a:pt x="616" y="1167"/>
                      </a:lnTo>
                      <a:lnTo>
                        <a:pt x="616" y="1167"/>
                      </a:lnTo>
                      <a:lnTo>
                        <a:pt x="627" y="1165"/>
                      </a:lnTo>
                      <a:lnTo>
                        <a:pt x="638" y="1163"/>
                      </a:lnTo>
                      <a:lnTo>
                        <a:pt x="649" y="1163"/>
                      </a:lnTo>
                      <a:lnTo>
                        <a:pt x="660" y="1165"/>
                      </a:lnTo>
                      <a:lnTo>
                        <a:pt x="660" y="1165"/>
                      </a:lnTo>
                      <a:lnTo>
                        <a:pt x="664" y="1168"/>
                      </a:lnTo>
                      <a:lnTo>
                        <a:pt x="668" y="1173"/>
                      </a:lnTo>
                      <a:lnTo>
                        <a:pt x="675" y="1183"/>
                      </a:lnTo>
                      <a:lnTo>
                        <a:pt x="678" y="1188"/>
                      </a:lnTo>
                      <a:lnTo>
                        <a:pt x="682" y="1192"/>
                      </a:lnTo>
                      <a:lnTo>
                        <a:pt x="684" y="1193"/>
                      </a:lnTo>
                      <a:lnTo>
                        <a:pt x="687" y="1193"/>
                      </a:lnTo>
                      <a:lnTo>
                        <a:pt x="690" y="1193"/>
                      </a:lnTo>
                      <a:lnTo>
                        <a:pt x="693" y="1191"/>
                      </a:lnTo>
                      <a:lnTo>
                        <a:pt x="693" y="1191"/>
                      </a:lnTo>
                      <a:lnTo>
                        <a:pt x="699" y="1187"/>
                      </a:lnTo>
                      <a:lnTo>
                        <a:pt x="704" y="1183"/>
                      </a:lnTo>
                      <a:lnTo>
                        <a:pt x="708" y="1176"/>
                      </a:lnTo>
                      <a:lnTo>
                        <a:pt x="712" y="1170"/>
                      </a:lnTo>
                      <a:lnTo>
                        <a:pt x="719" y="1155"/>
                      </a:lnTo>
                      <a:lnTo>
                        <a:pt x="726" y="1142"/>
                      </a:lnTo>
                      <a:lnTo>
                        <a:pt x="726" y="1142"/>
                      </a:lnTo>
                      <a:lnTo>
                        <a:pt x="733" y="1130"/>
                      </a:lnTo>
                      <a:lnTo>
                        <a:pt x="737" y="1118"/>
                      </a:lnTo>
                      <a:lnTo>
                        <a:pt x="746" y="1094"/>
                      </a:lnTo>
                      <a:lnTo>
                        <a:pt x="760" y="1043"/>
                      </a:lnTo>
                      <a:lnTo>
                        <a:pt x="768" y="1020"/>
                      </a:lnTo>
                      <a:lnTo>
                        <a:pt x="773" y="1009"/>
                      </a:lnTo>
                      <a:lnTo>
                        <a:pt x="779" y="998"/>
                      </a:lnTo>
                      <a:lnTo>
                        <a:pt x="786" y="989"/>
                      </a:lnTo>
                      <a:lnTo>
                        <a:pt x="794" y="980"/>
                      </a:lnTo>
                      <a:lnTo>
                        <a:pt x="803" y="972"/>
                      </a:lnTo>
                      <a:lnTo>
                        <a:pt x="813" y="967"/>
                      </a:lnTo>
                      <a:lnTo>
                        <a:pt x="813" y="967"/>
                      </a:lnTo>
                      <a:lnTo>
                        <a:pt x="852" y="948"/>
                      </a:lnTo>
                      <a:lnTo>
                        <a:pt x="870" y="939"/>
                      </a:lnTo>
                      <a:lnTo>
                        <a:pt x="879" y="934"/>
                      </a:lnTo>
                      <a:lnTo>
                        <a:pt x="887" y="928"/>
                      </a:lnTo>
                      <a:lnTo>
                        <a:pt x="887" y="928"/>
                      </a:lnTo>
                      <a:lnTo>
                        <a:pt x="896" y="920"/>
                      </a:lnTo>
                      <a:lnTo>
                        <a:pt x="903" y="911"/>
                      </a:lnTo>
                      <a:lnTo>
                        <a:pt x="917" y="890"/>
                      </a:lnTo>
                      <a:lnTo>
                        <a:pt x="924" y="879"/>
                      </a:lnTo>
                      <a:lnTo>
                        <a:pt x="932" y="870"/>
                      </a:lnTo>
                      <a:lnTo>
                        <a:pt x="940" y="860"/>
                      </a:lnTo>
                      <a:lnTo>
                        <a:pt x="950" y="852"/>
                      </a:lnTo>
                      <a:lnTo>
                        <a:pt x="950" y="852"/>
                      </a:lnTo>
                      <a:lnTo>
                        <a:pt x="956" y="847"/>
                      </a:lnTo>
                      <a:lnTo>
                        <a:pt x="962" y="845"/>
                      </a:lnTo>
                      <a:lnTo>
                        <a:pt x="976" y="840"/>
                      </a:lnTo>
                      <a:lnTo>
                        <a:pt x="990" y="836"/>
                      </a:lnTo>
                      <a:lnTo>
                        <a:pt x="1003" y="831"/>
                      </a:lnTo>
                      <a:lnTo>
                        <a:pt x="1003" y="831"/>
                      </a:lnTo>
                      <a:lnTo>
                        <a:pt x="1010" y="830"/>
                      </a:lnTo>
                      <a:lnTo>
                        <a:pt x="1017" y="830"/>
                      </a:lnTo>
                      <a:lnTo>
                        <a:pt x="1025" y="830"/>
                      </a:lnTo>
                      <a:lnTo>
                        <a:pt x="1032" y="830"/>
                      </a:lnTo>
                      <a:lnTo>
                        <a:pt x="1032" y="830"/>
                      </a:lnTo>
                      <a:lnTo>
                        <a:pt x="1048" y="826"/>
                      </a:lnTo>
                      <a:lnTo>
                        <a:pt x="1063" y="821"/>
                      </a:lnTo>
                      <a:lnTo>
                        <a:pt x="1077" y="815"/>
                      </a:lnTo>
                      <a:lnTo>
                        <a:pt x="1086" y="813"/>
                      </a:lnTo>
                      <a:lnTo>
                        <a:pt x="1096" y="812"/>
                      </a:lnTo>
                      <a:lnTo>
                        <a:pt x="1096" y="812"/>
                      </a:lnTo>
                      <a:lnTo>
                        <a:pt x="1109" y="809"/>
                      </a:lnTo>
                      <a:lnTo>
                        <a:pt x="1122" y="805"/>
                      </a:lnTo>
                      <a:lnTo>
                        <a:pt x="1135" y="799"/>
                      </a:lnTo>
                      <a:lnTo>
                        <a:pt x="1148" y="794"/>
                      </a:lnTo>
                      <a:lnTo>
                        <a:pt x="1159" y="786"/>
                      </a:lnTo>
                      <a:lnTo>
                        <a:pt x="1171" y="778"/>
                      </a:lnTo>
                      <a:lnTo>
                        <a:pt x="1182" y="769"/>
                      </a:lnTo>
                      <a:lnTo>
                        <a:pt x="1192" y="759"/>
                      </a:lnTo>
                      <a:lnTo>
                        <a:pt x="1192" y="759"/>
                      </a:lnTo>
                      <a:lnTo>
                        <a:pt x="1194" y="754"/>
                      </a:lnTo>
                      <a:lnTo>
                        <a:pt x="1196" y="747"/>
                      </a:lnTo>
                      <a:lnTo>
                        <a:pt x="1194" y="741"/>
                      </a:lnTo>
                      <a:lnTo>
                        <a:pt x="1192" y="736"/>
                      </a:lnTo>
                      <a:lnTo>
                        <a:pt x="1192" y="736"/>
                      </a:lnTo>
                      <a:lnTo>
                        <a:pt x="1188" y="729"/>
                      </a:lnTo>
                      <a:lnTo>
                        <a:pt x="1184" y="722"/>
                      </a:lnTo>
                      <a:lnTo>
                        <a:pt x="1181" y="715"/>
                      </a:lnTo>
                      <a:lnTo>
                        <a:pt x="1179" y="707"/>
                      </a:lnTo>
                      <a:lnTo>
                        <a:pt x="1175" y="693"/>
                      </a:lnTo>
                      <a:lnTo>
                        <a:pt x="1173" y="686"/>
                      </a:lnTo>
                      <a:lnTo>
                        <a:pt x="1169" y="679"/>
                      </a:lnTo>
                      <a:lnTo>
                        <a:pt x="1169" y="679"/>
                      </a:lnTo>
                      <a:lnTo>
                        <a:pt x="1173" y="685"/>
                      </a:lnTo>
                      <a:lnTo>
                        <a:pt x="1176" y="688"/>
                      </a:lnTo>
                      <a:lnTo>
                        <a:pt x="1184" y="696"/>
                      </a:lnTo>
                      <a:lnTo>
                        <a:pt x="1193" y="702"/>
                      </a:lnTo>
                      <a:lnTo>
                        <a:pt x="1205" y="706"/>
                      </a:lnTo>
                      <a:lnTo>
                        <a:pt x="1216" y="708"/>
                      </a:lnTo>
                      <a:lnTo>
                        <a:pt x="1226" y="710"/>
                      </a:lnTo>
                      <a:lnTo>
                        <a:pt x="1237" y="708"/>
                      </a:lnTo>
                      <a:lnTo>
                        <a:pt x="1246" y="706"/>
                      </a:lnTo>
                      <a:lnTo>
                        <a:pt x="1246" y="706"/>
                      </a:lnTo>
                      <a:lnTo>
                        <a:pt x="1248" y="704"/>
                      </a:lnTo>
                      <a:lnTo>
                        <a:pt x="1249" y="701"/>
                      </a:lnTo>
                      <a:lnTo>
                        <a:pt x="1249" y="696"/>
                      </a:lnTo>
                      <a:lnTo>
                        <a:pt x="1249" y="691"/>
                      </a:lnTo>
                      <a:lnTo>
                        <a:pt x="1247" y="680"/>
                      </a:lnTo>
                      <a:lnTo>
                        <a:pt x="1245" y="674"/>
                      </a:lnTo>
                      <a:lnTo>
                        <a:pt x="1242" y="670"/>
                      </a:lnTo>
                      <a:lnTo>
                        <a:pt x="1242" y="670"/>
                      </a:lnTo>
                      <a:lnTo>
                        <a:pt x="1234" y="658"/>
                      </a:lnTo>
                      <a:lnTo>
                        <a:pt x="1227" y="646"/>
                      </a:lnTo>
                      <a:lnTo>
                        <a:pt x="1222" y="633"/>
                      </a:lnTo>
                      <a:lnTo>
                        <a:pt x="1216" y="621"/>
                      </a:lnTo>
                      <a:lnTo>
                        <a:pt x="1213" y="610"/>
                      </a:lnTo>
                      <a:lnTo>
                        <a:pt x="1210" y="597"/>
                      </a:lnTo>
                      <a:lnTo>
                        <a:pt x="1209" y="586"/>
                      </a:lnTo>
                      <a:lnTo>
                        <a:pt x="1209" y="574"/>
                      </a:lnTo>
                      <a:lnTo>
                        <a:pt x="1209" y="574"/>
                      </a:lnTo>
                      <a:lnTo>
                        <a:pt x="1212" y="569"/>
                      </a:lnTo>
                      <a:lnTo>
                        <a:pt x="1215" y="562"/>
                      </a:lnTo>
                      <a:lnTo>
                        <a:pt x="1224" y="550"/>
                      </a:lnTo>
                      <a:lnTo>
                        <a:pt x="1229" y="544"/>
                      </a:lnTo>
                      <a:lnTo>
                        <a:pt x="1233" y="536"/>
                      </a:lnTo>
                      <a:lnTo>
                        <a:pt x="1238" y="528"/>
                      </a:lnTo>
                      <a:lnTo>
                        <a:pt x="1240" y="519"/>
                      </a:lnTo>
                      <a:lnTo>
                        <a:pt x="1240" y="519"/>
                      </a:lnTo>
                      <a:lnTo>
                        <a:pt x="1241" y="514"/>
                      </a:lnTo>
                      <a:lnTo>
                        <a:pt x="1243" y="512"/>
                      </a:lnTo>
                      <a:lnTo>
                        <a:pt x="1248" y="509"/>
                      </a:lnTo>
                      <a:lnTo>
                        <a:pt x="1251" y="508"/>
                      </a:lnTo>
                      <a:lnTo>
                        <a:pt x="1259" y="506"/>
                      </a:lnTo>
                      <a:lnTo>
                        <a:pt x="1263" y="504"/>
                      </a:lnTo>
                      <a:lnTo>
                        <a:pt x="1266" y="501"/>
                      </a:lnTo>
                      <a:lnTo>
                        <a:pt x="1266" y="501"/>
                      </a:lnTo>
                      <a:lnTo>
                        <a:pt x="1268" y="495"/>
                      </a:lnTo>
                      <a:lnTo>
                        <a:pt x="1270" y="488"/>
                      </a:lnTo>
                      <a:lnTo>
                        <a:pt x="1268" y="480"/>
                      </a:lnTo>
                      <a:lnTo>
                        <a:pt x="1267" y="476"/>
                      </a:lnTo>
                      <a:lnTo>
                        <a:pt x="1266" y="474"/>
                      </a:lnTo>
                      <a:lnTo>
                        <a:pt x="1266" y="474"/>
                      </a:lnTo>
                      <a:lnTo>
                        <a:pt x="1258" y="467"/>
                      </a:lnTo>
                      <a:lnTo>
                        <a:pt x="1249" y="461"/>
                      </a:lnTo>
                      <a:lnTo>
                        <a:pt x="1246" y="457"/>
                      </a:lnTo>
                      <a:lnTo>
                        <a:pt x="1243" y="453"/>
                      </a:lnTo>
                      <a:lnTo>
                        <a:pt x="1243" y="449"/>
                      </a:lnTo>
                      <a:lnTo>
                        <a:pt x="1245" y="443"/>
                      </a:lnTo>
                      <a:lnTo>
                        <a:pt x="1245" y="443"/>
                      </a:lnTo>
                      <a:lnTo>
                        <a:pt x="1267" y="408"/>
                      </a:lnTo>
                      <a:lnTo>
                        <a:pt x="1280" y="391"/>
                      </a:lnTo>
                      <a:lnTo>
                        <a:pt x="1295" y="374"/>
                      </a:lnTo>
                      <a:lnTo>
                        <a:pt x="1295" y="374"/>
                      </a:lnTo>
                      <a:lnTo>
                        <a:pt x="1297" y="371"/>
                      </a:lnTo>
                      <a:lnTo>
                        <a:pt x="1298" y="368"/>
                      </a:lnTo>
                      <a:lnTo>
                        <a:pt x="1299" y="360"/>
                      </a:lnTo>
                      <a:lnTo>
                        <a:pt x="1299" y="352"/>
                      </a:lnTo>
                      <a:lnTo>
                        <a:pt x="1298" y="345"/>
                      </a:lnTo>
                      <a:lnTo>
                        <a:pt x="1297" y="335"/>
                      </a:lnTo>
                      <a:lnTo>
                        <a:pt x="1297" y="327"/>
                      </a:lnTo>
                      <a:lnTo>
                        <a:pt x="1297" y="321"/>
                      </a:lnTo>
                      <a:lnTo>
                        <a:pt x="1298" y="317"/>
                      </a:lnTo>
                      <a:lnTo>
                        <a:pt x="1300" y="314"/>
                      </a:lnTo>
                      <a:lnTo>
                        <a:pt x="1300" y="314"/>
                      </a:lnTo>
                      <a:lnTo>
                        <a:pt x="1314" y="296"/>
                      </a:lnTo>
                      <a:lnTo>
                        <a:pt x="1330" y="279"/>
                      </a:lnTo>
                      <a:lnTo>
                        <a:pt x="1345" y="262"/>
                      </a:lnTo>
                      <a:lnTo>
                        <a:pt x="1362" y="247"/>
                      </a:lnTo>
                      <a:lnTo>
                        <a:pt x="1396" y="216"/>
                      </a:lnTo>
                      <a:lnTo>
                        <a:pt x="1430" y="186"/>
                      </a:lnTo>
                      <a:lnTo>
                        <a:pt x="1430" y="186"/>
                      </a:lnTo>
                      <a:lnTo>
                        <a:pt x="1433" y="185"/>
                      </a:lnTo>
                      <a:lnTo>
                        <a:pt x="1437" y="185"/>
                      </a:lnTo>
                      <a:lnTo>
                        <a:pt x="1440" y="185"/>
                      </a:lnTo>
                      <a:lnTo>
                        <a:pt x="1442" y="184"/>
                      </a:lnTo>
                      <a:lnTo>
                        <a:pt x="1442" y="184"/>
                      </a:lnTo>
                      <a:lnTo>
                        <a:pt x="1445" y="181"/>
                      </a:lnTo>
                      <a:lnTo>
                        <a:pt x="1449" y="177"/>
                      </a:lnTo>
                      <a:lnTo>
                        <a:pt x="1457" y="171"/>
                      </a:lnTo>
                      <a:lnTo>
                        <a:pt x="1461" y="168"/>
                      </a:lnTo>
                      <a:lnTo>
                        <a:pt x="1463" y="165"/>
                      </a:lnTo>
                      <a:lnTo>
                        <a:pt x="1464" y="161"/>
                      </a:lnTo>
                      <a:lnTo>
                        <a:pt x="1462" y="157"/>
                      </a:lnTo>
                      <a:lnTo>
                        <a:pt x="1462" y="157"/>
                      </a:lnTo>
                      <a:lnTo>
                        <a:pt x="1458" y="153"/>
                      </a:lnTo>
                      <a:lnTo>
                        <a:pt x="1456" y="151"/>
                      </a:lnTo>
                      <a:lnTo>
                        <a:pt x="1453" y="150"/>
                      </a:lnTo>
                      <a:lnTo>
                        <a:pt x="1450" y="149"/>
                      </a:lnTo>
                      <a:lnTo>
                        <a:pt x="1444" y="150"/>
                      </a:lnTo>
                      <a:lnTo>
                        <a:pt x="1437" y="151"/>
                      </a:lnTo>
                      <a:lnTo>
                        <a:pt x="1423" y="158"/>
                      </a:lnTo>
                      <a:lnTo>
                        <a:pt x="1416" y="161"/>
                      </a:lnTo>
                      <a:lnTo>
                        <a:pt x="1409" y="164"/>
                      </a:lnTo>
                      <a:lnTo>
                        <a:pt x="1409" y="164"/>
                      </a:lnTo>
                      <a:lnTo>
                        <a:pt x="1403" y="165"/>
                      </a:lnTo>
                      <a:lnTo>
                        <a:pt x="1397" y="163"/>
                      </a:lnTo>
                      <a:lnTo>
                        <a:pt x="1392" y="159"/>
                      </a:lnTo>
                      <a:lnTo>
                        <a:pt x="1388" y="156"/>
                      </a:lnTo>
                      <a:lnTo>
                        <a:pt x="1382" y="151"/>
                      </a:lnTo>
                      <a:lnTo>
                        <a:pt x="1378" y="148"/>
                      </a:lnTo>
                      <a:lnTo>
                        <a:pt x="1372" y="146"/>
                      </a:lnTo>
                      <a:lnTo>
                        <a:pt x="1365" y="144"/>
                      </a:lnTo>
                      <a:lnTo>
                        <a:pt x="1454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83" name="Freeform: Shape 263"/>
                <p:cNvSpPr/>
                <p:nvPr/>
              </p:nvSpPr>
              <p:spPr bwMode="auto">
                <a:xfrm>
                  <a:off x="6921500" y="1608138"/>
                  <a:ext cx="1162050" cy="946150"/>
                </a:xfrm>
                <a:custGeom>
                  <a:avLst/>
                  <a:gdLst>
                    <a:gd name="T0" fmla="*/ 1322 w 1464"/>
                    <a:gd name="T1" fmla="*/ 148 h 1193"/>
                    <a:gd name="T2" fmla="*/ 1171 w 1464"/>
                    <a:gd name="T3" fmla="*/ 185 h 1193"/>
                    <a:gd name="T4" fmla="*/ 1193 w 1464"/>
                    <a:gd name="T5" fmla="*/ 144 h 1193"/>
                    <a:gd name="T6" fmla="*/ 1107 w 1464"/>
                    <a:gd name="T7" fmla="*/ 161 h 1193"/>
                    <a:gd name="T8" fmla="*/ 1015 w 1464"/>
                    <a:gd name="T9" fmla="*/ 150 h 1193"/>
                    <a:gd name="T10" fmla="*/ 970 w 1464"/>
                    <a:gd name="T11" fmla="*/ 133 h 1193"/>
                    <a:gd name="T12" fmla="*/ 1143 w 1464"/>
                    <a:gd name="T13" fmla="*/ 117 h 1193"/>
                    <a:gd name="T14" fmla="*/ 1183 w 1464"/>
                    <a:gd name="T15" fmla="*/ 76 h 1193"/>
                    <a:gd name="T16" fmla="*/ 1047 w 1464"/>
                    <a:gd name="T17" fmla="*/ 48 h 1193"/>
                    <a:gd name="T18" fmla="*/ 945 w 1464"/>
                    <a:gd name="T19" fmla="*/ 27 h 1193"/>
                    <a:gd name="T20" fmla="*/ 842 w 1464"/>
                    <a:gd name="T21" fmla="*/ 14 h 1193"/>
                    <a:gd name="T22" fmla="*/ 792 w 1464"/>
                    <a:gd name="T23" fmla="*/ 99 h 1193"/>
                    <a:gd name="T24" fmla="*/ 733 w 1464"/>
                    <a:gd name="T25" fmla="*/ 57 h 1193"/>
                    <a:gd name="T26" fmla="*/ 643 w 1464"/>
                    <a:gd name="T27" fmla="*/ 83 h 1193"/>
                    <a:gd name="T28" fmla="*/ 664 w 1464"/>
                    <a:gd name="T29" fmla="*/ 166 h 1193"/>
                    <a:gd name="T30" fmla="*/ 600 w 1464"/>
                    <a:gd name="T31" fmla="*/ 140 h 1193"/>
                    <a:gd name="T32" fmla="*/ 559 w 1464"/>
                    <a:gd name="T33" fmla="*/ 101 h 1193"/>
                    <a:gd name="T34" fmla="*/ 465 w 1464"/>
                    <a:gd name="T35" fmla="*/ 182 h 1193"/>
                    <a:gd name="T36" fmla="*/ 429 w 1464"/>
                    <a:gd name="T37" fmla="*/ 107 h 1193"/>
                    <a:gd name="T38" fmla="*/ 373 w 1464"/>
                    <a:gd name="T39" fmla="*/ 132 h 1193"/>
                    <a:gd name="T40" fmla="*/ 311 w 1464"/>
                    <a:gd name="T41" fmla="*/ 144 h 1193"/>
                    <a:gd name="T42" fmla="*/ 271 w 1464"/>
                    <a:gd name="T43" fmla="*/ 139 h 1193"/>
                    <a:gd name="T44" fmla="*/ 233 w 1464"/>
                    <a:gd name="T45" fmla="*/ 216 h 1193"/>
                    <a:gd name="T46" fmla="*/ 195 w 1464"/>
                    <a:gd name="T47" fmla="*/ 176 h 1193"/>
                    <a:gd name="T48" fmla="*/ 153 w 1464"/>
                    <a:gd name="T49" fmla="*/ 236 h 1193"/>
                    <a:gd name="T50" fmla="*/ 187 w 1464"/>
                    <a:gd name="T51" fmla="*/ 282 h 1193"/>
                    <a:gd name="T52" fmla="*/ 141 w 1464"/>
                    <a:gd name="T53" fmla="*/ 322 h 1193"/>
                    <a:gd name="T54" fmla="*/ 0 w 1464"/>
                    <a:gd name="T55" fmla="*/ 347 h 1193"/>
                    <a:gd name="T56" fmla="*/ 73 w 1464"/>
                    <a:gd name="T57" fmla="*/ 375 h 1193"/>
                    <a:gd name="T58" fmla="*/ 88 w 1464"/>
                    <a:gd name="T59" fmla="*/ 453 h 1193"/>
                    <a:gd name="T60" fmla="*/ 187 w 1464"/>
                    <a:gd name="T61" fmla="*/ 467 h 1193"/>
                    <a:gd name="T62" fmla="*/ 279 w 1464"/>
                    <a:gd name="T63" fmla="*/ 476 h 1193"/>
                    <a:gd name="T64" fmla="*/ 361 w 1464"/>
                    <a:gd name="T65" fmla="*/ 519 h 1193"/>
                    <a:gd name="T66" fmla="*/ 370 w 1464"/>
                    <a:gd name="T67" fmla="*/ 579 h 1193"/>
                    <a:gd name="T68" fmla="*/ 401 w 1464"/>
                    <a:gd name="T69" fmla="*/ 629 h 1193"/>
                    <a:gd name="T70" fmla="*/ 413 w 1464"/>
                    <a:gd name="T71" fmla="*/ 664 h 1193"/>
                    <a:gd name="T72" fmla="*/ 510 w 1464"/>
                    <a:gd name="T73" fmla="*/ 691 h 1193"/>
                    <a:gd name="T74" fmla="*/ 475 w 1464"/>
                    <a:gd name="T75" fmla="*/ 744 h 1193"/>
                    <a:gd name="T76" fmla="*/ 497 w 1464"/>
                    <a:gd name="T77" fmla="*/ 776 h 1193"/>
                    <a:gd name="T78" fmla="*/ 492 w 1464"/>
                    <a:gd name="T79" fmla="*/ 840 h 1193"/>
                    <a:gd name="T80" fmla="*/ 459 w 1464"/>
                    <a:gd name="T81" fmla="*/ 914 h 1193"/>
                    <a:gd name="T82" fmla="*/ 512 w 1464"/>
                    <a:gd name="T83" fmla="*/ 1033 h 1193"/>
                    <a:gd name="T84" fmla="*/ 574 w 1464"/>
                    <a:gd name="T85" fmla="*/ 1104 h 1193"/>
                    <a:gd name="T86" fmla="*/ 638 w 1464"/>
                    <a:gd name="T87" fmla="*/ 1163 h 1193"/>
                    <a:gd name="T88" fmla="*/ 693 w 1464"/>
                    <a:gd name="T89" fmla="*/ 1191 h 1193"/>
                    <a:gd name="T90" fmla="*/ 760 w 1464"/>
                    <a:gd name="T91" fmla="*/ 1043 h 1193"/>
                    <a:gd name="T92" fmla="*/ 887 w 1464"/>
                    <a:gd name="T93" fmla="*/ 928 h 1193"/>
                    <a:gd name="T94" fmla="*/ 976 w 1464"/>
                    <a:gd name="T95" fmla="*/ 840 h 1193"/>
                    <a:gd name="T96" fmla="*/ 1086 w 1464"/>
                    <a:gd name="T97" fmla="*/ 813 h 1193"/>
                    <a:gd name="T98" fmla="*/ 1194 w 1464"/>
                    <a:gd name="T99" fmla="*/ 754 h 1193"/>
                    <a:gd name="T100" fmla="*/ 1169 w 1464"/>
                    <a:gd name="T101" fmla="*/ 679 h 1193"/>
                    <a:gd name="T102" fmla="*/ 1249 w 1464"/>
                    <a:gd name="T103" fmla="*/ 701 h 1193"/>
                    <a:gd name="T104" fmla="*/ 1210 w 1464"/>
                    <a:gd name="T105" fmla="*/ 597 h 1193"/>
                    <a:gd name="T106" fmla="*/ 1241 w 1464"/>
                    <a:gd name="T107" fmla="*/ 514 h 1193"/>
                    <a:gd name="T108" fmla="*/ 1266 w 1464"/>
                    <a:gd name="T109" fmla="*/ 474 h 1193"/>
                    <a:gd name="T110" fmla="*/ 1295 w 1464"/>
                    <a:gd name="T111" fmla="*/ 374 h 1193"/>
                    <a:gd name="T112" fmla="*/ 1314 w 1464"/>
                    <a:gd name="T113" fmla="*/ 296 h 1193"/>
                    <a:gd name="T114" fmla="*/ 1445 w 1464"/>
                    <a:gd name="T115" fmla="*/ 181 h 1193"/>
                    <a:gd name="T116" fmla="*/ 1444 w 1464"/>
                    <a:gd name="T117" fmla="*/ 150 h 1193"/>
                    <a:gd name="T118" fmla="*/ 1372 w 1464"/>
                    <a:gd name="T119" fmla="*/ 146 h 1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64" h="1193">
                      <a:moveTo>
                        <a:pt x="1454" y="180"/>
                      </a:moveTo>
                      <a:lnTo>
                        <a:pt x="1454" y="180"/>
                      </a:lnTo>
                      <a:lnTo>
                        <a:pt x="1429" y="172"/>
                      </a:lnTo>
                      <a:lnTo>
                        <a:pt x="1405" y="164"/>
                      </a:lnTo>
                      <a:lnTo>
                        <a:pt x="1380" y="155"/>
                      </a:lnTo>
                      <a:lnTo>
                        <a:pt x="1355" y="146"/>
                      </a:lnTo>
                      <a:lnTo>
                        <a:pt x="1355" y="146"/>
                      </a:lnTo>
                      <a:lnTo>
                        <a:pt x="1350" y="144"/>
                      </a:lnTo>
                      <a:lnTo>
                        <a:pt x="1345" y="143"/>
                      </a:lnTo>
                      <a:lnTo>
                        <a:pt x="1339" y="143"/>
                      </a:lnTo>
                      <a:lnTo>
                        <a:pt x="1333" y="144"/>
                      </a:lnTo>
                      <a:lnTo>
                        <a:pt x="1322" y="148"/>
                      </a:lnTo>
                      <a:lnTo>
                        <a:pt x="1312" y="151"/>
                      </a:lnTo>
                      <a:lnTo>
                        <a:pt x="1312" y="151"/>
                      </a:lnTo>
                      <a:lnTo>
                        <a:pt x="1277" y="165"/>
                      </a:lnTo>
                      <a:lnTo>
                        <a:pt x="1243" y="176"/>
                      </a:lnTo>
                      <a:lnTo>
                        <a:pt x="1174" y="199"/>
                      </a:lnTo>
                      <a:lnTo>
                        <a:pt x="1174" y="199"/>
                      </a:lnTo>
                      <a:lnTo>
                        <a:pt x="1173" y="198"/>
                      </a:lnTo>
                      <a:lnTo>
                        <a:pt x="1171" y="194"/>
                      </a:lnTo>
                      <a:lnTo>
                        <a:pt x="1169" y="190"/>
                      </a:lnTo>
                      <a:lnTo>
                        <a:pt x="1169" y="188"/>
                      </a:lnTo>
                      <a:lnTo>
                        <a:pt x="1171" y="185"/>
                      </a:lnTo>
                      <a:lnTo>
                        <a:pt x="1171" y="185"/>
                      </a:lnTo>
                      <a:lnTo>
                        <a:pt x="1174" y="182"/>
                      </a:lnTo>
                      <a:lnTo>
                        <a:pt x="1180" y="178"/>
                      </a:lnTo>
                      <a:lnTo>
                        <a:pt x="1192" y="172"/>
                      </a:lnTo>
                      <a:lnTo>
                        <a:pt x="1197" y="167"/>
                      </a:lnTo>
                      <a:lnTo>
                        <a:pt x="1201" y="163"/>
                      </a:lnTo>
                      <a:lnTo>
                        <a:pt x="1204" y="157"/>
                      </a:lnTo>
                      <a:lnTo>
                        <a:pt x="1204" y="153"/>
                      </a:lnTo>
                      <a:lnTo>
                        <a:pt x="1202" y="150"/>
                      </a:lnTo>
                      <a:lnTo>
                        <a:pt x="1202" y="150"/>
                      </a:lnTo>
                      <a:lnTo>
                        <a:pt x="1200" y="148"/>
                      </a:lnTo>
                      <a:lnTo>
                        <a:pt x="1198" y="146"/>
                      </a:lnTo>
                      <a:lnTo>
                        <a:pt x="1193" y="144"/>
                      </a:lnTo>
                      <a:lnTo>
                        <a:pt x="1189" y="146"/>
                      </a:lnTo>
                      <a:lnTo>
                        <a:pt x="1189" y="146"/>
                      </a:lnTo>
                      <a:lnTo>
                        <a:pt x="1171" y="156"/>
                      </a:lnTo>
                      <a:lnTo>
                        <a:pt x="1161" y="159"/>
                      </a:lnTo>
                      <a:lnTo>
                        <a:pt x="1151" y="163"/>
                      </a:lnTo>
                      <a:lnTo>
                        <a:pt x="1142" y="165"/>
                      </a:lnTo>
                      <a:lnTo>
                        <a:pt x="1132" y="166"/>
                      </a:lnTo>
                      <a:lnTo>
                        <a:pt x="1122" y="166"/>
                      </a:lnTo>
                      <a:lnTo>
                        <a:pt x="1110" y="164"/>
                      </a:lnTo>
                      <a:lnTo>
                        <a:pt x="1110" y="164"/>
                      </a:lnTo>
                      <a:lnTo>
                        <a:pt x="1108" y="163"/>
                      </a:lnTo>
                      <a:lnTo>
                        <a:pt x="1107" y="161"/>
                      </a:lnTo>
                      <a:lnTo>
                        <a:pt x="1106" y="156"/>
                      </a:lnTo>
                      <a:lnTo>
                        <a:pt x="1105" y="149"/>
                      </a:lnTo>
                      <a:lnTo>
                        <a:pt x="1102" y="147"/>
                      </a:lnTo>
                      <a:lnTo>
                        <a:pt x="1101" y="146"/>
                      </a:lnTo>
                      <a:lnTo>
                        <a:pt x="1101" y="146"/>
                      </a:lnTo>
                      <a:lnTo>
                        <a:pt x="1092" y="142"/>
                      </a:lnTo>
                      <a:lnTo>
                        <a:pt x="1083" y="140"/>
                      </a:lnTo>
                      <a:lnTo>
                        <a:pt x="1074" y="139"/>
                      </a:lnTo>
                      <a:lnTo>
                        <a:pt x="1066" y="139"/>
                      </a:lnTo>
                      <a:lnTo>
                        <a:pt x="1049" y="141"/>
                      </a:lnTo>
                      <a:lnTo>
                        <a:pt x="1032" y="146"/>
                      </a:lnTo>
                      <a:lnTo>
                        <a:pt x="1015" y="150"/>
                      </a:lnTo>
                      <a:lnTo>
                        <a:pt x="998" y="153"/>
                      </a:lnTo>
                      <a:lnTo>
                        <a:pt x="990" y="156"/>
                      </a:lnTo>
                      <a:lnTo>
                        <a:pt x="982" y="156"/>
                      </a:lnTo>
                      <a:lnTo>
                        <a:pt x="973" y="156"/>
                      </a:lnTo>
                      <a:lnTo>
                        <a:pt x="965" y="155"/>
                      </a:lnTo>
                      <a:lnTo>
                        <a:pt x="965" y="155"/>
                      </a:lnTo>
                      <a:lnTo>
                        <a:pt x="964" y="155"/>
                      </a:lnTo>
                      <a:lnTo>
                        <a:pt x="962" y="153"/>
                      </a:lnTo>
                      <a:lnTo>
                        <a:pt x="962" y="149"/>
                      </a:lnTo>
                      <a:lnTo>
                        <a:pt x="965" y="144"/>
                      </a:lnTo>
                      <a:lnTo>
                        <a:pt x="967" y="139"/>
                      </a:lnTo>
                      <a:lnTo>
                        <a:pt x="970" y="133"/>
                      </a:lnTo>
                      <a:lnTo>
                        <a:pt x="974" y="128"/>
                      </a:lnTo>
                      <a:lnTo>
                        <a:pt x="980" y="12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99" y="119"/>
                      </a:lnTo>
                      <a:lnTo>
                        <a:pt x="1012" y="117"/>
                      </a:lnTo>
                      <a:lnTo>
                        <a:pt x="1027" y="116"/>
                      </a:lnTo>
                      <a:lnTo>
                        <a:pt x="1042" y="115"/>
                      </a:lnTo>
                      <a:lnTo>
                        <a:pt x="1070" y="116"/>
                      </a:lnTo>
                      <a:lnTo>
                        <a:pt x="1100" y="117"/>
                      </a:lnTo>
                      <a:lnTo>
                        <a:pt x="1128" y="117"/>
                      </a:lnTo>
                      <a:lnTo>
                        <a:pt x="1143" y="117"/>
                      </a:lnTo>
                      <a:lnTo>
                        <a:pt x="1157" y="115"/>
                      </a:lnTo>
                      <a:lnTo>
                        <a:pt x="1171" y="114"/>
                      </a:lnTo>
                      <a:lnTo>
                        <a:pt x="1184" y="110"/>
                      </a:lnTo>
                      <a:lnTo>
                        <a:pt x="1198" y="106"/>
                      </a:lnTo>
                      <a:lnTo>
                        <a:pt x="1212" y="99"/>
                      </a:lnTo>
                      <a:lnTo>
                        <a:pt x="1212" y="99"/>
                      </a:lnTo>
                      <a:lnTo>
                        <a:pt x="1212" y="98"/>
                      </a:lnTo>
                      <a:lnTo>
                        <a:pt x="1210" y="95"/>
                      </a:lnTo>
                      <a:lnTo>
                        <a:pt x="1204" y="89"/>
                      </a:lnTo>
                      <a:lnTo>
                        <a:pt x="1193" y="82"/>
                      </a:lnTo>
                      <a:lnTo>
                        <a:pt x="1183" y="76"/>
                      </a:lnTo>
                      <a:lnTo>
                        <a:pt x="1183" y="76"/>
                      </a:lnTo>
                      <a:lnTo>
                        <a:pt x="1172" y="72"/>
                      </a:lnTo>
                      <a:lnTo>
                        <a:pt x="1160" y="69"/>
                      </a:lnTo>
                      <a:lnTo>
                        <a:pt x="1148" y="69"/>
                      </a:lnTo>
                      <a:lnTo>
                        <a:pt x="1136" y="69"/>
                      </a:lnTo>
                      <a:lnTo>
                        <a:pt x="1111" y="69"/>
                      </a:lnTo>
                      <a:lnTo>
                        <a:pt x="1099" y="69"/>
                      </a:lnTo>
                      <a:lnTo>
                        <a:pt x="1086" y="67"/>
                      </a:lnTo>
                      <a:lnTo>
                        <a:pt x="1086" y="67"/>
                      </a:lnTo>
                      <a:lnTo>
                        <a:pt x="1075" y="64"/>
                      </a:lnTo>
                      <a:lnTo>
                        <a:pt x="1065" y="59"/>
                      </a:lnTo>
                      <a:lnTo>
                        <a:pt x="1056" y="53"/>
                      </a:lnTo>
                      <a:lnTo>
                        <a:pt x="1047" y="48"/>
                      </a:lnTo>
                      <a:lnTo>
                        <a:pt x="1027" y="35"/>
                      </a:lnTo>
                      <a:lnTo>
                        <a:pt x="1017" y="29"/>
                      </a:lnTo>
                      <a:lnTo>
                        <a:pt x="1007" y="25"/>
                      </a:lnTo>
                      <a:lnTo>
                        <a:pt x="1007" y="25"/>
                      </a:lnTo>
                      <a:lnTo>
                        <a:pt x="999" y="24"/>
                      </a:lnTo>
                      <a:lnTo>
                        <a:pt x="990" y="24"/>
                      </a:lnTo>
                      <a:lnTo>
                        <a:pt x="981" y="25"/>
                      </a:lnTo>
                      <a:lnTo>
                        <a:pt x="973" y="27"/>
                      </a:lnTo>
                      <a:lnTo>
                        <a:pt x="964" y="28"/>
                      </a:lnTo>
                      <a:lnTo>
                        <a:pt x="956" y="29"/>
                      </a:lnTo>
                      <a:lnTo>
                        <a:pt x="949" y="28"/>
                      </a:lnTo>
                      <a:lnTo>
                        <a:pt x="945" y="27"/>
                      </a:lnTo>
                      <a:lnTo>
                        <a:pt x="942" y="25"/>
                      </a:lnTo>
                      <a:lnTo>
                        <a:pt x="942" y="25"/>
                      </a:lnTo>
                      <a:lnTo>
                        <a:pt x="931" y="17"/>
                      </a:lnTo>
                      <a:lnTo>
                        <a:pt x="919" y="10"/>
                      </a:lnTo>
                      <a:lnTo>
                        <a:pt x="907" y="4"/>
                      </a:lnTo>
                      <a:lnTo>
                        <a:pt x="894" y="1"/>
                      </a:lnTo>
                      <a:lnTo>
                        <a:pt x="883" y="0"/>
                      </a:lnTo>
                      <a:lnTo>
                        <a:pt x="870" y="1"/>
                      </a:lnTo>
                      <a:lnTo>
                        <a:pt x="859" y="3"/>
                      </a:lnTo>
                      <a:lnTo>
                        <a:pt x="849" y="8"/>
                      </a:lnTo>
                      <a:lnTo>
                        <a:pt x="849" y="8"/>
                      </a:lnTo>
                      <a:lnTo>
                        <a:pt x="842" y="14"/>
                      </a:lnTo>
                      <a:lnTo>
                        <a:pt x="835" y="19"/>
                      </a:lnTo>
                      <a:lnTo>
                        <a:pt x="829" y="26"/>
                      </a:lnTo>
                      <a:lnTo>
                        <a:pt x="825" y="35"/>
                      </a:lnTo>
                      <a:lnTo>
                        <a:pt x="820" y="44"/>
                      </a:lnTo>
                      <a:lnTo>
                        <a:pt x="817" y="53"/>
                      </a:lnTo>
                      <a:lnTo>
                        <a:pt x="811" y="74"/>
                      </a:lnTo>
                      <a:lnTo>
                        <a:pt x="811" y="74"/>
                      </a:lnTo>
                      <a:lnTo>
                        <a:pt x="809" y="81"/>
                      </a:lnTo>
                      <a:lnTo>
                        <a:pt x="806" y="86"/>
                      </a:lnTo>
                      <a:lnTo>
                        <a:pt x="802" y="92"/>
                      </a:lnTo>
                      <a:lnTo>
                        <a:pt x="796" y="95"/>
                      </a:lnTo>
                      <a:lnTo>
                        <a:pt x="792" y="99"/>
                      </a:lnTo>
                      <a:lnTo>
                        <a:pt x="786" y="100"/>
                      </a:lnTo>
                      <a:lnTo>
                        <a:pt x="779" y="100"/>
                      </a:lnTo>
                      <a:lnTo>
                        <a:pt x="773" y="99"/>
                      </a:lnTo>
                      <a:lnTo>
                        <a:pt x="773" y="99"/>
                      </a:lnTo>
                      <a:lnTo>
                        <a:pt x="767" y="94"/>
                      </a:lnTo>
                      <a:lnTo>
                        <a:pt x="761" y="90"/>
                      </a:lnTo>
                      <a:lnTo>
                        <a:pt x="757" y="84"/>
                      </a:lnTo>
                      <a:lnTo>
                        <a:pt x="752" y="77"/>
                      </a:lnTo>
                      <a:lnTo>
                        <a:pt x="743" y="65"/>
                      </a:lnTo>
                      <a:lnTo>
                        <a:pt x="738" y="60"/>
                      </a:lnTo>
                      <a:lnTo>
                        <a:pt x="733" y="57"/>
                      </a:lnTo>
                      <a:lnTo>
                        <a:pt x="733" y="57"/>
                      </a:lnTo>
                      <a:lnTo>
                        <a:pt x="727" y="55"/>
                      </a:lnTo>
                      <a:lnTo>
                        <a:pt x="720" y="53"/>
                      </a:lnTo>
                      <a:lnTo>
                        <a:pt x="708" y="52"/>
                      </a:lnTo>
                      <a:lnTo>
                        <a:pt x="693" y="53"/>
                      </a:lnTo>
                      <a:lnTo>
                        <a:pt x="679" y="55"/>
                      </a:lnTo>
                      <a:lnTo>
                        <a:pt x="679" y="55"/>
                      </a:lnTo>
                      <a:lnTo>
                        <a:pt x="671" y="57"/>
                      </a:lnTo>
                      <a:lnTo>
                        <a:pt x="663" y="60"/>
                      </a:lnTo>
                      <a:lnTo>
                        <a:pt x="657" y="64"/>
                      </a:lnTo>
                      <a:lnTo>
                        <a:pt x="651" y="69"/>
                      </a:lnTo>
                      <a:lnTo>
                        <a:pt x="645" y="75"/>
                      </a:lnTo>
                      <a:lnTo>
                        <a:pt x="643" y="83"/>
                      </a:lnTo>
                      <a:lnTo>
                        <a:pt x="642" y="90"/>
                      </a:lnTo>
                      <a:lnTo>
                        <a:pt x="643" y="99"/>
                      </a:lnTo>
                      <a:lnTo>
                        <a:pt x="643" y="99"/>
                      </a:lnTo>
                      <a:lnTo>
                        <a:pt x="647" y="108"/>
                      </a:lnTo>
                      <a:lnTo>
                        <a:pt x="653" y="118"/>
                      </a:lnTo>
                      <a:lnTo>
                        <a:pt x="659" y="128"/>
                      </a:lnTo>
                      <a:lnTo>
                        <a:pt x="664" y="139"/>
                      </a:lnTo>
                      <a:lnTo>
                        <a:pt x="668" y="149"/>
                      </a:lnTo>
                      <a:lnTo>
                        <a:pt x="669" y="153"/>
                      </a:lnTo>
                      <a:lnTo>
                        <a:pt x="669" y="158"/>
                      </a:lnTo>
                      <a:lnTo>
                        <a:pt x="667" y="163"/>
                      </a:lnTo>
                      <a:lnTo>
                        <a:pt x="664" y="166"/>
                      </a:lnTo>
                      <a:lnTo>
                        <a:pt x="660" y="169"/>
                      </a:lnTo>
                      <a:lnTo>
                        <a:pt x="654" y="173"/>
                      </a:lnTo>
                      <a:lnTo>
                        <a:pt x="654" y="173"/>
                      </a:lnTo>
                      <a:lnTo>
                        <a:pt x="650" y="174"/>
                      </a:lnTo>
                      <a:lnTo>
                        <a:pt x="645" y="175"/>
                      </a:lnTo>
                      <a:lnTo>
                        <a:pt x="635" y="175"/>
                      </a:lnTo>
                      <a:lnTo>
                        <a:pt x="626" y="172"/>
                      </a:lnTo>
                      <a:lnTo>
                        <a:pt x="618" y="167"/>
                      </a:lnTo>
                      <a:lnTo>
                        <a:pt x="610" y="160"/>
                      </a:lnTo>
                      <a:lnTo>
                        <a:pt x="604" y="153"/>
                      </a:lnTo>
                      <a:lnTo>
                        <a:pt x="601" y="144"/>
                      </a:lnTo>
                      <a:lnTo>
                        <a:pt x="600" y="140"/>
                      </a:lnTo>
                      <a:lnTo>
                        <a:pt x="600" y="135"/>
                      </a:lnTo>
                      <a:lnTo>
                        <a:pt x="600" y="135"/>
                      </a:lnTo>
                      <a:lnTo>
                        <a:pt x="600" y="126"/>
                      </a:lnTo>
                      <a:lnTo>
                        <a:pt x="599" y="116"/>
                      </a:lnTo>
                      <a:lnTo>
                        <a:pt x="595" y="107"/>
                      </a:lnTo>
                      <a:lnTo>
                        <a:pt x="593" y="103"/>
                      </a:lnTo>
                      <a:lnTo>
                        <a:pt x="591" y="101"/>
                      </a:lnTo>
                      <a:lnTo>
                        <a:pt x="591" y="101"/>
                      </a:lnTo>
                      <a:lnTo>
                        <a:pt x="583" y="98"/>
                      </a:lnTo>
                      <a:lnTo>
                        <a:pt x="575" y="98"/>
                      </a:lnTo>
                      <a:lnTo>
                        <a:pt x="566" y="98"/>
                      </a:lnTo>
                      <a:lnTo>
                        <a:pt x="559" y="101"/>
                      </a:lnTo>
                      <a:lnTo>
                        <a:pt x="559" y="101"/>
                      </a:lnTo>
                      <a:lnTo>
                        <a:pt x="547" y="109"/>
                      </a:lnTo>
                      <a:lnTo>
                        <a:pt x="537" y="119"/>
                      </a:lnTo>
                      <a:lnTo>
                        <a:pt x="527" y="130"/>
                      </a:lnTo>
                      <a:lnTo>
                        <a:pt x="518" y="140"/>
                      </a:lnTo>
                      <a:lnTo>
                        <a:pt x="510" y="151"/>
                      </a:lnTo>
                      <a:lnTo>
                        <a:pt x="500" y="161"/>
                      </a:lnTo>
                      <a:lnTo>
                        <a:pt x="489" y="171"/>
                      </a:lnTo>
                      <a:lnTo>
                        <a:pt x="478" y="178"/>
                      </a:lnTo>
                      <a:lnTo>
                        <a:pt x="478" y="178"/>
                      </a:lnTo>
                      <a:lnTo>
                        <a:pt x="471" y="182"/>
                      </a:lnTo>
                      <a:lnTo>
                        <a:pt x="465" y="182"/>
                      </a:lnTo>
                      <a:lnTo>
                        <a:pt x="461" y="181"/>
                      </a:lnTo>
                      <a:lnTo>
                        <a:pt x="456" y="177"/>
                      </a:lnTo>
                      <a:lnTo>
                        <a:pt x="452" y="174"/>
                      </a:lnTo>
                      <a:lnTo>
                        <a:pt x="448" y="168"/>
                      </a:lnTo>
                      <a:lnTo>
                        <a:pt x="443" y="158"/>
                      </a:lnTo>
                      <a:lnTo>
                        <a:pt x="443" y="158"/>
                      </a:lnTo>
                      <a:lnTo>
                        <a:pt x="439" y="151"/>
                      </a:lnTo>
                      <a:lnTo>
                        <a:pt x="438" y="144"/>
                      </a:lnTo>
                      <a:lnTo>
                        <a:pt x="436" y="130"/>
                      </a:lnTo>
                      <a:lnTo>
                        <a:pt x="435" y="122"/>
                      </a:lnTo>
                      <a:lnTo>
                        <a:pt x="432" y="114"/>
                      </a:lnTo>
                      <a:lnTo>
                        <a:pt x="429" y="107"/>
                      </a:lnTo>
                      <a:lnTo>
                        <a:pt x="425" y="100"/>
                      </a:lnTo>
                      <a:lnTo>
                        <a:pt x="425" y="100"/>
                      </a:lnTo>
                      <a:lnTo>
                        <a:pt x="420" y="105"/>
                      </a:lnTo>
                      <a:lnTo>
                        <a:pt x="415" y="108"/>
                      </a:lnTo>
                      <a:lnTo>
                        <a:pt x="409" y="110"/>
                      </a:lnTo>
                      <a:lnTo>
                        <a:pt x="403" y="111"/>
                      </a:lnTo>
                      <a:lnTo>
                        <a:pt x="396" y="114"/>
                      </a:lnTo>
                      <a:lnTo>
                        <a:pt x="389" y="117"/>
                      </a:lnTo>
                      <a:lnTo>
                        <a:pt x="384" y="120"/>
                      </a:lnTo>
                      <a:lnTo>
                        <a:pt x="378" y="127"/>
                      </a:lnTo>
                      <a:lnTo>
                        <a:pt x="378" y="127"/>
                      </a:lnTo>
                      <a:lnTo>
                        <a:pt x="373" y="132"/>
                      </a:lnTo>
                      <a:lnTo>
                        <a:pt x="369" y="134"/>
                      </a:lnTo>
                      <a:lnTo>
                        <a:pt x="362" y="134"/>
                      </a:lnTo>
                      <a:lnTo>
                        <a:pt x="355" y="134"/>
                      </a:lnTo>
                      <a:lnTo>
                        <a:pt x="341" y="131"/>
                      </a:lnTo>
                      <a:lnTo>
                        <a:pt x="334" y="130"/>
                      </a:lnTo>
                      <a:lnTo>
                        <a:pt x="327" y="130"/>
                      </a:lnTo>
                      <a:lnTo>
                        <a:pt x="327" y="130"/>
                      </a:lnTo>
                      <a:lnTo>
                        <a:pt x="324" y="131"/>
                      </a:lnTo>
                      <a:lnTo>
                        <a:pt x="321" y="133"/>
                      </a:lnTo>
                      <a:lnTo>
                        <a:pt x="318" y="139"/>
                      </a:lnTo>
                      <a:lnTo>
                        <a:pt x="313" y="143"/>
                      </a:lnTo>
                      <a:lnTo>
                        <a:pt x="311" y="144"/>
                      </a:lnTo>
                      <a:lnTo>
                        <a:pt x="307" y="143"/>
                      </a:lnTo>
                      <a:lnTo>
                        <a:pt x="307" y="143"/>
                      </a:lnTo>
                      <a:lnTo>
                        <a:pt x="304" y="141"/>
                      </a:lnTo>
                      <a:lnTo>
                        <a:pt x="301" y="138"/>
                      </a:lnTo>
                      <a:lnTo>
                        <a:pt x="296" y="133"/>
                      </a:lnTo>
                      <a:lnTo>
                        <a:pt x="293" y="131"/>
                      </a:lnTo>
                      <a:lnTo>
                        <a:pt x="293" y="131"/>
                      </a:lnTo>
                      <a:lnTo>
                        <a:pt x="287" y="131"/>
                      </a:lnTo>
                      <a:lnTo>
                        <a:pt x="282" y="131"/>
                      </a:lnTo>
                      <a:lnTo>
                        <a:pt x="278" y="133"/>
                      </a:lnTo>
                      <a:lnTo>
                        <a:pt x="274" y="135"/>
                      </a:lnTo>
                      <a:lnTo>
                        <a:pt x="271" y="139"/>
                      </a:lnTo>
                      <a:lnTo>
                        <a:pt x="269" y="143"/>
                      </a:lnTo>
                      <a:lnTo>
                        <a:pt x="266" y="147"/>
                      </a:lnTo>
                      <a:lnTo>
                        <a:pt x="266" y="150"/>
                      </a:lnTo>
                      <a:lnTo>
                        <a:pt x="266" y="150"/>
                      </a:lnTo>
                      <a:lnTo>
                        <a:pt x="262" y="171"/>
                      </a:lnTo>
                      <a:lnTo>
                        <a:pt x="260" y="181"/>
                      </a:lnTo>
                      <a:lnTo>
                        <a:pt x="256" y="191"/>
                      </a:lnTo>
                      <a:lnTo>
                        <a:pt x="253" y="200"/>
                      </a:lnTo>
                      <a:lnTo>
                        <a:pt x="247" y="207"/>
                      </a:lnTo>
                      <a:lnTo>
                        <a:pt x="240" y="213"/>
                      </a:lnTo>
                      <a:lnTo>
                        <a:pt x="237" y="215"/>
                      </a:lnTo>
                      <a:lnTo>
                        <a:pt x="233" y="216"/>
                      </a:lnTo>
                      <a:lnTo>
                        <a:pt x="233" y="216"/>
                      </a:lnTo>
                      <a:lnTo>
                        <a:pt x="229" y="216"/>
                      </a:lnTo>
                      <a:lnTo>
                        <a:pt x="225" y="215"/>
                      </a:lnTo>
                      <a:lnTo>
                        <a:pt x="223" y="213"/>
                      </a:lnTo>
                      <a:lnTo>
                        <a:pt x="221" y="210"/>
                      </a:lnTo>
                      <a:lnTo>
                        <a:pt x="216" y="202"/>
                      </a:lnTo>
                      <a:lnTo>
                        <a:pt x="212" y="194"/>
                      </a:lnTo>
                      <a:lnTo>
                        <a:pt x="208" y="186"/>
                      </a:lnTo>
                      <a:lnTo>
                        <a:pt x="204" y="180"/>
                      </a:lnTo>
                      <a:lnTo>
                        <a:pt x="200" y="177"/>
                      </a:lnTo>
                      <a:lnTo>
                        <a:pt x="198" y="176"/>
                      </a:lnTo>
                      <a:lnTo>
                        <a:pt x="195" y="176"/>
                      </a:lnTo>
                      <a:lnTo>
                        <a:pt x="190" y="177"/>
                      </a:lnTo>
                      <a:lnTo>
                        <a:pt x="190" y="177"/>
                      </a:lnTo>
                      <a:lnTo>
                        <a:pt x="183" y="182"/>
                      </a:lnTo>
                      <a:lnTo>
                        <a:pt x="177" y="188"/>
                      </a:lnTo>
                      <a:lnTo>
                        <a:pt x="171" y="194"/>
                      </a:lnTo>
                      <a:lnTo>
                        <a:pt x="165" y="202"/>
                      </a:lnTo>
                      <a:lnTo>
                        <a:pt x="154" y="217"/>
                      </a:lnTo>
                      <a:lnTo>
                        <a:pt x="148" y="224"/>
                      </a:lnTo>
                      <a:lnTo>
                        <a:pt x="141" y="231"/>
                      </a:lnTo>
                      <a:lnTo>
                        <a:pt x="141" y="231"/>
                      </a:lnTo>
                      <a:lnTo>
                        <a:pt x="147" y="234"/>
                      </a:lnTo>
                      <a:lnTo>
                        <a:pt x="153" y="236"/>
                      </a:lnTo>
                      <a:lnTo>
                        <a:pt x="165" y="240"/>
                      </a:lnTo>
                      <a:lnTo>
                        <a:pt x="178" y="243"/>
                      </a:lnTo>
                      <a:lnTo>
                        <a:pt x="183" y="246"/>
                      </a:lnTo>
                      <a:lnTo>
                        <a:pt x="188" y="248"/>
                      </a:lnTo>
                      <a:lnTo>
                        <a:pt x="188" y="248"/>
                      </a:lnTo>
                      <a:lnTo>
                        <a:pt x="191" y="252"/>
                      </a:lnTo>
                      <a:lnTo>
                        <a:pt x="194" y="257"/>
                      </a:lnTo>
                      <a:lnTo>
                        <a:pt x="195" y="262"/>
                      </a:lnTo>
                      <a:lnTo>
                        <a:pt x="195" y="265"/>
                      </a:lnTo>
                      <a:lnTo>
                        <a:pt x="195" y="269"/>
                      </a:lnTo>
                      <a:lnTo>
                        <a:pt x="193" y="274"/>
                      </a:lnTo>
                      <a:lnTo>
                        <a:pt x="187" y="282"/>
                      </a:lnTo>
                      <a:lnTo>
                        <a:pt x="179" y="290"/>
                      </a:lnTo>
                      <a:lnTo>
                        <a:pt x="170" y="297"/>
                      </a:lnTo>
                      <a:lnTo>
                        <a:pt x="161" y="302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2" y="309"/>
                      </a:lnTo>
                      <a:lnTo>
                        <a:pt x="152" y="312"/>
                      </a:lnTo>
                      <a:lnTo>
                        <a:pt x="149" y="314"/>
                      </a:lnTo>
                      <a:lnTo>
                        <a:pt x="147" y="315"/>
                      </a:lnTo>
                      <a:lnTo>
                        <a:pt x="142" y="317"/>
                      </a:lnTo>
                      <a:lnTo>
                        <a:pt x="141" y="318"/>
                      </a:lnTo>
                      <a:lnTo>
                        <a:pt x="141" y="322"/>
                      </a:lnTo>
                      <a:lnTo>
                        <a:pt x="141" y="322"/>
                      </a:lnTo>
                      <a:lnTo>
                        <a:pt x="99" y="314"/>
                      </a:lnTo>
                      <a:lnTo>
                        <a:pt x="77" y="310"/>
                      </a:lnTo>
                      <a:lnTo>
                        <a:pt x="54" y="309"/>
                      </a:lnTo>
                      <a:lnTo>
                        <a:pt x="44" y="309"/>
                      </a:lnTo>
                      <a:lnTo>
                        <a:pt x="33" y="310"/>
                      </a:lnTo>
                      <a:lnTo>
                        <a:pt x="24" y="313"/>
                      </a:lnTo>
                      <a:lnTo>
                        <a:pt x="16" y="316"/>
                      </a:lnTo>
                      <a:lnTo>
                        <a:pt x="11" y="322"/>
                      </a:lnTo>
                      <a:lnTo>
                        <a:pt x="5" y="327"/>
                      </a:lnTo>
                      <a:lnTo>
                        <a:pt x="1" y="337"/>
                      </a:lnTo>
                      <a:lnTo>
                        <a:pt x="0" y="347"/>
                      </a:lnTo>
                      <a:lnTo>
                        <a:pt x="0" y="347"/>
                      </a:lnTo>
                      <a:lnTo>
                        <a:pt x="0" y="350"/>
                      </a:lnTo>
                      <a:lnTo>
                        <a:pt x="1" y="354"/>
                      </a:lnTo>
                      <a:lnTo>
                        <a:pt x="4" y="356"/>
                      </a:lnTo>
                      <a:lnTo>
                        <a:pt x="7" y="358"/>
                      </a:lnTo>
                      <a:lnTo>
                        <a:pt x="15" y="362"/>
                      </a:lnTo>
                      <a:lnTo>
                        <a:pt x="24" y="364"/>
                      </a:lnTo>
                      <a:lnTo>
                        <a:pt x="47" y="367"/>
                      </a:lnTo>
                      <a:lnTo>
                        <a:pt x="57" y="368"/>
                      </a:lnTo>
                      <a:lnTo>
                        <a:pt x="67" y="372"/>
                      </a:lnTo>
                      <a:lnTo>
                        <a:pt x="67" y="372"/>
                      </a:lnTo>
                      <a:lnTo>
                        <a:pt x="73" y="375"/>
                      </a:lnTo>
                      <a:lnTo>
                        <a:pt x="78" y="379"/>
                      </a:lnTo>
                      <a:lnTo>
                        <a:pt x="81" y="382"/>
                      </a:lnTo>
                      <a:lnTo>
                        <a:pt x="83" y="385"/>
                      </a:lnTo>
                      <a:lnTo>
                        <a:pt x="86" y="390"/>
                      </a:lnTo>
                      <a:lnTo>
                        <a:pt x="87" y="395"/>
                      </a:lnTo>
                      <a:lnTo>
                        <a:pt x="88" y="405"/>
                      </a:lnTo>
                      <a:lnTo>
                        <a:pt x="87" y="415"/>
                      </a:lnTo>
                      <a:lnTo>
                        <a:pt x="86" y="425"/>
                      </a:lnTo>
                      <a:lnTo>
                        <a:pt x="86" y="437"/>
                      </a:lnTo>
                      <a:lnTo>
                        <a:pt x="87" y="447"/>
                      </a:lnTo>
                      <a:lnTo>
                        <a:pt x="87" y="447"/>
                      </a:lnTo>
                      <a:lnTo>
                        <a:pt x="88" y="453"/>
                      </a:lnTo>
                      <a:lnTo>
                        <a:pt x="90" y="457"/>
                      </a:lnTo>
                      <a:lnTo>
                        <a:pt x="94" y="461"/>
                      </a:lnTo>
                      <a:lnTo>
                        <a:pt x="97" y="464"/>
                      </a:lnTo>
                      <a:lnTo>
                        <a:pt x="102" y="466"/>
                      </a:lnTo>
                      <a:lnTo>
                        <a:pt x="107" y="469"/>
                      </a:lnTo>
                      <a:lnTo>
                        <a:pt x="117" y="471"/>
                      </a:lnTo>
                      <a:lnTo>
                        <a:pt x="130" y="471"/>
                      </a:lnTo>
                      <a:lnTo>
                        <a:pt x="142" y="471"/>
                      </a:lnTo>
                      <a:lnTo>
                        <a:pt x="165" y="470"/>
                      </a:lnTo>
                      <a:lnTo>
                        <a:pt x="165" y="470"/>
                      </a:lnTo>
                      <a:lnTo>
                        <a:pt x="177" y="470"/>
                      </a:lnTo>
                      <a:lnTo>
                        <a:pt x="187" y="467"/>
                      </a:lnTo>
                      <a:lnTo>
                        <a:pt x="208" y="462"/>
                      </a:lnTo>
                      <a:lnTo>
                        <a:pt x="220" y="459"/>
                      </a:lnTo>
                      <a:lnTo>
                        <a:pt x="230" y="457"/>
                      </a:lnTo>
                      <a:lnTo>
                        <a:pt x="241" y="457"/>
                      </a:lnTo>
                      <a:lnTo>
                        <a:pt x="254" y="458"/>
                      </a:lnTo>
                      <a:lnTo>
                        <a:pt x="254" y="458"/>
                      </a:lnTo>
                      <a:lnTo>
                        <a:pt x="257" y="459"/>
                      </a:lnTo>
                      <a:lnTo>
                        <a:pt x="261" y="462"/>
                      </a:lnTo>
                      <a:lnTo>
                        <a:pt x="266" y="466"/>
                      </a:lnTo>
                      <a:lnTo>
                        <a:pt x="272" y="472"/>
                      </a:lnTo>
                      <a:lnTo>
                        <a:pt x="276" y="474"/>
                      </a:lnTo>
                      <a:lnTo>
                        <a:pt x="279" y="476"/>
                      </a:lnTo>
                      <a:lnTo>
                        <a:pt x="279" y="476"/>
                      </a:lnTo>
                      <a:lnTo>
                        <a:pt x="295" y="482"/>
                      </a:lnTo>
                      <a:lnTo>
                        <a:pt x="312" y="489"/>
                      </a:lnTo>
                      <a:lnTo>
                        <a:pt x="320" y="494"/>
                      </a:lnTo>
                      <a:lnTo>
                        <a:pt x="327" y="499"/>
                      </a:lnTo>
                      <a:lnTo>
                        <a:pt x="335" y="505"/>
                      </a:lnTo>
                      <a:lnTo>
                        <a:pt x="343" y="512"/>
                      </a:lnTo>
                      <a:lnTo>
                        <a:pt x="343" y="512"/>
                      </a:lnTo>
                      <a:lnTo>
                        <a:pt x="346" y="514"/>
                      </a:lnTo>
                      <a:lnTo>
                        <a:pt x="351" y="515"/>
                      </a:lnTo>
                      <a:lnTo>
                        <a:pt x="356" y="516"/>
                      </a:lnTo>
                      <a:lnTo>
                        <a:pt x="361" y="519"/>
                      </a:lnTo>
                      <a:lnTo>
                        <a:pt x="361" y="519"/>
                      </a:lnTo>
                      <a:lnTo>
                        <a:pt x="371" y="527"/>
                      </a:lnTo>
                      <a:lnTo>
                        <a:pt x="376" y="531"/>
                      </a:lnTo>
                      <a:lnTo>
                        <a:pt x="379" y="537"/>
                      </a:lnTo>
                      <a:lnTo>
                        <a:pt x="382" y="541"/>
                      </a:lnTo>
                      <a:lnTo>
                        <a:pt x="384" y="547"/>
                      </a:lnTo>
                      <a:lnTo>
                        <a:pt x="385" y="552"/>
                      </a:lnTo>
                      <a:lnTo>
                        <a:pt x="382" y="557"/>
                      </a:lnTo>
                      <a:lnTo>
                        <a:pt x="382" y="557"/>
                      </a:lnTo>
                      <a:lnTo>
                        <a:pt x="380" y="563"/>
                      </a:lnTo>
                      <a:lnTo>
                        <a:pt x="377" y="569"/>
                      </a:lnTo>
                      <a:lnTo>
                        <a:pt x="370" y="579"/>
                      </a:lnTo>
                      <a:lnTo>
                        <a:pt x="368" y="585"/>
                      </a:lnTo>
                      <a:lnTo>
                        <a:pt x="365" y="590"/>
                      </a:lnTo>
                      <a:lnTo>
                        <a:pt x="365" y="597"/>
                      </a:lnTo>
                      <a:lnTo>
                        <a:pt x="368" y="603"/>
                      </a:lnTo>
                      <a:lnTo>
                        <a:pt x="368" y="603"/>
                      </a:lnTo>
                      <a:lnTo>
                        <a:pt x="370" y="607"/>
                      </a:lnTo>
                      <a:lnTo>
                        <a:pt x="373" y="611"/>
                      </a:lnTo>
                      <a:lnTo>
                        <a:pt x="384" y="615"/>
                      </a:lnTo>
                      <a:lnTo>
                        <a:pt x="393" y="621"/>
                      </a:lnTo>
                      <a:lnTo>
                        <a:pt x="397" y="624"/>
                      </a:lnTo>
                      <a:lnTo>
                        <a:pt x="401" y="629"/>
                      </a:lnTo>
                      <a:lnTo>
                        <a:pt x="401" y="629"/>
                      </a:lnTo>
                      <a:lnTo>
                        <a:pt x="396" y="632"/>
                      </a:lnTo>
                      <a:lnTo>
                        <a:pt x="393" y="637"/>
                      </a:lnTo>
                      <a:lnTo>
                        <a:pt x="389" y="641"/>
                      </a:lnTo>
                      <a:lnTo>
                        <a:pt x="387" y="647"/>
                      </a:lnTo>
                      <a:lnTo>
                        <a:pt x="386" y="653"/>
                      </a:lnTo>
                      <a:lnTo>
                        <a:pt x="387" y="657"/>
                      </a:lnTo>
                      <a:lnTo>
                        <a:pt x="388" y="660"/>
                      </a:lnTo>
                      <a:lnTo>
                        <a:pt x="390" y="661"/>
                      </a:lnTo>
                      <a:lnTo>
                        <a:pt x="393" y="662"/>
                      </a:lnTo>
                      <a:lnTo>
                        <a:pt x="396" y="663"/>
                      </a:lnTo>
                      <a:lnTo>
                        <a:pt x="396" y="663"/>
                      </a:lnTo>
                      <a:lnTo>
                        <a:pt x="413" y="664"/>
                      </a:lnTo>
                      <a:lnTo>
                        <a:pt x="430" y="664"/>
                      </a:lnTo>
                      <a:lnTo>
                        <a:pt x="464" y="663"/>
                      </a:lnTo>
                      <a:lnTo>
                        <a:pt x="464" y="663"/>
                      </a:lnTo>
                      <a:lnTo>
                        <a:pt x="470" y="663"/>
                      </a:lnTo>
                      <a:lnTo>
                        <a:pt x="477" y="664"/>
                      </a:lnTo>
                      <a:lnTo>
                        <a:pt x="483" y="666"/>
                      </a:lnTo>
                      <a:lnTo>
                        <a:pt x="488" y="669"/>
                      </a:lnTo>
                      <a:lnTo>
                        <a:pt x="493" y="672"/>
                      </a:lnTo>
                      <a:lnTo>
                        <a:pt x="498" y="677"/>
                      </a:lnTo>
                      <a:lnTo>
                        <a:pt x="503" y="681"/>
                      </a:lnTo>
                      <a:lnTo>
                        <a:pt x="506" y="686"/>
                      </a:lnTo>
                      <a:lnTo>
                        <a:pt x="510" y="691"/>
                      </a:lnTo>
                      <a:lnTo>
                        <a:pt x="512" y="697"/>
                      </a:lnTo>
                      <a:lnTo>
                        <a:pt x="513" y="703"/>
                      </a:lnTo>
                      <a:lnTo>
                        <a:pt x="514" y="708"/>
                      </a:lnTo>
                      <a:lnTo>
                        <a:pt x="513" y="715"/>
                      </a:lnTo>
                      <a:lnTo>
                        <a:pt x="512" y="721"/>
                      </a:lnTo>
                      <a:lnTo>
                        <a:pt x="509" y="726"/>
                      </a:lnTo>
                      <a:lnTo>
                        <a:pt x="505" y="731"/>
                      </a:lnTo>
                      <a:lnTo>
                        <a:pt x="505" y="731"/>
                      </a:lnTo>
                      <a:lnTo>
                        <a:pt x="498" y="736"/>
                      </a:lnTo>
                      <a:lnTo>
                        <a:pt x="492" y="739"/>
                      </a:lnTo>
                      <a:lnTo>
                        <a:pt x="484" y="741"/>
                      </a:lnTo>
                      <a:lnTo>
                        <a:pt x="475" y="744"/>
                      </a:lnTo>
                      <a:lnTo>
                        <a:pt x="456" y="748"/>
                      </a:lnTo>
                      <a:lnTo>
                        <a:pt x="448" y="752"/>
                      </a:lnTo>
                      <a:lnTo>
                        <a:pt x="439" y="755"/>
                      </a:lnTo>
                      <a:lnTo>
                        <a:pt x="439" y="755"/>
                      </a:lnTo>
                      <a:lnTo>
                        <a:pt x="445" y="761"/>
                      </a:lnTo>
                      <a:lnTo>
                        <a:pt x="447" y="763"/>
                      </a:lnTo>
                      <a:lnTo>
                        <a:pt x="450" y="764"/>
                      </a:lnTo>
                      <a:lnTo>
                        <a:pt x="450" y="764"/>
                      </a:lnTo>
                      <a:lnTo>
                        <a:pt x="462" y="764"/>
                      </a:lnTo>
                      <a:lnTo>
                        <a:pt x="475" y="766"/>
                      </a:lnTo>
                      <a:lnTo>
                        <a:pt x="487" y="770"/>
                      </a:lnTo>
                      <a:lnTo>
                        <a:pt x="497" y="776"/>
                      </a:lnTo>
                      <a:lnTo>
                        <a:pt x="502" y="779"/>
                      </a:lnTo>
                      <a:lnTo>
                        <a:pt x="506" y="782"/>
                      </a:lnTo>
                      <a:lnTo>
                        <a:pt x="510" y="786"/>
                      </a:lnTo>
                      <a:lnTo>
                        <a:pt x="512" y="792"/>
                      </a:lnTo>
                      <a:lnTo>
                        <a:pt x="513" y="796"/>
                      </a:lnTo>
                      <a:lnTo>
                        <a:pt x="513" y="802"/>
                      </a:lnTo>
                      <a:lnTo>
                        <a:pt x="512" y="807"/>
                      </a:lnTo>
                      <a:lnTo>
                        <a:pt x="510" y="814"/>
                      </a:lnTo>
                      <a:lnTo>
                        <a:pt x="510" y="814"/>
                      </a:lnTo>
                      <a:lnTo>
                        <a:pt x="505" y="823"/>
                      </a:lnTo>
                      <a:lnTo>
                        <a:pt x="498" y="832"/>
                      </a:lnTo>
                      <a:lnTo>
                        <a:pt x="492" y="840"/>
                      </a:lnTo>
                      <a:lnTo>
                        <a:pt x="484" y="848"/>
                      </a:lnTo>
                      <a:lnTo>
                        <a:pt x="475" y="855"/>
                      </a:lnTo>
                      <a:lnTo>
                        <a:pt x="465" y="862"/>
                      </a:lnTo>
                      <a:lnTo>
                        <a:pt x="445" y="872"/>
                      </a:lnTo>
                      <a:lnTo>
                        <a:pt x="445" y="872"/>
                      </a:lnTo>
                      <a:lnTo>
                        <a:pt x="444" y="876"/>
                      </a:lnTo>
                      <a:lnTo>
                        <a:pt x="444" y="880"/>
                      </a:lnTo>
                      <a:lnTo>
                        <a:pt x="444" y="886"/>
                      </a:lnTo>
                      <a:lnTo>
                        <a:pt x="445" y="890"/>
                      </a:lnTo>
                      <a:lnTo>
                        <a:pt x="445" y="890"/>
                      </a:lnTo>
                      <a:lnTo>
                        <a:pt x="455" y="906"/>
                      </a:lnTo>
                      <a:lnTo>
                        <a:pt x="459" y="914"/>
                      </a:lnTo>
                      <a:lnTo>
                        <a:pt x="462" y="922"/>
                      </a:lnTo>
                      <a:lnTo>
                        <a:pt x="462" y="922"/>
                      </a:lnTo>
                      <a:lnTo>
                        <a:pt x="465" y="934"/>
                      </a:lnTo>
                      <a:lnTo>
                        <a:pt x="468" y="946"/>
                      </a:lnTo>
                      <a:lnTo>
                        <a:pt x="469" y="959"/>
                      </a:lnTo>
                      <a:lnTo>
                        <a:pt x="472" y="971"/>
                      </a:lnTo>
                      <a:lnTo>
                        <a:pt x="472" y="971"/>
                      </a:lnTo>
                      <a:lnTo>
                        <a:pt x="478" y="985"/>
                      </a:lnTo>
                      <a:lnTo>
                        <a:pt x="485" y="997"/>
                      </a:lnTo>
                      <a:lnTo>
                        <a:pt x="494" y="1009"/>
                      </a:lnTo>
                      <a:lnTo>
                        <a:pt x="503" y="1020"/>
                      </a:lnTo>
                      <a:lnTo>
                        <a:pt x="512" y="1033"/>
                      </a:lnTo>
                      <a:lnTo>
                        <a:pt x="521" y="1044"/>
                      </a:lnTo>
                      <a:lnTo>
                        <a:pt x="529" y="1058"/>
                      </a:lnTo>
                      <a:lnTo>
                        <a:pt x="535" y="1071"/>
                      </a:lnTo>
                      <a:lnTo>
                        <a:pt x="535" y="1071"/>
                      </a:lnTo>
                      <a:lnTo>
                        <a:pt x="538" y="1077"/>
                      </a:lnTo>
                      <a:lnTo>
                        <a:pt x="543" y="1082"/>
                      </a:lnTo>
                      <a:lnTo>
                        <a:pt x="548" y="1085"/>
                      </a:lnTo>
                      <a:lnTo>
                        <a:pt x="554" y="1088"/>
                      </a:lnTo>
                      <a:lnTo>
                        <a:pt x="566" y="1095"/>
                      </a:lnTo>
                      <a:lnTo>
                        <a:pt x="570" y="1100"/>
                      </a:lnTo>
                      <a:lnTo>
                        <a:pt x="574" y="1104"/>
                      </a:lnTo>
                      <a:lnTo>
                        <a:pt x="574" y="1104"/>
                      </a:lnTo>
                      <a:lnTo>
                        <a:pt x="584" y="1126"/>
                      </a:lnTo>
                      <a:lnTo>
                        <a:pt x="593" y="1147"/>
                      </a:lnTo>
                      <a:lnTo>
                        <a:pt x="593" y="1147"/>
                      </a:lnTo>
                      <a:lnTo>
                        <a:pt x="596" y="1154"/>
                      </a:lnTo>
                      <a:lnTo>
                        <a:pt x="602" y="1161"/>
                      </a:lnTo>
                      <a:lnTo>
                        <a:pt x="605" y="1163"/>
                      </a:lnTo>
                      <a:lnTo>
                        <a:pt x="609" y="1166"/>
                      </a:lnTo>
                      <a:lnTo>
                        <a:pt x="612" y="1167"/>
                      </a:lnTo>
                      <a:lnTo>
                        <a:pt x="616" y="1167"/>
                      </a:lnTo>
                      <a:lnTo>
                        <a:pt x="616" y="1167"/>
                      </a:lnTo>
                      <a:lnTo>
                        <a:pt x="627" y="1165"/>
                      </a:lnTo>
                      <a:lnTo>
                        <a:pt x="638" y="1163"/>
                      </a:lnTo>
                      <a:lnTo>
                        <a:pt x="649" y="1163"/>
                      </a:lnTo>
                      <a:lnTo>
                        <a:pt x="660" y="1165"/>
                      </a:lnTo>
                      <a:lnTo>
                        <a:pt x="660" y="1165"/>
                      </a:lnTo>
                      <a:lnTo>
                        <a:pt x="664" y="1168"/>
                      </a:lnTo>
                      <a:lnTo>
                        <a:pt x="668" y="1173"/>
                      </a:lnTo>
                      <a:lnTo>
                        <a:pt x="675" y="1183"/>
                      </a:lnTo>
                      <a:lnTo>
                        <a:pt x="678" y="1188"/>
                      </a:lnTo>
                      <a:lnTo>
                        <a:pt x="682" y="1192"/>
                      </a:lnTo>
                      <a:lnTo>
                        <a:pt x="684" y="1193"/>
                      </a:lnTo>
                      <a:lnTo>
                        <a:pt x="687" y="1193"/>
                      </a:lnTo>
                      <a:lnTo>
                        <a:pt x="690" y="1193"/>
                      </a:lnTo>
                      <a:lnTo>
                        <a:pt x="693" y="1191"/>
                      </a:lnTo>
                      <a:lnTo>
                        <a:pt x="693" y="1191"/>
                      </a:lnTo>
                      <a:lnTo>
                        <a:pt x="699" y="1187"/>
                      </a:lnTo>
                      <a:lnTo>
                        <a:pt x="704" y="1183"/>
                      </a:lnTo>
                      <a:lnTo>
                        <a:pt x="708" y="1176"/>
                      </a:lnTo>
                      <a:lnTo>
                        <a:pt x="712" y="1170"/>
                      </a:lnTo>
                      <a:lnTo>
                        <a:pt x="719" y="1155"/>
                      </a:lnTo>
                      <a:lnTo>
                        <a:pt x="726" y="1142"/>
                      </a:lnTo>
                      <a:lnTo>
                        <a:pt x="726" y="1142"/>
                      </a:lnTo>
                      <a:lnTo>
                        <a:pt x="733" y="1130"/>
                      </a:lnTo>
                      <a:lnTo>
                        <a:pt x="737" y="1118"/>
                      </a:lnTo>
                      <a:lnTo>
                        <a:pt x="746" y="1094"/>
                      </a:lnTo>
                      <a:lnTo>
                        <a:pt x="760" y="1043"/>
                      </a:lnTo>
                      <a:lnTo>
                        <a:pt x="768" y="1020"/>
                      </a:lnTo>
                      <a:lnTo>
                        <a:pt x="773" y="1009"/>
                      </a:lnTo>
                      <a:lnTo>
                        <a:pt x="779" y="998"/>
                      </a:lnTo>
                      <a:lnTo>
                        <a:pt x="786" y="989"/>
                      </a:lnTo>
                      <a:lnTo>
                        <a:pt x="794" y="980"/>
                      </a:lnTo>
                      <a:lnTo>
                        <a:pt x="803" y="972"/>
                      </a:lnTo>
                      <a:lnTo>
                        <a:pt x="813" y="967"/>
                      </a:lnTo>
                      <a:lnTo>
                        <a:pt x="813" y="967"/>
                      </a:lnTo>
                      <a:lnTo>
                        <a:pt x="852" y="948"/>
                      </a:lnTo>
                      <a:lnTo>
                        <a:pt x="870" y="939"/>
                      </a:lnTo>
                      <a:lnTo>
                        <a:pt x="879" y="934"/>
                      </a:lnTo>
                      <a:lnTo>
                        <a:pt x="887" y="928"/>
                      </a:lnTo>
                      <a:lnTo>
                        <a:pt x="887" y="928"/>
                      </a:lnTo>
                      <a:lnTo>
                        <a:pt x="896" y="920"/>
                      </a:lnTo>
                      <a:lnTo>
                        <a:pt x="903" y="911"/>
                      </a:lnTo>
                      <a:lnTo>
                        <a:pt x="917" y="890"/>
                      </a:lnTo>
                      <a:lnTo>
                        <a:pt x="924" y="879"/>
                      </a:lnTo>
                      <a:lnTo>
                        <a:pt x="932" y="870"/>
                      </a:lnTo>
                      <a:lnTo>
                        <a:pt x="940" y="860"/>
                      </a:lnTo>
                      <a:lnTo>
                        <a:pt x="950" y="852"/>
                      </a:lnTo>
                      <a:lnTo>
                        <a:pt x="950" y="852"/>
                      </a:lnTo>
                      <a:lnTo>
                        <a:pt x="956" y="847"/>
                      </a:lnTo>
                      <a:lnTo>
                        <a:pt x="962" y="845"/>
                      </a:lnTo>
                      <a:lnTo>
                        <a:pt x="976" y="840"/>
                      </a:lnTo>
                      <a:lnTo>
                        <a:pt x="990" y="836"/>
                      </a:lnTo>
                      <a:lnTo>
                        <a:pt x="1003" y="831"/>
                      </a:lnTo>
                      <a:lnTo>
                        <a:pt x="1003" y="831"/>
                      </a:lnTo>
                      <a:lnTo>
                        <a:pt x="1010" y="830"/>
                      </a:lnTo>
                      <a:lnTo>
                        <a:pt x="1017" y="830"/>
                      </a:lnTo>
                      <a:lnTo>
                        <a:pt x="1025" y="830"/>
                      </a:lnTo>
                      <a:lnTo>
                        <a:pt x="1032" y="830"/>
                      </a:lnTo>
                      <a:lnTo>
                        <a:pt x="1032" y="830"/>
                      </a:lnTo>
                      <a:lnTo>
                        <a:pt x="1048" y="826"/>
                      </a:lnTo>
                      <a:lnTo>
                        <a:pt x="1063" y="821"/>
                      </a:lnTo>
                      <a:lnTo>
                        <a:pt x="1077" y="815"/>
                      </a:lnTo>
                      <a:lnTo>
                        <a:pt x="1086" y="813"/>
                      </a:lnTo>
                      <a:lnTo>
                        <a:pt x="1096" y="812"/>
                      </a:lnTo>
                      <a:lnTo>
                        <a:pt x="1096" y="812"/>
                      </a:lnTo>
                      <a:lnTo>
                        <a:pt x="1109" y="809"/>
                      </a:lnTo>
                      <a:lnTo>
                        <a:pt x="1122" y="805"/>
                      </a:lnTo>
                      <a:lnTo>
                        <a:pt x="1135" y="799"/>
                      </a:lnTo>
                      <a:lnTo>
                        <a:pt x="1148" y="794"/>
                      </a:lnTo>
                      <a:lnTo>
                        <a:pt x="1159" y="786"/>
                      </a:lnTo>
                      <a:lnTo>
                        <a:pt x="1171" y="778"/>
                      </a:lnTo>
                      <a:lnTo>
                        <a:pt x="1182" y="769"/>
                      </a:lnTo>
                      <a:lnTo>
                        <a:pt x="1192" y="759"/>
                      </a:lnTo>
                      <a:lnTo>
                        <a:pt x="1192" y="759"/>
                      </a:lnTo>
                      <a:lnTo>
                        <a:pt x="1194" y="754"/>
                      </a:lnTo>
                      <a:lnTo>
                        <a:pt x="1196" y="747"/>
                      </a:lnTo>
                      <a:lnTo>
                        <a:pt x="1194" y="741"/>
                      </a:lnTo>
                      <a:lnTo>
                        <a:pt x="1192" y="736"/>
                      </a:lnTo>
                      <a:lnTo>
                        <a:pt x="1192" y="736"/>
                      </a:lnTo>
                      <a:lnTo>
                        <a:pt x="1188" y="729"/>
                      </a:lnTo>
                      <a:lnTo>
                        <a:pt x="1184" y="722"/>
                      </a:lnTo>
                      <a:lnTo>
                        <a:pt x="1181" y="715"/>
                      </a:lnTo>
                      <a:lnTo>
                        <a:pt x="1179" y="707"/>
                      </a:lnTo>
                      <a:lnTo>
                        <a:pt x="1175" y="693"/>
                      </a:lnTo>
                      <a:lnTo>
                        <a:pt x="1173" y="686"/>
                      </a:lnTo>
                      <a:lnTo>
                        <a:pt x="1169" y="679"/>
                      </a:lnTo>
                      <a:lnTo>
                        <a:pt x="1169" y="679"/>
                      </a:lnTo>
                      <a:lnTo>
                        <a:pt x="1173" y="685"/>
                      </a:lnTo>
                      <a:lnTo>
                        <a:pt x="1176" y="688"/>
                      </a:lnTo>
                      <a:lnTo>
                        <a:pt x="1184" y="696"/>
                      </a:lnTo>
                      <a:lnTo>
                        <a:pt x="1193" y="702"/>
                      </a:lnTo>
                      <a:lnTo>
                        <a:pt x="1205" y="706"/>
                      </a:lnTo>
                      <a:lnTo>
                        <a:pt x="1216" y="708"/>
                      </a:lnTo>
                      <a:lnTo>
                        <a:pt x="1226" y="710"/>
                      </a:lnTo>
                      <a:lnTo>
                        <a:pt x="1237" y="708"/>
                      </a:lnTo>
                      <a:lnTo>
                        <a:pt x="1246" y="706"/>
                      </a:lnTo>
                      <a:lnTo>
                        <a:pt x="1246" y="706"/>
                      </a:lnTo>
                      <a:lnTo>
                        <a:pt x="1248" y="704"/>
                      </a:lnTo>
                      <a:lnTo>
                        <a:pt x="1249" y="701"/>
                      </a:lnTo>
                      <a:lnTo>
                        <a:pt x="1249" y="696"/>
                      </a:lnTo>
                      <a:lnTo>
                        <a:pt x="1249" y="691"/>
                      </a:lnTo>
                      <a:lnTo>
                        <a:pt x="1247" y="680"/>
                      </a:lnTo>
                      <a:lnTo>
                        <a:pt x="1245" y="674"/>
                      </a:lnTo>
                      <a:lnTo>
                        <a:pt x="1242" y="670"/>
                      </a:lnTo>
                      <a:lnTo>
                        <a:pt x="1242" y="670"/>
                      </a:lnTo>
                      <a:lnTo>
                        <a:pt x="1234" y="658"/>
                      </a:lnTo>
                      <a:lnTo>
                        <a:pt x="1227" y="646"/>
                      </a:lnTo>
                      <a:lnTo>
                        <a:pt x="1222" y="633"/>
                      </a:lnTo>
                      <a:lnTo>
                        <a:pt x="1216" y="621"/>
                      </a:lnTo>
                      <a:lnTo>
                        <a:pt x="1213" y="610"/>
                      </a:lnTo>
                      <a:lnTo>
                        <a:pt x="1210" y="597"/>
                      </a:lnTo>
                      <a:lnTo>
                        <a:pt x="1209" y="586"/>
                      </a:lnTo>
                      <a:lnTo>
                        <a:pt x="1209" y="574"/>
                      </a:lnTo>
                      <a:lnTo>
                        <a:pt x="1209" y="574"/>
                      </a:lnTo>
                      <a:lnTo>
                        <a:pt x="1212" y="569"/>
                      </a:lnTo>
                      <a:lnTo>
                        <a:pt x="1215" y="562"/>
                      </a:lnTo>
                      <a:lnTo>
                        <a:pt x="1224" y="550"/>
                      </a:lnTo>
                      <a:lnTo>
                        <a:pt x="1229" y="544"/>
                      </a:lnTo>
                      <a:lnTo>
                        <a:pt x="1233" y="536"/>
                      </a:lnTo>
                      <a:lnTo>
                        <a:pt x="1238" y="528"/>
                      </a:lnTo>
                      <a:lnTo>
                        <a:pt x="1240" y="519"/>
                      </a:lnTo>
                      <a:lnTo>
                        <a:pt x="1240" y="519"/>
                      </a:lnTo>
                      <a:lnTo>
                        <a:pt x="1241" y="514"/>
                      </a:lnTo>
                      <a:lnTo>
                        <a:pt x="1243" y="512"/>
                      </a:lnTo>
                      <a:lnTo>
                        <a:pt x="1248" y="509"/>
                      </a:lnTo>
                      <a:lnTo>
                        <a:pt x="1251" y="508"/>
                      </a:lnTo>
                      <a:lnTo>
                        <a:pt x="1259" y="506"/>
                      </a:lnTo>
                      <a:lnTo>
                        <a:pt x="1263" y="504"/>
                      </a:lnTo>
                      <a:lnTo>
                        <a:pt x="1266" y="501"/>
                      </a:lnTo>
                      <a:lnTo>
                        <a:pt x="1266" y="501"/>
                      </a:lnTo>
                      <a:lnTo>
                        <a:pt x="1268" y="495"/>
                      </a:lnTo>
                      <a:lnTo>
                        <a:pt x="1270" y="488"/>
                      </a:lnTo>
                      <a:lnTo>
                        <a:pt x="1268" y="480"/>
                      </a:lnTo>
                      <a:lnTo>
                        <a:pt x="1267" y="476"/>
                      </a:lnTo>
                      <a:lnTo>
                        <a:pt x="1266" y="474"/>
                      </a:lnTo>
                      <a:lnTo>
                        <a:pt x="1266" y="474"/>
                      </a:lnTo>
                      <a:lnTo>
                        <a:pt x="1258" y="467"/>
                      </a:lnTo>
                      <a:lnTo>
                        <a:pt x="1249" y="461"/>
                      </a:lnTo>
                      <a:lnTo>
                        <a:pt x="1246" y="457"/>
                      </a:lnTo>
                      <a:lnTo>
                        <a:pt x="1243" y="453"/>
                      </a:lnTo>
                      <a:lnTo>
                        <a:pt x="1243" y="449"/>
                      </a:lnTo>
                      <a:lnTo>
                        <a:pt x="1245" y="443"/>
                      </a:lnTo>
                      <a:lnTo>
                        <a:pt x="1245" y="443"/>
                      </a:lnTo>
                      <a:lnTo>
                        <a:pt x="1267" y="408"/>
                      </a:lnTo>
                      <a:lnTo>
                        <a:pt x="1280" y="391"/>
                      </a:lnTo>
                      <a:lnTo>
                        <a:pt x="1295" y="374"/>
                      </a:lnTo>
                      <a:lnTo>
                        <a:pt x="1295" y="374"/>
                      </a:lnTo>
                      <a:lnTo>
                        <a:pt x="1297" y="371"/>
                      </a:lnTo>
                      <a:lnTo>
                        <a:pt x="1298" y="368"/>
                      </a:lnTo>
                      <a:lnTo>
                        <a:pt x="1299" y="360"/>
                      </a:lnTo>
                      <a:lnTo>
                        <a:pt x="1299" y="352"/>
                      </a:lnTo>
                      <a:lnTo>
                        <a:pt x="1298" y="345"/>
                      </a:lnTo>
                      <a:lnTo>
                        <a:pt x="1297" y="335"/>
                      </a:lnTo>
                      <a:lnTo>
                        <a:pt x="1297" y="327"/>
                      </a:lnTo>
                      <a:lnTo>
                        <a:pt x="1297" y="321"/>
                      </a:lnTo>
                      <a:lnTo>
                        <a:pt x="1298" y="317"/>
                      </a:lnTo>
                      <a:lnTo>
                        <a:pt x="1300" y="314"/>
                      </a:lnTo>
                      <a:lnTo>
                        <a:pt x="1300" y="314"/>
                      </a:lnTo>
                      <a:lnTo>
                        <a:pt x="1314" y="296"/>
                      </a:lnTo>
                      <a:lnTo>
                        <a:pt x="1330" y="279"/>
                      </a:lnTo>
                      <a:lnTo>
                        <a:pt x="1345" y="262"/>
                      </a:lnTo>
                      <a:lnTo>
                        <a:pt x="1362" y="247"/>
                      </a:lnTo>
                      <a:lnTo>
                        <a:pt x="1396" y="216"/>
                      </a:lnTo>
                      <a:lnTo>
                        <a:pt x="1430" y="186"/>
                      </a:lnTo>
                      <a:lnTo>
                        <a:pt x="1430" y="186"/>
                      </a:lnTo>
                      <a:lnTo>
                        <a:pt x="1433" y="185"/>
                      </a:lnTo>
                      <a:lnTo>
                        <a:pt x="1437" y="185"/>
                      </a:lnTo>
                      <a:lnTo>
                        <a:pt x="1440" y="185"/>
                      </a:lnTo>
                      <a:lnTo>
                        <a:pt x="1442" y="184"/>
                      </a:lnTo>
                      <a:lnTo>
                        <a:pt x="1442" y="184"/>
                      </a:lnTo>
                      <a:lnTo>
                        <a:pt x="1445" y="181"/>
                      </a:lnTo>
                      <a:lnTo>
                        <a:pt x="1449" y="177"/>
                      </a:lnTo>
                      <a:lnTo>
                        <a:pt x="1457" y="171"/>
                      </a:lnTo>
                      <a:lnTo>
                        <a:pt x="1461" y="168"/>
                      </a:lnTo>
                      <a:lnTo>
                        <a:pt x="1463" y="165"/>
                      </a:lnTo>
                      <a:lnTo>
                        <a:pt x="1464" y="161"/>
                      </a:lnTo>
                      <a:lnTo>
                        <a:pt x="1462" y="157"/>
                      </a:lnTo>
                      <a:lnTo>
                        <a:pt x="1462" y="157"/>
                      </a:lnTo>
                      <a:lnTo>
                        <a:pt x="1458" y="153"/>
                      </a:lnTo>
                      <a:lnTo>
                        <a:pt x="1456" y="151"/>
                      </a:lnTo>
                      <a:lnTo>
                        <a:pt x="1453" y="150"/>
                      </a:lnTo>
                      <a:lnTo>
                        <a:pt x="1450" y="149"/>
                      </a:lnTo>
                      <a:lnTo>
                        <a:pt x="1444" y="150"/>
                      </a:lnTo>
                      <a:lnTo>
                        <a:pt x="1437" y="151"/>
                      </a:lnTo>
                      <a:lnTo>
                        <a:pt x="1423" y="158"/>
                      </a:lnTo>
                      <a:lnTo>
                        <a:pt x="1416" y="161"/>
                      </a:lnTo>
                      <a:lnTo>
                        <a:pt x="1409" y="164"/>
                      </a:lnTo>
                      <a:lnTo>
                        <a:pt x="1409" y="164"/>
                      </a:lnTo>
                      <a:lnTo>
                        <a:pt x="1403" y="165"/>
                      </a:lnTo>
                      <a:lnTo>
                        <a:pt x="1397" y="163"/>
                      </a:lnTo>
                      <a:lnTo>
                        <a:pt x="1392" y="159"/>
                      </a:lnTo>
                      <a:lnTo>
                        <a:pt x="1388" y="156"/>
                      </a:lnTo>
                      <a:lnTo>
                        <a:pt x="1382" y="151"/>
                      </a:lnTo>
                      <a:lnTo>
                        <a:pt x="1378" y="148"/>
                      </a:lnTo>
                      <a:lnTo>
                        <a:pt x="1372" y="146"/>
                      </a:lnTo>
                      <a:lnTo>
                        <a:pt x="1365" y="144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</p:grpSp>
          <p:grpSp>
            <p:nvGrpSpPr>
              <p:cNvPr id="42" name="Group 222"/>
              <p:cNvGrpSpPr/>
              <p:nvPr/>
            </p:nvGrpSpPr>
            <p:grpSpPr>
              <a:xfrm>
                <a:off x="6489219" y="1602058"/>
                <a:ext cx="3554527" cy="1429374"/>
                <a:chOff x="1936749" y="1898650"/>
                <a:chExt cx="3130550" cy="1258885"/>
              </a:xfrm>
              <a:grpFill/>
            </p:grpSpPr>
            <p:sp>
              <p:nvSpPr>
                <p:cNvPr id="54" name="Freeform: Shape 234"/>
                <p:cNvSpPr/>
                <p:nvPr/>
              </p:nvSpPr>
              <p:spPr bwMode="auto">
                <a:xfrm>
                  <a:off x="4138613" y="2660650"/>
                  <a:ext cx="61913" cy="219075"/>
                </a:xfrm>
                <a:custGeom>
                  <a:avLst/>
                  <a:gdLst>
                    <a:gd name="T0" fmla="*/ 0 w 79"/>
                    <a:gd name="T1" fmla="*/ 247 h 276"/>
                    <a:gd name="T2" fmla="*/ 3 w 79"/>
                    <a:gd name="T3" fmla="*/ 251 h 276"/>
                    <a:gd name="T4" fmla="*/ 9 w 79"/>
                    <a:gd name="T5" fmla="*/ 253 h 276"/>
                    <a:gd name="T6" fmla="*/ 9 w 79"/>
                    <a:gd name="T7" fmla="*/ 257 h 276"/>
                    <a:gd name="T8" fmla="*/ 10 w 79"/>
                    <a:gd name="T9" fmla="*/ 262 h 276"/>
                    <a:gd name="T10" fmla="*/ 11 w 79"/>
                    <a:gd name="T11" fmla="*/ 263 h 276"/>
                    <a:gd name="T12" fmla="*/ 17 w 79"/>
                    <a:gd name="T13" fmla="*/ 263 h 276"/>
                    <a:gd name="T14" fmla="*/ 18 w 79"/>
                    <a:gd name="T15" fmla="*/ 263 h 276"/>
                    <a:gd name="T16" fmla="*/ 19 w 79"/>
                    <a:gd name="T17" fmla="*/ 267 h 276"/>
                    <a:gd name="T18" fmla="*/ 19 w 79"/>
                    <a:gd name="T19" fmla="*/ 272 h 276"/>
                    <a:gd name="T20" fmla="*/ 26 w 79"/>
                    <a:gd name="T21" fmla="*/ 274 h 276"/>
                    <a:gd name="T22" fmla="*/ 36 w 79"/>
                    <a:gd name="T23" fmla="*/ 276 h 276"/>
                    <a:gd name="T24" fmla="*/ 41 w 79"/>
                    <a:gd name="T25" fmla="*/ 274 h 276"/>
                    <a:gd name="T26" fmla="*/ 41 w 79"/>
                    <a:gd name="T27" fmla="*/ 272 h 276"/>
                    <a:gd name="T28" fmla="*/ 47 w 79"/>
                    <a:gd name="T29" fmla="*/ 238 h 276"/>
                    <a:gd name="T30" fmla="*/ 53 w 79"/>
                    <a:gd name="T31" fmla="*/ 217 h 276"/>
                    <a:gd name="T32" fmla="*/ 63 w 79"/>
                    <a:gd name="T33" fmla="*/ 205 h 276"/>
                    <a:gd name="T34" fmla="*/ 73 w 79"/>
                    <a:gd name="T35" fmla="*/ 199 h 276"/>
                    <a:gd name="T36" fmla="*/ 79 w 79"/>
                    <a:gd name="T37" fmla="*/ 197 h 276"/>
                    <a:gd name="T38" fmla="*/ 64 w 79"/>
                    <a:gd name="T39" fmla="*/ 134 h 276"/>
                    <a:gd name="T40" fmla="*/ 56 w 79"/>
                    <a:gd name="T41" fmla="*/ 71 h 276"/>
                    <a:gd name="T42" fmla="*/ 55 w 79"/>
                    <a:gd name="T43" fmla="*/ 66 h 276"/>
                    <a:gd name="T44" fmla="*/ 48 w 79"/>
                    <a:gd name="T45" fmla="*/ 49 h 276"/>
                    <a:gd name="T46" fmla="*/ 44 w 79"/>
                    <a:gd name="T47" fmla="*/ 38 h 276"/>
                    <a:gd name="T48" fmla="*/ 46 w 79"/>
                    <a:gd name="T49" fmla="*/ 26 h 276"/>
                    <a:gd name="T50" fmla="*/ 48 w 79"/>
                    <a:gd name="T51" fmla="*/ 13 h 276"/>
                    <a:gd name="T52" fmla="*/ 49 w 79"/>
                    <a:gd name="T53" fmla="*/ 0 h 276"/>
                    <a:gd name="T54" fmla="*/ 30 w 79"/>
                    <a:gd name="T55" fmla="*/ 15 h 276"/>
                    <a:gd name="T56" fmla="*/ 28 w 79"/>
                    <a:gd name="T57" fmla="*/ 21 h 276"/>
                    <a:gd name="T58" fmla="*/ 22 w 79"/>
                    <a:gd name="T59" fmla="*/ 34 h 276"/>
                    <a:gd name="T60" fmla="*/ 13 w 79"/>
                    <a:gd name="T61" fmla="*/ 47 h 276"/>
                    <a:gd name="T62" fmla="*/ 11 w 79"/>
                    <a:gd name="T63" fmla="*/ 51 h 276"/>
                    <a:gd name="T64" fmla="*/ 9 w 79"/>
                    <a:gd name="T65" fmla="*/ 85 h 276"/>
                    <a:gd name="T66" fmla="*/ 10 w 79"/>
                    <a:gd name="T67" fmla="*/ 152 h 276"/>
                    <a:gd name="T68" fmla="*/ 8 w 79"/>
                    <a:gd name="T69" fmla="*/ 187 h 276"/>
                    <a:gd name="T70" fmla="*/ 5 w 79"/>
                    <a:gd name="T71" fmla="*/ 201 h 276"/>
                    <a:gd name="T72" fmla="*/ 0 w 79"/>
                    <a:gd name="T73" fmla="*/ 232 h 276"/>
                    <a:gd name="T74" fmla="*/ 0 w 79"/>
                    <a:gd name="T75" fmla="*/ 247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" h="276">
                      <a:moveTo>
                        <a:pt x="0" y="247"/>
                      </a:moveTo>
                      <a:lnTo>
                        <a:pt x="0" y="247"/>
                      </a:lnTo>
                      <a:lnTo>
                        <a:pt x="1" y="250"/>
                      </a:lnTo>
                      <a:lnTo>
                        <a:pt x="3" y="251"/>
                      </a:lnTo>
                      <a:lnTo>
                        <a:pt x="6" y="253"/>
                      </a:lnTo>
                      <a:lnTo>
                        <a:pt x="9" y="253"/>
                      </a:lnTo>
                      <a:lnTo>
                        <a:pt x="9" y="253"/>
                      </a:lnTo>
                      <a:lnTo>
                        <a:pt x="9" y="257"/>
                      </a:lnTo>
                      <a:lnTo>
                        <a:pt x="9" y="260"/>
                      </a:lnTo>
                      <a:lnTo>
                        <a:pt x="10" y="262"/>
                      </a:lnTo>
                      <a:lnTo>
                        <a:pt x="10" y="262"/>
                      </a:lnTo>
                      <a:lnTo>
                        <a:pt x="11" y="263"/>
                      </a:lnTo>
                      <a:lnTo>
                        <a:pt x="15" y="263"/>
                      </a:lnTo>
                      <a:lnTo>
                        <a:pt x="17" y="263"/>
                      </a:lnTo>
                      <a:lnTo>
                        <a:pt x="18" y="263"/>
                      </a:lnTo>
                      <a:lnTo>
                        <a:pt x="18" y="263"/>
                      </a:lnTo>
                      <a:lnTo>
                        <a:pt x="19" y="265"/>
                      </a:lnTo>
                      <a:lnTo>
                        <a:pt x="19" y="267"/>
                      </a:lnTo>
                      <a:lnTo>
                        <a:pt x="19" y="270"/>
                      </a:lnTo>
                      <a:lnTo>
                        <a:pt x="19" y="272"/>
                      </a:lnTo>
                      <a:lnTo>
                        <a:pt x="19" y="272"/>
                      </a:lnTo>
                      <a:lnTo>
                        <a:pt x="26" y="274"/>
                      </a:lnTo>
                      <a:lnTo>
                        <a:pt x="33" y="276"/>
                      </a:lnTo>
                      <a:lnTo>
                        <a:pt x="36" y="276"/>
                      </a:lnTo>
                      <a:lnTo>
                        <a:pt x="39" y="275"/>
                      </a:lnTo>
                      <a:lnTo>
                        <a:pt x="41" y="274"/>
                      </a:lnTo>
                      <a:lnTo>
                        <a:pt x="41" y="272"/>
                      </a:lnTo>
                      <a:lnTo>
                        <a:pt x="41" y="272"/>
                      </a:lnTo>
                      <a:lnTo>
                        <a:pt x="44" y="249"/>
                      </a:lnTo>
                      <a:lnTo>
                        <a:pt x="47" y="238"/>
                      </a:lnTo>
                      <a:lnTo>
                        <a:pt x="49" y="226"/>
                      </a:lnTo>
                      <a:lnTo>
                        <a:pt x="53" y="217"/>
                      </a:lnTo>
                      <a:lnTo>
                        <a:pt x="59" y="208"/>
                      </a:lnTo>
                      <a:lnTo>
                        <a:pt x="63" y="205"/>
                      </a:lnTo>
                      <a:lnTo>
                        <a:pt x="67" y="201"/>
                      </a:lnTo>
                      <a:lnTo>
                        <a:pt x="73" y="199"/>
                      </a:lnTo>
                      <a:lnTo>
                        <a:pt x="79" y="197"/>
                      </a:lnTo>
                      <a:lnTo>
                        <a:pt x="79" y="197"/>
                      </a:lnTo>
                      <a:lnTo>
                        <a:pt x="69" y="166"/>
                      </a:lnTo>
                      <a:lnTo>
                        <a:pt x="64" y="134"/>
                      </a:lnTo>
                      <a:lnTo>
                        <a:pt x="59" y="104"/>
                      </a:lnTo>
                      <a:lnTo>
                        <a:pt x="56" y="71"/>
                      </a:lnTo>
                      <a:lnTo>
                        <a:pt x="56" y="71"/>
                      </a:lnTo>
                      <a:lnTo>
                        <a:pt x="55" y="66"/>
                      </a:lnTo>
                      <a:lnTo>
                        <a:pt x="52" y="60"/>
                      </a:lnTo>
                      <a:lnTo>
                        <a:pt x="48" y="49"/>
                      </a:lnTo>
                      <a:lnTo>
                        <a:pt x="47" y="43"/>
                      </a:lnTo>
                      <a:lnTo>
                        <a:pt x="44" y="38"/>
                      </a:lnTo>
                      <a:lnTo>
                        <a:pt x="44" y="32"/>
                      </a:lnTo>
                      <a:lnTo>
                        <a:pt x="46" y="26"/>
                      </a:lnTo>
                      <a:lnTo>
                        <a:pt x="46" y="26"/>
                      </a:lnTo>
                      <a:lnTo>
                        <a:pt x="48" y="13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19" y="0"/>
                      </a:lnTo>
                      <a:lnTo>
                        <a:pt x="30" y="15"/>
                      </a:ln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6" y="26"/>
                      </a:lnTo>
                      <a:lnTo>
                        <a:pt x="22" y="34"/>
                      </a:lnTo>
                      <a:lnTo>
                        <a:pt x="15" y="42"/>
                      </a:lnTo>
                      <a:lnTo>
                        <a:pt x="13" y="47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0" y="68"/>
                      </a:lnTo>
                      <a:lnTo>
                        <a:pt x="9" y="85"/>
                      </a:lnTo>
                      <a:lnTo>
                        <a:pt x="9" y="118"/>
                      </a:lnTo>
                      <a:lnTo>
                        <a:pt x="10" y="152"/>
                      </a:lnTo>
                      <a:lnTo>
                        <a:pt x="9" y="170"/>
                      </a:lnTo>
                      <a:lnTo>
                        <a:pt x="8" y="187"/>
                      </a:lnTo>
                      <a:lnTo>
                        <a:pt x="8" y="187"/>
                      </a:lnTo>
                      <a:lnTo>
                        <a:pt x="5" y="201"/>
                      </a:lnTo>
                      <a:lnTo>
                        <a:pt x="2" y="216"/>
                      </a:lnTo>
                      <a:lnTo>
                        <a:pt x="0" y="232"/>
                      </a:lnTo>
                      <a:lnTo>
                        <a:pt x="0" y="239"/>
                      </a:lnTo>
                      <a:lnTo>
                        <a:pt x="0" y="247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55" name="Freeform: Shape 235"/>
                <p:cNvSpPr/>
                <p:nvPr/>
              </p:nvSpPr>
              <p:spPr bwMode="auto">
                <a:xfrm>
                  <a:off x="1936749" y="1898650"/>
                  <a:ext cx="3130550" cy="1258885"/>
                </a:xfrm>
                <a:custGeom>
                  <a:avLst/>
                  <a:gdLst>
                    <a:gd name="T0" fmla="*/ 3551 w 3943"/>
                    <a:gd name="T1" fmla="*/ 358 h 1588"/>
                    <a:gd name="T2" fmla="*/ 3385 w 3943"/>
                    <a:gd name="T3" fmla="*/ 366 h 1588"/>
                    <a:gd name="T4" fmla="*/ 3131 w 3943"/>
                    <a:gd name="T5" fmla="*/ 331 h 1588"/>
                    <a:gd name="T6" fmla="*/ 2972 w 3943"/>
                    <a:gd name="T7" fmla="*/ 304 h 1588"/>
                    <a:gd name="T8" fmla="*/ 2893 w 3943"/>
                    <a:gd name="T9" fmla="*/ 290 h 1588"/>
                    <a:gd name="T10" fmla="*/ 2797 w 3943"/>
                    <a:gd name="T11" fmla="*/ 240 h 1588"/>
                    <a:gd name="T12" fmla="*/ 2716 w 3943"/>
                    <a:gd name="T13" fmla="*/ 307 h 1588"/>
                    <a:gd name="T14" fmla="*/ 2560 w 3943"/>
                    <a:gd name="T15" fmla="*/ 314 h 1588"/>
                    <a:gd name="T16" fmla="*/ 2467 w 3943"/>
                    <a:gd name="T17" fmla="*/ 245 h 1588"/>
                    <a:gd name="T18" fmla="*/ 2303 w 3943"/>
                    <a:gd name="T19" fmla="*/ 249 h 1588"/>
                    <a:gd name="T20" fmla="*/ 2054 w 3943"/>
                    <a:gd name="T21" fmla="*/ 197 h 1588"/>
                    <a:gd name="T22" fmla="*/ 2019 w 3943"/>
                    <a:gd name="T23" fmla="*/ 154 h 1588"/>
                    <a:gd name="T24" fmla="*/ 1915 w 3943"/>
                    <a:gd name="T25" fmla="*/ 6 h 1588"/>
                    <a:gd name="T26" fmla="*/ 1715 w 3943"/>
                    <a:gd name="T27" fmla="*/ 76 h 1588"/>
                    <a:gd name="T28" fmla="*/ 1506 w 3943"/>
                    <a:gd name="T29" fmla="*/ 119 h 1588"/>
                    <a:gd name="T30" fmla="*/ 1390 w 3943"/>
                    <a:gd name="T31" fmla="*/ 210 h 1588"/>
                    <a:gd name="T32" fmla="*/ 1326 w 3943"/>
                    <a:gd name="T33" fmla="*/ 325 h 1588"/>
                    <a:gd name="T34" fmla="*/ 1235 w 3943"/>
                    <a:gd name="T35" fmla="*/ 280 h 1588"/>
                    <a:gd name="T36" fmla="*/ 1137 w 3943"/>
                    <a:gd name="T37" fmla="*/ 250 h 1588"/>
                    <a:gd name="T38" fmla="*/ 1205 w 3943"/>
                    <a:gd name="T39" fmla="*/ 419 h 1588"/>
                    <a:gd name="T40" fmla="*/ 1249 w 3943"/>
                    <a:gd name="T41" fmla="*/ 575 h 1588"/>
                    <a:gd name="T42" fmla="*/ 1128 w 3943"/>
                    <a:gd name="T43" fmla="*/ 505 h 1588"/>
                    <a:gd name="T44" fmla="*/ 1075 w 3943"/>
                    <a:gd name="T45" fmla="*/ 347 h 1588"/>
                    <a:gd name="T46" fmla="*/ 983 w 3943"/>
                    <a:gd name="T47" fmla="*/ 298 h 1588"/>
                    <a:gd name="T48" fmla="*/ 971 w 3943"/>
                    <a:gd name="T49" fmla="*/ 422 h 1588"/>
                    <a:gd name="T50" fmla="*/ 770 w 3943"/>
                    <a:gd name="T51" fmla="*/ 422 h 1588"/>
                    <a:gd name="T52" fmla="*/ 671 w 3943"/>
                    <a:gd name="T53" fmla="*/ 432 h 1588"/>
                    <a:gd name="T54" fmla="*/ 563 w 3943"/>
                    <a:gd name="T55" fmla="*/ 434 h 1588"/>
                    <a:gd name="T56" fmla="*/ 414 w 3943"/>
                    <a:gd name="T57" fmla="*/ 512 h 1588"/>
                    <a:gd name="T58" fmla="*/ 348 w 3943"/>
                    <a:gd name="T59" fmla="*/ 423 h 1588"/>
                    <a:gd name="T60" fmla="*/ 377 w 3943"/>
                    <a:gd name="T61" fmla="*/ 543 h 1588"/>
                    <a:gd name="T62" fmla="*/ 355 w 3943"/>
                    <a:gd name="T63" fmla="*/ 578 h 1588"/>
                    <a:gd name="T64" fmla="*/ 291 w 3943"/>
                    <a:gd name="T65" fmla="*/ 575 h 1588"/>
                    <a:gd name="T66" fmla="*/ 161 w 3943"/>
                    <a:gd name="T67" fmla="*/ 590 h 1588"/>
                    <a:gd name="T68" fmla="*/ 290 w 3943"/>
                    <a:gd name="T69" fmla="*/ 511 h 1588"/>
                    <a:gd name="T70" fmla="*/ 151 w 3943"/>
                    <a:gd name="T71" fmla="*/ 405 h 1588"/>
                    <a:gd name="T72" fmla="*/ 57 w 3943"/>
                    <a:gd name="T73" fmla="*/ 450 h 1588"/>
                    <a:gd name="T74" fmla="*/ 91 w 3943"/>
                    <a:gd name="T75" fmla="*/ 660 h 1588"/>
                    <a:gd name="T76" fmla="*/ 1 w 3943"/>
                    <a:gd name="T77" fmla="*/ 931 h 1588"/>
                    <a:gd name="T78" fmla="*/ 154 w 3943"/>
                    <a:gd name="T79" fmla="*/ 1102 h 1588"/>
                    <a:gd name="T80" fmla="*/ 217 w 3943"/>
                    <a:gd name="T81" fmla="*/ 1277 h 1588"/>
                    <a:gd name="T82" fmla="*/ 330 w 3943"/>
                    <a:gd name="T83" fmla="*/ 1378 h 1588"/>
                    <a:gd name="T84" fmla="*/ 484 w 3943"/>
                    <a:gd name="T85" fmla="*/ 1489 h 1588"/>
                    <a:gd name="T86" fmla="*/ 749 w 3943"/>
                    <a:gd name="T87" fmla="*/ 1516 h 1588"/>
                    <a:gd name="T88" fmla="*/ 1010 w 3943"/>
                    <a:gd name="T89" fmla="*/ 1524 h 1588"/>
                    <a:gd name="T90" fmla="*/ 1175 w 3943"/>
                    <a:gd name="T91" fmla="*/ 1463 h 1588"/>
                    <a:gd name="T92" fmla="*/ 1364 w 3943"/>
                    <a:gd name="T93" fmla="*/ 1293 h 1588"/>
                    <a:gd name="T94" fmla="*/ 1509 w 3943"/>
                    <a:gd name="T95" fmla="*/ 1177 h 1588"/>
                    <a:gd name="T96" fmla="*/ 1801 w 3943"/>
                    <a:gd name="T97" fmla="*/ 1101 h 1588"/>
                    <a:gd name="T98" fmla="*/ 2037 w 3943"/>
                    <a:gd name="T99" fmla="*/ 1163 h 1588"/>
                    <a:gd name="T100" fmla="*/ 2341 w 3943"/>
                    <a:gd name="T101" fmla="*/ 1047 h 1588"/>
                    <a:gd name="T102" fmla="*/ 2578 w 3943"/>
                    <a:gd name="T103" fmla="*/ 1174 h 1588"/>
                    <a:gd name="T104" fmla="*/ 2751 w 3943"/>
                    <a:gd name="T105" fmla="*/ 1120 h 1588"/>
                    <a:gd name="T106" fmla="*/ 2664 w 3943"/>
                    <a:gd name="T107" fmla="*/ 935 h 1588"/>
                    <a:gd name="T108" fmla="*/ 2955 w 3943"/>
                    <a:gd name="T109" fmla="*/ 788 h 1588"/>
                    <a:gd name="T110" fmla="*/ 3183 w 3943"/>
                    <a:gd name="T111" fmla="*/ 707 h 1588"/>
                    <a:gd name="T112" fmla="*/ 3342 w 3943"/>
                    <a:gd name="T113" fmla="*/ 680 h 1588"/>
                    <a:gd name="T114" fmla="*/ 3183 w 3943"/>
                    <a:gd name="T115" fmla="*/ 894 h 1588"/>
                    <a:gd name="T116" fmla="*/ 3265 w 3943"/>
                    <a:gd name="T117" fmla="*/ 958 h 1588"/>
                    <a:gd name="T118" fmla="*/ 3400 w 3943"/>
                    <a:gd name="T119" fmla="*/ 751 h 1588"/>
                    <a:gd name="T120" fmla="*/ 3655 w 3943"/>
                    <a:gd name="T121" fmla="*/ 641 h 1588"/>
                    <a:gd name="T122" fmla="*/ 3736 w 3943"/>
                    <a:gd name="T123" fmla="*/ 531 h 1588"/>
                    <a:gd name="T124" fmla="*/ 3917 w 3943"/>
                    <a:gd name="T125" fmla="*/ 479 h 1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943" h="1588">
                      <a:moveTo>
                        <a:pt x="3917" y="479"/>
                      </a:moveTo>
                      <a:lnTo>
                        <a:pt x="3917" y="479"/>
                      </a:lnTo>
                      <a:lnTo>
                        <a:pt x="3910" y="477"/>
                      </a:lnTo>
                      <a:lnTo>
                        <a:pt x="3902" y="474"/>
                      </a:lnTo>
                      <a:lnTo>
                        <a:pt x="3887" y="472"/>
                      </a:lnTo>
                      <a:lnTo>
                        <a:pt x="3872" y="471"/>
                      </a:lnTo>
                      <a:lnTo>
                        <a:pt x="3856" y="470"/>
                      </a:lnTo>
                      <a:lnTo>
                        <a:pt x="3841" y="469"/>
                      </a:lnTo>
                      <a:lnTo>
                        <a:pt x="3826" y="467"/>
                      </a:lnTo>
                      <a:lnTo>
                        <a:pt x="3818" y="465"/>
                      </a:lnTo>
                      <a:lnTo>
                        <a:pt x="3812" y="463"/>
                      </a:lnTo>
                      <a:lnTo>
                        <a:pt x="3806" y="459"/>
                      </a:lnTo>
                      <a:lnTo>
                        <a:pt x="3800" y="455"/>
                      </a:lnTo>
                      <a:lnTo>
                        <a:pt x="3800" y="455"/>
                      </a:lnTo>
                      <a:lnTo>
                        <a:pt x="3791" y="449"/>
                      </a:lnTo>
                      <a:lnTo>
                        <a:pt x="3781" y="444"/>
                      </a:lnTo>
                      <a:lnTo>
                        <a:pt x="3770" y="439"/>
                      </a:lnTo>
                      <a:lnTo>
                        <a:pt x="3761" y="434"/>
                      </a:lnTo>
                      <a:lnTo>
                        <a:pt x="3753" y="429"/>
                      </a:lnTo>
                      <a:lnTo>
                        <a:pt x="3750" y="425"/>
                      </a:lnTo>
                      <a:lnTo>
                        <a:pt x="3748" y="422"/>
                      </a:lnTo>
                      <a:lnTo>
                        <a:pt x="3745" y="417"/>
                      </a:lnTo>
                      <a:lnTo>
                        <a:pt x="3745" y="412"/>
                      </a:lnTo>
                      <a:lnTo>
                        <a:pt x="3745" y="406"/>
                      </a:lnTo>
                      <a:lnTo>
                        <a:pt x="3746" y="399"/>
                      </a:lnTo>
                      <a:lnTo>
                        <a:pt x="3746" y="399"/>
                      </a:lnTo>
                      <a:lnTo>
                        <a:pt x="3723" y="391"/>
                      </a:lnTo>
                      <a:lnTo>
                        <a:pt x="3699" y="384"/>
                      </a:lnTo>
                      <a:lnTo>
                        <a:pt x="3675" y="380"/>
                      </a:lnTo>
                      <a:lnTo>
                        <a:pt x="3650" y="376"/>
                      </a:lnTo>
                      <a:lnTo>
                        <a:pt x="3601" y="368"/>
                      </a:lnTo>
                      <a:lnTo>
                        <a:pt x="3576" y="364"/>
                      </a:lnTo>
                      <a:lnTo>
                        <a:pt x="3551" y="358"/>
                      </a:lnTo>
                      <a:lnTo>
                        <a:pt x="3551" y="358"/>
                      </a:lnTo>
                      <a:lnTo>
                        <a:pt x="3545" y="356"/>
                      </a:lnTo>
                      <a:lnTo>
                        <a:pt x="3538" y="353"/>
                      </a:lnTo>
                      <a:lnTo>
                        <a:pt x="3526" y="346"/>
                      </a:lnTo>
                      <a:lnTo>
                        <a:pt x="3526" y="346"/>
                      </a:lnTo>
                      <a:lnTo>
                        <a:pt x="3521" y="345"/>
                      </a:lnTo>
                      <a:lnTo>
                        <a:pt x="3516" y="343"/>
                      </a:lnTo>
                      <a:lnTo>
                        <a:pt x="3511" y="343"/>
                      </a:lnTo>
                      <a:lnTo>
                        <a:pt x="3506" y="343"/>
                      </a:lnTo>
                      <a:lnTo>
                        <a:pt x="3502" y="345"/>
                      </a:lnTo>
                      <a:lnTo>
                        <a:pt x="3498" y="347"/>
                      </a:lnTo>
                      <a:lnTo>
                        <a:pt x="3492" y="353"/>
                      </a:lnTo>
                      <a:lnTo>
                        <a:pt x="3485" y="361"/>
                      </a:lnTo>
                      <a:lnTo>
                        <a:pt x="3481" y="368"/>
                      </a:lnTo>
                      <a:lnTo>
                        <a:pt x="3478" y="379"/>
                      </a:lnTo>
                      <a:lnTo>
                        <a:pt x="3478" y="389"/>
                      </a:lnTo>
                      <a:lnTo>
                        <a:pt x="3478" y="389"/>
                      </a:lnTo>
                      <a:lnTo>
                        <a:pt x="3473" y="390"/>
                      </a:lnTo>
                      <a:lnTo>
                        <a:pt x="3470" y="391"/>
                      </a:lnTo>
                      <a:lnTo>
                        <a:pt x="3462" y="395"/>
                      </a:lnTo>
                      <a:lnTo>
                        <a:pt x="3459" y="396"/>
                      </a:lnTo>
                      <a:lnTo>
                        <a:pt x="3455" y="397"/>
                      </a:lnTo>
                      <a:lnTo>
                        <a:pt x="3453" y="396"/>
                      </a:lnTo>
                      <a:lnTo>
                        <a:pt x="3450" y="394"/>
                      </a:lnTo>
                      <a:lnTo>
                        <a:pt x="3450" y="394"/>
                      </a:lnTo>
                      <a:lnTo>
                        <a:pt x="3444" y="384"/>
                      </a:lnTo>
                      <a:lnTo>
                        <a:pt x="3437" y="378"/>
                      </a:lnTo>
                      <a:lnTo>
                        <a:pt x="3429" y="372"/>
                      </a:lnTo>
                      <a:lnTo>
                        <a:pt x="3421" y="368"/>
                      </a:lnTo>
                      <a:lnTo>
                        <a:pt x="3412" y="366"/>
                      </a:lnTo>
                      <a:lnTo>
                        <a:pt x="3404" y="365"/>
                      </a:lnTo>
                      <a:lnTo>
                        <a:pt x="3395" y="365"/>
                      </a:lnTo>
                      <a:lnTo>
                        <a:pt x="3385" y="366"/>
                      </a:lnTo>
                      <a:lnTo>
                        <a:pt x="3367" y="368"/>
                      </a:lnTo>
                      <a:lnTo>
                        <a:pt x="3347" y="372"/>
                      </a:lnTo>
                      <a:lnTo>
                        <a:pt x="3329" y="375"/>
                      </a:lnTo>
                      <a:lnTo>
                        <a:pt x="3320" y="376"/>
                      </a:lnTo>
                      <a:lnTo>
                        <a:pt x="3311" y="376"/>
                      </a:lnTo>
                      <a:lnTo>
                        <a:pt x="3311" y="376"/>
                      </a:lnTo>
                      <a:lnTo>
                        <a:pt x="3303" y="375"/>
                      </a:lnTo>
                      <a:lnTo>
                        <a:pt x="3295" y="373"/>
                      </a:lnTo>
                      <a:lnTo>
                        <a:pt x="3277" y="370"/>
                      </a:lnTo>
                      <a:lnTo>
                        <a:pt x="3277" y="370"/>
                      </a:lnTo>
                      <a:lnTo>
                        <a:pt x="3274" y="368"/>
                      </a:lnTo>
                      <a:lnTo>
                        <a:pt x="3272" y="366"/>
                      </a:lnTo>
                      <a:lnTo>
                        <a:pt x="3271" y="361"/>
                      </a:lnTo>
                      <a:lnTo>
                        <a:pt x="3270" y="358"/>
                      </a:lnTo>
                      <a:lnTo>
                        <a:pt x="3268" y="356"/>
                      </a:lnTo>
                      <a:lnTo>
                        <a:pt x="3265" y="354"/>
                      </a:lnTo>
                      <a:lnTo>
                        <a:pt x="3262" y="354"/>
                      </a:lnTo>
                      <a:lnTo>
                        <a:pt x="3262" y="354"/>
                      </a:lnTo>
                      <a:lnTo>
                        <a:pt x="3263" y="339"/>
                      </a:lnTo>
                      <a:lnTo>
                        <a:pt x="3262" y="332"/>
                      </a:lnTo>
                      <a:lnTo>
                        <a:pt x="3261" y="325"/>
                      </a:lnTo>
                      <a:lnTo>
                        <a:pt x="3260" y="320"/>
                      </a:lnTo>
                      <a:lnTo>
                        <a:pt x="3256" y="314"/>
                      </a:lnTo>
                      <a:lnTo>
                        <a:pt x="3252" y="309"/>
                      </a:lnTo>
                      <a:lnTo>
                        <a:pt x="3246" y="306"/>
                      </a:lnTo>
                      <a:lnTo>
                        <a:pt x="3246" y="306"/>
                      </a:lnTo>
                      <a:lnTo>
                        <a:pt x="3241" y="305"/>
                      </a:lnTo>
                      <a:lnTo>
                        <a:pt x="3236" y="305"/>
                      </a:lnTo>
                      <a:lnTo>
                        <a:pt x="3229" y="305"/>
                      </a:lnTo>
                      <a:lnTo>
                        <a:pt x="3223" y="306"/>
                      </a:lnTo>
                      <a:lnTo>
                        <a:pt x="3211" y="309"/>
                      </a:lnTo>
                      <a:lnTo>
                        <a:pt x="3198" y="314"/>
                      </a:lnTo>
                      <a:lnTo>
                        <a:pt x="3131" y="331"/>
                      </a:lnTo>
                      <a:lnTo>
                        <a:pt x="3131" y="331"/>
                      </a:lnTo>
                      <a:lnTo>
                        <a:pt x="3129" y="329"/>
                      </a:lnTo>
                      <a:lnTo>
                        <a:pt x="3128" y="326"/>
                      </a:lnTo>
                      <a:lnTo>
                        <a:pt x="3124" y="325"/>
                      </a:lnTo>
                      <a:lnTo>
                        <a:pt x="3121" y="325"/>
                      </a:lnTo>
                      <a:lnTo>
                        <a:pt x="3121" y="325"/>
                      </a:lnTo>
                      <a:lnTo>
                        <a:pt x="3122" y="321"/>
                      </a:lnTo>
                      <a:lnTo>
                        <a:pt x="3122" y="317"/>
                      </a:lnTo>
                      <a:lnTo>
                        <a:pt x="3121" y="316"/>
                      </a:lnTo>
                      <a:lnTo>
                        <a:pt x="3121" y="316"/>
                      </a:lnTo>
                      <a:lnTo>
                        <a:pt x="3116" y="315"/>
                      </a:lnTo>
                      <a:lnTo>
                        <a:pt x="3112" y="314"/>
                      </a:lnTo>
                      <a:lnTo>
                        <a:pt x="3102" y="313"/>
                      </a:lnTo>
                      <a:lnTo>
                        <a:pt x="3091" y="314"/>
                      </a:lnTo>
                      <a:lnTo>
                        <a:pt x="3081" y="315"/>
                      </a:lnTo>
                      <a:lnTo>
                        <a:pt x="3072" y="316"/>
                      </a:lnTo>
                      <a:lnTo>
                        <a:pt x="3063" y="317"/>
                      </a:lnTo>
                      <a:lnTo>
                        <a:pt x="3054" y="316"/>
                      </a:lnTo>
                      <a:lnTo>
                        <a:pt x="3049" y="314"/>
                      </a:lnTo>
                      <a:lnTo>
                        <a:pt x="3046" y="313"/>
                      </a:lnTo>
                      <a:lnTo>
                        <a:pt x="3046" y="313"/>
                      </a:lnTo>
                      <a:lnTo>
                        <a:pt x="3040" y="309"/>
                      </a:lnTo>
                      <a:lnTo>
                        <a:pt x="3036" y="308"/>
                      </a:lnTo>
                      <a:lnTo>
                        <a:pt x="3027" y="307"/>
                      </a:lnTo>
                      <a:lnTo>
                        <a:pt x="3016" y="307"/>
                      </a:lnTo>
                      <a:lnTo>
                        <a:pt x="3006" y="309"/>
                      </a:lnTo>
                      <a:lnTo>
                        <a:pt x="2997" y="310"/>
                      </a:lnTo>
                      <a:lnTo>
                        <a:pt x="2988" y="310"/>
                      </a:lnTo>
                      <a:lnTo>
                        <a:pt x="2983" y="310"/>
                      </a:lnTo>
                      <a:lnTo>
                        <a:pt x="2979" y="309"/>
                      </a:lnTo>
                      <a:lnTo>
                        <a:pt x="2975" y="307"/>
                      </a:lnTo>
                      <a:lnTo>
                        <a:pt x="2972" y="304"/>
                      </a:lnTo>
                      <a:lnTo>
                        <a:pt x="2972" y="304"/>
                      </a:lnTo>
                      <a:lnTo>
                        <a:pt x="2970" y="300"/>
                      </a:lnTo>
                      <a:lnTo>
                        <a:pt x="2971" y="298"/>
                      </a:lnTo>
                      <a:lnTo>
                        <a:pt x="2972" y="295"/>
                      </a:lnTo>
                      <a:lnTo>
                        <a:pt x="2974" y="291"/>
                      </a:lnTo>
                      <a:lnTo>
                        <a:pt x="2980" y="283"/>
                      </a:lnTo>
                      <a:lnTo>
                        <a:pt x="2982" y="280"/>
                      </a:lnTo>
                      <a:lnTo>
                        <a:pt x="2983" y="275"/>
                      </a:lnTo>
                      <a:lnTo>
                        <a:pt x="2983" y="275"/>
                      </a:lnTo>
                      <a:lnTo>
                        <a:pt x="2982" y="273"/>
                      </a:lnTo>
                      <a:lnTo>
                        <a:pt x="2980" y="270"/>
                      </a:lnTo>
                      <a:lnTo>
                        <a:pt x="2978" y="267"/>
                      </a:lnTo>
                      <a:lnTo>
                        <a:pt x="2974" y="266"/>
                      </a:lnTo>
                      <a:lnTo>
                        <a:pt x="2974" y="266"/>
                      </a:lnTo>
                      <a:lnTo>
                        <a:pt x="2962" y="267"/>
                      </a:lnTo>
                      <a:lnTo>
                        <a:pt x="2956" y="267"/>
                      </a:lnTo>
                      <a:lnTo>
                        <a:pt x="2951" y="266"/>
                      </a:lnTo>
                      <a:lnTo>
                        <a:pt x="2947" y="265"/>
                      </a:lnTo>
                      <a:lnTo>
                        <a:pt x="2943" y="262"/>
                      </a:lnTo>
                      <a:lnTo>
                        <a:pt x="2938" y="258"/>
                      </a:lnTo>
                      <a:lnTo>
                        <a:pt x="2933" y="252"/>
                      </a:lnTo>
                      <a:lnTo>
                        <a:pt x="2933" y="252"/>
                      </a:lnTo>
                      <a:lnTo>
                        <a:pt x="2930" y="250"/>
                      </a:lnTo>
                      <a:lnTo>
                        <a:pt x="2926" y="249"/>
                      </a:lnTo>
                      <a:lnTo>
                        <a:pt x="2922" y="250"/>
                      </a:lnTo>
                      <a:lnTo>
                        <a:pt x="2917" y="251"/>
                      </a:lnTo>
                      <a:lnTo>
                        <a:pt x="2907" y="255"/>
                      </a:lnTo>
                      <a:lnTo>
                        <a:pt x="2901" y="256"/>
                      </a:lnTo>
                      <a:lnTo>
                        <a:pt x="2896" y="255"/>
                      </a:lnTo>
                      <a:lnTo>
                        <a:pt x="2896" y="255"/>
                      </a:lnTo>
                      <a:lnTo>
                        <a:pt x="2897" y="270"/>
                      </a:lnTo>
                      <a:lnTo>
                        <a:pt x="2897" y="276"/>
                      </a:lnTo>
                      <a:lnTo>
                        <a:pt x="2896" y="283"/>
                      </a:lnTo>
                      <a:lnTo>
                        <a:pt x="2893" y="290"/>
                      </a:lnTo>
                      <a:lnTo>
                        <a:pt x="2891" y="296"/>
                      </a:lnTo>
                      <a:lnTo>
                        <a:pt x="2887" y="300"/>
                      </a:lnTo>
                      <a:lnTo>
                        <a:pt x="2881" y="304"/>
                      </a:lnTo>
                      <a:lnTo>
                        <a:pt x="2881" y="304"/>
                      </a:lnTo>
                      <a:lnTo>
                        <a:pt x="2874" y="306"/>
                      </a:lnTo>
                      <a:lnTo>
                        <a:pt x="2867" y="307"/>
                      </a:lnTo>
                      <a:lnTo>
                        <a:pt x="2862" y="307"/>
                      </a:lnTo>
                      <a:lnTo>
                        <a:pt x="2856" y="305"/>
                      </a:lnTo>
                      <a:lnTo>
                        <a:pt x="2851" y="301"/>
                      </a:lnTo>
                      <a:lnTo>
                        <a:pt x="2848" y="296"/>
                      </a:lnTo>
                      <a:lnTo>
                        <a:pt x="2847" y="289"/>
                      </a:lnTo>
                      <a:lnTo>
                        <a:pt x="2848" y="281"/>
                      </a:lnTo>
                      <a:lnTo>
                        <a:pt x="2848" y="281"/>
                      </a:lnTo>
                      <a:lnTo>
                        <a:pt x="2849" y="278"/>
                      </a:lnTo>
                      <a:lnTo>
                        <a:pt x="2851" y="276"/>
                      </a:lnTo>
                      <a:lnTo>
                        <a:pt x="2854" y="275"/>
                      </a:lnTo>
                      <a:lnTo>
                        <a:pt x="2857" y="275"/>
                      </a:lnTo>
                      <a:lnTo>
                        <a:pt x="2857" y="275"/>
                      </a:lnTo>
                      <a:lnTo>
                        <a:pt x="2858" y="268"/>
                      </a:lnTo>
                      <a:lnTo>
                        <a:pt x="2857" y="260"/>
                      </a:lnTo>
                      <a:lnTo>
                        <a:pt x="2855" y="254"/>
                      </a:lnTo>
                      <a:lnTo>
                        <a:pt x="2851" y="248"/>
                      </a:lnTo>
                      <a:lnTo>
                        <a:pt x="2847" y="243"/>
                      </a:lnTo>
                      <a:lnTo>
                        <a:pt x="2843" y="240"/>
                      </a:lnTo>
                      <a:lnTo>
                        <a:pt x="2839" y="239"/>
                      </a:lnTo>
                      <a:lnTo>
                        <a:pt x="2835" y="240"/>
                      </a:lnTo>
                      <a:lnTo>
                        <a:pt x="2835" y="240"/>
                      </a:lnTo>
                      <a:lnTo>
                        <a:pt x="2830" y="242"/>
                      </a:lnTo>
                      <a:lnTo>
                        <a:pt x="2825" y="245"/>
                      </a:lnTo>
                      <a:lnTo>
                        <a:pt x="2821" y="246"/>
                      </a:lnTo>
                      <a:lnTo>
                        <a:pt x="2815" y="246"/>
                      </a:lnTo>
                      <a:lnTo>
                        <a:pt x="2806" y="243"/>
                      </a:lnTo>
                      <a:lnTo>
                        <a:pt x="2797" y="240"/>
                      </a:lnTo>
                      <a:lnTo>
                        <a:pt x="2788" y="235"/>
                      </a:lnTo>
                      <a:lnTo>
                        <a:pt x="2779" y="232"/>
                      </a:lnTo>
                      <a:lnTo>
                        <a:pt x="2769" y="230"/>
                      </a:lnTo>
                      <a:lnTo>
                        <a:pt x="2764" y="231"/>
                      </a:lnTo>
                      <a:lnTo>
                        <a:pt x="2759" y="231"/>
                      </a:lnTo>
                      <a:lnTo>
                        <a:pt x="2759" y="231"/>
                      </a:lnTo>
                      <a:lnTo>
                        <a:pt x="2758" y="232"/>
                      </a:lnTo>
                      <a:lnTo>
                        <a:pt x="2758" y="233"/>
                      </a:lnTo>
                      <a:lnTo>
                        <a:pt x="2759" y="234"/>
                      </a:lnTo>
                      <a:lnTo>
                        <a:pt x="2762" y="235"/>
                      </a:lnTo>
                      <a:lnTo>
                        <a:pt x="2762" y="235"/>
                      </a:lnTo>
                      <a:lnTo>
                        <a:pt x="2764" y="235"/>
                      </a:lnTo>
                      <a:lnTo>
                        <a:pt x="2764" y="235"/>
                      </a:lnTo>
                      <a:lnTo>
                        <a:pt x="2762" y="235"/>
                      </a:lnTo>
                      <a:lnTo>
                        <a:pt x="2762" y="235"/>
                      </a:lnTo>
                      <a:lnTo>
                        <a:pt x="2749" y="234"/>
                      </a:lnTo>
                      <a:lnTo>
                        <a:pt x="2747" y="234"/>
                      </a:lnTo>
                      <a:lnTo>
                        <a:pt x="2744" y="235"/>
                      </a:lnTo>
                      <a:lnTo>
                        <a:pt x="2742" y="238"/>
                      </a:lnTo>
                      <a:lnTo>
                        <a:pt x="2741" y="240"/>
                      </a:lnTo>
                      <a:lnTo>
                        <a:pt x="2741" y="240"/>
                      </a:lnTo>
                      <a:lnTo>
                        <a:pt x="2739" y="246"/>
                      </a:lnTo>
                      <a:lnTo>
                        <a:pt x="2739" y="251"/>
                      </a:lnTo>
                      <a:lnTo>
                        <a:pt x="2739" y="264"/>
                      </a:lnTo>
                      <a:lnTo>
                        <a:pt x="2740" y="289"/>
                      </a:lnTo>
                      <a:lnTo>
                        <a:pt x="2740" y="299"/>
                      </a:lnTo>
                      <a:lnTo>
                        <a:pt x="2738" y="304"/>
                      </a:lnTo>
                      <a:lnTo>
                        <a:pt x="2737" y="306"/>
                      </a:lnTo>
                      <a:lnTo>
                        <a:pt x="2733" y="308"/>
                      </a:lnTo>
                      <a:lnTo>
                        <a:pt x="2729" y="309"/>
                      </a:lnTo>
                      <a:lnTo>
                        <a:pt x="2723" y="309"/>
                      </a:lnTo>
                      <a:lnTo>
                        <a:pt x="2716" y="307"/>
                      </a:lnTo>
                      <a:lnTo>
                        <a:pt x="2716" y="307"/>
                      </a:lnTo>
                      <a:lnTo>
                        <a:pt x="2713" y="307"/>
                      </a:lnTo>
                      <a:lnTo>
                        <a:pt x="2709" y="307"/>
                      </a:lnTo>
                      <a:lnTo>
                        <a:pt x="2700" y="308"/>
                      </a:lnTo>
                      <a:lnTo>
                        <a:pt x="2697" y="307"/>
                      </a:lnTo>
                      <a:lnTo>
                        <a:pt x="2693" y="305"/>
                      </a:lnTo>
                      <a:lnTo>
                        <a:pt x="2691" y="301"/>
                      </a:lnTo>
                      <a:lnTo>
                        <a:pt x="2691" y="296"/>
                      </a:lnTo>
                      <a:lnTo>
                        <a:pt x="2691" y="296"/>
                      </a:lnTo>
                      <a:lnTo>
                        <a:pt x="2682" y="295"/>
                      </a:lnTo>
                      <a:lnTo>
                        <a:pt x="2673" y="292"/>
                      </a:lnTo>
                      <a:lnTo>
                        <a:pt x="2665" y="289"/>
                      </a:lnTo>
                      <a:lnTo>
                        <a:pt x="2657" y="285"/>
                      </a:lnTo>
                      <a:lnTo>
                        <a:pt x="2649" y="282"/>
                      </a:lnTo>
                      <a:lnTo>
                        <a:pt x="2642" y="280"/>
                      </a:lnTo>
                      <a:lnTo>
                        <a:pt x="2635" y="279"/>
                      </a:lnTo>
                      <a:lnTo>
                        <a:pt x="2632" y="279"/>
                      </a:lnTo>
                      <a:lnTo>
                        <a:pt x="2628" y="280"/>
                      </a:lnTo>
                      <a:lnTo>
                        <a:pt x="2628" y="280"/>
                      </a:lnTo>
                      <a:lnTo>
                        <a:pt x="2622" y="282"/>
                      </a:lnTo>
                      <a:lnTo>
                        <a:pt x="2615" y="283"/>
                      </a:lnTo>
                      <a:lnTo>
                        <a:pt x="2607" y="283"/>
                      </a:lnTo>
                      <a:lnTo>
                        <a:pt x="2601" y="282"/>
                      </a:lnTo>
                      <a:lnTo>
                        <a:pt x="2588" y="280"/>
                      </a:lnTo>
                      <a:lnTo>
                        <a:pt x="2581" y="281"/>
                      </a:lnTo>
                      <a:lnTo>
                        <a:pt x="2574" y="283"/>
                      </a:lnTo>
                      <a:lnTo>
                        <a:pt x="2574" y="283"/>
                      </a:lnTo>
                      <a:lnTo>
                        <a:pt x="2570" y="284"/>
                      </a:lnTo>
                      <a:lnTo>
                        <a:pt x="2568" y="288"/>
                      </a:lnTo>
                      <a:lnTo>
                        <a:pt x="2566" y="292"/>
                      </a:lnTo>
                      <a:lnTo>
                        <a:pt x="2565" y="297"/>
                      </a:lnTo>
                      <a:lnTo>
                        <a:pt x="2564" y="306"/>
                      </a:lnTo>
                      <a:lnTo>
                        <a:pt x="2563" y="310"/>
                      </a:lnTo>
                      <a:lnTo>
                        <a:pt x="2560" y="314"/>
                      </a:lnTo>
                      <a:lnTo>
                        <a:pt x="2560" y="314"/>
                      </a:lnTo>
                      <a:lnTo>
                        <a:pt x="2557" y="321"/>
                      </a:lnTo>
                      <a:lnTo>
                        <a:pt x="2551" y="326"/>
                      </a:lnTo>
                      <a:lnTo>
                        <a:pt x="2545" y="331"/>
                      </a:lnTo>
                      <a:lnTo>
                        <a:pt x="2539" y="334"/>
                      </a:lnTo>
                      <a:lnTo>
                        <a:pt x="2531" y="337"/>
                      </a:lnTo>
                      <a:lnTo>
                        <a:pt x="2524" y="338"/>
                      </a:lnTo>
                      <a:lnTo>
                        <a:pt x="2517" y="337"/>
                      </a:lnTo>
                      <a:lnTo>
                        <a:pt x="2511" y="333"/>
                      </a:lnTo>
                      <a:lnTo>
                        <a:pt x="2511" y="333"/>
                      </a:lnTo>
                      <a:lnTo>
                        <a:pt x="2502" y="324"/>
                      </a:lnTo>
                      <a:lnTo>
                        <a:pt x="2498" y="320"/>
                      </a:lnTo>
                      <a:lnTo>
                        <a:pt x="2493" y="314"/>
                      </a:lnTo>
                      <a:lnTo>
                        <a:pt x="2489" y="307"/>
                      </a:lnTo>
                      <a:lnTo>
                        <a:pt x="2486" y="300"/>
                      </a:lnTo>
                      <a:lnTo>
                        <a:pt x="2485" y="293"/>
                      </a:lnTo>
                      <a:lnTo>
                        <a:pt x="2485" y="285"/>
                      </a:lnTo>
                      <a:lnTo>
                        <a:pt x="2485" y="285"/>
                      </a:lnTo>
                      <a:lnTo>
                        <a:pt x="2486" y="283"/>
                      </a:lnTo>
                      <a:lnTo>
                        <a:pt x="2489" y="281"/>
                      </a:lnTo>
                      <a:lnTo>
                        <a:pt x="2491" y="280"/>
                      </a:lnTo>
                      <a:lnTo>
                        <a:pt x="2494" y="281"/>
                      </a:lnTo>
                      <a:lnTo>
                        <a:pt x="2494" y="281"/>
                      </a:lnTo>
                      <a:lnTo>
                        <a:pt x="2495" y="273"/>
                      </a:lnTo>
                      <a:lnTo>
                        <a:pt x="2494" y="270"/>
                      </a:lnTo>
                      <a:lnTo>
                        <a:pt x="2494" y="265"/>
                      </a:lnTo>
                      <a:lnTo>
                        <a:pt x="2494" y="265"/>
                      </a:lnTo>
                      <a:lnTo>
                        <a:pt x="2492" y="262"/>
                      </a:lnTo>
                      <a:lnTo>
                        <a:pt x="2487" y="258"/>
                      </a:lnTo>
                      <a:lnTo>
                        <a:pt x="2479" y="255"/>
                      </a:lnTo>
                      <a:lnTo>
                        <a:pt x="2472" y="251"/>
                      </a:lnTo>
                      <a:lnTo>
                        <a:pt x="2469" y="248"/>
                      </a:lnTo>
                      <a:lnTo>
                        <a:pt x="2467" y="245"/>
                      </a:lnTo>
                      <a:lnTo>
                        <a:pt x="2467" y="245"/>
                      </a:lnTo>
                      <a:lnTo>
                        <a:pt x="2464" y="233"/>
                      </a:lnTo>
                      <a:lnTo>
                        <a:pt x="2461" y="229"/>
                      </a:lnTo>
                      <a:lnTo>
                        <a:pt x="2460" y="227"/>
                      </a:lnTo>
                      <a:lnTo>
                        <a:pt x="2460" y="227"/>
                      </a:lnTo>
                      <a:lnTo>
                        <a:pt x="2450" y="226"/>
                      </a:lnTo>
                      <a:lnTo>
                        <a:pt x="2441" y="224"/>
                      </a:lnTo>
                      <a:lnTo>
                        <a:pt x="2423" y="220"/>
                      </a:lnTo>
                      <a:lnTo>
                        <a:pt x="2404" y="215"/>
                      </a:lnTo>
                      <a:lnTo>
                        <a:pt x="2396" y="214"/>
                      </a:lnTo>
                      <a:lnTo>
                        <a:pt x="2387" y="214"/>
                      </a:lnTo>
                      <a:lnTo>
                        <a:pt x="2387" y="214"/>
                      </a:lnTo>
                      <a:lnTo>
                        <a:pt x="2375" y="214"/>
                      </a:lnTo>
                      <a:lnTo>
                        <a:pt x="2368" y="214"/>
                      </a:lnTo>
                      <a:lnTo>
                        <a:pt x="2362" y="214"/>
                      </a:lnTo>
                      <a:lnTo>
                        <a:pt x="2362" y="214"/>
                      </a:lnTo>
                      <a:lnTo>
                        <a:pt x="2358" y="212"/>
                      </a:lnTo>
                      <a:lnTo>
                        <a:pt x="2353" y="208"/>
                      </a:lnTo>
                      <a:lnTo>
                        <a:pt x="2348" y="206"/>
                      </a:lnTo>
                      <a:lnTo>
                        <a:pt x="2345" y="206"/>
                      </a:lnTo>
                      <a:lnTo>
                        <a:pt x="2343" y="206"/>
                      </a:lnTo>
                      <a:lnTo>
                        <a:pt x="2343" y="206"/>
                      </a:lnTo>
                      <a:lnTo>
                        <a:pt x="2338" y="208"/>
                      </a:lnTo>
                      <a:lnTo>
                        <a:pt x="2333" y="212"/>
                      </a:lnTo>
                      <a:lnTo>
                        <a:pt x="2328" y="216"/>
                      </a:lnTo>
                      <a:lnTo>
                        <a:pt x="2325" y="222"/>
                      </a:lnTo>
                      <a:lnTo>
                        <a:pt x="2323" y="227"/>
                      </a:lnTo>
                      <a:lnTo>
                        <a:pt x="2323" y="233"/>
                      </a:lnTo>
                      <a:lnTo>
                        <a:pt x="2324" y="239"/>
                      </a:lnTo>
                      <a:lnTo>
                        <a:pt x="2328" y="246"/>
                      </a:lnTo>
                      <a:lnTo>
                        <a:pt x="2328" y="246"/>
                      </a:lnTo>
                      <a:lnTo>
                        <a:pt x="2316" y="247"/>
                      </a:lnTo>
                      <a:lnTo>
                        <a:pt x="2303" y="249"/>
                      </a:lnTo>
                      <a:lnTo>
                        <a:pt x="2292" y="251"/>
                      </a:lnTo>
                      <a:lnTo>
                        <a:pt x="2285" y="251"/>
                      </a:lnTo>
                      <a:lnTo>
                        <a:pt x="2279" y="249"/>
                      </a:lnTo>
                      <a:lnTo>
                        <a:pt x="2279" y="249"/>
                      </a:lnTo>
                      <a:lnTo>
                        <a:pt x="2270" y="246"/>
                      </a:lnTo>
                      <a:lnTo>
                        <a:pt x="2261" y="241"/>
                      </a:lnTo>
                      <a:lnTo>
                        <a:pt x="2254" y="237"/>
                      </a:lnTo>
                      <a:lnTo>
                        <a:pt x="2247" y="232"/>
                      </a:lnTo>
                      <a:lnTo>
                        <a:pt x="2247" y="232"/>
                      </a:lnTo>
                      <a:lnTo>
                        <a:pt x="2235" y="221"/>
                      </a:lnTo>
                      <a:lnTo>
                        <a:pt x="2221" y="209"/>
                      </a:lnTo>
                      <a:lnTo>
                        <a:pt x="2209" y="200"/>
                      </a:lnTo>
                      <a:lnTo>
                        <a:pt x="2202" y="196"/>
                      </a:lnTo>
                      <a:lnTo>
                        <a:pt x="2195" y="192"/>
                      </a:lnTo>
                      <a:lnTo>
                        <a:pt x="2195" y="192"/>
                      </a:lnTo>
                      <a:lnTo>
                        <a:pt x="2189" y="191"/>
                      </a:lnTo>
                      <a:lnTo>
                        <a:pt x="2184" y="190"/>
                      </a:lnTo>
                      <a:lnTo>
                        <a:pt x="2174" y="191"/>
                      </a:lnTo>
                      <a:lnTo>
                        <a:pt x="2163" y="192"/>
                      </a:lnTo>
                      <a:lnTo>
                        <a:pt x="2152" y="196"/>
                      </a:lnTo>
                      <a:lnTo>
                        <a:pt x="2141" y="199"/>
                      </a:lnTo>
                      <a:lnTo>
                        <a:pt x="2130" y="201"/>
                      </a:lnTo>
                      <a:lnTo>
                        <a:pt x="2119" y="202"/>
                      </a:lnTo>
                      <a:lnTo>
                        <a:pt x="2113" y="202"/>
                      </a:lnTo>
                      <a:lnTo>
                        <a:pt x="2109" y="201"/>
                      </a:lnTo>
                      <a:lnTo>
                        <a:pt x="2109" y="201"/>
                      </a:lnTo>
                      <a:lnTo>
                        <a:pt x="2095" y="198"/>
                      </a:lnTo>
                      <a:lnTo>
                        <a:pt x="2081" y="196"/>
                      </a:lnTo>
                      <a:lnTo>
                        <a:pt x="2075" y="194"/>
                      </a:lnTo>
                      <a:lnTo>
                        <a:pt x="2068" y="194"/>
                      </a:lnTo>
                      <a:lnTo>
                        <a:pt x="2061" y="196"/>
                      </a:lnTo>
                      <a:lnTo>
                        <a:pt x="2054" y="197"/>
                      </a:lnTo>
                      <a:lnTo>
                        <a:pt x="2054" y="197"/>
                      </a:lnTo>
                      <a:lnTo>
                        <a:pt x="2040" y="202"/>
                      </a:lnTo>
                      <a:lnTo>
                        <a:pt x="2027" y="209"/>
                      </a:lnTo>
                      <a:lnTo>
                        <a:pt x="2000" y="223"/>
                      </a:lnTo>
                      <a:lnTo>
                        <a:pt x="1986" y="229"/>
                      </a:lnTo>
                      <a:lnTo>
                        <a:pt x="1971" y="233"/>
                      </a:lnTo>
                      <a:lnTo>
                        <a:pt x="1964" y="233"/>
                      </a:lnTo>
                      <a:lnTo>
                        <a:pt x="1956" y="234"/>
                      </a:lnTo>
                      <a:lnTo>
                        <a:pt x="1950" y="233"/>
                      </a:lnTo>
                      <a:lnTo>
                        <a:pt x="1942" y="232"/>
                      </a:lnTo>
                      <a:lnTo>
                        <a:pt x="1942" y="232"/>
                      </a:lnTo>
                      <a:lnTo>
                        <a:pt x="1938" y="230"/>
                      </a:lnTo>
                      <a:lnTo>
                        <a:pt x="1935" y="226"/>
                      </a:lnTo>
                      <a:lnTo>
                        <a:pt x="1931" y="222"/>
                      </a:lnTo>
                      <a:lnTo>
                        <a:pt x="1928" y="216"/>
                      </a:lnTo>
                      <a:lnTo>
                        <a:pt x="1926" y="210"/>
                      </a:lnTo>
                      <a:lnTo>
                        <a:pt x="1926" y="206"/>
                      </a:lnTo>
                      <a:lnTo>
                        <a:pt x="1926" y="201"/>
                      </a:lnTo>
                      <a:lnTo>
                        <a:pt x="1929" y="198"/>
                      </a:lnTo>
                      <a:lnTo>
                        <a:pt x="1929" y="198"/>
                      </a:lnTo>
                      <a:lnTo>
                        <a:pt x="1943" y="191"/>
                      </a:lnTo>
                      <a:lnTo>
                        <a:pt x="1956" y="184"/>
                      </a:lnTo>
                      <a:lnTo>
                        <a:pt x="1963" y="181"/>
                      </a:lnTo>
                      <a:lnTo>
                        <a:pt x="1969" y="176"/>
                      </a:lnTo>
                      <a:lnTo>
                        <a:pt x="1976" y="172"/>
                      </a:lnTo>
                      <a:lnTo>
                        <a:pt x="1981" y="165"/>
                      </a:lnTo>
                      <a:lnTo>
                        <a:pt x="1981" y="165"/>
                      </a:lnTo>
                      <a:lnTo>
                        <a:pt x="1985" y="162"/>
                      </a:lnTo>
                      <a:lnTo>
                        <a:pt x="1989" y="159"/>
                      </a:lnTo>
                      <a:lnTo>
                        <a:pt x="1994" y="157"/>
                      </a:lnTo>
                      <a:lnTo>
                        <a:pt x="2000" y="157"/>
                      </a:lnTo>
                      <a:lnTo>
                        <a:pt x="2010" y="156"/>
                      </a:lnTo>
                      <a:lnTo>
                        <a:pt x="2014" y="155"/>
                      </a:lnTo>
                      <a:lnTo>
                        <a:pt x="2019" y="154"/>
                      </a:lnTo>
                      <a:lnTo>
                        <a:pt x="2019" y="154"/>
                      </a:lnTo>
                      <a:lnTo>
                        <a:pt x="2048" y="138"/>
                      </a:lnTo>
                      <a:lnTo>
                        <a:pt x="2076" y="121"/>
                      </a:lnTo>
                      <a:lnTo>
                        <a:pt x="2076" y="121"/>
                      </a:lnTo>
                      <a:lnTo>
                        <a:pt x="2080" y="116"/>
                      </a:lnTo>
                      <a:lnTo>
                        <a:pt x="2083" y="110"/>
                      </a:lnTo>
                      <a:lnTo>
                        <a:pt x="2085" y="105"/>
                      </a:lnTo>
                      <a:lnTo>
                        <a:pt x="2086" y="97"/>
                      </a:lnTo>
                      <a:lnTo>
                        <a:pt x="2086" y="90"/>
                      </a:lnTo>
                      <a:lnTo>
                        <a:pt x="2084" y="83"/>
                      </a:lnTo>
                      <a:lnTo>
                        <a:pt x="2081" y="76"/>
                      </a:lnTo>
                      <a:lnTo>
                        <a:pt x="2076" y="72"/>
                      </a:lnTo>
                      <a:lnTo>
                        <a:pt x="2076" y="72"/>
                      </a:lnTo>
                      <a:lnTo>
                        <a:pt x="2069" y="67"/>
                      </a:lnTo>
                      <a:lnTo>
                        <a:pt x="2061" y="63"/>
                      </a:lnTo>
                      <a:lnTo>
                        <a:pt x="2044" y="57"/>
                      </a:lnTo>
                      <a:lnTo>
                        <a:pt x="2027" y="52"/>
                      </a:lnTo>
                      <a:lnTo>
                        <a:pt x="2009" y="51"/>
                      </a:lnTo>
                      <a:lnTo>
                        <a:pt x="1990" y="50"/>
                      </a:lnTo>
                      <a:lnTo>
                        <a:pt x="1972" y="50"/>
                      </a:lnTo>
                      <a:lnTo>
                        <a:pt x="1936" y="49"/>
                      </a:lnTo>
                      <a:lnTo>
                        <a:pt x="1936" y="49"/>
                      </a:lnTo>
                      <a:lnTo>
                        <a:pt x="1934" y="49"/>
                      </a:lnTo>
                      <a:lnTo>
                        <a:pt x="1931" y="48"/>
                      </a:lnTo>
                      <a:lnTo>
                        <a:pt x="1929" y="43"/>
                      </a:lnTo>
                      <a:lnTo>
                        <a:pt x="1927" y="38"/>
                      </a:lnTo>
                      <a:lnTo>
                        <a:pt x="1926" y="30"/>
                      </a:lnTo>
                      <a:lnTo>
                        <a:pt x="1924" y="23"/>
                      </a:lnTo>
                      <a:lnTo>
                        <a:pt x="1923" y="15"/>
                      </a:lnTo>
                      <a:lnTo>
                        <a:pt x="1920" y="9"/>
                      </a:lnTo>
                      <a:lnTo>
                        <a:pt x="1918" y="8"/>
                      </a:lnTo>
                      <a:lnTo>
                        <a:pt x="1915" y="6"/>
                      </a:lnTo>
                      <a:lnTo>
                        <a:pt x="1915" y="6"/>
                      </a:lnTo>
                      <a:lnTo>
                        <a:pt x="1907" y="3"/>
                      </a:lnTo>
                      <a:lnTo>
                        <a:pt x="1899" y="1"/>
                      </a:lnTo>
                      <a:lnTo>
                        <a:pt x="1892" y="0"/>
                      </a:lnTo>
                      <a:lnTo>
                        <a:pt x="1884" y="0"/>
                      </a:lnTo>
                      <a:lnTo>
                        <a:pt x="1865" y="1"/>
                      </a:lnTo>
                      <a:lnTo>
                        <a:pt x="1848" y="5"/>
                      </a:lnTo>
                      <a:lnTo>
                        <a:pt x="1848" y="5"/>
                      </a:lnTo>
                      <a:lnTo>
                        <a:pt x="1848" y="7"/>
                      </a:lnTo>
                      <a:lnTo>
                        <a:pt x="1848" y="10"/>
                      </a:lnTo>
                      <a:lnTo>
                        <a:pt x="1848" y="15"/>
                      </a:lnTo>
                      <a:lnTo>
                        <a:pt x="1847" y="17"/>
                      </a:lnTo>
                      <a:lnTo>
                        <a:pt x="1847" y="17"/>
                      </a:lnTo>
                      <a:lnTo>
                        <a:pt x="1836" y="19"/>
                      </a:lnTo>
                      <a:lnTo>
                        <a:pt x="1826" y="24"/>
                      </a:lnTo>
                      <a:lnTo>
                        <a:pt x="1815" y="28"/>
                      </a:lnTo>
                      <a:lnTo>
                        <a:pt x="1805" y="34"/>
                      </a:lnTo>
                      <a:lnTo>
                        <a:pt x="1796" y="40"/>
                      </a:lnTo>
                      <a:lnTo>
                        <a:pt x="1789" y="48"/>
                      </a:lnTo>
                      <a:lnTo>
                        <a:pt x="1782" y="57"/>
                      </a:lnTo>
                      <a:lnTo>
                        <a:pt x="1777" y="68"/>
                      </a:lnTo>
                      <a:lnTo>
                        <a:pt x="1777" y="68"/>
                      </a:lnTo>
                      <a:lnTo>
                        <a:pt x="1776" y="72"/>
                      </a:lnTo>
                      <a:lnTo>
                        <a:pt x="1772" y="76"/>
                      </a:lnTo>
                      <a:lnTo>
                        <a:pt x="1770" y="78"/>
                      </a:lnTo>
                      <a:lnTo>
                        <a:pt x="1766" y="81"/>
                      </a:lnTo>
                      <a:lnTo>
                        <a:pt x="1758" y="83"/>
                      </a:lnTo>
                      <a:lnTo>
                        <a:pt x="1750" y="83"/>
                      </a:lnTo>
                      <a:lnTo>
                        <a:pt x="1741" y="82"/>
                      </a:lnTo>
                      <a:lnTo>
                        <a:pt x="1732" y="80"/>
                      </a:lnTo>
                      <a:lnTo>
                        <a:pt x="1715" y="74"/>
                      </a:lnTo>
                      <a:lnTo>
                        <a:pt x="1715" y="74"/>
                      </a:lnTo>
                      <a:lnTo>
                        <a:pt x="1717" y="75"/>
                      </a:lnTo>
                      <a:lnTo>
                        <a:pt x="1715" y="76"/>
                      </a:lnTo>
                      <a:lnTo>
                        <a:pt x="1705" y="77"/>
                      </a:lnTo>
                      <a:lnTo>
                        <a:pt x="1681" y="78"/>
                      </a:lnTo>
                      <a:lnTo>
                        <a:pt x="1681" y="78"/>
                      </a:lnTo>
                      <a:lnTo>
                        <a:pt x="1680" y="81"/>
                      </a:lnTo>
                      <a:lnTo>
                        <a:pt x="1679" y="81"/>
                      </a:lnTo>
                      <a:lnTo>
                        <a:pt x="1672" y="82"/>
                      </a:lnTo>
                      <a:lnTo>
                        <a:pt x="1653" y="80"/>
                      </a:lnTo>
                      <a:lnTo>
                        <a:pt x="1633" y="77"/>
                      </a:lnTo>
                      <a:lnTo>
                        <a:pt x="1627" y="77"/>
                      </a:lnTo>
                      <a:lnTo>
                        <a:pt x="1624" y="77"/>
                      </a:lnTo>
                      <a:lnTo>
                        <a:pt x="1623" y="78"/>
                      </a:lnTo>
                      <a:lnTo>
                        <a:pt x="1623" y="78"/>
                      </a:lnTo>
                      <a:lnTo>
                        <a:pt x="1613" y="90"/>
                      </a:lnTo>
                      <a:lnTo>
                        <a:pt x="1609" y="93"/>
                      </a:lnTo>
                      <a:lnTo>
                        <a:pt x="1606" y="96"/>
                      </a:lnTo>
                      <a:lnTo>
                        <a:pt x="1600" y="98"/>
                      </a:lnTo>
                      <a:lnTo>
                        <a:pt x="1595" y="98"/>
                      </a:lnTo>
                      <a:lnTo>
                        <a:pt x="1574" y="99"/>
                      </a:lnTo>
                      <a:lnTo>
                        <a:pt x="1574" y="99"/>
                      </a:lnTo>
                      <a:lnTo>
                        <a:pt x="1572" y="100"/>
                      </a:lnTo>
                      <a:lnTo>
                        <a:pt x="1565" y="101"/>
                      </a:lnTo>
                      <a:lnTo>
                        <a:pt x="1547" y="105"/>
                      </a:lnTo>
                      <a:lnTo>
                        <a:pt x="1529" y="107"/>
                      </a:lnTo>
                      <a:lnTo>
                        <a:pt x="1520" y="108"/>
                      </a:lnTo>
                      <a:lnTo>
                        <a:pt x="1520" y="108"/>
                      </a:lnTo>
                      <a:lnTo>
                        <a:pt x="1517" y="109"/>
                      </a:lnTo>
                      <a:lnTo>
                        <a:pt x="1515" y="109"/>
                      </a:lnTo>
                      <a:lnTo>
                        <a:pt x="1511" y="109"/>
                      </a:lnTo>
                      <a:lnTo>
                        <a:pt x="1511" y="109"/>
                      </a:lnTo>
                      <a:lnTo>
                        <a:pt x="1512" y="113"/>
                      </a:lnTo>
                      <a:lnTo>
                        <a:pt x="1511" y="116"/>
                      </a:lnTo>
                      <a:lnTo>
                        <a:pt x="1509" y="118"/>
                      </a:lnTo>
                      <a:lnTo>
                        <a:pt x="1506" y="119"/>
                      </a:lnTo>
                      <a:lnTo>
                        <a:pt x="1504" y="122"/>
                      </a:lnTo>
                      <a:lnTo>
                        <a:pt x="1501" y="123"/>
                      </a:lnTo>
                      <a:lnTo>
                        <a:pt x="1500" y="126"/>
                      </a:lnTo>
                      <a:lnTo>
                        <a:pt x="1500" y="130"/>
                      </a:lnTo>
                      <a:lnTo>
                        <a:pt x="1500" y="130"/>
                      </a:lnTo>
                      <a:lnTo>
                        <a:pt x="1483" y="131"/>
                      </a:lnTo>
                      <a:lnTo>
                        <a:pt x="1466" y="131"/>
                      </a:lnTo>
                      <a:lnTo>
                        <a:pt x="1448" y="131"/>
                      </a:lnTo>
                      <a:lnTo>
                        <a:pt x="1430" y="132"/>
                      </a:lnTo>
                      <a:lnTo>
                        <a:pt x="1422" y="133"/>
                      </a:lnTo>
                      <a:lnTo>
                        <a:pt x="1414" y="135"/>
                      </a:lnTo>
                      <a:lnTo>
                        <a:pt x="1407" y="139"/>
                      </a:lnTo>
                      <a:lnTo>
                        <a:pt x="1400" y="143"/>
                      </a:lnTo>
                      <a:lnTo>
                        <a:pt x="1395" y="149"/>
                      </a:lnTo>
                      <a:lnTo>
                        <a:pt x="1390" y="156"/>
                      </a:lnTo>
                      <a:lnTo>
                        <a:pt x="1385" y="165"/>
                      </a:lnTo>
                      <a:lnTo>
                        <a:pt x="1383" y="174"/>
                      </a:lnTo>
                      <a:lnTo>
                        <a:pt x="1383" y="174"/>
                      </a:lnTo>
                      <a:lnTo>
                        <a:pt x="1389" y="175"/>
                      </a:lnTo>
                      <a:lnTo>
                        <a:pt x="1395" y="177"/>
                      </a:lnTo>
                      <a:lnTo>
                        <a:pt x="1400" y="180"/>
                      </a:lnTo>
                      <a:lnTo>
                        <a:pt x="1407" y="182"/>
                      </a:lnTo>
                      <a:lnTo>
                        <a:pt x="1407" y="182"/>
                      </a:lnTo>
                      <a:lnTo>
                        <a:pt x="1412" y="184"/>
                      </a:lnTo>
                      <a:lnTo>
                        <a:pt x="1413" y="187"/>
                      </a:lnTo>
                      <a:lnTo>
                        <a:pt x="1413" y="191"/>
                      </a:lnTo>
                      <a:lnTo>
                        <a:pt x="1412" y="194"/>
                      </a:lnTo>
                      <a:lnTo>
                        <a:pt x="1409" y="199"/>
                      </a:lnTo>
                      <a:lnTo>
                        <a:pt x="1407" y="202"/>
                      </a:lnTo>
                      <a:lnTo>
                        <a:pt x="1401" y="208"/>
                      </a:lnTo>
                      <a:lnTo>
                        <a:pt x="1401" y="208"/>
                      </a:lnTo>
                      <a:lnTo>
                        <a:pt x="1396" y="209"/>
                      </a:lnTo>
                      <a:lnTo>
                        <a:pt x="1390" y="210"/>
                      </a:lnTo>
                      <a:lnTo>
                        <a:pt x="1384" y="212"/>
                      </a:lnTo>
                      <a:lnTo>
                        <a:pt x="1379" y="210"/>
                      </a:lnTo>
                      <a:lnTo>
                        <a:pt x="1367" y="208"/>
                      </a:lnTo>
                      <a:lnTo>
                        <a:pt x="1357" y="205"/>
                      </a:lnTo>
                      <a:lnTo>
                        <a:pt x="1346" y="200"/>
                      </a:lnTo>
                      <a:lnTo>
                        <a:pt x="1334" y="197"/>
                      </a:lnTo>
                      <a:lnTo>
                        <a:pt x="1322" y="196"/>
                      </a:lnTo>
                      <a:lnTo>
                        <a:pt x="1316" y="196"/>
                      </a:lnTo>
                      <a:lnTo>
                        <a:pt x="1309" y="197"/>
                      </a:lnTo>
                      <a:lnTo>
                        <a:pt x="1309" y="197"/>
                      </a:lnTo>
                      <a:lnTo>
                        <a:pt x="1299" y="199"/>
                      </a:lnTo>
                      <a:lnTo>
                        <a:pt x="1294" y="201"/>
                      </a:lnTo>
                      <a:lnTo>
                        <a:pt x="1290" y="205"/>
                      </a:lnTo>
                      <a:lnTo>
                        <a:pt x="1290" y="205"/>
                      </a:lnTo>
                      <a:lnTo>
                        <a:pt x="1289" y="208"/>
                      </a:lnTo>
                      <a:lnTo>
                        <a:pt x="1290" y="210"/>
                      </a:lnTo>
                      <a:lnTo>
                        <a:pt x="1294" y="214"/>
                      </a:lnTo>
                      <a:lnTo>
                        <a:pt x="1297" y="216"/>
                      </a:lnTo>
                      <a:lnTo>
                        <a:pt x="1298" y="218"/>
                      </a:lnTo>
                      <a:lnTo>
                        <a:pt x="1298" y="222"/>
                      </a:lnTo>
                      <a:lnTo>
                        <a:pt x="1294" y="225"/>
                      </a:lnTo>
                      <a:lnTo>
                        <a:pt x="1294" y="225"/>
                      </a:lnTo>
                      <a:lnTo>
                        <a:pt x="1304" y="233"/>
                      </a:lnTo>
                      <a:lnTo>
                        <a:pt x="1310" y="242"/>
                      </a:lnTo>
                      <a:lnTo>
                        <a:pt x="1317" y="252"/>
                      </a:lnTo>
                      <a:lnTo>
                        <a:pt x="1323" y="263"/>
                      </a:lnTo>
                      <a:lnTo>
                        <a:pt x="1327" y="274"/>
                      </a:lnTo>
                      <a:lnTo>
                        <a:pt x="1331" y="287"/>
                      </a:lnTo>
                      <a:lnTo>
                        <a:pt x="1332" y="298"/>
                      </a:lnTo>
                      <a:lnTo>
                        <a:pt x="1331" y="310"/>
                      </a:lnTo>
                      <a:lnTo>
                        <a:pt x="1331" y="310"/>
                      </a:lnTo>
                      <a:lnTo>
                        <a:pt x="1329" y="317"/>
                      </a:lnTo>
                      <a:lnTo>
                        <a:pt x="1326" y="325"/>
                      </a:lnTo>
                      <a:lnTo>
                        <a:pt x="1324" y="329"/>
                      </a:lnTo>
                      <a:lnTo>
                        <a:pt x="1321" y="332"/>
                      </a:lnTo>
                      <a:lnTo>
                        <a:pt x="1318" y="333"/>
                      </a:lnTo>
                      <a:lnTo>
                        <a:pt x="1315" y="333"/>
                      </a:lnTo>
                      <a:lnTo>
                        <a:pt x="1315" y="333"/>
                      </a:lnTo>
                      <a:lnTo>
                        <a:pt x="1309" y="331"/>
                      </a:lnTo>
                      <a:lnTo>
                        <a:pt x="1305" y="326"/>
                      </a:lnTo>
                      <a:lnTo>
                        <a:pt x="1300" y="322"/>
                      </a:lnTo>
                      <a:lnTo>
                        <a:pt x="1298" y="316"/>
                      </a:lnTo>
                      <a:lnTo>
                        <a:pt x="1292" y="303"/>
                      </a:lnTo>
                      <a:lnTo>
                        <a:pt x="1286" y="289"/>
                      </a:lnTo>
                      <a:lnTo>
                        <a:pt x="1286" y="289"/>
                      </a:lnTo>
                      <a:lnTo>
                        <a:pt x="1286" y="287"/>
                      </a:lnTo>
                      <a:lnTo>
                        <a:pt x="1286" y="284"/>
                      </a:lnTo>
                      <a:lnTo>
                        <a:pt x="1288" y="279"/>
                      </a:lnTo>
                      <a:lnTo>
                        <a:pt x="1288" y="275"/>
                      </a:lnTo>
                      <a:lnTo>
                        <a:pt x="1288" y="272"/>
                      </a:lnTo>
                      <a:lnTo>
                        <a:pt x="1286" y="268"/>
                      </a:lnTo>
                      <a:lnTo>
                        <a:pt x="1284" y="266"/>
                      </a:lnTo>
                      <a:lnTo>
                        <a:pt x="1284" y="266"/>
                      </a:lnTo>
                      <a:lnTo>
                        <a:pt x="1279" y="262"/>
                      </a:lnTo>
                      <a:lnTo>
                        <a:pt x="1273" y="259"/>
                      </a:lnTo>
                      <a:lnTo>
                        <a:pt x="1266" y="258"/>
                      </a:lnTo>
                      <a:lnTo>
                        <a:pt x="1260" y="258"/>
                      </a:lnTo>
                      <a:lnTo>
                        <a:pt x="1253" y="259"/>
                      </a:lnTo>
                      <a:lnTo>
                        <a:pt x="1248" y="262"/>
                      </a:lnTo>
                      <a:lnTo>
                        <a:pt x="1236" y="266"/>
                      </a:lnTo>
                      <a:lnTo>
                        <a:pt x="1236" y="266"/>
                      </a:lnTo>
                      <a:lnTo>
                        <a:pt x="1235" y="268"/>
                      </a:lnTo>
                      <a:lnTo>
                        <a:pt x="1236" y="273"/>
                      </a:lnTo>
                      <a:lnTo>
                        <a:pt x="1236" y="276"/>
                      </a:lnTo>
                      <a:lnTo>
                        <a:pt x="1235" y="280"/>
                      </a:lnTo>
                      <a:lnTo>
                        <a:pt x="1235" y="280"/>
                      </a:lnTo>
                      <a:lnTo>
                        <a:pt x="1222" y="292"/>
                      </a:lnTo>
                      <a:lnTo>
                        <a:pt x="1215" y="298"/>
                      </a:lnTo>
                      <a:lnTo>
                        <a:pt x="1207" y="304"/>
                      </a:lnTo>
                      <a:lnTo>
                        <a:pt x="1200" y="308"/>
                      </a:lnTo>
                      <a:lnTo>
                        <a:pt x="1191" y="312"/>
                      </a:lnTo>
                      <a:lnTo>
                        <a:pt x="1182" y="312"/>
                      </a:lnTo>
                      <a:lnTo>
                        <a:pt x="1172" y="312"/>
                      </a:lnTo>
                      <a:lnTo>
                        <a:pt x="1172" y="312"/>
                      </a:lnTo>
                      <a:lnTo>
                        <a:pt x="1169" y="309"/>
                      </a:lnTo>
                      <a:lnTo>
                        <a:pt x="1168" y="308"/>
                      </a:lnTo>
                      <a:lnTo>
                        <a:pt x="1168" y="304"/>
                      </a:lnTo>
                      <a:lnTo>
                        <a:pt x="1167" y="303"/>
                      </a:lnTo>
                      <a:lnTo>
                        <a:pt x="1166" y="300"/>
                      </a:lnTo>
                      <a:lnTo>
                        <a:pt x="1163" y="300"/>
                      </a:lnTo>
                      <a:lnTo>
                        <a:pt x="1158" y="300"/>
                      </a:lnTo>
                      <a:lnTo>
                        <a:pt x="1158" y="300"/>
                      </a:lnTo>
                      <a:lnTo>
                        <a:pt x="1158" y="290"/>
                      </a:lnTo>
                      <a:lnTo>
                        <a:pt x="1158" y="280"/>
                      </a:lnTo>
                      <a:lnTo>
                        <a:pt x="1161" y="260"/>
                      </a:lnTo>
                      <a:lnTo>
                        <a:pt x="1161" y="250"/>
                      </a:lnTo>
                      <a:lnTo>
                        <a:pt x="1159" y="242"/>
                      </a:lnTo>
                      <a:lnTo>
                        <a:pt x="1157" y="238"/>
                      </a:lnTo>
                      <a:lnTo>
                        <a:pt x="1155" y="233"/>
                      </a:lnTo>
                      <a:lnTo>
                        <a:pt x="1151" y="230"/>
                      </a:lnTo>
                      <a:lnTo>
                        <a:pt x="1147" y="226"/>
                      </a:lnTo>
                      <a:lnTo>
                        <a:pt x="1147" y="226"/>
                      </a:lnTo>
                      <a:lnTo>
                        <a:pt x="1145" y="226"/>
                      </a:lnTo>
                      <a:lnTo>
                        <a:pt x="1144" y="227"/>
                      </a:lnTo>
                      <a:lnTo>
                        <a:pt x="1142" y="231"/>
                      </a:lnTo>
                      <a:lnTo>
                        <a:pt x="1140" y="235"/>
                      </a:lnTo>
                      <a:lnTo>
                        <a:pt x="1139" y="240"/>
                      </a:lnTo>
                      <a:lnTo>
                        <a:pt x="1139" y="240"/>
                      </a:lnTo>
                      <a:lnTo>
                        <a:pt x="1137" y="250"/>
                      </a:lnTo>
                      <a:lnTo>
                        <a:pt x="1139" y="260"/>
                      </a:lnTo>
                      <a:lnTo>
                        <a:pt x="1139" y="271"/>
                      </a:lnTo>
                      <a:lnTo>
                        <a:pt x="1136" y="280"/>
                      </a:lnTo>
                      <a:lnTo>
                        <a:pt x="1136" y="280"/>
                      </a:lnTo>
                      <a:lnTo>
                        <a:pt x="1135" y="283"/>
                      </a:lnTo>
                      <a:lnTo>
                        <a:pt x="1133" y="285"/>
                      </a:lnTo>
                      <a:lnTo>
                        <a:pt x="1127" y="288"/>
                      </a:lnTo>
                      <a:lnTo>
                        <a:pt x="1120" y="292"/>
                      </a:lnTo>
                      <a:lnTo>
                        <a:pt x="1118" y="296"/>
                      </a:lnTo>
                      <a:lnTo>
                        <a:pt x="1116" y="299"/>
                      </a:lnTo>
                      <a:lnTo>
                        <a:pt x="1116" y="299"/>
                      </a:lnTo>
                      <a:lnTo>
                        <a:pt x="1114" y="306"/>
                      </a:lnTo>
                      <a:lnTo>
                        <a:pt x="1114" y="312"/>
                      </a:lnTo>
                      <a:lnTo>
                        <a:pt x="1114" y="316"/>
                      </a:lnTo>
                      <a:lnTo>
                        <a:pt x="1115" y="320"/>
                      </a:lnTo>
                      <a:lnTo>
                        <a:pt x="1115" y="320"/>
                      </a:lnTo>
                      <a:lnTo>
                        <a:pt x="1120" y="330"/>
                      </a:lnTo>
                      <a:lnTo>
                        <a:pt x="1125" y="340"/>
                      </a:lnTo>
                      <a:lnTo>
                        <a:pt x="1128" y="351"/>
                      </a:lnTo>
                      <a:lnTo>
                        <a:pt x="1131" y="362"/>
                      </a:lnTo>
                      <a:lnTo>
                        <a:pt x="1135" y="381"/>
                      </a:lnTo>
                      <a:lnTo>
                        <a:pt x="1137" y="390"/>
                      </a:lnTo>
                      <a:lnTo>
                        <a:pt x="1142" y="398"/>
                      </a:lnTo>
                      <a:lnTo>
                        <a:pt x="1142" y="398"/>
                      </a:lnTo>
                      <a:lnTo>
                        <a:pt x="1145" y="400"/>
                      </a:lnTo>
                      <a:lnTo>
                        <a:pt x="1149" y="403"/>
                      </a:lnTo>
                      <a:lnTo>
                        <a:pt x="1157" y="406"/>
                      </a:lnTo>
                      <a:lnTo>
                        <a:pt x="1167" y="407"/>
                      </a:lnTo>
                      <a:lnTo>
                        <a:pt x="1177" y="408"/>
                      </a:lnTo>
                      <a:lnTo>
                        <a:pt x="1188" y="409"/>
                      </a:lnTo>
                      <a:lnTo>
                        <a:pt x="1197" y="413"/>
                      </a:lnTo>
                      <a:lnTo>
                        <a:pt x="1201" y="415"/>
                      </a:lnTo>
                      <a:lnTo>
                        <a:pt x="1205" y="419"/>
                      </a:lnTo>
                      <a:lnTo>
                        <a:pt x="1208" y="422"/>
                      </a:lnTo>
                      <a:lnTo>
                        <a:pt x="1210" y="427"/>
                      </a:lnTo>
                      <a:lnTo>
                        <a:pt x="1210" y="427"/>
                      </a:lnTo>
                      <a:lnTo>
                        <a:pt x="1216" y="444"/>
                      </a:lnTo>
                      <a:lnTo>
                        <a:pt x="1222" y="462"/>
                      </a:lnTo>
                      <a:lnTo>
                        <a:pt x="1227" y="480"/>
                      </a:lnTo>
                      <a:lnTo>
                        <a:pt x="1234" y="497"/>
                      </a:lnTo>
                      <a:lnTo>
                        <a:pt x="1242" y="514"/>
                      </a:lnTo>
                      <a:lnTo>
                        <a:pt x="1248" y="522"/>
                      </a:lnTo>
                      <a:lnTo>
                        <a:pt x="1253" y="529"/>
                      </a:lnTo>
                      <a:lnTo>
                        <a:pt x="1259" y="535"/>
                      </a:lnTo>
                      <a:lnTo>
                        <a:pt x="1266" y="540"/>
                      </a:lnTo>
                      <a:lnTo>
                        <a:pt x="1274" y="545"/>
                      </a:lnTo>
                      <a:lnTo>
                        <a:pt x="1283" y="548"/>
                      </a:lnTo>
                      <a:lnTo>
                        <a:pt x="1283" y="548"/>
                      </a:lnTo>
                      <a:lnTo>
                        <a:pt x="1286" y="549"/>
                      </a:lnTo>
                      <a:lnTo>
                        <a:pt x="1290" y="554"/>
                      </a:lnTo>
                      <a:lnTo>
                        <a:pt x="1293" y="558"/>
                      </a:lnTo>
                      <a:lnTo>
                        <a:pt x="1297" y="564"/>
                      </a:lnTo>
                      <a:lnTo>
                        <a:pt x="1301" y="579"/>
                      </a:lnTo>
                      <a:lnTo>
                        <a:pt x="1305" y="593"/>
                      </a:lnTo>
                      <a:lnTo>
                        <a:pt x="1305" y="593"/>
                      </a:lnTo>
                      <a:lnTo>
                        <a:pt x="1289" y="594"/>
                      </a:lnTo>
                      <a:lnTo>
                        <a:pt x="1281" y="594"/>
                      </a:lnTo>
                      <a:lnTo>
                        <a:pt x="1279" y="593"/>
                      </a:lnTo>
                      <a:lnTo>
                        <a:pt x="1277" y="591"/>
                      </a:lnTo>
                      <a:lnTo>
                        <a:pt x="1277" y="591"/>
                      </a:lnTo>
                      <a:lnTo>
                        <a:pt x="1274" y="587"/>
                      </a:lnTo>
                      <a:lnTo>
                        <a:pt x="1271" y="582"/>
                      </a:lnTo>
                      <a:lnTo>
                        <a:pt x="1267" y="580"/>
                      </a:lnTo>
                      <a:lnTo>
                        <a:pt x="1264" y="578"/>
                      </a:lnTo>
                      <a:lnTo>
                        <a:pt x="1256" y="575"/>
                      </a:lnTo>
                      <a:lnTo>
                        <a:pt x="1249" y="575"/>
                      </a:lnTo>
                      <a:lnTo>
                        <a:pt x="1232" y="579"/>
                      </a:lnTo>
                      <a:lnTo>
                        <a:pt x="1224" y="580"/>
                      </a:lnTo>
                      <a:lnTo>
                        <a:pt x="1216" y="580"/>
                      </a:lnTo>
                      <a:lnTo>
                        <a:pt x="1216" y="580"/>
                      </a:lnTo>
                      <a:lnTo>
                        <a:pt x="1213" y="579"/>
                      </a:lnTo>
                      <a:lnTo>
                        <a:pt x="1209" y="577"/>
                      </a:lnTo>
                      <a:lnTo>
                        <a:pt x="1206" y="572"/>
                      </a:lnTo>
                      <a:lnTo>
                        <a:pt x="1203" y="568"/>
                      </a:lnTo>
                      <a:lnTo>
                        <a:pt x="1201" y="557"/>
                      </a:lnTo>
                      <a:lnTo>
                        <a:pt x="1199" y="547"/>
                      </a:lnTo>
                      <a:lnTo>
                        <a:pt x="1199" y="547"/>
                      </a:lnTo>
                      <a:lnTo>
                        <a:pt x="1195" y="516"/>
                      </a:lnTo>
                      <a:lnTo>
                        <a:pt x="1193" y="502"/>
                      </a:lnTo>
                      <a:lnTo>
                        <a:pt x="1190" y="486"/>
                      </a:lnTo>
                      <a:lnTo>
                        <a:pt x="1186" y="471"/>
                      </a:lnTo>
                      <a:lnTo>
                        <a:pt x="1180" y="457"/>
                      </a:lnTo>
                      <a:lnTo>
                        <a:pt x="1172" y="445"/>
                      </a:lnTo>
                      <a:lnTo>
                        <a:pt x="1167" y="439"/>
                      </a:lnTo>
                      <a:lnTo>
                        <a:pt x="1161" y="433"/>
                      </a:lnTo>
                      <a:lnTo>
                        <a:pt x="1161" y="433"/>
                      </a:lnTo>
                      <a:lnTo>
                        <a:pt x="1158" y="431"/>
                      </a:lnTo>
                      <a:lnTo>
                        <a:pt x="1152" y="430"/>
                      </a:lnTo>
                      <a:lnTo>
                        <a:pt x="1148" y="431"/>
                      </a:lnTo>
                      <a:lnTo>
                        <a:pt x="1144" y="433"/>
                      </a:lnTo>
                      <a:lnTo>
                        <a:pt x="1144" y="433"/>
                      </a:lnTo>
                      <a:lnTo>
                        <a:pt x="1140" y="438"/>
                      </a:lnTo>
                      <a:lnTo>
                        <a:pt x="1137" y="444"/>
                      </a:lnTo>
                      <a:lnTo>
                        <a:pt x="1135" y="449"/>
                      </a:lnTo>
                      <a:lnTo>
                        <a:pt x="1133" y="455"/>
                      </a:lnTo>
                      <a:lnTo>
                        <a:pt x="1132" y="467"/>
                      </a:lnTo>
                      <a:lnTo>
                        <a:pt x="1131" y="480"/>
                      </a:lnTo>
                      <a:lnTo>
                        <a:pt x="1130" y="492"/>
                      </a:lnTo>
                      <a:lnTo>
                        <a:pt x="1128" y="505"/>
                      </a:lnTo>
                      <a:lnTo>
                        <a:pt x="1126" y="511"/>
                      </a:lnTo>
                      <a:lnTo>
                        <a:pt x="1124" y="516"/>
                      </a:lnTo>
                      <a:lnTo>
                        <a:pt x="1120" y="521"/>
                      </a:lnTo>
                      <a:lnTo>
                        <a:pt x="1117" y="527"/>
                      </a:lnTo>
                      <a:lnTo>
                        <a:pt x="1117" y="527"/>
                      </a:lnTo>
                      <a:lnTo>
                        <a:pt x="1112" y="530"/>
                      </a:lnTo>
                      <a:lnTo>
                        <a:pt x="1107" y="533"/>
                      </a:lnTo>
                      <a:lnTo>
                        <a:pt x="1102" y="537"/>
                      </a:lnTo>
                      <a:lnTo>
                        <a:pt x="1098" y="539"/>
                      </a:lnTo>
                      <a:lnTo>
                        <a:pt x="1086" y="540"/>
                      </a:lnTo>
                      <a:lnTo>
                        <a:pt x="1076" y="541"/>
                      </a:lnTo>
                      <a:lnTo>
                        <a:pt x="1065" y="539"/>
                      </a:lnTo>
                      <a:lnTo>
                        <a:pt x="1053" y="537"/>
                      </a:lnTo>
                      <a:lnTo>
                        <a:pt x="1031" y="531"/>
                      </a:lnTo>
                      <a:lnTo>
                        <a:pt x="1031" y="531"/>
                      </a:lnTo>
                      <a:lnTo>
                        <a:pt x="1029" y="528"/>
                      </a:lnTo>
                      <a:lnTo>
                        <a:pt x="1031" y="523"/>
                      </a:lnTo>
                      <a:lnTo>
                        <a:pt x="1031" y="523"/>
                      </a:lnTo>
                      <a:lnTo>
                        <a:pt x="1037" y="522"/>
                      </a:lnTo>
                      <a:lnTo>
                        <a:pt x="1043" y="520"/>
                      </a:lnTo>
                      <a:lnTo>
                        <a:pt x="1049" y="516"/>
                      </a:lnTo>
                      <a:lnTo>
                        <a:pt x="1054" y="513"/>
                      </a:lnTo>
                      <a:lnTo>
                        <a:pt x="1062" y="504"/>
                      </a:lnTo>
                      <a:lnTo>
                        <a:pt x="1070" y="494"/>
                      </a:lnTo>
                      <a:lnTo>
                        <a:pt x="1075" y="483"/>
                      </a:lnTo>
                      <a:lnTo>
                        <a:pt x="1078" y="471"/>
                      </a:lnTo>
                      <a:lnTo>
                        <a:pt x="1081" y="458"/>
                      </a:lnTo>
                      <a:lnTo>
                        <a:pt x="1082" y="447"/>
                      </a:lnTo>
                      <a:lnTo>
                        <a:pt x="1082" y="447"/>
                      </a:lnTo>
                      <a:lnTo>
                        <a:pt x="1083" y="421"/>
                      </a:lnTo>
                      <a:lnTo>
                        <a:pt x="1082" y="396"/>
                      </a:lnTo>
                      <a:lnTo>
                        <a:pt x="1079" y="372"/>
                      </a:lnTo>
                      <a:lnTo>
                        <a:pt x="1075" y="347"/>
                      </a:lnTo>
                      <a:lnTo>
                        <a:pt x="1075" y="347"/>
                      </a:lnTo>
                      <a:lnTo>
                        <a:pt x="1072" y="337"/>
                      </a:lnTo>
                      <a:lnTo>
                        <a:pt x="1067" y="325"/>
                      </a:lnTo>
                      <a:lnTo>
                        <a:pt x="1064" y="315"/>
                      </a:lnTo>
                      <a:lnTo>
                        <a:pt x="1064" y="310"/>
                      </a:lnTo>
                      <a:lnTo>
                        <a:pt x="1064" y="306"/>
                      </a:lnTo>
                      <a:lnTo>
                        <a:pt x="1064" y="306"/>
                      </a:lnTo>
                      <a:lnTo>
                        <a:pt x="1065" y="297"/>
                      </a:lnTo>
                      <a:lnTo>
                        <a:pt x="1068" y="288"/>
                      </a:lnTo>
                      <a:lnTo>
                        <a:pt x="1074" y="268"/>
                      </a:lnTo>
                      <a:lnTo>
                        <a:pt x="1076" y="259"/>
                      </a:lnTo>
                      <a:lnTo>
                        <a:pt x="1078" y="250"/>
                      </a:lnTo>
                      <a:lnTo>
                        <a:pt x="1079" y="240"/>
                      </a:lnTo>
                      <a:lnTo>
                        <a:pt x="1079" y="230"/>
                      </a:lnTo>
                      <a:lnTo>
                        <a:pt x="1079" y="230"/>
                      </a:lnTo>
                      <a:lnTo>
                        <a:pt x="1069" y="231"/>
                      </a:lnTo>
                      <a:lnTo>
                        <a:pt x="1058" y="231"/>
                      </a:lnTo>
                      <a:lnTo>
                        <a:pt x="1037" y="232"/>
                      </a:lnTo>
                      <a:lnTo>
                        <a:pt x="1027" y="233"/>
                      </a:lnTo>
                      <a:lnTo>
                        <a:pt x="1018" y="235"/>
                      </a:lnTo>
                      <a:lnTo>
                        <a:pt x="1015" y="238"/>
                      </a:lnTo>
                      <a:lnTo>
                        <a:pt x="1010" y="240"/>
                      </a:lnTo>
                      <a:lnTo>
                        <a:pt x="1008" y="243"/>
                      </a:lnTo>
                      <a:lnTo>
                        <a:pt x="1004" y="248"/>
                      </a:lnTo>
                      <a:lnTo>
                        <a:pt x="1004" y="248"/>
                      </a:lnTo>
                      <a:lnTo>
                        <a:pt x="1002" y="254"/>
                      </a:lnTo>
                      <a:lnTo>
                        <a:pt x="1001" y="260"/>
                      </a:lnTo>
                      <a:lnTo>
                        <a:pt x="999" y="274"/>
                      </a:lnTo>
                      <a:lnTo>
                        <a:pt x="998" y="280"/>
                      </a:lnTo>
                      <a:lnTo>
                        <a:pt x="994" y="285"/>
                      </a:lnTo>
                      <a:lnTo>
                        <a:pt x="990" y="292"/>
                      </a:lnTo>
                      <a:lnTo>
                        <a:pt x="983" y="298"/>
                      </a:lnTo>
                      <a:lnTo>
                        <a:pt x="983" y="298"/>
                      </a:lnTo>
                      <a:lnTo>
                        <a:pt x="982" y="299"/>
                      </a:lnTo>
                      <a:lnTo>
                        <a:pt x="981" y="301"/>
                      </a:lnTo>
                      <a:lnTo>
                        <a:pt x="981" y="307"/>
                      </a:lnTo>
                      <a:lnTo>
                        <a:pt x="981" y="321"/>
                      </a:lnTo>
                      <a:lnTo>
                        <a:pt x="981" y="321"/>
                      </a:lnTo>
                      <a:lnTo>
                        <a:pt x="977" y="320"/>
                      </a:lnTo>
                      <a:lnTo>
                        <a:pt x="973" y="321"/>
                      </a:lnTo>
                      <a:lnTo>
                        <a:pt x="969" y="323"/>
                      </a:lnTo>
                      <a:lnTo>
                        <a:pt x="967" y="326"/>
                      </a:lnTo>
                      <a:lnTo>
                        <a:pt x="963" y="329"/>
                      </a:lnTo>
                      <a:lnTo>
                        <a:pt x="960" y="331"/>
                      </a:lnTo>
                      <a:lnTo>
                        <a:pt x="956" y="332"/>
                      </a:lnTo>
                      <a:lnTo>
                        <a:pt x="952" y="331"/>
                      </a:lnTo>
                      <a:lnTo>
                        <a:pt x="952" y="331"/>
                      </a:lnTo>
                      <a:lnTo>
                        <a:pt x="951" y="339"/>
                      </a:lnTo>
                      <a:lnTo>
                        <a:pt x="952" y="346"/>
                      </a:lnTo>
                      <a:lnTo>
                        <a:pt x="954" y="353"/>
                      </a:lnTo>
                      <a:lnTo>
                        <a:pt x="958" y="359"/>
                      </a:lnTo>
                      <a:lnTo>
                        <a:pt x="965" y="373"/>
                      </a:lnTo>
                      <a:lnTo>
                        <a:pt x="967" y="380"/>
                      </a:lnTo>
                      <a:lnTo>
                        <a:pt x="969" y="387"/>
                      </a:lnTo>
                      <a:lnTo>
                        <a:pt x="969" y="387"/>
                      </a:lnTo>
                      <a:lnTo>
                        <a:pt x="969" y="389"/>
                      </a:lnTo>
                      <a:lnTo>
                        <a:pt x="968" y="390"/>
                      </a:lnTo>
                      <a:lnTo>
                        <a:pt x="963" y="395"/>
                      </a:lnTo>
                      <a:lnTo>
                        <a:pt x="962" y="398"/>
                      </a:lnTo>
                      <a:lnTo>
                        <a:pt x="961" y="400"/>
                      </a:lnTo>
                      <a:lnTo>
                        <a:pt x="961" y="403"/>
                      </a:lnTo>
                      <a:lnTo>
                        <a:pt x="962" y="406"/>
                      </a:lnTo>
                      <a:lnTo>
                        <a:pt x="962" y="406"/>
                      </a:lnTo>
                      <a:lnTo>
                        <a:pt x="967" y="412"/>
                      </a:lnTo>
                      <a:lnTo>
                        <a:pt x="970" y="419"/>
                      </a:lnTo>
                      <a:lnTo>
                        <a:pt x="971" y="422"/>
                      </a:lnTo>
                      <a:lnTo>
                        <a:pt x="973" y="425"/>
                      </a:lnTo>
                      <a:lnTo>
                        <a:pt x="971" y="428"/>
                      </a:lnTo>
                      <a:lnTo>
                        <a:pt x="970" y="430"/>
                      </a:lnTo>
                      <a:lnTo>
                        <a:pt x="970" y="430"/>
                      </a:lnTo>
                      <a:lnTo>
                        <a:pt x="966" y="433"/>
                      </a:lnTo>
                      <a:lnTo>
                        <a:pt x="962" y="437"/>
                      </a:lnTo>
                      <a:lnTo>
                        <a:pt x="958" y="438"/>
                      </a:lnTo>
                      <a:lnTo>
                        <a:pt x="952" y="439"/>
                      </a:lnTo>
                      <a:lnTo>
                        <a:pt x="948" y="439"/>
                      </a:lnTo>
                      <a:lnTo>
                        <a:pt x="942" y="438"/>
                      </a:lnTo>
                      <a:lnTo>
                        <a:pt x="937" y="437"/>
                      </a:lnTo>
                      <a:lnTo>
                        <a:pt x="933" y="434"/>
                      </a:lnTo>
                      <a:lnTo>
                        <a:pt x="933" y="434"/>
                      </a:lnTo>
                      <a:lnTo>
                        <a:pt x="915" y="425"/>
                      </a:lnTo>
                      <a:lnTo>
                        <a:pt x="895" y="417"/>
                      </a:lnTo>
                      <a:lnTo>
                        <a:pt x="876" y="408"/>
                      </a:lnTo>
                      <a:lnTo>
                        <a:pt x="858" y="399"/>
                      </a:lnTo>
                      <a:lnTo>
                        <a:pt x="858" y="399"/>
                      </a:lnTo>
                      <a:lnTo>
                        <a:pt x="847" y="394"/>
                      </a:lnTo>
                      <a:lnTo>
                        <a:pt x="837" y="390"/>
                      </a:lnTo>
                      <a:lnTo>
                        <a:pt x="832" y="390"/>
                      </a:lnTo>
                      <a:lnTo>
                        <a:pt x="826" y="389"/>
                      </a:lnTo>
                      <a:lnTo>
                        <a:pt x="820" y="390"/>
                      </a:lnTo>
                      <a:lnTo>
                        <a:pt x="816" y="392"/>
                      </a:lnTo>
                      <a:lnTo>
                        <a:pt x="816" y="392"/>
                      </a:lnTo>
                      <a:lnTo>
                        <a:pt x="808" y="398"/>
                      </a:lnTo>
                      <a:lnTo>
                        <a:pt x="801" y="404"/>
                      </a:lnTo>
                      <a:lnTo>
                        <a:pt x="797" y="407"/>
                      </a:lnTo>
                      <a:lnTo>
                        <a:pt x="796" y="411"/>
                      </a:lnTo>
                      <a:lnTo>
                        <a:pt x="795" y="416"/>
                      </a:lnTo>
                      <a:lnTo>
                        <a:pt x="795" y="422"/>
                      </a:lnTo>
                      <a:lnTo>
                        <a:pt x="795" y="422"/>
                      </a:lnTo>
                      <a:lnTo>
                        <a:pt x="770" y="422"/>
                      </a:lnTo>
                      <a:lnTo>
                        <a:pt x="770" y="422"/>
                      </a:lnTo>
                      <a:lnTo>
                        <a:pt x="771" y="424"/>
                      </a:lnTo>
                      <a:lnTo>
                        <a:pt x="771" y="428"/>
                      </a:lnTo>
                      <a:lnTo>
                        <a:pt x="770" y="430"/>
                      </a:lnTo>
                      <a:lnTo>
                        <a:pt x="768" y="432"/>
                      </a:lnTo>
                      <a:lnTo>
                        <a:pt x="764" y="437"/>
                      </a:lnTo>
                      <a:lnTo>
                        <a:pt x="764" y="439"/>
                      </a:lnTo>
                      <a:lnTo>
                        <a:pt x="766" y="441"/>
                      </a:lnTo>
                      <a:lnTo>
                        <a:pt x="766" y="441"/>
                      </a:lnTo>
                      <a:lnTo>
                        <a:pt x="759" y="440"/>
                      </a:lnTo>
                      <a:lnTo>
                        <a:pt x="752" y="437"/>
                      </a:lnTo>
                      <a:lnTo>
                        <a:pt x="742" y="428"/>
                      </a:lnTo>
                      <a:lnTo>
                        <a:pt x="736" y="424"/>
                      </a:lnTo>
                      <a:lnTo>
                        <a:pt x="730" y="422"/>
                      </a:lnTo>
                      <a:lnTo>
                        <a:pt x="725" y="421"/>
                      </a:lnTo>
                      <a:lnTo>
                        <a:pt x="717" y="423"/>
                      </a:lnTo>
                      <a:lnTo>
                        <a:pt x="717" y="423"/>
                      </a:lnTo>
                      <a:lnTo>
                        <a:pt x="717" y="424"/>
                      </a:lnTo>
                      <a:lnTo>
                        <a:pt x="717" y="427"/>
                      </a:lnTo>
                      <a:lnTo>
                        <a:pt x="717" y="432"/>
                      </a:lnTo>
                      <a:lnTo>
                        <a:pt x="717" y="432"/>
                      </a:lnTo>
                      <a:lnTo>
                        <a:pt x="713" y="431"/>
                      </a:lnTo>
                      <a:lnTo>
                        <a:pt x="710" y="432"/>
                      </a:lnTo>
                      <a:lnTo>
                        <a:pt x="706" y="434"/>
                      </a:lnTo>
                      <a:lnTo>
                        <a:pt x="700" y="440"/>
                      </a:lnTo>
                      <a:lnTo>
                        <a:pt x="700" y="440"/>
                      </a:lnTo>
                      <a:lnTo>
                        <a:pt x="697" y="441"/>
                      </a:lnTo>
                      <a:lnTo>
                        <a:pt x="693" y="440"/>
                      </a:lnTo>
                      <a:lnTo>
                        <a:pt x="685" y="434"/>
                      </a:lnTo>
                      <a:lnTo>
                        <a:pt x="680" y="432"/>
                      </a:lnTo>
                      <a:lnTo>
                        <a:pt x="677" y="431"/>
                      </a:lnTo>
                      <a:lnTo>
                        <a:pt x="673" y="431"/>
                      </a:lnTo>
                      <a:lnTo>
                        <a:pt x="671" y="432"/>
                      </a:lnTo>
                      <a:lnTo>
                        <a:pt x="670" y="433"/>
                      </a:lnTo>
                      <a:lnTo>
                        <a:pt x="670" y="433"/>
                      </a:lnTo>
                      <a:lnTo>
                        <a:pt x="664" y="442"/>
                      </a:lnTo>
                      <a:lnTo>
                        <a:pt x="658" y="449"/>
                      </a:lnTo>
                      <a:lnTo>
                        <a:pt x="650" y="457"/>
                      </a:lnTo>
                      <a:lnTo>
                        <a:pt x="642" y="463"/>
                      </a:lnTo>
                      <a:lnTo>
                        <a:pt x="633" y="467"/>
                      </a:lnTo>
                      <a:lnTo>
                        <a:pt x="623" y="471"/>
                      </a:lnTo>
                      <a:lnTo>
                        <a:pt x="614" y="472"/>
                      </a:lnTo>
                      <a:lnTo>
                        <a:pt x="604" y="472"/>
                      </a:lnTo>
                      <a:lnTo>
                        <a:pt x="604" y="472"/>
                      </a:lnTo>
                      <a:lnTo>
                        <a:pt x="605" y="466"/>
                      </a:lnTo>
                      <a:lnTo>
                        <a:pt x="608" y="462"/>
                      </a:lnTo>
                      <a:lnTo>
                        <a:pt x="610" y="457"/>
                      </a:lnTo>
                      <a:lnTo>
                        <a:pt x="612" y="454"/>
                      </a:lnTo>
                      <a:lnTo>
                        <a:pt x="619" y="447"/>
                      </a:lnTo>
                      <a:lnTo>
                        <a:pt x="627" y="440"/>
                      </a:lnTo>
                      <a:lnTo>
                        <a:pt x="627" y="440"/>
                      </a:lnTo>
                      <a:lnTo>
                        <a:pt x="629" y="438"/>
                      </a:lnTo>
                      <a:lnTo>
                        <a:pt x="630" y="434"/>
                      </a:lnTo>
                      <a:lnTo>
                        <a:pt x="634" y="427"/>
                      </a:lnTo>
                      <a:lnTo>
                        <a:pt x="634" y="427"/>
                      </a:lnTo>
                      <a:lnTo>
                        <a:pt x="622" y="421"/>
                      </a:lnTo>
                      <a:lnTo>
                        <a:pt x="612" y="414"/>
                      </a:lnTo>
                      <a:lnTo>
                        <a:pt x="608" y="412"/>
                      </a:lnTo>
                      <a:lnTo>
                        <a:pt x="602" y="411"/>
                      </a:lnTo>
                      <a:lnTo>
                        <a:pt x="596" y="411"/>
                      </a:lnTo>
                      <a:lnTo>
                        <a:pt x="589" y="412"/>
                      </a:lnTo>
                      <a:lnTo>
                        <a:pt x="589" y="412"/>
                      </a:lnTo>
                      <a:lnTo>
                        <a:pt x="584" y="414"/>
                      </a:lnTo>
                      <a:lnTo>
                        <a:pt x="579" y="417"/>
                      </a:lnTo>
                      <a:lnTo>
                        <a:pt x="571" y="427"/>
                      </a:lnTo>
                      <a:lnTo>
                        <a:pt x="563" y="434"/>
                      </a:lnTo>
                      <a:lnTo>
                        <a:pt x="559" y="438"/>
                      </a:lnTo>
                      <a:lnTo>
                        <a:pt x="554" y="440"/>
                      </a:lnTo>
                      <a:lnTo>
                        <a:pt x="554" y="440"/>
                      </a:lnTo>
                      <a:lnTo>
                        <a:pt x="544" y="444"/>
                      </a:lnTo>
                      <a:lnTo>
                        <a:pt x="532" y="446"/>
                      </a:lnTo>
                      <a:lnTo>
                        <a:pt x="511" y="449"/>
                      </a:lnTo>
                      <a:lnTo>
                        <a:pt x="511" y="449"/>
                      </a:lnTo>
                      <a:lnTo>
                        <a:pt x="506" y="450"/>
                      </a:lnTo>
                      <a:lnTo>
                        <a:pt x="504" y="454"/>
                      </a:lnTo>
                      <a:lnTo>
                        <a:pt x="502" y="456"/>
                      </a:lnTo>
                      <a:lnTo>
                        <a:pt x="501" y="459"/>
                      </a:lnTo>
                      <a:lnTo>
                        <a:pt x="499" y="463"/>
                      </a:lnTo>
                      <a:lnTo>
                        <a:pt x="497" y="465"/>
                      </a:lnTo>
                      <a:lnTo>
                        <a:pt x="495" y="467"/>
                      </a:lnTo>
                      <a:lnTo>
                        <a:pt x="492" y="467"/>
                      </a:lnTo>
                      <a:lnTo>
                        <a:pt x="492" y="467"/>
                      </a:lnTo>
                      <a:lnTo>
                        <a:pt x="492" y="477"/>
                      </a:lnTo>
                      <a:lnTo>
                        <a:pt x="489" y="486"/>
                      </a:lnTo>
                      <a:lnTo>
                        <a:pt x="486" y="494"/>
                      </a:lnTo>
                      <a:lnTo>
                        <a:pt x="481" y="502"/>
                      </a:lnTo>
                      <a:lnTo>
                        <a:pt x="474" y="508"/>
                      </a:lnTo>
                      <a:lnTo>
                        <a:pt x="468" y="514"/>
                      </a:lnTo>
                      <a:lnTo>
                        <a:pt x="460" y="519"/>
                      </a:lnTo>
                      <a:lnTo>
                        <a:pt x="452" y="521"/>
                      </a:lnTo>
                      <a:lnTo>
                        <a:pt x="452" y="521"/>
                      </a:lnTo>
                      <a:lnTo>
                        <a:pt x="440" y="523"/>
                      </a:lnTo>
                      <a:lnTo>
                        <a:pt x="436" y="524"/>
                      </a:lnTo>
                      <a:lnTo>
                        <a:pt x="430" y="524"/>
                      </a:lnTo>
                      <a:lnTo>
                        <a:pt x="424" y="523"/>
                      </a:lnTo>
                      <a:lnTo>
                        <a:pt x="420" y="521"/>
                      </a:lnTo>
                      <a:lnTo>
                        <a:pt x="416" y="517"/>
                      </a:lnTo>
                      <a:lnTo>
                        <a:pt x="414" y="512"/>
                      </a:lnTo>
                      <a:lnTo>
                        <a:pt x="414" y="512"/>
                      </a:lnTo>
                      <a:lnTo>
                        <a:pt x="413" y="505"/>
                      </a:lnTo>
                      <a:lnTo>
                        <a:pt x="414" y="499"/>
                      </a:lnTo>
                      <a:lnTo>
                        <a:pt x="416" y="494"/>
                      </a:lnTo>
                      <a:lnTo>
                        <a:pt x="420" y="489"/>
                      </a:lnTo>
                      <a:lnTo>
                        <a:pt x="427" y="479"/>
                      </a:lnTo>
                      <a:lnTo>
                        <a:pt x="430" y="473"/>
                      </a:lnTo>
                      <a:lnTo>
                        <a:pt x="432" y="467"/>
                      </a:lnTo>
                      <a:lnTo>
                        <a:pt x="432" y="467"/>
                      </a:lnTo>
                      <a:lnTo>
                        <a:pt x="433" y="464"/>
                      </a:lnTo>
                      <a:lnTo>
                        <a:pt x="431" y="461"/>
                      </a:lnTo>
                      <a:lnTo>
                        <a:pt x="427" y="457"/>
                      </a:lnTo>
                      <a:lnTo>
                        <a:pt x="423" y="456"/>
                      </a:lnTo>
                      <a:lnTo>
                        <a:pt x="422" y="454"/>
                      </a:lnTo>
                      <a:lnTo>
                        <a:pt x="421" y="450"/>
                      </a:lnTo>
                      <a:lnTo>
                        <a:pt x="423" y="447"/>
                      </a:lnTo>
                      <a:lnTo>
                        <a:pt x="423" y="447"/>
                      </a:lnTo>
                      <a:lnTo>
                        <a:pt x="406" y="445"/>
                      </a:lnTo>
                      <a:lnTo>
                        <a:pt x="398" y="442"/>
                      </a:lnTo>
                      <a:lnTo>
                        <a:pt x="390" y="439"/>
                      </a:lnTo>
                      <a:lnTo>
                        <a:pt x="383" y="436"/>
                      </a:lnTo>
                      <a:lnTo>
                        <a:pt x="378" y="429"/>
                      </a:lnTo>
                      <a:lnTo>
                        <a:pt x="377" y="425"/>
                      </a:lnTo>
                      <a:lnTo>
                        <a:pt x="375" y="422"/>
                      </a:lnTo>
                      <a:lnTo>
                        <a:pt x="373" y="412"/>
                      </a:lnTo>
                      <a:lnTo>
                        <a:pt x="373" y="412"/>
                      </a:lnTo>
                      <a:lnTo>
                        <a:pt x="361" y="411"/>
                      </a:lnTo>
                      <a:lnTo>
                        <a:pt x="355" y="411"/>
                      </a:lnTo>
                      <a:lnTo>
                        <a:pt x="353" y="412"/>
                      </a:lnTo>
                      <a:lnTo>
                        <a:pt x="350" y="413"/>
                      </a:lnTo>
                      <a:lnTo>
                        <a:pt x="350" y="413"/>
                      </a:lnTo>
                      <a:lnTo>
                        <a:pt x="348" y="416"/>
                      </a:lnTo>
                      <a:lnTo>
                        <a:pt x="348" y="420"/>
                      </a:lnTo>
                      <a:lnTo>
                        <a:pt x="348" y="423"/>
                      </a:lnTo>
                      <a:lnTo>
                        <a:pt x="349" y="427"/>
                      </a:lnTo>
                      <a:lnTo>
                        <a:pt x="353" y="434"/>
                      </a:lnTo>
                      <a:lnTo>
                        <a:pt x="356" y="441"/>
                      </a:lnTo>
                      <a:lnTo>
                        <a:pt x="356" y="441"/>
                      </a:lnTo>
                      <a:lnTo>
                        <a:pt x="360" y="446"/>
                      </a:lnTo>
                      <a:lnTo>
                        <a:pt x="364" y="450"/>
                      </a:lnTo>
                      <a:lnTo>
                        <a:pt x="373" y="457"/>
                      </a:lnTo>
                      <a:lnTo>
                        <a:pt x="377" y="461"/>
                      </a:lnTo>
                      <a:lnTo>
                        <a:pt x="379" y="465"/>
                      </a:lnTo>
                      <a:lnTo>
                        <a:pt x="379" y="470"/>
                      </a:lnTo>
                      <a:lnTo>
                        <a:pt x="375" y="475"/>
                      </a:lnTo>
                      <a:lnTo>
                        <a:pt x="375" y="475"/>
                      </a:lnTo>
                      <a:lnTo>
                        <a:pt x="373" y="481"/>
                      </a:lnTo>
                      <a:lnTo>
                        <a:pt x="370" y="488"/>
                      </a:lnTo>
                      <a:lnTo>
                        <a:pt x="366" y="491"/>
                      </a:lnTo>
                      <a:lnTo>
                        <a:pt x="363" y="494"/>
                      </a:lnTo>
                      <a:lnTo>
                        <a:pt x="360" y="494"/>
                      </a:lnTo>
                      <a:lnTo>
                        <a:pt x="354" y="492"/>
                      </a:lnTo>
                      <a:lnTo>
                        <a:pt x="354" y="492"/>
                      </a:lnTo>
                      <a:lnTo>
                        <a:pt x="353" y="499"/>
                      </a:lnTo>
                      <a:lnTo>
                        <a:pt x="354" y="504"/>
                      </a:lnTo>
                      <a:lnTo>
                        <a:pt x="356" y="508"/>
                      </a:lnTo>
                      <a:lnTo>
                        <a:pt x="361" y="513"/>
                      </a:lnTo>
                      <a:lnTo>
                        <a:pt x="365" y="516"/>
                      </a:lnTo>
                      <a:lnTo>
                        <a:pt x="371" y="519"/>
                      </a:lnTo>
                      <a:lnTo>
                        <a:pt x="383" y="524"/>
                      </a:lnTo>
                      <a:lnTo>
                        <a:pt x="383" y="524"/>
                      </a:lnTo>
                      <a:lnTo>
                        <a:pt x="383" y="525"/>
                      </a:lnTo>
                      <a:lnTo>
                        <a:pt x="385" y="530"/>
                      </a:lnTo>
                      <a:lnTo>
                        <a:pt x="383" y="533"/>
                      </a:lnTo>
                      <a:lnTo>
                        <a:pt x="382" y="537"/>
                      </a:lnTo>
                      <a:lnTo>
                        <a:pt x="382" y="537"/>
                      </a:lnTo>
                      <a:lnTo>
                        <a:pt x="377" y="543"/>
                      </a:lnTo>
                      <a:lnTo>
                        <a:pt x="373" y="547"/>
                      </a:lnTo>
                      <a:lnTo>
                        <a:pt x="372" y="553"/>
                      </a:lnTo>
                      <a:lnTo>
                        <a:pt x="371" y="558"/>
                      </a:lnTo>
                      <a:lnTo>
                        <a:pt x="372" y="570"/>
                      </a:lnTo>
                      <a:lnTo>
                        <a:pt x="373" y="583"/>
                      </a:lnTo>
                      <a:lnTo>
                        <a:pt x="373" y="583"/>
                      </a:lnTo>
                      <a:lnTo>
                        <a:pt x="370" y="582"/>
                      </a:lnTo>
                      <a:lnTo>
                        <a:pt x="368" y="583"/>
                      </a:lnTo>
                      <a:lnTo>
                        <a:pt x="365" y="586"/>
                      </a:lnTo>
                      <a:lnTo>
                        <a:pt x="364" y="588"/>
                      </a:lnTo>
                      <a:lnTo>
                        <a:pt x="364" y="588"/>
                      </a:lnTo>
                      <a:lnTo>
                        <a:pt x="365" y="591"/>
                      </a:lnTo>
                      <a:lnTo>
                        <a:pt x="366" y="594"/>
                      </a:lnTo>
                      <a:lnTo>
                        <a:pt x="371" y="598"/>
                      </a:lnTo>
                      <a:lnTo>
                        <a:pt x="375" y="603"/>
                      </a:lnTo>
                      <a:lnTo>
                        <a:pt x="378" y="605"/>
                      </a:lnTo>
                      <a:lnTo>
                        <a:pt x="379" y="608"/>
                      </a:lnTo>
                      <a:lnTo>
                        <a:pt x="379" y="608"/>
                      </a:lnTo>
                      <a:lnTo>
                        <a:pt x="379" y="612"/>
                      </a:lnTo>
                      <a:lnTo>
                        <a:pt x="378" y="614"/>
                      </a:lnTo>
                      <a:lnTo>
                        <a:pt x="377" y="616"/>
                      </a:lnTo>
                      <a:lnTo>
                        <a:pt x="373" y="618"/>
                      </a:lnTo>
                      <a:lnTo>
                        <a:pt x="373" y="618"/>
                      </a:lnTo>
                      <a:lnTo>
                        <a:pt x="371" y="619"/>
                      </a:lnTo>
                      <a:lnTo>
                        <a:pt x="369" y="619"/>
                      </a:lnTo>
                      <a:lnTo>
                        <a:pt x="364" y="615"/>
                      </a:lnTo>
                      <a:lnTo>
                        <a:pt x="360" y="613"/>
                      </a:lnTo>
                      <a:lnTo>
                        <a:pt x="357" y="613"/>
                      </a:lnTo>
                      <a:lnTo>
                        <a:pt x="354" y="613"/>
                      </a:lnTo>
                      <a:lnTo>
                        <a:pt x="354" y="613"/>
                      </a:lnTo>
                      <a:lnTo>
                        <a:pt x="355" y="602"/>
                      </a:lnTo>
                      <a:lnTo>
                        <a:pt x="356" y="589"/>
                      </a:lnTo>
                      <a:lnTo>
                        <a:pt x="355" y="578"/>
                      </a:lnTo>
                      <a:lnTo>
                        <a:pt x="354" y="574"/>
                      </a:lnTo>
                      <a:lnTo>
                        <a:pt x="352" y="571"/>
                      </a:lnTo>
                      <a:lnTo>
                        <a:pt x="352" y="571"/>
                      </a:lnTo>
                      <a:lnTo>
                        <a:pt x="346" y="566"/>
                      </a:lnTo>
                      <a:lnTo>
                        <a:pt x="340" y="564"/>
                      </a:lnTo>
                      <a:lnTo>
                        <a:pt x="325" y="560"/>
                      </a:lnTo>
                      <a:lnTo>
                        <a:pt x="296" y="553"/>
                      </a:lnTo>
                      <a:lnTo>
                        <a:pt x="296" y="553"/>
                      </a:lnTo>
                      <a:lnTo>
                        <a:pt x="295" y="561"/>
                      </a:lnTo>
                      <a:lnTo>
                        <a:pt x="295" y="564"/>
                      </a:lnTo>
                      <a:lnTo>
                        <a:pt x="296" y="566"/>
                      </a:lnTo>
                      <a:lnTo>
                        <a:pt x="296" y="566"/>
                      </a:lnTo>
                      <a:lnTo>
                        <a:pt x="311" y="579"/>
                      </a:lnTo>
                      <a:lnTo>
                        <a:pt x="317" y="585"/>
                      </a:lnTo>
                      <a:lnTo>
                        <a:pt x="322" y="591"/>
                      </a:lnTo>
                      <a:lnTo>
                        <a:pt x="325" y="597"/>
                      </a:lnTo>
                      <a:lnTo>
                        <a:pt x="328" y="603"/>
                      </a:lnTo>
                      <a:lnTo>
                        <a:pt x="327" y="606"/>
                      </a:lnTo>
                      <a:lnTo>
                        <a:pt x="325" y="608"/>
                      </a:lnTo>
                      <a:lnTo>
                        <a:pt x="324" y="611"/>
                      </a:lnTo>
                      <a:lnTo>
                        <a:pt x="321" y="613"/>
                      </a:lnTo>
                      <a:lnTo>
                        <a:pt x="321" y="613"/>
                      </a:lnTo>
                      <a:lnTo>
                        <a:pt x="319" y="614"/>
                      </a:lnTo>
                      <a:lnTo>
                        <a:pt x="316" y="614"/>
                      </a:lnTo>
                      <a:lnTo>
                        <a:pt x="314" y="613"/>
                      </a:lnTo>
                      <a:lnTo>
                        <a:pt x="312" y="610"/>
                      </a:lnTo>
                      <a:lnTo>
                        <a:pt x="308" y="603"/>
                      </a:lnTo>
                      <a:lnTo>
                        <a:pt x="305" y="594"/>
                      </a:lnTo>
                      <a:lnTo>
                        <a:pt x="302" y="586"/>
                      </a:lnTo>
                      <a:lnTo>
                        <a:pt x="299" y="581"/>
                      </a:lnTo>
                      <a:lnTo>
                        <a:pt x="297" y="579"/>
                      </a:lnTo>
                      <a:lnTo>
                        <a:pt x="295" y="577"/>
                      </a:lnTo>
                      <a:lnTo>
                        <a:pt x="291" y="575"/>
                      </a:lnTo>
                      <a:lnTo>
                        <a:pt x="287" y="575"/>
                      </a:lnTo>
                      <a:lnTo>
                        <a:pt x="283" y="577"/>
                      </a:lnTo>
                      <a:lnTo>
                        <a:pt x="283" y="577"/>
                      </a:lnTo>
                      <a:lnTo>
                        <a:pt x="280" y="580"/>
                      </a:lnTo>
                      <a:lnTo>
                        <a:pt x="278" y="583"/>
                      </a:lnTo>
                      <a:lnTo>
                        <a:pt x="274" y="593"/>
                      </a:lnTo>
                      <a:lnTo>
                        <a:pt x="273" y="596"/>
                      </a:lnTo>
                      <a:lnTo>
                        <a:pt x="271" y="601"/>
                      </a:lnTo>
                      <a:lnTo>
                        <a:pt x="266" y="604"/>
                      </a:lnTo>
                      <a:lnTo>
                        <a:pt x="261" y="607"/>
                      </a:lnTo>
                      <a:lnTo>
                        <a:pt x="261" y="607"/>
                      </a:lnTo>
                      <a:lnTo>
                        <a:pt x="255" y="607"/>
                      </a:lnTo>
                      <a:lnTo>
                        <a:pt x="249" y="607"/>
                      </a:lnTo>
                      <a:lnTo>
                        <a:pt x="244" y="606"/>
                      </a:lnTo>
                      <a:lnTo>
                        <a:pt x="239" y="603"/>
                      </a:lnTo>
                      <a:lnTo>
                        <a:pt x="228" y="597"/>
                      </a:lnTo>
                      <a:lnTo>
                        <a:pt x="223" y="595"/>
                      </a:lnTo>
                      <a:lnTo>
                        <a:pt x="217" y="593"/>
                      </a:lnTo>
                      <a:lnTo>
                        <a:pt x="217" y="593"/>
                      </a:lnTo>
                      <a:lnTo>
                        <a:pt x="215" y="602"/>
                      </a:lnTo>
                      <a:lnTo>
                        <a:pt x="213" y="610"/>
                      </a:lnTo>
                      <a:lnTo>
                        <a:pt x="208" y="616"/>
                      </a:lnTo>
                      <a:lnTo>
                        <a:pt x="204" y="622"/>
                      </a:lnTo>
                      <a:lnTo>
                        <a:pt x="198" y="626"/>
                      </a:lnTo>
                      <a:lnTo>
                        <a:pt x="192" y="627"/>
                      </a:lnTo>
                      <a:lnTo>
                        <a:pt x="189" y="627"/>
                      </a:lnTo>
                      <a:lnTo>
                        <a:pt x="187" y="626"/>
                      </a:lnTo>
                      <a:lnTo>
                        <a:pt x="183" y="623"/>
                      </a:lnTo>
                      <a:lnTo>
                        <a:pt x="181" y="621"/>
                      </a:lnTo>
                      <a:lnTo>
                        <a:pt x="181" y="621"/>
                      </a:lnTo>
                      <a:lnTo>
                        <a:pt x="174" y="612"/>
                      </a:lnTo>
                      <a:lnTo>
                        <a:pt x="167" y="602"/>
                      </a:lnTo>
                      <a:lnTo>
                        <a:pt x="161" y="590"/>
                      </a:lnTo>
                      <a:lnTo>
                        <a:pt x="156" y="579"/>
                      </a:lnTo>
                      <a:lnTo>
                        <a:pt x="154" y="566"/>
                      </a:lnTo>
                      <a:lnTo>
                        <a:pt x="154" y="561"/>
                      </a:lnTo>
                      <a:lnTo>
                        <a:pt x="154" y="556"/>
                      </a:lnTo>
                      <a:lnTo>
                        <a:pt x="156" y="550"/>
                      </a:lnTo>
                      <a:lnTo>
                        <a:pt x="158" y="546"/>
                      </a:lnTo>
                      <a:lnTo>
                        <a:pt x="162" y="540"/>
                      </a:lnTo>
                      <a:lnTo>
                        <a:pt x="166" y="537"/>
                      </a:lnTo>
                      <a:lnTo>
                        <a:pt x="166" y="537"/>
                      </a:lnTo>
                      <a:lnTo>
                        <a:pt x="170" y="535"/>
                      </a:lnTo>
                      <a:lnTo>
                        <a:pt x="173" y="533"/>
                      </a:lnTo>
                      <a:lnTo>
                        <a:pt x="180" y="533"/>
                      </a:lnTo>
                      <a:lnTo>
                        <a:pt x="188" y="536"/>
                      </a:lnTo>
                      <a:lnTo>
                        <a:pt x="196" y="539"/>
                      </a:lnTo>
                      <a:lnTo>
                        <a:pt x="205" y="543"/>
                      </a:lnTo>
                      <a:lnTo>
                        <a:pt x="213" y="545"/>
                      </a:lnTo>
                      <a:lnTo>
                        <a:pt x="222" y="547"/>
                      </a:lnTo>
                      <a:lnTo>
                        <a:pt x="227" y="547"/>
                      </a:lnTo>
                      <a:lnTo>
                        <a:pt x="231" y="546"/>
                      </a:lnTo>
                      <a:lnTo>
                        <a:pt x="231" y="546"/>
                      </a:lnTo>
                      <a:lnTo>
                        <a:pt x="252" y="544"/>
                      </a:lnTo>
                      <a:lnTo>
                        <a:pt x="263" y="541"/>
                      </a:lnTo>
                      <a:lnTo>
                        <a:pt x="273" y="539"/>
                      </a:lnTo>
                      <a:lnTo>
                        <a:pt x="282" y="536"/>
                      </a:lnTo>
                      <a:lnTo>
                        <a:pt x="286" y="533"/>
                      </a:lnTo>
                      <a:lnTo>
                        <a:pt x="289" y="530"/>
                      </a:lnTo>
                      <a:lnTo>
                        <a:pt x="291" y="527"/>
                      </a:lnTo>
                      <a:lnTo>
                        <a:pt x="294" y="523"/>
                      </a:lnTo>
                      <a:lnTo>
                        <a:pt x="295" y="517"/>
                      </a:lnTo>
                      <a:lnTo>
                        <a:pt x="296" y="513"/>
                      </a:lnTo>
                      <a:lnTo>
                        <a:pt x="296" y="513"/>
                      </a:lnTo>
                      <a:lnTo>
                        <a:pt x="292" y="513"/>
                      </a:lnTo>
                      <a:lnTo>
                        <a:pt x="290" y="511"/>
                      </a:lnTo>
                      <a:lnTo>
                        <a:pt x="287" y="505"/>
                      </a:lnTo>
                      <a:lnTo>
                        <a:pt x="285" y="503"/>
                      </a:lnTo>
                      <a:lnTo>
                        <a:pt x="282" y="500"/>
                      </a:lnTo>
                      <a:lnTo>
                        <a:pt x="280" y="500"/>
                      </a:lnTo>
                      <a:lnTo>
                        <a:pt x="275" y="503"/>
                      </a:lnTo>
                      <a:lnTo>
                        <a:pt x="275" y="503"/>
                      </a:lnTo>
                      <a:lnTo>
                        <a:pt x="275" y="496"/>
                      </a:lnTo>
                      <a:lnTo>
                        <a:pt x="275" y="489"/>
                      </a:lnTo>
                      <a:lnTo>
                        <a:pt x="275" y="486"/>
                      </a:lnTo>
                      <a:lnTo>
                        <a:pt x="277" y="482"/>
                      </a:lnTo>
                      <a:lnTo>
                        <a:pt x="278" y="480"/>
                      </a:lnTo>
                      <a:lnTo>
                        <a:pt x="281" y="477"/>
                      </a:lnTo>
                      <a:lnTo>
                        <a:pt x="281" y="477"/>
                      </a:lnTo>
                      <a:lnTo>
                        <a:pt x="271" y="470"/>
                      </a:lnTo>
                      <a:lnTo>
                        <a:pt x="262" y="461"/>
                      </a:lnTo>
                      <a:lnTo>
                        <a:pt x="254" y="452"/>
                      </a:lnTo>
                      <a:lnTo>
                        <a:pt x="245" y="445"/>
                      </a:lnTo>
                      <a:lnTo>
                        <a:pt x="245" y="445"/>
                      </a:lnTo>
                      <a:lnTo>
                        <a:pt x="239" y="442"/>
                      </a:lnTo>
                      <a:lnTo>
                        <a:pt x="232" y="441"/>
                      </a:lnTo>
                      <a:lnTo>
                        <a:pt x="225" y="440"/>
                      </a:lnTo>
                      <a:lnTo>
                        <a:pt x="217" y="441"/>
                      </a:lnTo>
                      <a:lnTo>
                        <a:pt x="203" y="441"/>
                      </a:lnTo>
                      <a:lnTo>
                        <a:pt x="195" y="441"/>
                      </a:lnTo>
                      <a:lnTo>
                        <a:pt x="188" y="440"/>
                      </a:lnTo>
                      <a:lnTo>
                        <a:pt x="188" y="440"/>
                      </a:lnTo>
                      <a:lnTo>
                        <a:pt x="181" y="437"/>
                      </a:lnTo>
                      <a:lnTo>
                        <a:pt x="175" y="432"/>
                      </a:lnTo>
                      <a:lnTo>
                        <a:pt x="171" y="427"/>
                      </a:lnTo>
                      <a:lnTo>
                        <a:pt x="166" y="421"/>
                      </a:lnTo>
                      <a:lnTo>
                        <a:pt x="162" y="415"/>
                      </a:lnTo>
                      <a:lnTo>
                        <a:pt x="157" y="409"/>
                      </a:lnTo>
                      <a:lnTo>
                        <a:pt x="151" y="405"/>
                      </a:lnTo>
                      <a:lnTo>
                        <a:pt x="143" y="401"/>
                      </a:lnTo>
                      <a:lnTo>
                        <a:pt x="143" y="401"/>
                      </a:lnTo>
                      <a:lnTo>
                        <a:pt x="138" y="401"/>
                      </a:lnTo>
                      <a:lnTo>
                        <a:pt x="132" y="403"/>
                      </a:lnTo>
                      <a:lnTo>
                        <a:pt x="126" y="405"/>
                      </a:lnTo>
                      <a:lnTo>
                        <a:pt x="122" y="407"/>
                      </a:lnTo>
                      <a:lnTo>
                        <a:pt x="116" y="411"/>
                      </a:lnTo>
                      <a:lnTo>
                        <a:pt x="111" y="412"/>
                      </a:lnTo>
                      <a:lnTo>
                        <a:pt x="106" y="413"/>
                      </a:lnTo>
                      <a:lnTo>
                        <a:pt x="99" y="412"/>
                      </a:lnTo>
                      <a:lnTo>
                        <a:pt x="99" y="412"/>
                      </a:lnTo>
                      <a:lnTo>
                        <a:pt x="95" y="407"/>
                      </a:lnTo>
                      <a:lnTo>
                        <a:pt x="87" y="400"/>
                      </a:lnTo>
                      <a:lnTo>
                        <a:pt x="82" y="397"/>
                      </a:lnTo>
                      <a:lnTo>
                        <a:pt x="76" y="395"/>
                      </a:lnTo>
                      <a:lnTo>
                        <a:pt x="71" y="392"/>
                      </a:lnTo>
                      <a:lnTo>
                        <a:pt x="65" y="391"/>
                      </a:lnTo>
                      <a:lnTo>
                        <a:pt x="65" y="391"/>
                      </a:lnTo>
                      <a:lnTo>
                        <a:pt x="66" y="396"/>
                      </a:lnTo>
                      <a:lnTo>
                        <a:pt x="65" y="400"/>
                      </a:lnTo>
                      <a:lnTo>
                        <a:pt x="64" y="404"/>
                      </a:lnTo>
                      <a:lnTo>
                        <a:pt x="63" y="405"/>
                      </a:lnTo>
                      <a:lnTo>
                        <a:pt x="60" y="406"/>
                      </a:lnTo>
                      <a:lnTo>
                        <a:pt x="60" y="406"/>
                      </a:lnTo>
                      <a:lnTo>
                        <a:pt x="54" y="406"/>
                      </a:lnTo>
                      <a:lnTo>
                        <a:pt x="48" y="408"/>
                      </a:lnTo>
                      <a:lnTo>
                        <a:pt x="48" y="408"/>
                      </a:lnTo>
                      <a:lnTo>
                        <a:pt x="58" y="429"/>
                      </a:lnTo>
                      <a:lnTo>
                        <a:pt x="62" y="437"/>
                      </a:lnTo>
                      <a:lnTo>
                        <a:pt x="62" y="440"/>
                      </a:lnTo>
                      <a:lnTo>
                        <a:pt x="60" y="444"/>
                      </a:lnTo>
                      <a:lnTo>
                        <a:pt x="60" y="444"/>
                      </a:lnTo>
                      <a:lnTo>
                        <a:pt x="57" y="450"/>
                      </a:lnTo>
                      <a:lnTo>
                        <a:pt x="55" y="458"/>
                      </a:lnTo>
                      <a:lnTo>
                        <a:pt x="55" y="469"/>
                      </a:lnTo>
                      <a:lnTo>
                        <a:pt x="56" y="474"/>
                      </a:lnTo>
                      <a:lnTo>
                        <a:pt x="57" y="481"/>
                      </a:lnTo>
                      <a:lnTo>
                        <a:pt x="57" y="481"/>
                      </a:lnTo>
                      <a:lnTo>
                        <a:pt x="60" y="492"/>
                      </a:lnTo>
                      <a:lnTo>
                        <a:pt x="60" y="497"/>
                      </a:lnTo>
                      <a:lnTo>
                        <a:pt x="59" y="502"/>
                      </a:lnTo>
                      <a:lnTo>
                        <a:pt x="57" y="510"/>
                      </a:lnTo>
                      <a:lnTo>
                        <a:pt x="53" y="519"/>
                      </a:lnTo>
                      <a:lnTo>
                        <a:pt x="53" y="519"/>
                      </a:lnTo>
                      <a:lnTo>
                        <a:pt x="49" y="529"/>
                      </a:lnTo>
                      <a:lnTo>
                        <a:pt x="47" y="535"/>
                      </a:lnTo>
                      <a:lnTo>
                        <a:pt x="47" y="537"/>
                      </a:lnTo>
                      <a:lnTo>
                        <a:pt x="48" y="540"/>
                      </a:lnTo>
                      <a:lnTo>
                        <a:pt x="51" y="545"/>
                      </a:lnTo>
                      <a:lnTo>
                        <a:pt x="51" y="545"/>
                      </a:lnTo>
                      <a:lnTo>
                        <a:pt x="54" y="548"/>
                      </a:lnTo>
                      <a:lnTo>
                        <a:pt x="56" y="552"/>
                      </a:lnTo>
                      <a:lnTo>
                        <a:pt x="58" y="563"/>
                      </a:lnTo>
                      <a:lnTo>
                        <a:pt x="62" y="591"/>
                      </a:lnTo>
                      <a:lnTo>
                        <a:pt x="62" y="591"/>
                      </a:lnTo>
                      <a:lnTo>
                        <a:pt x="64" y="599"/>
                      </a:lnTo>
                      <a:lnTo>
                        <a:pt x="66" y="605"/>
                      </a:lnTo>
                      <a:lnTo>
                        <a:pt x="68" y="610"/>
                      </a:lnTo>
                      <a:lnTo>
                        <a:pt x="71" y="613"/>
                      </a:lnTo>
                      <a:lnTo>
                        <a:pt x="74" y="619"/>
                      </a:lnTo>
                      <a:lnTo>
                        <a:pt x="75" y="622"/>
                      </a:lnTo>
                      <a:lnTo>
                        <a:pt x="75" y="626"/>
                      </a:lnTo>
                      <a:lnTo>
                        <a:pt x="75" y="626"/>
                      </a:lnTo>
                      <a:lnTo>
                        <a:pt x="76" y="631"/>
                      </a:lnTo>
                      <a:lnTo>
                        <a:pt x="80" y="639"/>
                      </a:lnTo>
                      <a:lnTo>
                        <a:pt x="91" y="660"/>
                      </a:lnTo>
                      <a:lnTo>
                        <a:pt x="96" y="671"/>
                      </a:lnTo>
                      <a:lnTo>
                        <a:pt x="100" y="682"/>
                      </a:lnTo>
                      <a:lnTo>
                        <a:pt x="100" y="688"/>
                      </a:lnTo>
                      <a:lnTo>
                        <a:pt x="100" y="694"/>
                      </a:lnTo>
                      <a:lnTo>
                        <a:pt x="100" y="698"/>
                      </a:lnTo>
                      <a:lnTo>
                        <a:pt x="98" y="703"/>
                      </a:lnTo>
                      <a:lnTo>
                        <a:pt x="98" y="703"/>
                      </a:lnTo>
                      <a:lnTo>
                        <a:pt x="92" y="711"/>
                      </a:lnTo>
                      <a:lnTo>
                        <a:pt x="85" y="719"/>
                      </a:lnTo>
                      <a:lnTo>
                        <a:pt x="70" y="734"/>
                      </a:lnTo>
                      <a:lnTo>
                        <a:pt x="54" y="746"/>
                      </a:lnTo>
                      <a:lnTo>
                        <a:pt x="43" y="755"/>
                      </a:lnTo>
                      <a:lnTo>
                        <a:pt x="43" y="755"/>
                      </a:lnTo>
                      <a:lnTo>
                        <a:pt x="25" y="776"/>
                      </a:lnTo>
                      <a:lnTo>
                        <a:pt x="21" y="781"/>
                      </a:lnTo>
                      <a:lnTo>
                        <a:pt x="16" y="787"/>
                      </a:lnTo>
                      <a:lnTo>
                        <a:pt x="14" y="794"/>
                      </a:lnTo>
                      <a:lnTo>
                        <a:pt x="12" y="800"/>
                      </a:lnTo>
                      <a:lnTo>
                        <a:pt x="12" y="800"/>
                      </a:lnTo>
                      <a:lnTo>
                        <a:pt x="9" y="822"/>
                      </a:lnTo>
                      <a:lnTo>
                        <a:pt x="7" y="855"/>
                      </a:lnTo>
                      <a:lnTo>
                        <a:pt x="7" y="855"/>
                      </a:lnTo>
                      <a:lnTo>
                        <a:pt x="7" y="863"/>
                      </a:lnTo>
                      <a:lnTo>
                        <a:pt x="6" y="868"/>
                      </a:lnTo>
                      <a:lnTo>
                        <a:pt x="6" y="868"/>
                      </a:lnTo>
                      <a:lnTo>
                        <a:pt x="6" y="873"/>
                      </a:lnTo>
                      <a:lnTo>
                        <a:pt x="6" y="873"/>
                      </a:lnTo>
                      <a:lnTo>
                        <a:pt x="4" y="895"/>
                      </a:lnTo>
                      <a:lnTo>
                        <a:pt x="1" y="909"/>
                      </a:lnTo>
                      <a:lnTo>
                        <a:pt x="0" y="919"/>
                      </a:lnTo>
                      <a:lnTo>
                        <a:pt x="0" y="925"/>
                      </a:lnTo>
                      <a:lnTo>
                        <a:pt x="1" y="931"/>
                      </a:lnTo>
                      <a:lnTo>
                        <a:pt x="1" y="931"/>
                      </a:lnTo>
                      <a:lnTo>
                        <a:pt x="2" y="938"/>
                      </a:lnTo>
                      <a:lnTo>
                        <a:pt x="4" y="945"/>
                      </a:lnTo>
                      <a:lnTo>
                        <a:pt x="4" y="956"/>
                      </a:lnTo>
                      <a:lnTo>
                        <a:pt x="5" y="961"/>
                      </a:lnTo>
                      <a:lnTo>
                        <a:pt x="7" y="964"/>
                      </a:lnTo>
                      <a:lnTo>
                        <a:pt x="9" y="967"/>
                      </a:lnTo>
                      <a:lnTo>
                        <a:pt x="15" y="968"/>
                      </a:lnTo>
                      <a:lnTo>
                        <a:pt x="15" y="968"/>
                      </a:lnTo>
                      <a:lnTo>
                        <a:pt x="30" y="969"/>
                      </a:lnTo>
                      <a:lnTo>
                        <a:pt x="39" y="971"/>
                      </a:lnTo>
                      <a:lnTo>
                        <a:pt x="48" y="974"/>
                      </a:lnTo>
                      <a:lnTo>
                        <a:pt x="56" y="978"/>
                      </a:lnTo>
                      <a:lnTo>
                        <a:pt x="64" y="984"/>
                      </a:lnTo>
                      <a:lnTo>
                        <a:pt x="67" y="988"/>
                      </a:lnTo>
                      <a:lnTo>
                        <a:pt x="70" y="993"/>
                      </a:lnTo>
                      <a:lnTo>
                        <a:pt x="72" y="999"/>
                      </a:lnTo>
                      <a:lnTo>
                        <a:pt x="74" y="1004"/>
                      </a:lnTo>
                      <a:lnTo>
                        <a:pt x="74" y="1004"/>
                      </a:lnTo>
                      <a:lnTo>
                        <a:pt x="80" y="1027"/>
                      </a:lnTo>
                      <a:lnTo>
                        <a:pt x="85" y="1043"/>
                      </a:lnTo>
                      <a:lnTo>
                        <a:pt x="90" y="1057"/>
                      </a:lnTo>
                      <a:lnTo>
                        <a:pt x="92" y="1068"/>
                      </a:lnTo>
                      <a:lnTo>
                        <a:pt x="92" y="1068"/>
                      </a:lnTo>
                      <a:lnTo>
                        <a:pt x="93" y="1074"/>
                      </a:lnTo>
                      <a:lnTo>
                        <a:pt x="97" y="1077"/>
                      </a:lnTo>
                      <a:lnTo>
                        <a:pt x="101" y="1080"/>
                      </a:lnTo>
                      <a:lnTo>
                        <a:pt x="107" y="1083"/>
                      </a:lnTo>
                      <a:lnTo>
                        <a:pt x="117" y="1086"/>
                      </a:lnTo>
                      <a:lnTo>
                        <a:pt x="124" y="1087"/>
                      </a:lnTo>
                      <a:lnTo>
                        <a:pt x="124" y="1087"/>
                      </a:lnTo>
                      <a:lnTo>
                        <a:pt x="132" y="1092"/>
                      </a:lnTo>
                      <a:lnTo>
                        <a:pt x="146" y="1099"/>
                      </a:lnTo>
                      <a:lnTo>
                        <a:pt x="154" y="1102"/>
                      </a:lnTo>
                      <a:lnTo>
                        <a:pt x="162" y="1105"/>
                      </a:lnTo>
                      <a:lnTo>
                        <a:pt x="171" y="1108"/>
                      </a:lnTo>
                      <a:lnTo>
                        <a:pt x="180" y="1109"/>
                      </a:lnTo>
                      <a:lnTo>
                        <a:pt x="180" y="1109"/>
                      </a:lnTo>
                      <a:lnTo>
                        <a:pt x="197" y="1110"/>
                      </a:lnTo>
                      <a:lnTo>
                        <a:pt x="209" y="1112"/>
                      </a:lnTo>
                      <a:lnTo>
                        <a:pt x="220" y="1116"/>
                      </a:lnTo>
                      <a:lnTo>
                        <a:pt x="228" y="1119"/>
                      </a:lnTo>
                      <a:lnTo>
                        <a:pt x="228" y="1119"/>
                      </a:lnTo>
                      <a:lnTo>
                        <a:pt x="245" y="1129"/>
                      </a:lnTo>
                      <a:lnTo>
                        <a:pt x="257" y="1137"/>
                      </a:lnTo>
                      <a:lnTo>
                        <a:pt x="272" y="1148"/>
                      </a:lnTo>
                      <a:lnTo>
                        <a:pt x="285" y="1159"/>
                      </a:lnTo>
                      <a:lnTo>
                        <a:pt x="290" y="1166"/>
                      </a:lnTo>
                      <a:lnTo>
                        <a:pt x="295" y="1171"/>
                      </a:lnTo>
                      <a:lnTo>
                        <a:pt x="298" y="1178"/>
                      </a:lnTo>
                      <a:lnTo>
                        <a:pt x="299" y="1184"/>
                      </a:lnTo>
                      <a:lnTo>
                        <a:pt x="300" y="1191"/>
                      </a:lnTo>
                      <a:lnTo>
                        <a:pt x="298" y="1196"/>
                      </a:lnTo>
                      <a:lnTo>
                        <a:pt x="298" y="1196"/>
                      </a:lnTo>
                      <a:lnTo>
                        <a:pt x="294" y="1208"/>
                      </a:lnTo>
                      <a:lnTo>
                        <a:pt x="287" y="1217"/>
                      </a:lnTo>
                      <a:lnTo>
                        <a:pt x="279" y="1225"/>
                      </a:lnTo>
                      <a:lnTo>
                        <a:pt x="270" y="1232"/>
                      </a:lnTo>
                      <a:lnTo>
                        <a:pt x="253" y="1243"/>
                      </a:lnTo>
                      <a:lnTo>
                        <a:pt x="238" y="1252"/>
                      </a:lnTo>
                      <a:lnTo>
                        <a:pt x="238" y="1252"/>
                      </a:lnTo>
                      <a:lnTo>
                        <a:pt x="238" y="1257"/>
                      </a:lnTo>
                      <a:lnTo>
                        <a:pt x="234" y="1261"/>
                      </a:lnTo>
                      <a:lnTo>
                        <a:pt x="234" y="1261"/>
                      </a:lnTo>
                      <a:lnTo>
                        <a:pt x="229" y="1267"/>
                      </a:lnTo>
                      <a:lnTo>
                        <a:pt x="223" y="1272"/>
                      </a:lnTo>
                      <a:lnTo>
                        <a:pt x="217" y="1277"/>
                      </a:lnTo>
                      <a:lnTo>
                        <a:pt x="212" y="1282"/>
                      </a:lnTo>
                      <a:lnTo>
                        <a:pt x="208" y="1287"/>
                      </a:lnTo>
                      <a:lnTo>
                        <a:pt x="207" y="1290"/>
                      </a:lnTo>
                      <a:lnTo>
                        <a:pt x="207" y="1293"/>
                      </a:lnTo>
                      <a:lnTo>
                        <a:pt x="207" y="1297"/>
                      </a:lnTo>
                      <a:lnTo>
                        <a:pt x="208" y="1300"/>
                      </a:lnTo>
                      <a:lnTo>
                        <a:pt x="211" y="1303"/>
                      </a:lnTo>
                      <a:lnTo>
                        <a:pt x="214" y="1308"/>
                      </a:lnTo>
                      <a:lnTo>
                        <a:pt x="214" y="1308"/>
                      </a:lnTo>
                      <a:lnTo>
                        <a:pt x="216" y="1310"/>
                      </a:lnTo>
                      <a:lnTo>
                        <a:pt x="220" y="1312"/>
                      </a:lnTo>
                      <a:lnTo>
                        <a:pt x="227" y="1314"/>
                      </a:lnTo>
                      <a:lnTo>
                        <a:pt x="233" y="1314"/>
                      </a:lnTo>
                      <a:lnTo>
                        <a:pt x="241" y="1311"/>
                      </a:lnTo>
                      <a:lnTo>
                        <a:pt x="248" y="1310"/>
                      </a:lnTo>
                      <a:lnTo>
                        <a:pt x="256" y="1308"/>
                      </a:lnTo>
                      <a:lnTo>
                        <a:pt x="263" y="1309"/>
                      </a:lnTo>
                      <a:lnTo>
                        <a:pt x="266" y="1309"/>
                      </a:lnTo>
                      <a:lnTo>
                        <a:pt x="270" y="1311"/>
                      </a:lnTo>
                      <a:lnTo>
                        <a:pt x="270" y="1311"/>
                      </a:lnTo>
                      <a:lnTo>
                        <a:pt x="282" y="1320"/>
                      </a:lnTo>
                      <a:lnTo>
                        <a:pt x="288" y="1326"/>
                      </a:lnTo>
                      <a:lnTo>
                        <a:pt x="294" y="1332"/>
                      </a:lnTo>
                      <a:lnTo>
                        <a:pt x="298" y="1339"/>
                      </a:lnTo>
                      <a:lnTo>
                        <a:pt x="303" y="1345"/>
                      </a:lnTo>
                      <a:lnTo>
                        <a:pt x="305" y="1352"/>
                      </a:lnTo>
                      <a:lnTo>
                        <a:pt x="307" y="1360"/>
                      </a:lnTo>
                      <a:lnTo>
                        <a:pt x="307" y="1360"/>
                      </a:lnTo>
                      <a:lnTo>
                        <a:pt x="314" y="1364"/>
                      </a:lnTo>
                      <a:lnTo>
                        <a:pt x="320" y="1369"/>
                      </a:lnTo>
                      <a:lnTo>
                        <a:pt x="320" y="1369"/>
                      </a:lnTo>
                      <a:lnTo>
                        <a:pt x="325" y="1375"/>
                      </a:lnTo>
                      <a:lnTo>
                        <a:pt x="330" y="1378"/>
                      </a:lnTo>
                      <a:lnTo>
                        <a:pt x="335" y="1381"/>
                      </a:lnTo>
                      <a:lnTo>
                        <a:pt x="340" y="1381"/>
                      </a:lnTo>
                      <a:lnTo>
                        <a:pt x="345" y="1382"/>
                      </a:lnTo>
                      <a:lnTo>
                        <a:pt x="349" y="1384"/>
                      </a:lnTo>
                      <a:lnTo>
                        <a:pt x="355" y="1390"/>
                      </a:lnTo>
                      <a:lnTo>
                        <a:pt x="361" y="1397"/>
                      </a:lnTo>
                      <a:lnTo>
                        <a:pt x="361" y="1397"/>
                      </a:lnTo>
                      <a:lnTo>
                        <a:pt x="368" y="1406"/>
                      </a:lnTo>
                      <a:lnTo>
                        <a:pt x="374" y="1411"/>
                      </a:lnTo>
                      <a:lnTo>
                        <a:pt x="381" y="1416"/>
                      </a:lnTo>
                      <a:lnTo>
                        <a:pt x="388" y="1421"/>
                      </a:lnTo>
                      <a:lnTo>
                        <a:pt x="394" y="1424"/>
                      </a:lnTo>
                      <a:lnTo>
                        <a:pt x="398" y="1427"/>
                      </a:lnTo>
                      <a:lnTo>
                        <a:pt x="401" y="1432"/>
                      </a:lnTo>
                      <a:lnTo>
                        <a:pt x="401" y="1438"/>
                      </a:lnTo>
                      <a:lnTo>
                        <a:pt x="401" y="1438"/>
                      </a:lnTo>
                      <a:lnTo>
                        <a:pt x="399" y="1442"/>
                      </a:lnTo>
                      <a:lnTo>
                        <a:pt x="399" y="1442"/>
                      </a:lnTo>
                      <a:lnTo>
                        <a:pt x="405" y="1442"/>
                      </a:lnTo>
                      <a:lnTo>
                        <a:pt x="413" y="1446"/>
                      </a:lnTo>
                      <a:lnTo>
                        <a:pt x="418" y="1448"/>
                      </a:lnTo>
                      <a:lnTo>
                        <a:pt x="421" y="1450"/>
                      </a:lnTo>
                      <a:lnTo>
                        <a:pt x="426" y="1455"/>
                      </a:lnTo>
                      <a:lnTo>
                        <a:pt x="429" y="1459"/>
                      </a:lnTo>
                      <a:lnTo>
                        <a:pt x="429" y="1459"/>
                      </a:lnTo>
                      <a:lnTo>
                        <a:pt x="433" y="1466"/>
                      </a:lnTo>
                      <a:lnTo>
                        <a:pt x="440" y="1472"/>
                      </a:lnTo>
                      <a:lnTo>
                        <a:pt x="448" y="1477"/>
                      </a:lnTo>
                      <a:lnTo>
                        <a:pt x="456" y="1482"/>
                      </a:lnTo>
                      <a:lnTo>
                        <a:pt x="464" y="1486"/>
                      </a:lnTo>
                      <a:lnTo>
                        <a:pt x="472" y="1489"/>
                      </a:lnTo>
                      <a:lnTo>
                        <a:pt x="478" y="1490"/>
                      </a:lnTo>
                      <a:lnTo>
                        <a:pt x="484" y="1489"/>
                      </a:lnTo>
                      <a:lnTo>
                        <a:pt x="484" y="1489"/>
                      </a:lnTo>
                      <a:lnTo>
                        <a:pt x="492" y="1484"/>
                      </a:lnTo>
                      <a:lnTo>
                        <a:pt x="499" y="1480"/>
                      </a:lnTo>
                      <a:lnTo>
                        <a:pt x="506" y="1475"/>
                      </a:lnTo>
                      <a:lnTo>
                        <a:pt x="509" y="1474"/>
                      </a:lnTo>
                      <a:lnTo>
                        <a:pt x="511" y="1475"/>
                      </a:lnTo>
                      <a:lnTo>
                        <a:pt x="511" y="1475"/>
                      </a:lnTo>
                      <a:lnTo>
                        <a:pt x="527" y="1485"/>
                      </a:lnTo>
                      <a:lnTo>
                        <a:pt x="536" y="1491"/>
                      </a:lnTo>
                      <a:lnTo>
                        <a:pt x="538" y="1493"/>
                      </a:lnTo>
                      <a:lnTo>
                        <a:pt x="540" y="1497"/>
                      </a:lnTo>
                      <a:lnTo>
                        <a:pt x="540" y="1497"/>
                      </a:lnTo>
                      <a:lnTo>
                        <a:pt x="545" y="1504"/>
                      </a:lnTo>
                      <a:lnTo>
                        <a:pt x="553" y="1516"/>
                      </a:lnTo>
                      <a:lnTo>
                        <a:pt x="559" y="1523"/>
                      </a:lnTo>
                      <a:lnTo>
                        <a:pt x="565" y="1530"/>
                      </a:lnTo>
                      <a:lnTo>
                        <a:pt x="573" y="1537"/>
                      </a:lnTo>
                      <a:lnTo>
                        <a:pt x="582" y="1542"/>
                      </a:lnTo>
                      <a:lnTo>
                        <a:pt x="582" y="1542"/>
                      </a:lnTo>
                      <a:lnTo>
                        <a:pt x="592" y="1547"/>
                      </a:lnTo>
                      <a:lnTo>
                        <a:pt x="602" y="1550"/>
                      </a:lnTo>
                      <a:lnTo>
                        <a:pt x="612" y="1552"/>
                      </a:lnTo>
                      <a:lnTo>
                        <a:pt x="621" y="1552"/>
                      </a:lnTo>
                      <a:lnTo>
                        <a:pt x="638" y="1552"/>
                      </a:lnTo>
                      <a:lnTo>
                        <a:pt x="648" y="1551"/>
                      </a:lnTo>
                      <a:lnTo>
                        <a:pt x="648" y="1551"/>
                      </a:lnTo>
                      <a:lnTo>
                        <a:pt x="661" y="1546"/>
                      </a:lnTo>
                      <a:lnTo>
                        <a:pt x="679" y="1537"/>
                      </a:lnTo>
                      <a:lnTo>
                        <a:pt x="709" y="1522"/>
                      </a:lnTo>
                      <a:lnTo>
                        <a:pt x="709" y="1522"/>
                      </a:lnTo>
                      <a:lnTo>
                        <a:pt x="722" y="1519"/>
                      </a:lnTo>
                      <a:lnTo>
                        <a:pt x="735" y="1517"/>
                      </a:lnTo>
                      <a:lnTo>
                        <a:pt x="749" y="1516"/>
                      </a:lnTo>
                      <a:lnTo>
                        <a:pt x="763" y="1516"/>
                      </a:lnTo>
                      <a:lnTo>
                        <a:pt x="777" y="1518"/>
                      </a:lnTo>
                      <a:lnTo>
                        <a:pt x="784" y="1519"/>
                      </a:lnTo>
                      <a:lnTo>
                        <a:pt x="791" y="1522"/>
                      </a:lnTo>
                      <a:lnTo>
                        <a:pt x="796" y="1525"/>
                      </a:lnTo>
                      <a:lnTo>
                        <a:pt x="801" y="1529"/>
                      </a:lnTo>
                      <a:lnTo>
                        <a:pt x="801" y="1529"/>
                      </a:lnTo>
                      <a:lnTo>
                        <a:pt x="810" y="1537"/>
                      </a:lnTo>
                      <a:lnTo>
                        <a:pt x="819" y="1542"/>
                      </a:lnTo>
                      <a:lnTo>
                        <a:pt x="835" y="1552"/>
                      </a:lnTo>
                      <a:lnTo>
                        <a:pt x="842" y="1557"/>
                      </a:lnTo>
                      <a:lnTo>
                        <a:pt x="847" y="1560"/>
                      </a:lnTo>
                      <a:lnTo>
                        <a:pt x="850" y="1565"/>
                      </a:lnTo>
                      <a:lnTo>
                        <a:pt x="851" y="1567"/>
                      </a:lnTo>
                      <a:lnTo>
                        <a:pt x="851" y="1570"/>
                      </a:lnTo>
                      <a:lnTo>
                        <a:pt x="851" y="1570"/>
                      </a:lnTo>
                      <a:lnTo>
                        <a:pt x="851" y="1574"/>
                      </a:lnTo>
                      <a:lnTo>
                        <a:pt x="853" y="1577"/>
                      </a:lnTo>
                      <a:lnTo>
                        <a:pt x="857" y="1581"/>
                      </a:lnTo>
                      <a:lnTo>
                        <a:pt x="862" y="1583"/>
                      </a:lnTo>
                      <a:lnTo>
                        <a:pt x="872" y="1587"/>
                      </a:lnTo>
                      <a:lnTo>
                        <a:pt x="879" y="1588"/>
                      </a:lnTo>
                      <a:lnTo>
                        <a:pt x="879" y="1588"/>
                      </a:lnTo>
                      <a:lnTo>
                        <a:pt x="883" y="1585"/>
                      </a:lnTo>
                      <a:lnTo>
                        <a:pt x="891" y="1580"/>
                      </a:lnTo>
                      <a:lnTo>
                        <a:pt x="915" y="1562"/>
                      </a:lnTo>
                      <a:lnTo>
                        <a:pt x="941" y="1541"/>
                      </a:lnTo>
                      <a:lnTo>
                        <a:pt x="952" y="1534"/>
                      </a:lnTo>
                      <a:lnTo>
                        <a:pt x="961" y="1530"/>
                      </a:lnTo>
                      <a:lnTo>
                        <a:pt x="961" y="1530"/>
                      </a:lnTo>
                      <a:lnTo>
                        <a:pt x="970" y="1527"/>
                      </a:lnTo>
                      <a:lnTo>
                        <a:pt x="982" y="1526"/>
                      </a:lnTo>
                      <a:lnTo>
                        <a:pt x="1010" y="1524"/>
                      </a:lnTo>
                      <a:lnTo>
                        <a:pt x="1035" y="1523"/>
                      </a:lnTo>
                      <a:lnTo>
                        <a:pt x="1049" y="1524"/>
                      </a:lnTo>
                      <a:lnTo>
                        <a:pt x="1049" y="1524"/>
                      </a:lnTo>
                      <a:lnTo>
                        <a:pt x="1057" y="1523"/>
                      </a:lnTo>
                      <a:lnTo>
                        <a:pt x="1070" y="1521"/>
                      </a:lnTo>
                      <a:lnTo>
                        <a:pt x="1094" y="1515"/>
                      </a:lnTo>
                      <a:lnTo>
                        <a:pt x="1094" y="1515"/>
                      </a:lnTo>
                      <a:lnTo>
                        <a:pt x="1099" y="1515"/>
                      </a:lnTo>
                      <a:lnTo>
                        <a:pt x="1102" y="1515"/>
                      </a:lnTo>
                      <a:lnTo>
                        <a:pt x="1107" y="1517"/>
                      </a:lnTo>
                      <a:lnTo>
                        <a:pt x="1110" y="1519"/>
                      </a:lnTo>
                      <a:lnTo>
                        <a:pt x="1114" y="1523"/>
                      </a:lnTo>
                      <a:lnTo>
                        <a:pt x="1116" y="1526"/>
                      </a:lnTo>
                      <a:lnTo>
                        <a:pt x="1117" y="1530"/>
                      </a:lnTo>
                      <a:lnTo>
                        <a:pt x="1117" y="1532"/>
                      </a:lnTo>
                      <a:lnTo>
                        <a:pt x="1117" y="1532"/>
                      </a:lnTo>
                      <a:lnTo>
                        <a:pt x="1117" y="1533"/>
                      </a:lnTo>
                      <a:lnTo>
                        <a:pt x="1118" y="1535"/>
                      </a:lnTo>
                      <a:lnTo>
                        <a:pt x="1123" y="1538"/>
                      </a:lnTo>
                      <a:lnTo>
                        <a:pt x="1128" y="1540"/>
                      </a:lnTo>
                      <a:lnTo>
                        <a:pt x="1136" y="1541"/>
                      </a:lnTo>
                      <a:lnTo>
                        <a:pt x="1145" y="1541"/>
                      </a:lnTo>
                      <a:lnTo>
                        <a:pt x="1153" y="1539"/>
                      </a:lnTo>
                      <a:lnTo>
                        <a:pt x="1158" y="1537"/>
                      </a:lnTo>
                      <a:lnTo>
                        <a:pt x="1161" y="1533"/>
                      </a:lnTo>
                      <a:lnTo>
                        <a:pt x="1165" y="1530"/>
                      </a:lnTo>
                      <a:lnTo>
                        <a:pt x="1167" y="1525"/>
                      </a:lnTo>
                      <a:lnTo>
                        <a:pt x="1167" y="1525"/>
                      </a:lnTo>
                      <a:lnTo>
                        <a:pt x="1170" y="1515"/>
                      </a:lnTo>
                      <a:lnTo>
                        <a:pt x="1173" y="1505"/>
                      </a:lnTo>
                      <a:lnTo>
                        <a:pt x="1176" y="1485"/>
                      </a:lnTo>
                      <a:lnTo>
                        <a:pt x="1176" y="1471"/>
                      </a:lnTo>
                      <a:lnTo>
                        <a:pt x="1175" y="1463"/>
                      </a:lnTo>
                      <a:lnTo>
                        <a:pt x="1175" y="1463"/>
                      </a:lnTo>
                      <a:lnTo>
                        <a:pt x="1175" y="1460"/>
                      </a:lnTo>
                      <a:lnTo>
                        <a:pt x="1177" y="1456"/>
                      </a:lnTo>
                      <a:lnTo>
                        <a:pt x="1185" y="1447"/>
                      </a:lnTo>
                      <a:lnTo>
                        <a:pt x="1191" y="1442"/>
                      </a:lnTo>
                      <a:lnTo>
                        <a:pt x="1195" y="1438"/>
                      </a:lnTo>
                      <a:lnTo>
                        <a:pt x="1200" y="1435"/>
                      </a:lnTo>
                      <a:lnTo>
                        <a:pt x="1203" y="1435"/>
                      </a:lnTo>
                      <a:lnTo>
                        <a:pt x="1203" y="1435"/>
                      </a:lnTo>
                      <a:lnTo>
                        <a:pt x="1208" y="1435"/>
                      </a:lnTo>
                      <a:lnTo>
                        <a:pt x="1215" y="1432"/>
                      </a:lnTo>
                      <a:lnTo>
                        <a:pt x="1232" y="1423"/>
                      </a:lnTo>
                      <a:lnTo>
                        <a:pt x="1253" y="1411"/>
                      </a:lnTo>
                      <a:lnTo>
                        <a:pt x="1265" y="1407"/>
                      </a:lnTo>
                      <a:lnTo>
                        <a:pt x="1276" y="1405"/>
                      </a:lnTo>
                      <a:lnTo>
                        <a:pt x="1276" y="1405"/>
                      </a:lnTo>
                      <a:lnTo>
                        <a:pt x="1286" y="1402"/>
                      </a:lnTo>
                      <a:lnTo>
                        <a:pt x="1297" y="1399"/>
                      </a:lnTo>
                      <a:lnTo>
                        <a:pt x="1306" y="1394"/>
                      </a:lnTo>
                      <a:lnTo>
                        <a:pt x="1314" y="1389"/>
                      </a:lnTo>
                      <a:lnTo>
                        <a:pt x="1321" y="1383"/>
                      </a:lnTo>
                      <a:lnTo>
                        <a:pt x="1326" y="1377"/>
                      </a:lnTo>
                      <a:lnTo>
                        <a:pt x="1331" y="1372"/>
                      </a:lnTo>
                      <a:lnTo>
                        <a:pt x="1333" y="1366"/>
                      </a:lnTo>
                      <a:lnTo>
                        <a:pt x="1333" y="1366"/>
                      </a:lnTo>
                      <a:lnTo>
                        <a:pt x="1338" y="1349"/>
                      </a:lnTo>
                      <a:lnTo>
                        <a:pt x="1340" y="1336"/>
                      </a:lnTo>
                      <a:lnTo>
                        <a:pt x="1344" y="1324"/>
                      </a:lnTo>
                      <a:lnTo>
                        <a:pt x="1349" y="1312"/>
                      </a:lnTo>
                      <a:lnTo>
                        <a:pt x="1355" y="1302"/>
                      </a:lnTo>
                      <a:lnTo>
                        <a:pt x="1357" y="1299"/>
                      </a:lnTo>
                      <a:lnTo>
                        <a:pt x="1360" y="1295"/>
                      </a:lnTo>
                      <a:lnTo>
                        <a:pt x="1364" y="1293"/>
                      </a:lnTo>
                      <a:lnTo>
                        <a:pt x="1367" y="1293"/>
                      </a:lnTo>
                      <a:lnTo>
                        <a:pt x="1367" y="1293"/>
                      </a:lnTo>
                      <a:lnTo>
                        <a:pt x="1374" y="1292"/>
                      </a:lnTo>
                      <a:lnTo>
                        <a:pt x="1381" y="1289"/>
                      </a:lnTo>
                      <a:lnTo>
                        <a:pt x="1385" y="1284"/>
                      </a:lnTo>
                      <a:lnTo>
                        <a:pt x="1389" y="1278"/>
                      </a:lnTo>
                      <a:lnTo>
                        <a:pt x="1392" y="1272"/>
                      </a:lnTo>
                      <a:lnTo>
                        <a:pt x="1393" y="1266"/>
                      </a:lnTo>
                      <a:lnTo>
                        <a:pt x="1395" y="1261"/>
                      </a:lnTo>
                      <a:lnTo>
                        <a:pt x="1395" y="1258"/>
                      </a:lnTo>
                      <a:lnTo>
                        <a:pt x="1395" y="1258"/>
                      </a:lnTo>
                      <a:lnTo>
                        <a:pt x="1395" y="1256"/>
                      </a:lnTo>
                      <a:lnTo>
                        <a:pt x="1396" y="1251"/>
                      </a:lnTo>
                      <a:lnTo>
                        <a:pt x="1400" y="1242"/>
                      </a:lnTo>
                      <a:lnTo>
                        <a:pt x="1404" y="1237"/>
                      </a:lnTo>
                      <a:lnTo>
                        <a:pt x="1406" y="1234"/>
                      </a:lnTo>
                      <a:lnTo>
                        <a:pt x="1409" y="1233"/>
                      </a:lnTo>
                      <a:lnTo>
                        <a:pt x="1412" y="1233"/>
                      </a:lnTo>
                      <a:lnTo>
                        <a:pt x="1412" y="1233"/>
                      </a:lnTo>
                      <a:lnTo>
                        <a:pt x="1415" y="1235"/>
                      </a:lnTo>
                      <a:lnTo>
                        <a:pt x="1423" y="1235"/>
                      </a:lnTo>
                      <a:lnTo>
                        <a:pt x="1433" y="1234"/>
                      </a:lnTo>
                      <a:lnTo>
                        <a:pt x="1445" y="1232"/>
                      </a:lnTo>
                      <a:lnTo>
                        <a:pt x="1457" y="1228"/>
                      </a:lnTo>
                      <a:lnTo>
                        <a:pt x="1467" y="1225"/>
                      </a:lnTo>
                      <a:lnTo>
                        <a:pt x="1475" y="1219"/>
                      </a:lnTo>
                      <a:lnTo>
                        <a:pt x="1479" y="1217"/>
                      </a:lnTo>
                      <a:lnTo>
                        <a:pt x="1481" y="1214"/>
                      </a:lnTo>
                      <a:lnTo>
                        <a:pt x="1481" y="1214"/>
                      </a:lnTo>
                      <a:lnTo>
                        <a:pt x="1484" y="1207"/>
                      </a:lnTo>
                      <a:lnTo>
                        <a:pt x="1489" y="1200"/>
                      </a:lnTo>
                      <a:lnTo>
                        <a:pt x="1499" y="1187"/>
                      </a:lnTo>
                      <a:lnTo>
                        <a:pt x="1509" y="1177"/>
                      </a:lnTo>
                      <a:lnTo>
                        <a:pt x="1514" y="1175"/>
                      </a:lnTo>
                      <a:lnTo>
                        <a:pt x="1517" y="1173"/>
                      </a:lnTo>
                      <a:lnTo>
                        <a:pt x="1517" y="1173"/>
                      </a:lnTo>
                      <a:lnTo>
                        <a:pt x="1538" y="1161"/>
                      </a:lnTo>
                      <a:lnTo>
                        <a:pt x="1576" y="1140"/>
                      </a:lnTo>
                      <a:lnTo>
                        <a:pt x="1599" y="1128"/>
                      </a:lnTo>
                      <a:lnTo>
                        <a:pt x="1620" y="1119"/>
                      </a:lnTo>
                      <a:lnTo>
                        <a:pt x="1629" y="1116"/>
                      </a:lnTo>
                      <a:lnTo>
                        <a:pt x="1638" y="1115"/>
                      </a:lnTo>
                      <a:lnTo>
                        <a:pt x="1645" y="1113"/>
                      </a:lnTo>
                      <a:lnTo>
                        <a:pt x="1650" y="1115"/>
                      </a:lnTo>
                      <a:lnTo>
                        <a:pt x="1650" y="1115"/>
                      </a:lnTo>
                      <a:lnTo>
                        <a:pt x="1698" y="1129"/>
                      </a:lnTo>
                      <a:lnTo>
                        <a:pt x="1719" y="1137"/>
                      </a:lnTo>
                      <a:lnTo>
                        <a:pt x="1727" y="1141"/>
                      </a:lnTo>
                      <a:lnTo>
                        <a:pt x="1731" y="1144"/>
                      </a:lnTo>
                      <a:lnTo>
                        <a:pt x="1731" y="1144"/>
                      </a:lnTo>
                      <a:lnTo>
                        <a:pt x="1735" y="1146"/>
                      </a:lnTo>
                      <a:lnTo>
                        <a:pt x="1740" y="1150"/>
                      </a:lnTo>
                      <a:lnTo>
                        <a:pt x="1755" y="1156"/>
                      </a:lnTo>
                      <a:lnTo>
                        <a:pt x="1773" y="1161"/>
                      </a:lnTo>
                      <a:lnTo>
                        <a:pt x="1773" y="1161"/>
                      </a:lnTo>
                      <a:lnTo>
                        <a:pt x="1771" y="1163"/>
                      </a:lnTo>
                      <a:lnTo>
                        <a:pt x="1778" y="1160"/>
                      </a:lnTo>
                      <a:lnTo>
                        <a:pt x="1778" y="1160"/>
                      </a:lnTo>
                      <a:lnTo>
                        <a:pt x="1783" y="1157"/>
                      </a:lnTo>
                      <a:lnTo>
                        <a:pt x="1787" y="1151"/>
                      </a:lnTo>
                      <a:lnTo>
                        <a:pt x="1791" y="1143"/>
                      </a:lnTo>
                      <a:lnTo>
                        <a:pt x="1795" y="1135"/>
                      </a:lnTo>
                      <a:lnTo>
                        <a:pt x="1797" y="1126"/>
                      </a:lnTo>
                      <a:lnTo>
                        <a:pt x="1799" y="1117"/>
                      </a:lnTo>
                      <a:lnTo>
                        <a:pt x="1801" y="1101"/>
                      </a:lnTo>
                      <a:lnTo>
                        <a:pt x="1801" y="1101"/>
                      </a:lnTo>
                      <a:lnTo>
                        <a:pt x="1802" y="1094"/>
                      </a:lnTo>
                      <a:lnTo>
                        <a:pt x="1805" y="1088"/>
                      </a:lnTo>
                      <a:lnTo>
                        <a:pt x="1810" y="1084"/>
                      </a:lnTo>
                      <a:lnTo>
                        <a:pt x="1815" y="1080"/>
                      </a:lnTo>
                      <a:lnTo>
                        <a:pt x="1821" y="1078"/>
                      </a:lnTo>
                      <a:lnTo>
                        <a:pt x="1827" y="1077"/>
                      </a:lnTo>
                      <a:lnTo>
                        <a:pt x="1832" y="1077"/>
                      </a:lnTo>
                      <a:lnTo>
                        <a:pt x="1837" y="1079"/>
                      </a:lnTo>
                      <a:lnTo>
                        <a:pt x="1837" y="1079"/>
                      </a:lnTo>
                      <a:lnTo>
                        <a:pt x="1841" y="1083"/>
                      </a:lnTo>
                      <a:lnTo>
                        <a:pt x="1849" y="1086"/>
                      </a:lnTo>
                      <a:lnTo>
                        <a:pt x="1870" y="1094"/>
                      </a:lnTo>
                      <a:lnTo>
                        <a:pt x="1889" y="1101"/>
                      </a:lnTo>
                      <a:lnTo>
                        <a:pt x="1895" y="1104"/>
                      </a:lnTo>
                      <a:lnTo>
                        <a:pt x="1898" y="1107"/>
                      </a:lnTo>
                      <a:lnTo>
                        <a:pt x="1898" y="1107"/>
                      </a:lnTo>
                      <a:lnTo>
                        <a:pt x="1899" y="1108"/>
                      </a:lnTo>
                      <a:lnTo>
                        <a:pt x="1902" y="1109"/>
                      </a:lnTo>
                      <a:lnTo>
                        <a:pt x="1909" y="1111"/>
                      </a:lnTo>
                      <a:lnTo>
                        <a:pt x="1929" y="1115"/>
                      </a:lnTo>
                      <a:lnTo>
                        <a:pt x="1942" y="1116"/>
                      </a:lnTo>
                      <a:lnTo>
                        <a:pt x="1953" y="1119"/>
                      </a:lnTo>
                      <a:lnTo>
                        <a:pt x="1964" y="1124"/>
                      </a:lnTo>
                      <a:lnTo>
                        <a:pt x="1969" y="1126"/>
                      </a:lnTo>
                      <a:lnTo>
                        <a:pt x="1973" y="1129"/>
                      </a:lnTo>
                      <a:lnTo>
                        <a:pt x="1973" y="1129"/>
                      </a:lnTo>
                      <a:lnTo>
                        <a:pt x="1981" y="1136"/>
                      </a:lnTo>
                      <a:lnTo>
                        <a:pt x="1990" y="1141"/>
                      </a:lnTo>
                      <a:lnTo>
                        <a:pt x="2010" y="1150"/>
                      </a:lnTo>
                      <a:lnTo>
                        <a:pt x="2026" y="1157"/>
                      </a:lnTo>
                      <a:lnTo>
                        <a:pt x="2033" y="1160"/>
                      </a:lnTo>
                      <a:lnTo>
                        <a:pt x="2037" y="1163"/>
                      </a:lnTo>
                      <a:lnTo>
                        <a:pt x="2037" y="1163"/>
                      </a:lnTo>
                      <a:lnTo>
                        <a:pt x="2040" y="1165"/>
                      </a:lnTo>
                      <a:lnTo>
                        <a:pt x="2045" y="1166"/>
                      </a:lnTo>
                      <a:lnTo>
                        <a:pt x="2060" y="1167"/>
                      </a:lnTo>
                      <a:lnTo>
                        <a:pt x="2080" y="1166"/>
                      </a:lnTo>
                      <a:lnTo>
                        <a:pt x="2104" y="1165"/>
                      </a:lnTo>
                      <a:lnTo>
                        <a:pt x="2149" y="1159"/>
                      </a:lnTo>
                      <a:lnTo>
                        <a:pt x="2176" y="1154"/>
                      </a:lnTo>
                      <a:lnTo>
                        <a:pt x="2176" y="1154"/>
                      </a:lnTo>
                      <a:lnTo>
                        <a:pt x="2183" y="1153"/>
                      </a:lnTo>
                      <a:lnTo>
                        <a:pt x="2192" y="1152"/>
                      </a:lnTo>
                      <a:lnTo>
                        <a:pt x="2212" y="1151"/>
                      </a:lnTo>
                      <a:lnTo>
                        <a:pt x="2237" y="1150"/>
                      </a:lnTo>
                      <a:lnTo>
                        <a:pt x="2237" y="1150"/>
                      </a:lnTo>
                      <a:lnTo>
                        <a:pt x="2245" y="1152"/>
                      </a:lnTo>
                      <a:lnTo>
                        <a:pt x="2262" y="1157"/>
                      </a:lnTo>
                      <a:lnTo>
                        <a:pt x="2272" y="1159"/>
                      </a:lnTo>
                      <a:lnTo>
                        <a:pt x="2283" y="1159"/>
                      </a:lnTo>
                      <a:lnTo>
                        <a:pt x="2291" y="1159"/>
                      </a:lnTo>
                      <a:lnTo>
                        <a:pt x="2294" y="1158"/>
                      </a:lnTo>
                      <a:lnTo>
                        <a:pt x="2296" y="1157"/>
                      </a:lnTo>
                      <a:lnTo>
                        <a:pt x="2296" y="1157"/>
                      </a:lnTo>
                      <a:lnTo>
                        <a:pt x="2301" y="1151"/>
                      </a:lnTo>
                      <a:lnTo>
                        <a:pt x="2305" y="1141"/>
                      </a:lnTo>
                      <a:lnTo>
                        <a:pt x="2316" y="1115"/>
                      </a:lnTo>
                      <a:lnTo>
                        <a:pt x="2327" y="1088"/>
                      </a:lnTo>
                      <a:lnTo>
                        <a:pt x="2332" y="1078"/>
                      </a:lnTo>
                      <a:lnTo>
                        <a:pt x="2335" y="1075"/>
                      </a:lnTo>
                      <a:lnTo>
                        <a:pt x="2337" y="1073"/>
                      </a:lnTo>
                      <a:lnTo>
                        <a:pt x="2337" y="1073"/>
                      </a:lnTo>
                      <a:lnTo>
                        <a:pt x="2340" y="1070"/>
                      </a:lnTo>
                      <a:lnTo>
                        <a:pt x="2341" y="1068"/>
                      </a:lnTo>
                      <a:lnTo>
                        <a:pt x="2342" y="1062"/>
                      </a:lnTo>
                      <a:lnTo>
                        <a:pt x="2341" y="1047"/>
                      </a:lnTo>
                      <a:lnTo>
                        <a:pt x="2342" y="1041"/>
                      </a:lnTo>
                      <a:lnTo>
                        <a:pt x="2342" y="1037"/>
                      </a:lnTo>
                      <a:lnTo>
                        <a:pt x="2344" y="1035"/>
                      </a:lnTo>
                      <a:lnTo>
                        <a:pt x="2346" y="1033"/>
                      </a:lnTo>
                      <a:lnTo>
                        <a:pt x="2350" y="1030"/>
                      </a:lnTo>
                      <a:lnTo>
                        <a:pt x="2354" y="1029"/>
                      </a:lnTo>
                      <a:lnTo>
                        <a:pt x="2360" y="1029"/>
                      </a:lnTo>
                      <a:lnTo>
                        <a:pt x="2360" y="1029"/>
                      </a:lnTo>
                      <a:lnTo>
                        <a:pt x="2374" y="1028"/>
                      </a:lnTo>
                      <a:lnTo>
                        <a:pt x="2390" y="1027"/>
                      </a:lnTo>
                      <a:lnTo>
                        <a:pt x="2406" y="1026"/>
                      </a:lnTo>
                      <a:lnTo>
                        <a:pt x="2423" y="1026"/>
                      </a:lnTo>
                      <a:lnTo>
                        <a:pt x="2431" y="1027"/>
                      </a:lnTo>
                      <a:lnTo>
                        <a:pt x="2437" y="1028"/>
                      </a:lnTo>
                      <a:lnTo>
                        <a:pt x="2445" y="1030"/>
                      </a:lnTo>
                      <a:lnTo>
                        <a:pt x="2452" y="1034"/>
                      </a:lnTo>
                      <a:lnTo>
                        <a:pt x="2459" y="1038"/>
                      </a:lnTo>
                      <a:lnTo>
                        <a:pt x="2465" y="1044"/>
                      </a:lnTo>
                      <a:lnTo>
                        <a:pt x="2469" y="1051"/>
                      </a:lnTo>
                      <a:lnTo>
                        <a:pt x="2474" y="1059"/>
                      </a:lnTo>
                      <a:lnTo>
                        <a:pt x="2474" y="1059"/>
                      </a:lnTo>
                      <a:lnTo>
                        <a:pt x="2487" y="1090"/>
                      </a:lnTo>
                      <a:lnTo>
                        <a:pt x="2498" y="1111"/>
                      </a:lnTo>
                      <a:lnTo>
                        <a:pt x="2508" y="1129"/>
                      </a:lnTo>
                      <a:lnTo>
                        <a:pt x="2519" y="1145"/>
                      </a:lnTo>
                      <a:lnTo>
                        <a:pt x="2519" y="1145"/>
                      </a:lnTo>
                      <a:lnTo>
                        <a:pt x="2523" y="1150"/>
                      </a:lnTo>
                      <a:lnTo>
                        <a:pt x="2527" y="1153"/>
                      </a:lnTo>
                      <a:lnTo>
                        <a:pt x="2537" y="1159"/>
                      </a:lnTo>
                      <a:lnTo>
                        <a:pt x="2548" y="1163"/>
                      </a:lnTo>
                      <a:lnTo>
                        <a:pt x="2559" y="1167"/>
                      </a:lnTo>
                      <a:lnTo>
                        <a:pt x="2569" y="1170"/>
                      </a:lnTo>
                      <a:lnTo>
                        <a:pt x="2578" y="1174"/>
                      </a:lnTo>
                      <a:lnTo>
                        <a:pt x="2585" y="1177"/>
                      </a:lnTo>
                      <a:lnTo>
                        <a:pt x="2586" y="1179"/>
                      </a:lnTo>
                      <a:lnTo>
                        <a:pt x="2588" y="1182"/>
                      </a:lnTo>
                      <a:lnTo>
                        <a:pt x="2588" y="1182"/>
                      </a:lnTo>
                      <a:lnTo>
                        <a:pt x="2589" y="1186"/>
                      </a:lnTo>
                      <a:lnTo>
                        <a:pt x="2590" y="1192"/>
                      </a:lnTo>
                      <a:lnTo>
                        <a:pt x="2593" y="1196"/>
                      </a:lnTo>
                      <a:lnTo>
                        <a:pt x="2597" y="1200"/>
                      </a:lnTo>
                      <a:lnTo>
                        <a:pt x="2600" y="1204"/>
                      </a:lnTo>
                      <a:lnTo>
                        <a:pt x="2606" y="1208"/>
                      </a:lnTo>
                      <a:lnTo>
                        <a:pt x="2613" y="1211"/>
                      </a:lnTo>
                      <a:lnTo>
                        <a:pt x="2622" y="1214"/>
                      </a:lnTo>
                      <a:lnTo>
                        <a:pt x="2622" y="1214"/>
                      </a:lnTo>
                      <a:lnTo>
                        <a:pt x="2631" y="1215"/>
                      </a:lnTo>
                      <a:lnTo>
                        <a:pt x="2638" y="1215"/>
                      </a:lnTo>
                      <a:lnTo>
                        <a:pt x="2644" y="1212"/>
                      </a:lnTo>
                      <a:lnTo>
                        <a:pt x="2651" y="1210"/>
                      </a:lnTo>
                      <a:lnTo>
                        <a:pt x="2657" y="1208"/>
                      </a:lnTo>
                      <a:lnTo>
                        <a:pt x="2665" y="1206"/>
                      </a:lnTo>
                      <a:lnTo>
                        <a:pt x="2673" y="1206"/>
                      </a:lnTo>
                      <a:lnTo>
                        <a:pt x="2683" y="1207"/>
                      </a:lnTo>
                      <a:lnTo>
                        <a:pt x="2683" y="1207"/>
                      </a:lnTo>
                      <a:lnTo>
                        <a:pt x="2706" y="1214"/>
                      </a:lnTo>
                      <a:lnTo>
                        <a:pt x="2706" y="1214"/>
                      </a:lnTo>
                      <a:lnTo>
                        <a:pt x="2718" y="1199"/>
                      </a:lnTo>
                      <a:lnTo>
                        <a:pt x="2732" y="1185"/>
                      </a:lnTo>
                      <a:lnTo>
                        <a:pt x="2732" y="1185"/>
                      </a:lnTo>
                      <a:lnTo>
                        <a:pt x="2738" y="1178"/>
                      </a:lnTo>
                      <a:lnTo>
                        <a:pt x="2741" y="1170"/>
                      </a:lnTo>
                      <a:lnTo>
                        <a:pt x="2744" y="1161"/>
                      </a:lnTo>
                      <a:lnTo>
                        <a:pt x="2747" y="1151"/>
                      </a:lnTo>
                      <a:lnTo>
                        <a:pt x="2750" y="1131"/>
                      </a:lnTo>
                      <a:lnTo>
                        <a:pt x="2751" y="1120"/>
                      </a:lnTo>
                      <a:lnTo>
                        <a:pt x="2755" y="1111"/>
                      </a:lnTo>
                      <a:lnTo>
                        <a:pt x="2755" y="1111"/>
                      </a:lnTo>
                      <a:lnTo>
                        <a:pt x="2759" y="1096"/>
                      </a:lnTo>
                      <a:lnTo>
                        <a:pt x="2762" y="1082"/>
                      </a:lnTo>
                      <a:lnTo>
                        <a:pt x="2763" y="1066"/>
                      </a:lnTo>
                      <a:lnTo>
                        <a:pt x="2763" y="1050"/>
                      </a:lnTo>
                      <a:lnTo>
                        <a:pt x="2760" y="1043"/>
                      </a:lnTo>
                      <a:lnTo>
                        <a:pt x="2758" y="1036"/>
                      </a:lnTo>
                      <a:lnTo>
                        <a:pt x="2756" y="1029"/>
                      </a:lnTo>
                      <a:lnTo>
                        <a:pt x="2752" y="1022"/>
                      </a:lnTo>
                      <a:lnTo>
                        <a:pt x="2748" y="1018"/>
                      </a:lnTo>
                      <a:lnTo>
                        <a:pt x="2742" y="1012"/>
                      </a:lnTo>
                      <a:lnTo>
                        <a:pt x="2735" y="1009"/>
                      </a:lnTo>
                      <a:lnTo>
                        <a:pt x="2729" y="1005"/>
                      </a:lnTo>
                      <a:lnTo>
                        <a:pt x="2729" y="1005"/>
                      </a:lnTo>
                      <a:lnTo>
                        <a:pt x="2718" y="1003"/>
                      </a:lnTo>
                      <a:lnTo>
                        <a:pt x="2708" y="1001"/>
                      </a:lnTo>
                      <a:lnTo>
                        <a:pt x="2688" y="999"/>
                      </a:lnTo>
                      <a:lnTo>
                        <a:pt x="2679" y="996"/>
                      </a:lnTo>
                      <a:lnTo>
                        <a:pt x="2669" y="993"/>
                      </a:lnTo>
                      <a:lnTo>
                        <a:pt x="2660" y="987"/>
                      </a:lnTo>
                      <a:lnTo>
                        <a:pt x="2657" y="984"/>
                      </a:lnTo>
                      <a:lnTo>
                        <a:pt x="2653" y="980"/>
                      </a:lnTo>
                      <a:lnTo>
                        <a:pt x="2653" y="980"/>
                      </a:lnTo>
                      <a:lnTo>
                        <a:pt x="2651" y="977"/>
                      </a:lnTo>
                      <a:lnTo>
                        <a:pt x="2650" y="972"/>
                      </a:lnTo>
                      <a:lnTo>
                        <a:pt x="2650" y="964"/>
                      </a:lnTo>
                      <a:lnTo>
                        <a:pt x="2650" y="955"/>
                      </a:lnTo>
                      <a:lnTo>
                        <a:pt x="2652" y="946"/>
                      </a:lnTo>
                      <a:lnTo>
                        <a:pt x="2652" y="946"/>
                      </a:lnTo>
                      <a:lnTo>
                        <a:pt x="2653" y="943"/>
                      </a:lnTo>
                      <a:lnTo>
                        <a:pt x="2656" y="939"/>
                      </a:lnTo>
                      <a:lnTo>
                        <a:pt x="2664" y="935"/>
                      </a:lnTo>
                      <a:lnTo>
                        <a:pt x="2667" y="933"/>
                      </a:lnTo>
                      <a:lnTo>
                        <a:pt x="2669" y="930"/>
                      </a:lnTo>
                      <a:lnTo>
                        <a:pt x="2671" y="926"/>
                      </a:lnTo>
                      <a:lnTo>
                        <a:pt x="2671" y="921"/>
                      </a:lnTo>
                      <a:lnTo>
                        <a:pt x="2671" y="921"/>
                      </a:lnTo>
                      <a:lnTo>
                        <a:pt x="2690" y="922"/>
                      </a:lnTo>
                      <a:lnTo>
                        <a:pt x="2699" y="922"/>
                      </a:lnTo>
                      <a:lnTo>
                        <a:pt x="2708" y="921"/>
                      </a:lnTo>
                      <a:lnTo>
                        <a:pt x="2716" y="920"/>
                      </a:lnTo>
                      <a:lnTo>
                        <a:pt x="2724" y="917"/>
                      </a:lnTo>
                      <a:lnTo>
                        <a:pt x="2730" y="913"/>
                      </a:lnTo>
                      <a:lnTo>
                        <a:pt x="2735" y="908"/>
                      </a:lnTo>
                      <a:lnTo>
                        <a:pt x="2735" y="908"/>
                      </a:lnTo>
                      <a:lnTo>
                        <a:pt x="2739" y="902"/>
                      </a:lnTo>
                      <a:lnTo>
                        <a:pt x="2742" y="895"/>
                      </a:lnTo>
                      <a:lnTo>
                        <a:pt x="2749" y="880"/>
                      </a:lnTo>
                      <a:lnTo>
                        <a:pt x="2755" y="866"/>
                      </a:lnTo>
                      <a:lnTo>
                        <a:pt x="2762" y="852"/>
                      </a:lnTo>
                      <a:lnTo>
                        <a:pt x="2762" y="852"/>
                      </a:lnTo>
                      <a:lnTo>
                        <a:pt x="2766" y="846"/>
                      </a:lnTo>
                      <a:lnTo>
                        <a:pt x="2772" y="842"/>
                      </a:lnTo>
                      <a:lnTo>
                        <a:pt x="2777" y="837"/>
                      </a:lnTo>
                      <a:lnTo>
                        <a:pt x="2783" y="833"/>
                      </a:lnTo>
                      <a:lnTo>
                        <a:pt x="2798" y="826"/>
                      </a:lnTo>
                      <a:lnTo>
                        <a:pt x="2813" y="820"/>
                      </a:lnTo>
                      <a:lnTo>
                        <a:pt x="2813" y="820"/>
                      </a:lnTo>
                      <a:lnTo>
                        <a:pt x="2865" y="805"/>
                      </a:lnTo>
                      <a:lnTo>
                        <a:pt x="2917" y="788"/>
                      </a:lnTo>
                      <a:lnTo>
                        <a:pt x="2917" y="788"/>
                      </a:lnTo>
                      <a:lnTo>
                        <a:pt x="2926" y="786"/>
                      </a:lnTo>
                      <a:lnTo>
                        <a:pt x="2936" y="786"/>
                      </a:lnTo>
                      <a:lnTo>
                        <a:pt x="2946" y="786"/>
                      </a:lnTo>
                      <a:lnTo>
                        <a:pt x="2955" y="788"/>
                      </a:lnTo>
                      <a:lnTo>
                        <a:pt x="2965" y="790"/>
                      </a:lnTo>
                      <a:lnTo>
                        <a:pt x="2975" y="795"/>
                      </a:lnTo>
                      <a:lnTo>
                        <a:pt x="2984" y="800"/>
                      </a:lnTo>
                      <a:lnTo>
                        <a:pt x="2994" y="805"/>
                      </a:lnTo>
                      <a:lnTo>
                        <a:pt x="2994" y="805"/>
                      </a:lnTo>
                      <a:lnTo>
                        <a:pt x="2995" y="808"/>
                      </a:lnTo>
                      <a:lnTo>
                        <a:pt x="2995" y="810"/>
                      </a:lnTo>
                      <a:lnTo>
                        <a:pt x="2995" y="815"/>
                      </a:lnTo>
                      <a:lnTo>
                        <a:pt x="2995" y="815"/>
                      </a:lnTo>
                      <a:lnTo>
                        <a:pt x="3005" y="813"/>
                      </a:lnTo>
                      <a:lnTo>
                        <a:pt x="3016" y="812"/>
                      </a:lnTo>
                      <a:lnTo>
                        <a:pt x="3027" y="809"/>
                      </a:lnTo>
                      <a:lnTo>
                        <a:pt x="3038" y="805"/>
                      </a:lnTo>
                      <a:lnTo>
                        <a:pt x="3048" y="801"/>
                      </a:lnTo>
                      <a:lnTo>
                        <a:pt x="3058" y="796"/>
                      </a:lnTo>
                      <a:lnTo>
                        <a:pt x="3067" y="790"/>
                      </a:lnTo>
                      <a:lnTo>
                        <a:pt x="3077" y="785"/>
                      </a:lnTo>
                      <a:lnTo>
                        <a:pt x="3095" y="771"/>
                      </a:lnTo>
                      <a:lnTo>
                        <a:pt x="3111" y="755"/>
                      </a:lnTo>
                      <a:lnTo>
                        <a:pt x="3124" y="738"/>
                      </a:lnTo>
                      <a:lnTo>
                        <a:pt x="3136" y="719"/>
                      </a:lnTo>
                      <a:lnTo>
                        <a:pt x="3145" y="718"/>
                      </a:lnTo>
                      <a:lnTo>
                        <a:pt x="3145" y="718"/>
                      </a:lnTo>
                      <a:lnTo>
                        <a:pt x="3146" y="714"/>
                      </a:lnTo>
                      <a:lnTo>
                        <a:pt x="3148" y="713"/>
                      </a:lnTo>
                      <a:lnTo>
                        <a:pt x="3154" y="712"/>
                      </a:lnTo>
                      <a:lnTo>
                        <a:pt x="3160" y="712"/>
                      </a:lnTo>
                      <a:lnTo>
                        <a:pt x="3162" y="710"/>
                      </a:lnTo>
                      <a:lnTo>
                        <a:pt x="3164" y="707"/>
                      </a:lnTo>
                      <a:lnTo>
                        <a:pt x="3164" y="707"/>
                      </a:lnTo>
                      <a:lnTo>
                        <a:pt x="3171" y="709"/>
                      </a:lnTo>
                      <a:lnTo>
                        <a:pt x="3178" y="709"/>
                      </a:lnTo>
                      <a:lnTo>
                        <a:pt x="3183" y="707"/>
                      </a:lnTo>
                      <a:lnTo>
                        <a:pt x="3189" y="705"/>
                      </a:lnTo>
                      <a:lnTo>
                        <a:pt x="3201" y="701"/>
                      </a:lnTo>
                      <a:lnTo>
                        <a:pt x="3206" y="698"/>
                      </a:lnTo>
                      <a:lnTo>
                        <a:pt x="3213" y="698"/>
                      </a:lnTo>
                      <a:lnTo>
                        <a:pt x="3213" y="698"/>
                      </a:lnTo>
                      <a:lnTo>
                        <a:pt x="3223" y="701"/>
                      </a:lnTo>
                      <a:lnTo>
                        <a:pt x="3232" y="704"/>
                      </a:lnTo>
                      <a:lnTo>
                        <a:pt x="3237" y="707"/>
                      </a:lnTo>
                      <a:lnTo>
                        <a:pt x="3241" y="711"/>
                      </a:lnTo>
                      <a:lnTo>
                        <a:pt x="3246" y="715"/>
                      </a:lnTo>
                      <a:lnTo>
                        <a:pt x="3249" y="721"/>
                      </a:lnTo>
                      <a:lnTo>
                        <a:pt x="3249" y="721"/>
                      </a:lnTo>
                      <a:lnTo>
                        <a:pt x="3251" y="722"/>
                      </a:lnTo>
                      <a:lnTo>
                        <a:pt x="3253" y="723"/>
                      </a:lnTo>
                      <a:lnTo>
                        <a:pt x="3259" y="723"/>
                      </a:lnTo>
                      <a:lnTo>
                        <a:pt x="3265" y="721"/>
                      </a:lnTo>
                      <a:lnTo>
                        <a:pt x="3272" y="718"/>
                      </a:lnTo>
                      <a:lnTo>
                        <a:pt x="3272" y="718"/>
                      </a:lnTo>
                      <a:lnTo>
                        <a:pt x="3280" y="709"/>
                      </a:lnTo>
                      <a:lnTo>
                        <a:pt x="3288" y="698"/>
                      </a:lnTo>
                      <a:lnTo>
                        <a:pt x="3296" y="687"/>
                      </a:lnTo>
                      <a:lnTo>
                        <a:pt x="3304" y="677"/>
                      </a:lnTo>
                      <a:lnTo>
                        <a:pt x="3312" y="669"/>
                      </a:lnTo>
                      <a:lnTo>
                        <a:pt x="3315" y="665"/>
                      </a:lnTo>
                      <a:lnTo>
                        <a:pt x="3320" y="664"/>
                      </a:lnTo>
                      <a:lnTo>
                        <a:pt x="3324" y="663"/>
                      </a:lnTo>
                      <a:lnTo>
                        <a:pt x="3328" y="664"/>
                      </a:lnTo>
                      <a:lnTo>
                        <a:pt x="3332" y="666"/>
                      </a:lnTo>
                      <a:lnTo>
                        <a:pt x="3337" y="670"/>
                      </a:lnTo>
                      <a:lnTo>
                        <a:pt x="3337" y="670"/>
                      </a:lnTo>
                      <a:lnTo>
                        <a:pt x="3339" y="673"/>
                      </a:lnTo>
                      <a:lnTo>
                        <a:pt x="3340" y="677"/>
                      </a:lnTo>
                      <a:lnTo>
                        <a:pt x="3342" y="680"/>
                      </a:lnTo>
                      <a:lnTo>
                        <a:pt x="3340" y="684"/>
                      </a:lnTo>
                      <a:lnTo>
                        <a:pt x="3337" y="692"/>
                      </a:lnTo>
                      <a:lnTo>
                        <a:pt x="3332" y="698"/>
                      </a:lnTo>
                      <a:lnTo>
                        <a:pt x="3318" y="712"/>
                      </a:lnTo>
                      <a:lnTo>
                        <a:pt x="3310" y="718"/>
                      </a:lnTo>
                      <a:lnTo>
                        <a:pt x="3304" y="724"/>
                      </a:lnTo>
                      <a:lnTo>
                        <a:pt x="3304" y="724"/>
                      </a:lnTo>
                      <a:lnTo>
                        <a:pt x="3296" y="737"/>
                      </a:lnTo>
                      <a:lnTo>
                        <a:pt x="3288" y="751"/>
                      </a:lnTo>
                      <a:lnTo>
                        <a:pt x="3288" y="751"/>
                      </a:lnTo>
                      <a:lnTo>
                        <a:pt x="3284" y="760"/>
                      </a:lnTo>
                      <a:lnTo>
                        <a:pt x="3277" y="767"/>
                      </a:lnTo>
                      <a:lnTo>
                        <a:pt x="3270" y="773"/>
                      </a:lnTo>
                      <a:lnTo>
                        <a:pt x="3262" y="780"/>
                      </a:lnTo>
                      <a:lnTo>
                        <a:pt x="3245" y="794"/>
                      </a:lnTo>
                      <a:lnTo>
                        <a:pt x="3238" y="802"/>
                      </a:lnTo>
                      <a:lnTo>
                        <a:pt x="3230" y="811"/>
                      </a:lnTo>
                      <a:lnTo>
                        <a:pt x="3230" y="811"/>
                      </a:lnTo>
                      <a:lnTo>
                        <a:pt x="3226" y="818"/>
                      </a:lnTo>
                      <a:lnTo>
                        <a:pt x="3219" y="822"/>
                      </a:lnTo>
                      <a:lnTo>
                        <a:pt x="3212" y="826"/>
                      </a:lnTo>
                      <a:lnTo>
                        <a:pt x="3204" y="829"/>
                      </a:lnTo>
                      <a:lnTo>
                        <a:pt x="3188" y="836"/>
                      </a:lnTo>
                      <a:lnTo>
                        <a:pt x="3181" y="839"/>
                      </a:lnTo>
                      <a:lnTo>
                        <a:pt x="3176" y="845"/>
                      </a:lnTo>
                      <a:lnTo>
                        <a:pt x="3176" y="845"/>
                      </a:lnTo>
                      <a:lnTo>
                        <a:pt x="3171" y="851"/>
                      </a:lnTo>
                      <a:lnTo>
                        <a:pt x="3169" y="858"/>
                      </a:lnTo>
                      <a:lnTo>
                        <a:pt x="3169" y="863"/>
                      </a:lnTo>
                      <a:lnTo>
                        <a:pt x="3171" y="869"/>
                      </a:lnTo>
                      <a:lnTo>
                        <a:pt x="3177" y="880"/>
                      </a:lnTo>
                      <a:lnTo>
                        <a:pt x="3181" y="887"/>
                      </a:lnTo>
                      <a:lnTo>
                        <a:pt x="3183" y="894"/>
                      </a:lnTo>
                      <a:lnTo>
                        <a:pt x="3183" y="894"/>
                      </a:lnTo>
                      <a:lnTo>
                        <a:pt x="3178" y="894"/>
                      </a:lnTo>
                      <a:lnTo>
                        <a:pt x="3176" y="894"/>
                      </a:lnTo>
                      <a:lnTo>
                        <a:pt x="3174" y="894"/>
                      </a:lnTo>
                      <a:lnTo>
                        <a:pt x="3174" y="894"/>
                      </a:lnTo>
                      <a:lnTo>
                        <a:pt x="3173" y="901"/>
                      </a:lnTo>
                      <a:lnTo>
                        <a:pt x="3172" y="909"/>
                      </a:lnTo>
                      <a:lnTo>
                        <a:pt x="3173" y="917"/>
                      </a:lnTo>
                      <a:lnTo>
                        <a:pt x="3176" y="924"/>
                      </a:lnTo>
                      <a:lnTo>
                        <a:pt x="3176" y="924"/>
                      </a:lnTo>
                      <a:lnTo>
                        <a:pt x="3179" y="931"/>
                      </a:lnTo>
                      <a:lnTo>
                        <a:pt x="3185" y="939"/>
                      </a:lnTo>
                      <a:lnTo>
                        <a:pt x="3198" y="953"/>
                      </a:lnTo>
                      <a:lnTo>
                        <a:pt x="3204" y="960"/>
                      </a:lnTo>
                      <a:lnTo>
                        <a:pt x="3210" y="967"/>
                      </a:lnTo>
                      <a:lnTo>
                        <a:pt x="3214" y="976"/>
                      </a:lnTo>
                      <a:lnTo>
                        <a:pt x="3216" y="985"/>
                      </a:lnTo>
                      <a:lnTo>
                        <a:pt x="3216" y="985"/>
                      </a:lnTo>
                      <a:lnTo>
                        <a:pt x="3219" y="992"/>
                      </a:lnTo>
                      <a:lnTo>
                        <a:pt x="3221" y="1000"/>
                      </a:lnTo>
                      <a:lnTo>
                        <a:pt x="3222" y="1007"/>
                      </a:lnTo>
                      <a:lnTo>
                        <a:pt x="3223" y="1015"/>
                      </a:lnTo>
                      <a:lnTo>
                        <a:pt x="3223" y="1015"/>
                      </a:lnTo>
                      <a:lnTo>
                        <a:pt x="3228" y="1013"/>
                      </a:lnTo>
                      <a:lnTo>
                        <a:pt x="3232" y="1011"/>
                      </a:lnTo>
                      <a:lnTo>
                        <a:pt x="3237" y="1008"/>
                      </a:lnTo>
                      <a:lnTo>
                        <a:pt x="3240" y="1004"/>
                      </a:lnTo>
                      <a:lnTo>
                        <a:pt x="3246" y="996"/>
                      </a:lnTo>
                      <a:lnTo>
                        <a:pt x="3249" y="988"/>
                      </a:lnTo>
                      <a:lnTo>
                        <a:pt x="3249" y="988"/>
                      </a:lnTo>
                      <a:lnTo>
                        <a:pt x="3257" y="970"/>
                      </a:lnTo>
                      <a:lnTo>
                        <a:pt x="3261" y="962"/>
                      </a:lnTo>
                      <a:lnTo>
                        <a:pt x="3265" y="958"/>
                      </a:lnTo>
                      <a:lnTo>
                        <a:pt x="3265" y="958"/>
                      </a:lnTo>
                      <a:lnTo>
                        <a:pt x="3276" y="947"/>
                      </a:lnTo>
                      <a:lnTo>
                        <a:pt x="3284" y="937"/>
                      </a:lnTo>
                      <a:lnTo>
                        <a:pt x="3292" y="926"/>
                      </a:lnTo>
                      <a:lnTo>
                        <a:pt x="3297" y="914"/>
                      </a:lnTo>
                      <a:lnTo>
                        <a:pt x="3302" y="903"/>
                      </a:lnTo>
                      <a:lnTo>
                        <a:pt x="3305" y="892"/>
                      </a:lnTo>
                      <a:lnTo>
                        <a:pt x="3311" y="867"/>
                      </a:lnTo>
                      <a:lnTo>
                        <a:pt x="3315" y="843"/>
                      </a:lnTo>
                      <a:lnTo>
                        <a:pt x="3319" y="818"/>
                      </a:lnTo>
                      <a:lnTo>
                        <a:pt x="3323" y="794"/>
                      </a:lnTo>
                      <a:lnTo>
                        <a:pt x="3327" y="781"/>
                      </a:lnTo>
                      <a:lnTo>
                        <a:pt x="3331" y="770"/>
                      </a:lnTo>
                      <a:lnTo>
                        <a:pt x="3331" y="770"/>
                      </a:lnTo>
                      <a:lnTo>
                        <a:pt x="3334" y="764"/>
                      </a:lnTo>
                      <a:lnTo>
                        <a:pt x="3336" y="760"/>
                      </a:lnTo>
                      <a:lnTo>
                        <a:pt x="3344" y="748"/>
                      </a:lnTo>
                      <a:lnTo>
                        <a:pt x="3347" y="743"/>
                      </a:lnTo>
                      <a:lnTo>
                        <a:pt x="3350" y="736"/>
                      </a:lnTo>
                      <a:lnTo>
                        <a:pt x="3351" y="729"/>
                      </a:lnTo>
                      <a:lnTo>
                        <a:pt x="3351" y="722"/>
                      </a:lnTo>
                      <a:lnTo>
                        <a:pt x="3351" y="722"/>
                      </a:lnTo>
                      <a:lnTo>
                        <a:pt x="3355" y="722"/>
                      </a:lnTo>
                      <a:lnTo>
                        <a:pt x="3360" y="722"/>
                      </a:lnTo>
                      <a:lnTo>
                        <a:pt x="3370" y="724"/>
                      </a:lnTo>
                      <a:lnTo>
                        <a:pt x="3379" y="727"/>
                      </a:lnTo>
                      <a:lnTo>
                        <a:pt x="3385" y="728"/>
                      </a:lnTo>
                      <a:lnTo>
                        <a:pt x="3389" y="728"/>
                      </a:lnTo>
                      <a:lnTo>
                        <a:pt x="3389" y="728"/>
                      </a:lnTo>
                      <a:lnTo>
                        <a:pt x="3389" y="735"/>
                      </a:lnTo>
                      <a:lnTo>
                        <a:pt x="3392" y="742"/>
                      </a:lnTo>
                      <a:lnTo>
                        <a:pt x="3396" y="747"/>
                      </a:lnTo>
                      <a:lnTo>
                        <a:pt x="3400" y="751"/>
                      </a:lnTo>
                      <a:lnTo>
                        <a:pt x="3400" y="751"/>
                      </a:lnTo>
                      <a:lnTo>
                        <a:pt x="3420" y="756"/>
                      </a:lnTo>
                      <a:lnTo>
                        <a:pt x="3438" y="760"/>
                      </a:lnTo>
                      <a:lnTo>
                        <a:pt x="3438" y="760"/>
                      </a:lnTo>
                      <a:lnTo>
                        <a:pt x="3447" y="761"/>
                      </a:lnTo>
                      <a:lnTo>
                        <a:pt x="3454" y="761"/>
                      </a:lnTo>
                      <a:lnTo>
                        <a:pt x="3460" y="761"/>
                      </a:lnTo>
                      <a:lnTo>
                        <a:pt x="3466" y="759"/>
                      </a:lnTo>
                      <a:lnTo>
                        <a:pt x="3470" y="756"/>
                      </a:lnTo>
                      <a:lnTo>
                        <a:pt x="3475" y="753"/>
                      </a:lnTo>
                      <a:lnTo>
                        <a:pt x="3478" y="748"/>
                      </a:lnTo>
                      <a:lnTo>
                        <a:pt x="3480" y="744"/>
                      </a:lnTo>
                      <a:lnTo>
                        <a:pt x="3485" y="732"/>
                      </a:lnTo>
                      <a:lnTo>
                        <a:pt x="3488" y="720"/>
                      </a:lnTo>
                      <a:lnTo>
                        <a:pt x="3494" y="693"/>
                      </a:lnTo>
                      <a:lnTo>
                        <a:pt x="3494" y="693"/>
                      </a:lnTo>
                      <a:lnTo>
                        <a:pt x="3495" y="692"/>
                      </a:lnTo>
                      <a:lnTo>
                        <a:pt x="3498" y="693"/>
                      </a:lnTo>
                      <a:lnTo>
                        <a:pt x="3503" y="693"/>
                      </a:lnTo>
                      <a:lnTo>
                        <a:pt x="3506" y="692"/>
                      </a:lnTo>
                      <a:lnTo>
                        <a:pt x="3506" y="692"/>
                      </a:lnTo>
                      <a:lnTo>
                        <a:pt x="3513" y="687"/>
                      </a:lnTo>
                      <a:lnTo>
                        <a:pt x="3519" y="681"/>
                      </a:lnTo>
                      <a:lnTo>
                        <a:pt x="3525" y="677"/>
                      </a:lnTo>
                      <a:lnTo>
                        <a:pt x="3528" y="674"/>
                      </a:lnTo>
                      <a:lnTo>
                        <a:pt x="3531" y="673"/>
                      </a:lnTo>
                      <a:lnTo>
                        <a:pt x="3531" y="673"/>
                      </a:lnTo>
                      <a:lnTo>
                        <a:pt x="3564" y="669"/>
                      </a:lnTo>
                      <a:lnTo>
                        <a:pt x="3596" y="664"/>
                      </a:lnTo>
                      <a:lnTo>
                        <a:pt x="3612" y="660"/>
                      </a:lnTo>
                      <a:lnTo>
                        <a:pt x="3627" y="655"/>
                      </a:lnTo>
                      <a:lnTo>
                        <a:pt x="3642" y="649"/>
                      </a:lnTo>
                      <a:lnTo>
                        <a:pt x="3655" y="641"/>
                      </a:lnTo>
                      <a:lnTo>
                        <a:pt x="3655" y="641"/>
                      </a:lnTo>
                      <a:lnTo>
                        <a:pt x="3659" y="638"/>
                      </a:lnTo>
                      <a:lnTo>
                        <a:pt x="3662" y="635"/>
                      </a:lnTo>
                      <a:lnTo>
                        <a:pt x="3663" y="630"/>
                      </a:lnTo>
                      <a:lnTo>
                        <a:pt x="3663" y="626"/>
                      </a:lnTo>
                      <a:lnTo>
                        <a:pt x="3661" y="615"/>
                      </a:lnTo>
                      <a:lnTo>
                        <a:pt x="3657" y="604"/>
                      </a:lnTo>
                      <a:lnTo>
                        <a:pt x="3652" y="594"/>
                      </a:lnTo>
                      <a:lnTo>
                        <a:pt x="3649" y="582"/>
                      </a:lnTo>
                      <a:lnTo>
                        <a:pt x="3647" y="578"/>
                      </a:lnTo>
                      <a:lnTo>
                        <a:pt x="3649" y="573"/>
                      </a:lnTo>
                      <a:lnTo>
                        <a:pt x="3650" y="569"/>
                      </a:lnTo>
                      <a:lnTo>
                        <a:pt x="3652" y="564"/>
                      </a:lnTo>
                      <a:lnTo>
                        <a:pt x="3652" y="564"/>
                      </a:lnTo>
                      <a:lnTo>
                        <a:pt x="3655" y="562"/>
                      </a:lnTo>
                      <a:lnTo>
                        <a:pt x="3660" y="561"/>
                      </a:lnTo>
                      <a:lnTo>
                        <a:pt x="3665" y="560"/>
                      </a:lnTo>
                      <a:lnTo>
                        <a:pt x="3670" y="560"/>
                      </a:lnTo>
                      <a:lnTo>
                        <a:pt x="3694" y="560"/>
                      </a:lnTo>
                      <a:lnTo>
                        <a:pt x="3705" y="560"/>
                      </a:lnTo>
                      <a:lnTo>
                        <a:pt x="3711" y="558"/>
                      </a:lnTo>
                      <a:lnTo>
                        <a:pt x="3715" y="556"/>
                      </a:lnTo>
                      <a:lnTo>
                        <a:pt x="3719" y="553"/>
                      </a:lnTo>
                      <a:lnTo>
                        <a:pt x="3721" y="548"/>
                      </a:lnTo>
                      <a:lnTo>
                        <a:pt x="3723" y="543"/>
                      </a:lnTo>
                      <a:lnTo>
                        <a:pt x="3724" y="536"/>
                      </a:lnTo>
                      <a:lnTo>
                        <a:pt x="3724" y="536"/>
                      </a:lnTo>
                      <a:lnTo>
                        <a:pt x="3724" y="533"/>
                      </a:lnTo>
                      <a:lnTo>
                        <a:pt x="3725" y="532"/>
                      </a:lnTo>
                      <a:lnTo>
                        <a:pt x="3728" y="530"/>
                      </a:lnTo>
                      <a:lnTo>
                        <a:pt x="3733" y="530"/>
                      </a:lnTo>
                      <a:lnTo>
                        <a:pt x="3736" y="531"/>
                      </a:lnTo>
                      <a:lnTo>
                        <a:pt x="3736" y="531"/>
                      </a:lnTo>
                      <a:lnTo>
                        <a:pt x="3745" y="538"/>
                      </a:lnTo>
                      <a:lnTo>
                        <a:pt x="3753" y="545"/>
                      </a:lnTo>
                      <a:lnTo>
                        <a:pt x="3767" y="560"/>
                      </a:lnTo>
                      <a:lnTo>
                        <a:pt x="3775" y="566"/>
                      </a:lnTo>
                      <a:lnTo>
                        <a:pt x="3783" y="572"/>
                      </a:lnTo>
                      <a:lnTo>
                        <a:pt x="3792" y="577"/>
                      </a:lnTo>
                      <a:lnTo>
                        <a:pt x="3801" y="579"/>
                      </a:lnTo>
                      <a:lnTo>
                        <a:pt x="3801" y="579"/>
                      </a:lnTo>
                      <a:lnTo>
                        <a:pt x="3816" y="581"/>
                      </a:lnTo>
                      <a:lnTo>
                        <a:pt x="3829" y="581"/>
                      </a:lnTo>
                      <a:lnTo>
                        <a:pt x="3843" y="580"/>
                      </a:lnTo>
                      <a:lnTo>
                        <a:pt x="3858" y="578"/>
                      </a:lnTo>
                      <a:lnTo>
                        <a:pt x="3885" y="572"/>
                      </a:lnTo>
                      <a:lnTo>
                        <a:pt x="3899" y="570"/>
                      </a:lnTo>
                      <a:lnTo>
                        <a:pt x="3914" y="569"/>
                      </a:lnTo>
                      <a:lnTo>
                        <a:pt x="3914" y="569"/>
                      </a:lnTo>
                      <a:lnTo>
                        <a:pt x="3917" y="569"/>
                      </a:lnTo>
                      <a:lnTo>
                        <a:pt x="3920" y="566"/>
                      </a:lnTo>
                      <a:lnTo>
                        <a:pt x="3926" y="560"/>
                      </a:lnTo>
                      <a:lnTo>
                        <a:pt x="3930" y="556"/>
                      </a:lnTo>
                      <a:lnTo>
                        <a:pt x="3933" y="553"/>
                      </a:lnTo>
                      <a:lnTo>
                        <a:pt x="3937" y="552"/>
                      </a:lnTo>
                      <a:lnTo>
                        <a:pt x="3943" y="550"/>
                      </a:lnTo>
                      <a:lnTo>
                        <a:pt x="3943" y="550"/>
                      </a:lnTo>
                      <a:lnTo>
                        <a:pt x="3941" y="529"/>
                      </a:lnTo>
                      <a:lnTo>
                        <a:pt x="3940" y="519"/>
                      </a:lnTo>
                      <a:lnTo>
                        <a:pt x="3937" y="508"/>
                      </a:lnTo>
                      <a:lnTo>
                        <a:pt x="3934" y="498"/>
                      </a:lnTo>
                      <a:lnTo>
                        <a:pt x="3930" y="490"/>
                      </a:lnTo>
                      <a:lnTo>
                        <a:pt x="3924" y="483"/>
                      </a:lnTo>
                      <a:lnTo>
                        <a:pt x="3920" y="481"/>
                      </a:lnTo>
                      <a:lnTo>
                        <a:pt x="3917" y="479"/>
                      </a:lnTo>
                      <a:lnTo>
                        <a:pt x="3917" y="4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</p:grpSp>
          <p:sp>
            <p:nvSpPr>
              <p:cNvPr id="43" name="Freeform: Shape 223"/>
              <p:cNvSpPr/>
              <p:nvPr/>
            </p:nvSpPr>
            <p:spPr bwMode="auto">
              <a:xfrm>
                <a:off x="6569533" y="2552681"/>
                <a:ext cx="83979" cy="89769"/>
              </a:xfrm>
              <a:custGeom>
                <a:avLst/>
                <a:gdLst>
                  <a:gd name="T0" fmla="*/ 78 w 115"/>
                  <a:gd name="T1" fmla="*/ 59 h 124"/>
                  <a:gd name="T2" fmla="*/ 71 w 115"/>
                  <a:gd name="T3" fmla="*/ 57 h 124"/>
                  <a:gd name="T4" fmla="*/ 56 w 115"/>
                  <a:gd name="T5" fmla="*/ 58 h 124"/>
                  <a:gd name="T6" fmla="*/ 41 w 115"/>
                  <a:gd name="T7" fmla="*/ 62 h 124"/>
                  <a:gd name="T8" fmla="*/ 28 w 115"/>
                  <a:gd name="T9" fmla="*/ 60 h 124"/>
                  <a:gd name="T10" fmla="*/ 22 w 115"/>
                  <a:gd name="T11" fmla="*/ 56 h 124"/>
                  <a:gd name="T12" fmla="*/ 19 w 115"/>
                  <a:gd name="T13" fmla="*/ 51 h 124"/>
                  <a:gd name="T14" fmla="*/ 15 w 115"/>
                  <a:gd name="T15" fmla="*/ 45 h 124"/>
                  <a:gd name="T16" fmla="*/ 15 w 115"/>
                  <a:gd name="T17" fmla="*/ 38 h 124"/>
                  <a:gd name="T18" fmla="*/ 20 w 115"/>
                  <a:gd name="T19" fmla="*/ 30 h 124"/>
                  <a:gd name="T20" fmla="*/ 31 w 115"/>
                  <a:gd name="T21" fmla="*/ 20 h 124"/>
                  <a:gd name="T22" fmla="*/ 42 w 115"/>
                  <a:gd name="T23" fmla="*/ 9 h 124"/>
                  <a:gd name="T24" fmla="*/ 46 w 115"/>
                  <a:gd name="T25" fmla="*/ 5 h 124"/>
                  <a:gd name="T26" fmla="*/ 46 w 115"/>
                  <a:gd name="T27" fmla="*/ 0 h 124"/>
                  <a:gd name="T28" fmla="*/ 41 w 115"/>
                  <a:gd name="T29" fmla="*/ 4 h 124"/>
                  <a:gd name="T30" fmla="*/ 19 w 115"/>
                  <a:gd name="T31" fmla="*/ 21 h 124"/>
                  <a:gd name="T32" fmla="*/ 8 w 115"/>
                  <a:gd name="T33" fmla="*/ 34 h 124"/>
                  <a:gd name="T34" fmla="*/ 3 w 115"/>
                  <a:gd name="T35" fmla="*/ 46 h 124"/>
                  <a:gd name="T36" fmla="*/ 0 w 115"/>
                  <a:gd name="T37" fmla="*/ 62 h 124"/>
                  <a:gd name="T38" fmla="*/ 2 w 115"/>
                  <a:gd name="T39" fmla="*/ 82 h 124"/>
                  <a:gd name="T40" fmla="*/ 4 w 115"/>
                  <a:gd name="T41" fmla="*/ 93 h 124"/>
                  <a:gd name="T42" fmla="*/ 11 w 115"/>
                  <a:gd name="T43" fmla="*/ 113 h 124"/>
                  <a:gd name="T44" fmla="*/ 21 w 115"/>
                  <a:gd name="T45" fmla="*/ 122 h 124"/>
                  <a:gd name="T46" fmla="*/ 35 w 115"/>
                  <a:gd name="T47" fmla="*/ 124 h 124"/>
                  <a:gd name="T48" fmla="*/ 48 w 115"/>
                  <a:gd name="T49" fmla="*/ 122 h 124"/>
                  <a:gd name="T50" fmla="*/ 73 w 115"/>
                  <a:gd name="T51" fmla="*/ 109 h 124"/>
                  <a:gd name="T52" fmla="*/ 85 w 115"/>
                  <a:gd name="T53" fmla="*/ 104 h 124"/>
                  <a:gd name="T54" fmla="*/ 87 w 115"/>
                  <a:gd name="T55" fmla="*/ 104 h 124"/>
                  <a:gd name="T56" fmla="*/ 91 w 115"/>
                  <a:gd name="T57" fmla="*/ 106 h 124"/>
                  <a:gd name="T58" fmla="*/ 106 w 115"/>
                  <a:gd name="T59" fmla="*/ 106 h 124"/>
                  <a:gd name="T60" fmla="*/ 115 w 115"/>
                  <a:gd name="T61" fmla="*/ 108 h 124"/>
                  <a:gd name="T62" fmla="*/ 113 w 115"/>
                  <a:gd name="T63" fmla="*/ 100 h 124"/>
                  <a:gd name="T64" fmla="*/ 106 w 115"/>
                  <a:gd name="T65" fmla="*/ 87 h 124"/>
                  <a:gd name="T66" fmla="*/ 96 w 115"/>
                  <a:gd name="T67" fmla="*/ 74 h 124"/>
                  <a:gd name="T68" fmla="*/ 78 w 115"/>
                  <a:gd name="T69" fmla="*/ 5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5" h="124">
                    <a:moveTo>
                      <a:pt x="78" y="59"/>
                    </a:moveTo>
                    <a:lnTo>
                      <a:pt x="78" y="59"/>
                    </a:lnTo>
                    <a:lnTo>
                      <a:pt x="74" y="57"/>
                    </a:lnTo>
                    <a:lnTo>
                      <a:pt x="71" y="57"/>
                    </a:lnTo>
                    <a:lnTo>
                      <a:pt x="64" y="56"/>
                    </a:lnTo>
                    <a:lnTo>
                      <a:pt x="56" y="58"/>
                    </a:lnTo>
                    <a:lnTo>
                      <a:pt x="49" y="59"/>
                    </a:lnTo>
                    <a:lnTo>
                      <a:pt x="41" y="62"/>
                    </a:lnTo>
                    <a:lnTo>
                      <a:pt x="35" y="62"/>
                    </a:lnTo>
                    <a:lnTo>
                      <a:pt x="28" y="60"/>
                    </a:lnTo>
                    <a:lnTo>
                      <a:pt x="24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9" y="51"/>
                    </a:lnTo>
                    <a:lnTo>
                      <a:pt x="16" y="48"/>
                    </a:lnTo>
                    <a:lnTo>
                      <a:pt x="15" y="45"/>
                    </a:lnTo>
                    <a:lnTo>
                      <a:pt x="15" y="41"/>
                    </a:lnTo>
                    <a:lnTo>
                      <a:pt x="15" y="38"/>
                    </a:lnTo>
                    <a:lnTo>
                      <a:pt x="16" y="35"/>
                    </a:lnTo>
                    <a:lnTo>
                      <a:pt x="20" y="30"/>
                    </a:lnTo>
                    <a:lnTo>
                      <a:pt x="25" y="25"/>
                    </a:lnTo>
                    <a:lnTo>
                      <a:pt x="31" y="20"/>
                    </a:lnTo>
                    <a:lnTo>
                      <a:pt x="37" y="1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27" y="14"/>
                    </a:lnTo>
                    <a:lnTo>
                      <a:pt x="19" y="21"/>
                    </a:lnTo>
                    <a:lnTo>
                      <a:pt x="11" y="29"/>
                    </a:lnTo>
                    <a:lnTo>
                      <a:pt x="8" y="34"/>
                    </a:lnTo>
                    <a:lnTo>
                      <a:pt x="5" y="39"/>
                    </a:lnTo>
                    <a:lnTo>
                      <a:pt x="3" y="46"/>
                    </a:lnTo>
                    <a:lnTo>
                      <a:pt x="2" y="54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2" y="82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105"/>
                    </a:lnTo>
                    <a:lnTo>
                      <a:pt x="11" y="113"/>
                    </a:lnTo>
                    <a:lnTo>
                      <a:pt x="15" y="118"/>
                    </a:lnTo>
                    <a:lnTo>
                      <a:pt x="21" y="122"/>
                    </a:lnTo>
                    <a:lnTo>
                      <a:pt x="28" y="124"/>
                    </a:lnTo>
                    <a:lnTo>
                      <a:pt x="35" y="124"/>
                    </a:lnTo>
                    <a:lnTo>
                      <a:pt x="41" y="123"/>
                    </a:lnTo>
                    <a:lnTo>
                      <a:pt x="48" y="122"/>
                    </a:lnTo>
                    <a:lnTo>
                      <a:pt x="62" y="116"/>
                    </a:lnTo>
                    <a:lnTo>
                      <a:pt x="73" y="109"/>
                    </a:lnTo>
                    <a:lnTo>
                      <a:pt x="82" y="105"/>
                    </a:lnTo>
                    <a:lnTo>
                      <a:pt x="85" y="104"/>
                    </a:lnTo>
                    <a:lnTo>
                      <a:pt x="87" y="104"/>
                    </a:lnTo>
                    <a:lnTo>
                      <a:pt x="87" y="104"/>
                    </a:lnTo>
                    <a:lnTo>
                      <a:pt x="89" y="105"/>
                    </a:lnTo>
                    <a:lnTo>
                      <a:pt x="91" y="106"/>
                    </a:lnTo>
                    <a:lnTo>
                      <a:pt x="98" y="106"/>
                    </a:lnTo>
                    <a:lnTo>
                      <a:pt x="106" y="106"/>
                    </a:lnTo>
                    <a:lnTo>
                      <a:pt x="111" y="107"/>
                    </a:lnTo>
                    <a:lnTo>
                      <a:pt x="115" y="108"/>
                    </a:lnTo>
                    <a:lnTo>
                      <a:pt x="115" y="108"/>
                    </a:lnTo>
                    <a:lnTo>
                      <a:pt x="113" y="100"/>
                    </a:lnTo>
                    <a:lnTo>
                      <a:pt x="111" y="93"/>
                    </a:lnTo>
                    <a:lnTo>
                      <a:pt x="106" y="87"/>
                    </a:lnTo>
                    <a:lnTo>
                      <a:pt x="102" y="80"/>
                    </a:lnTo>
                    <a:lnTo>
                      <a:pt x="96" y="74"/>
                    </a:lnTo>
                    <a:lnTo>
                      <a:pt x="90" y="68"/>
                    </a:lnTo>
                    <a:lnTo>
                      <a:pt x="78" y="59"/>
                    </a:lnTo>
                    <a:lnTo>
                      <a:pt x="78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4" name="Freeform: Shape 224"/>
              <p:cNvSpPr/>
              <p:nvPr/>
            </p:nvSpPr>
            <p:spPr bwMode="auto">
              <a:xfrm>
                <a:off x="6434879" y="2264549"/>
                <a:ext cx="1449" cy="8688"/>
              </a:xfrm>
              <a:custGeom>
                <a:avLst/>
                <a:gdLst>
                  <a:gd name="T0" fmla="*/ 1 w 1"/>
                  <a:gd name="T1" fmla="*/ 0 h 13"/>
                  <a:gd name="T2" fmla="*/ 1 w 1"/>
                  <a:gd name="T3" fmla="*/ 0 h 13"/>
                  <a:gd name="T4" fmla="*/ 0 w 1"/>
                  <a:gd name="T5" fmla="*/ 13 h 13"/>
                  <a:gd name="T6" fmla="*/ 0 w 1"/>
                  <a:gd name="T7" fmla="*/ 13 h 13"/>
                  <a:gd name="T8" fmla="*/ 1 w 1"/>
                  <a:gd name="T9" fmla="*/ 8 h 13"/>
                  <a:gd name="T10" fmla="*/ 1 w 1"/>
                  <a:gd name="T11" fmla="*/ 0 h 13"/>
                  <a:gd name="T12" fmla="*/ 1 w 1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3">
                    <a:moveTo>
                      <a:pt x="1" y="0"/>
                    </a:moveTo>
                    <a:lnTo>
                      <a:pt x="1" y="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5" name="Freeform: Shape 225"/>
              <p:cNvSpPr/>
              <p:nvPr/>
            </p:nvSpPr>
            <p:spPr bwMode="auto">
              <a:xfrm>
                <a:off x="5800699" y="2257310"/>
                <a:ext cx="137551" cy="236007"/>
              </a:xfrm>
              <a:custGeom>
                <a:avLst/>
                <a:gdLst>
                  <a:gd name="T0" fmla="*/ 15 w 191"/>
                  <a:gd name="T1" fmla="*/ 102 h 325"/>
                  <a:gd name="T2" fmla="*/ 24 w 191"/>
                  <a:gd name="T3" fmla="*/ 111 h 325"/>
                  <a:gd name="T4" fmla="*/ 26 w 191"/>
                  <a:gd name="T5" fmla="*/ 148 h 325"/>
                  <a:gd name="T6" fmla="*/ 30 w 191"/>
                  <a:gd name="T7" fmla="*/ 164 h 325"/>
                  <a:gd name="T8" fmla="*/ 42 w 191"/>
                  <a:gd name="T9" fmla="*/ 184 h 325"/>
                  <a:gd name="T10" fmla="*/ 55 w 191"/>
                  <a:gd name="T11" fmla="*/ 197 h 325"/>
                  <a:gd name="T12" fmla="*/ 66 w 191"/>
                  <a:gd name="T13" fmla="*/ 202 h 325"/>
                  <a:gd name="T14" fmla="*/ 79 w 191"/>
                  <a:gd name="T15" fmla="*/ 214 h 325"/>
                  <a:gd name="T16" fmla="*/ 80 w 191"/>
                  <a:gd name="T17" fmla="*/ 217 h 325"/>
                  <a:gd name="T18" fmla="*/ 74 w 191"/>
                  <a:gd name="T19" fmla="*/ 230 h 325"/>
                  <a:gd name="T20" fmla="*/ 60 w 191"/>
                  <a:gd name="T21" fmla="*/ 232 h 325"/>
                  <a:gd name="T22" fmla="*/ 39 w 191"/>
                  <a:gd name="T23" fmla="*/ 245 h 325"/>
                  <a:gd name="T24" fmla="*/ 25 w 191"/>
                  <a:gd name="T25" fmla="*/ 247 h 325"/>
                  <a:gd name="T26" fmla="*/ 31 w 191"/>
                  <a:gd name="T27" fmla="*/ 266 h 325"/>
                  <a:gd name="T28" fmla="*/ 28 w 191"/>
                  <a:gd name="T29" fmla="*/ 271 h 325"/>
                  <a:gd name="T30" fmla="*/ 19 w 191"/>
                  <a:gd name="T31" fmla="*/ 282 h 325"/>
                  <a:gd name="T32" fmla="*/ 19 w 191"/>
                  <a:gd name="T33" fmla="*/ 298 h 325"/>
                  <a:gd name="T34" fmla="*/ 16 w 191"/>
                  <a:gd name="T35" fmla="*/ 305 h 325"/>
                  <a:gd name="T36" fmla="*/ 1 w 191"/>
                  <a:gd name="T37" fmla="*/ 313 h 325"/>
                  <a:gd name="T38" fmla="*/ 10 w 191"/>
                  <a:gd name="T39" fmla="*/ 315 h 325"/>
                  <a:gd name="T40" fmla="*/ 26 w 191"/>
                  <a:gd name="T41" fmla="*/ 325 h 325"/>
                  <a:gd name="T42" fmla="*/ 33 w 191"/>
                  <a:gd name="T43" fmla="*/ 321 h 325"/>
                  <a:gd name="T44" fmla="*/ 41 w 191"/>
                  <a:gd name="T45" fmla="*/ 318 h 325"/>
                  <a:gd name="T46" fmla="*/ 44 w 191"/>
                  <a:gd name="T47" fmla="*/ 313 h 325"/>
                  <a:gd name="T48" fmla="*/ 94 w 191"/>
                  <a:gd name="T49" fmla="*/ 315 h 325"/>
                  <a:gd name="T50" fmla="*/ 130 w 191"/>
                  <a:gd name="T51" fmla="*/ 313 h 325"/>
                  <a:gd name="T52" fmla="*/ 146 w 191"/>
                  <a:gd name="T53" fmla="*/ 308 h 325"/>
                  <a:gd name="T54" fmla="*/ 156 w 191"/>
                  <a:gd name="T55" fmla="*/ 296 h 325"/>
                  <a:gd name="T56" fmla="*/ 166 w 191"/>
                  <a:gd name="T57" fmla="*/ 273 h 325"/>
                  <a:gd name="T58" fmla="*/ 177 w 191"/>
                  <a:gd name="T59" fmla="*/ 263 h 325"/>
                  <a:gd name="T60" fmla="*/ 189 w 191"/>
                  <a:gd name="T61" fmla="*/ 263 h 325"/>
                  <a:gd name="T62" fmla="*/ 191 w 191"/>
                  <a:gd name="T63" fmla="*/ 256 h 325"/>
                  <a:gd name="T64" fmla="*/ 184 w 191"/>
                  <a:gd name="T65" fmla="*/ 242 h 325"/>
                  <a:gd name="T66" fmla="*/ 168 w 191"/>
                  <a:gd name="T67" fmla="*/ 226 h 325"/>
                  <a:gd name="T68" fmla="*/ 166 w 191"/>
                  <a:gd name="T69" fmla="*/ 214 h 325"/>
                  <a:gd name="T70" fmla="*/ 169 w 191"/>
                  <a:gd name="T71" fmla="*/ 205 h 325"/>
                  <a:gd name="T72" fmla="*/ 164 w 191"/>
                  <a:gd name="T73" fmla="*/ 201 h 325"/>
                  <a:gd name="T74" fmla="*/ 146 w 191"/>
                  <a:gd name="T75" fmla="*/ 193 h 325"/>
                  <a:gd name="T76" fmla="*/ 130 w 191"/>
                  <a:gd name="T77" fmla="*/ 172 h 325"/>
                  <a:gd name="T78" fmla="*/ 114 w 191"/>
                  <a:gd name="T79" fmla="*/ 130 h 325"/>
                  <a:gd name="T80" fmla="*/ 106 w 191"/>
                  <a:gd name="T81" fmla="*/ 118 h 325"/>
                  <a:gd name="T82" fmla="*/ 81 w 191"/>
                  <a:gd name="T83" fmla="*/ 107 h 325"/>
                  <a:gd name="T84" fmla="*/ 69 w 191"/>
                  <a:gd name="T85" fmla="*/ 98 h 325"/>
                  <a:gd name="T86" fmla="*/ 71 w 191"/>
                  <a:gd name="T87" fmla="*/ 86 h 325"/>
                  <a:gd name="T88" fmla="*/ 82 w 191"/>
                  <a:gd name="T89" fmla="*/ 72 h 325"/>
                  <a:gd name="T90" fmla="*/ 98 w 191"/>
                  <a:gd name="T91" fmla="*/ 59 h 325"/>
                  <a:gd name="T92" fmla="*/ 99 w 191"/>
                  <a:gd name="T93" fmla="*/ 49 h 325"/>
                  <a:gd name="T94" fmla="*/ 85 w 191"/>
                  <a:gd name="T95" fmla="*/ 39 h 325"/>
                  <a:gd name="T96" fmla="*/ 71 w 191"/>
                  <a:gd name="T97" fmla="*/ 26 h 325"/>
                  <a:gd name="T98" fmla="*/ 69 w 191"/>
                  <a:gd name="T99" fmla="*/ 6 h 325"/>
                  <a:gd name="T100" fmla="*/ 59 w 191"/>
                  <a:gd name="T101" fmla="*/ 5 h 325"/>
                  <a:gd name="T102" fmla="*/ 50 w 191"/>
                  <a:gd name="T103" fmla="*/ 0 h 325"/>
                  <a:gd name="T104" fmla="*/ 42 w 191"/>
                  <a:gd name="T105" fmla="*/ 19 h 325"/>
                  <a:gd name="T106" fmla="*/ 23 w 191"/>
                  <a:gd name="T107" fmla="*/ 25 h 325"/>
                  <a:gd name="T108" fmla="*/ 3 w 191"/>
                  <a:gd name="T109" fmla="*/ 42 h 325"/>
                  <a:gd name="T110" fmla="*/ 0 w 191"/>
                  <a:gd name="T111" fmla="*/ 53 h 325"/>
                  <a:gd name="T112" fmla="*/ 10 w 191"/>
                  <a:gd name="T113" fmla="*/ 77 h 325"/>
                  <a:gd name="T114" fmla="*/ 15 w 191"/>
                  <a:gd name="T115" fmla="*/ 91 h 325"/>
                  <a:gd name="T116" fmla="*/ 17 w 191"/>
                  <a:gd name="T117" fmla="*/ 99 h 325"/>
                  <a:gd name="T118" fmla="*/ 10 w 191"/>
                  <a:gd name="T119" fmla="*/ 10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1" h="325">
                    <a:moveTo>
                      <a:pt x="10" y="101"/>
                    </a:moveTo>
                    <a:lnTo>
                      <a:pt x="10" y="101"/>
                    </a:lnTo>
                    <a:lnTo>
                      <a:pt x="15" y="102"/>
                    </a:lnTo>
                    <a:lnTo>
                      <a:pt x="19" y="105"/>
                    </a:lnTo>
                    <a:lnTo>
                      <a:pt x="22" y="108"/>
                    </a:lnTo>
                    <a:lnTo>
                      <a:pt x="24" y="111"/>
                    </a:lnTo>
                    <a:lnTo>
                      <a:pt x="26" y="119"/>
                    </a:lnTo>
                    <a:lnTo>
                      <a:pt x="26" y="129"/>
                    </a:lnTo>
                    <a:lnTo>
                      <a:pt x="26" y="148"/>
                    </a:lnTo>
                    <a:lnTo>
                      <a:pt x="26" y="157"/>
                    </a:lnTo>
                    <a:lnTo>
                      <a:pt x="27" y="160"/>
                    </a:lnTo>
                    <a:lnTo>
                      <a:pt x="30" y="164"/>
                    </a:lnTo>
                    <a:lnTo>
                      <a:pt x="30" y="164"/>
                    </a:lnTo>
                    <a:lnTo>
                      <a:pt x="35" y="173"/>
                    </a:lnTo>
                    <a:lnTo>
                      <a:pt x="42" y="184"/>
                    </a:lnTo>
                    <a:lnTo>
                      <a:pt x="46" y="189"/>
                    </a:lnTo>
                    <a:lnTo>
                      <a:pt x="50" y="193"/>
                    </a:lnTo>
                    <a:lnTo>
                      <a:pt x="55" y="197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6" y="202"/>
                    </a:lnTo>
                    <a:lnTo>
                      <a:pt x="69" y="206"/>
                    </a:lnTo>
                    <a:lnTo>
                      <a:pt x="74" y="210"/>
                    </a:lnTo>
                    <a:lnTo>
                      <a:pt x="79" y="214"/>
                    </a:lnTo>
                    <a:lnTo>
                      <a:pt x="79" y="214"/>
                    </a:lnTo>
                    <a:lnTo>
                      <a:pt x="80" y="215"/>
                    </a:lnTo>
                    <a:lnTo>
                      <a:pt x="80" y="217"/>
                    </a:lnTo>
                    <a:lnTo>
                      <a:pt x="79" y="223"/>
                    </a:lnTo>
                    <a:lnTo>
                      <a:pt x="76" y="228"/>
                    </a:lnTo>
                    <a:lnTo>
                      <a:pt x="74" y="230"/>
                    </a:lnTo>
                    <a:lnTo>
                      <a:pt x="74" y="230"/>
                    </a:lnTo>
                    <a:lnTo>
                      <a:pt x="67" y="230"/>
                    </a:lnTo>
                    <a:lnTo>
                      <a:pt x="60" y="232"/>
                    </a:lnTo>
                    <a:lnTo>
                      <a:pt x="55" y="234"/>
                    </a:lnTo>
                    <a:lnTo>
                      <a:pt x="49" y="238"/>
                    </a:lnTo>
                    <a:lnTo>
                      <a:pt x="39" y="245"/>
                    </a:lnTo>
                    <a:lnTo>
                      <a:pt x="32" y="246"/>
                    </a:lnTo>
                    <a:lnTo>
                      <a:pt x="25" y="247"/>
                    </a:lnTo>
                    <a:lnTo>
                      <a:pt x="25" y="247"/>
                    </a:lnTo>
                    <a:lnTo>
                      <a:pt x="28" y="254"/>
                    </a:lnTo>
                    <a:lnTo>
                      <a:pt x="31" y="260"/>
                    </a:lnTo>
                    <a:lnTo>
                      <a:pt x="31" y="266"/>
                    </a:lnTo>
                    <a:lnTo>
                      <a:pt x="30" y="268"/>
                    </a:lnTo>
                    <a:lnTo>
                      <a:pt x="28" y="271"/>
                    </a:lnTo>
                    <a:lnTo>
                      <a:pt x="28" y="271"/>
                    </a:lnTo>
                    <a:lnTo>
                      <a:pt x="24" y="274"/>
                    </a:lnTo>
                    <a:lnTo>
                      <a:pt x="22" y="279"/>
                    </a:lnTo>
                    <a:lnTo>
                      <a:pt x="19" y="282"/>
                    </a:lnTo>
                    <a:lnTo>
                      <a:pt x="19" y="287"/>
                    </a:lnTo>
                    <a:lnTo>
                      <a:pt x="20" y="293"/>
                    </a:lnTo>
                    <a:lnTo>
                      <a:pt x="19" y="298"/>
                    </a:lnTo>
                    <a:lnTo>
                      <a:pt x="18" y="301"/>
                    </a:lnTo>
                    <a:lnTo>
                      <a:pt x="18" y="301"/>
                    </a:lnTo>
                    <a:lnTo>
                      <a:pt x="16" y="305"/>
                    </a:lnTo>
                    <a:lnTo>
                      <a:pt x="11" y="307"/>
                    </a:lnTo>
                    <a:lnTo>
                      <a:pt x="6" y="309"/>
                    </a:lnTo>
                    <a:lnTo>
                      <a:pt x="1" y="313"/>
                    </a:lnTo>
                    <a:lnTo>
                      <a:pt x="1" y="313"/>
                    </a:lnTo>
                    <a:lnTo>
                      <a:pt x="6" y="313"/>
                    </a:lnTo>
                    <a:lnTo>
                      <a:pt x="10" y="315"/>
                    </a:lnTo>
                    <a:lnTo>
                      <a:pt x="18" y="321"/>
                    </a:lnTo>
                    <a:lnTo>
                      <a:pt x="23" y="323"/>
                    </a:lnTo>
                    <a:lnTo>
                      <a:pt x="26" y="325"/>
                    </a:lnTo>
                    <a:lnTo>
                      <a:pt x="30" y="324"/>
                    </a:lnTo>
                    <a:lnTo>
                      <a:pt x="33" y="321"/>
                    </a:lnTo>
                    <a:lnTo>
                      <a:pt x="33" y="321"/>
                    </a:lnTo>
                    <a:lnTo>
                      <a:pt x="34" y="320"/>
                    </a:lnTo>
                    <a:lnTo>
                      <a:pt x="36" y="318"/>
                    </a:lnTo>
                    <a:lnTo>
                      <a:pt x="41" y="318"/>
                    </a:lnTo>
                    <a:lnTo>
                      <a:pt x="44" y="317"/>
                    </a:lnTo>
                    <a:lnTo>
                      <a:pt x="44" y="315"/>
                    </a:lnTo>
                    <a:lnTo>
                      <a:pt x="44" y="313"/>
                    </a:lnTo>
                    <a:lnTo>
                      <a:pt x="44" y="313"/>
                    </a:lnTo>
                    <a:lnTo>
                      <a:pt x="69" y="314"/>
                    </a:lnTo>
                    <a:lnTo>
                      <a:pt x="94" y="315"/>
                    </a:lnTo>
                    <a:lnTo>
                      <a:pt x="106" y="315"/>
                    </a:lnTo>
                    <a:lnTo>
                      <a:pt x="118" y="314"/>
                    </a:lnTo>
                    <a:lnTo>
                      <a:pt x="130" y="313"/>
                    </a:lnTo>
                    <a:lnTo>
                      <a:pt x="142" y="309"/>
                    </a:lnTo>
                    <a:lnTo>
                      <a:pt x="142" y="309"/>
                    </a:lnTo>
                    <a:lnTo>
                      <a:pt x="146" y="308"/>
                    </a:lnTo>
                    <a:lnTo>
                      <a:pt x="148" y="307"/>
                    </a:lnTo>
                    <a:lnTo>
                      <a:pt x="152" y="301"/>
                    </a:lnTo>
                    <a:lnTo>
                      <a:pt x="156" y="296"/>
                    </a:lnTo>
                    <a:lnTo>
                      <a:pt x="159" y="288"/>
                    </a:lnTo>
                    <a:lnTo>
                      <a:pt x="162" y="281"/>
                    </a:lnTo>
                    <a:lnTo>
                      <a:pt x="166" y="273"/>
                    </a:lnTo>
                    <a:lnTo>
                      <a:pt x="171" y="267"/>
                    </a:lnTo>
                    <a:lnTo>
                      <a:pt x="177" y="263"/>
                    </a:lnTo>
                    <a:lnTo>
                      <a:pt x="177" y="263"/>
                    </a:lnTo>
                    <a:lnTo>
                      <a:pt x="181" y="263"/>
                    </a:lnTo>
                    <a:lnTo>
                      <a:pt x="185" y="263"/>
                    </a:lnTo>
                    <a:lnTo>
                      <a:pt x="189" y="263"/>
                    </a:lnTo>
                    <a:lnTo>
                      <a:pt x="190" y="262"/>
                    </a:lnTo>
                    <a:lnTo>
                      <a:pt x="190" y="262"/>
                    </a:lnTo>
                    <a:lnTo>
                      <a:pt x="191" y="256"/>
                    </a:lnTo>
                    <a:lnTo>
                      <a:pt x="190" y="251"/>
                    </a:lnTo>
                    <a:lnTo>
                      <a:pt x="188" y="247"/>
                    </a:lnTo>
                    <a:lnTo>
                      <a:pt x="184" y="242"/>
                    </a:lnTo>
                    <a:lnTo>
                      <a:pt x="175" y="234"/>
                    </a:lnTo>
                    <a:lnTo>
                      <a:pt x="172" y="231"/>
                    </a:lnTo>
                    <a:lnTo>
                      <a:pt x="168" y="226"/>
                    </a:lnTo>
                    <a:lnTo>
                      <a:pt x="168" y="226"/>
                    </a:lnTo>
                    <a:lnTo>
                      <a:pt x="167" y="221"/>
                    </a:lnTo>
                    <a:lnTo>
                      <a:pt x="166" y="214"/>
                    </a:lnTo>
                    <a:lnTo>
                      <a:pt x="166" y="212"/>
                    </a:lnTo>
                    <a:lnTo>
                      <a:pt x="167" y="208"/>
                    </a:lnTo>
                    <a:lnTo>
                      <a:pt x="169" y="205"/>
                    </a:lnTo>
                    <a:lnTo>
                      <a:pt x="172" y="201"/>
                    </a:lnTo>
                    <a:lnTo>
                      <a:pt x="172" y="201"/>
                    </a:lnTo>
                    <a:lnTo>
                      <a:pt x="164" y="201"/>
                    </a:lnTo>
                    <a:lnTo>
                      <a:pt x="157" y="200"/>
                    </a:lnTo>
                    <a:lnTo>
                      <a:pt x="150" y="198"/>
                    </a:lnTo>
                    <a:lnTo>
                      <a:pt x="146" y="193"/>
                    </a:lnTo>
                    <a:lnTo>
                      <a:pt x="141" y="189"/>
                    </a:lnTo>
                    <a:lnTo>
                      <a:pt x="137" y="184"/>
                    </a:lnTo>
                    <a:lnTo>
                      <a:pt x="130" y="172"/>
                    </a:lnTo>
                    <a:lnTo>
                      <a:pt x="124" y="158"/>
                    </a:lnTo>
                    <a:lnTo>
                      <a:pt x="119" y="143"/>
                    </a:lnTo>
                    <a:lnTo>
                      <a:pt x="114" y="130"/>
                    </a:lnTo>
                    <a:lnTo>
                      <a:pt x="110" y="124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1" y="115"/>
                    </a:lnTo>
                    <a:lnTo>
                      <a:pt x="96" y="113"/>
                    </a:lnTo>
                    <a:lnTo>
                      <a:pt x="81" y="107"/>
                    </a:lnTo>
                    <a:lnTo>
                      <a:pt x="75" y="105"/>
                    </a:lnTo>
                    <a:lnTo>
                      <a:pt x="71" y="100"/>
                    </a:lnTo>
                    <a:lnTo>
                      <a:pt x="69" y="98"/>
                    </a:lnTo>
                    <a:lnTo>
                      <a:pt x="69" y="94"/>
                    </a:lnTo>
                    <a:lnTo>
                      <a:pt x="69" y="91"/>
                    </a:lnTo>
                    <a:lnTo>
                      <a:pt x="71" y="86"/>
                    </a:lnTo>
                    <a:lnTo>
                      <a:pt x="71" y="86"/>
                    </a:lnTo>
                    <a:lnTo>
                      <a:pt x="75" y="79"/>
                    </a:lnTo>
                    <a:lnTo>
                      <a:pt x="82" y="72"/>
                    </a:lnTo>
                    <a:lnTo>
                      <a:pt x="90" y="66"/>
                    </a:lnTo>
                    <a:lnTo>
                      <a:pt x="98" y="59"/>
                    </a:lnTo>
                    <a:lnTo>
                      <a:pt x="98" y="59"/>
                    </a:lnTo>
                    <a:lnTo>
                      <a:pt x="99" y="57"/>
                    </a:lnTo>
                    <a:lnTo>
                      <a:pt x="100" y="53"/>
                    </a:lnTo>
                    <a:lnTo>
                      <a:pt x="99" y="49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85" y="39"/>
                    </a:lnTo>
                    <a:lnTo>
                      <a:pt x="80" y="35"/>
                    </a:lnTo>
                    <a:lnTo>
                      <a:pt x="74" y="31"/>
                    </a:lnTo>
                    <a:lnTo>
                      <a:pt x="71" y="26"/>
                    </a:lnTo>
                    <a:lnTo>
                      <a:pt x="68" y="21"/>
                    </a:lnTo>
                    <a:lnTo>
                      <a:pt x="68" y="14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4" y="6"/>
                    </a:lnTo>
                    <a:lnTo>
                      <a:pt x="59" y="5"/>
                    </a:lnTo>
                    <a:lnTo>
                      <a:pt x="55" y="3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3" y="25"/>
                    </a:lnTo>
                    <a:lnTo>
                      <a:pt x="17" y="28"/>
                    </a:lnTo>
                    <a:lnTo>
                      <a:pt x="11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10" y="77"/>
                    </a:lnTo>
                    <a:lnTo>
                      <a:pt x="13" y="84"/>
                    </a:lnTo>
                    <a:lnTo>
                      <a:pt x="15" y="91"/>
                    </a:lnTo>
                    <a:lnTo>
                      <a:pt x="15" y="91"/>
                    </a:lnTo>
                    <a:lnTo>
                      <a:pt x="16" y="94"/>
                    </a:lnTo>
                    <a:lnTo>
                      <a:pt x="17" y="98"/>
                    </a:lnTo>
                    <a:lnTo>
                      <a:pt x="17" y="99"/>
                    </a:lnTo>
                    <a:lnTo>
                      <a:pt x="16" y="100"/>
                    </a:lnTo>
                    <a:lnTo>
                      <a:pt x="14" y="101"/>
                    </a:lnTo>
                    <a:lnTo>
                      <a:pt x="10" y="101"/>
                    </a:lnTo>
                    <a:lnTo>
                      <a:pt x="10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6" name="Freeform: Shape 226"/>
              <p:cNvSpPr/>
              <p:nvPr/>
            </p:nvSpPr>
            <p:spPr bwMode="auto">
              <a:xfrm>
                <a:off x="5712377" y="2354320"/>
                <a:ext cx="91218" cy="114383"/>
              </a:xfrm>
              <a:custGeom>
                <a:avLst/>
                <a:gdLst>
                  <a:gd name="T0" fmla="*/ 29 w 127"/>
                  <a:gd name="T1" fmla="*/ 123 h 158"/>
                  <a:gd name="T2" fmla="*/ 28 w 127"/>
                  <a:gd name="T3" fmla="*/ 130 h 158"/>
                  <a:gd name="T4" fmla="*/ 37 w 127"/>
                  <a:gd name="T5" fmla="*/ 140 h 158"/>
                  <a:gd name="T6" fmla="*/ 39 w 127"/>
                  <a:gd name="T7" fmla="*/ 142 h 158"/>
                  <a:gd name="T8" fmla="*/ 38 w 127"/>
                  <a:gd name="T9" fmla="*/ 158 h 158"/>
                  <a:gd name="T10" fmla="*/ 44 w 127"/>
                  <a:gd name="T11" fmla="*/ 157 h 158"/>
                  <a:gd name="T12" fmla="*/ 57 w 127"/>
                  <a:gd name="T13" fmla="*/ 152 h 158"/>
                  <a:gd name="T14" fmla="*/ 72 w 127"/>
                  <a:gd name="T15" fmla="*/ 147 h 158"/>
                  <a:gd name="T16" fmla="*/ 78 w 127"/>
                  <a:gd name="T17" fmla="*/ 146 h 158"/>
                  <a:gd name="T18" fmla="*/ 86 w 127"/>
                  <a:gd name="T19" fmla="*/ 145 h 158"/>
                  <a:gd name="T20" fmla="*/ 91 w 127"/>
                  <a:gd name="T21" fmla="*/ 140 h 158"/>
                  <a:gd name="T22" fmla="*/ 99 w 127"/>
                  <a:gd name="T23" fmla="*/ 125 h 158"/>
                  <a:gd name="T24" fmla="*/ 104 w 127"/>
                  <a:gd name="T25" fmla="*/ 107 h 158"/>
                  <a:gd name="T26" fmla="*/ 109 w 127"/>
                  <a:gd name="T27" fmla="*/ 89 h 158"/>
                  <a:gd name="T28" fmla="*/ 114 w 127"/>
                  <a:gd name="T29" fmla="*/ 80 h 158"/>
                  <a:gd name="T30" fmla="*/ 120 w 127"/>
                  <a:gd name="T31" fmla="*/ 76 h 158"/>
                  <a:gd name="T32" fmla="*/ 127 w 127"/>
                  <a:gd name="T33" fmla="*/ 78 h 158"/>
                  <a:gd name="T34" fmla="*/ 123 w 127"/>
                  <a:gd name="T35" fmla="*/ 64 h 158"/>
                  <a:gd name="T36" fmla="*/ 120 w 127"/>
                  <a:gd name="T37" fmla="*/ 37 h 158"/>
                  <a:gd name="T38" fmla="*/ 121 w 127"/>
                  <a:gd name="T39" fmla="*/ 22 h 158"/>
                  <a:gd name="T40" fmla="*/ 122 w 127"/>
                  <a:gd name="T41" fmla="*/ 12 h 158"/>
                  <a:gd name="T42" fmla="*/ 120 w 127"/>
                  <a:gd name="T43" fmla="*/ 4 h 158"/>
                  <a:gd name="T44" fmla="*/ 112 w 127"/>
                  <a:gd name="T45" fmla="*/ 0 h 158"/>
                  <a:gd name="T46" fmla="*/ 97 w 127"/>
                  <a:gd name="T47" fmla="*/ 3 h 158"/>
                  <a:gd name="T48" fmla="*/ 88 w 127"/>
                  <a:gd name="T49" fmla="*/ 6 h 158"/>
                  <a:gd name="T50" fmla="*/ 72 w 127"/>
                  <a:gd name="T51" fmla="*/ 14 h 158"/>
                  <a:gd name="T52" fmla="*/ 58 w 127"/>
                  <a:gd name="T53" fmla="*/ 25 h 158"/>
                  <a:gd name="T54" fmla="*/ 48 w 127"/>
                  <a:gd name="T55" fmla="*/ 39 h 158"/>
                  <a:gd name="T56" fmla="*/ 44 w 127"/>
                  <a:gd name="T57" fmla="*/ 48 h 158"/>
                  <a:gd name="T58" fmla="*/ 40 w 127"/>
                  <a:gd name="T59" fmla="*/ 40 h 158"/>
                  <a:gd name="T60" fmla="*/ 38 w 127"/>
                  <a:gd name="T61" fmla="*/ 38 h 158"/>
                  <a:gd name="T62" fmla="*/ 29 w 127"/>
                  <a:gd name="T63" fmla="*/ 37 h 158"/>
                  <a:gd name="T64" fmla="*/ 21 w 127"/>
                  <a:gd name="T65" fmla="*/ 39 h 158"/>
                  <a:gd name="T66" fmla="*/ 14 w 127"/>
                  <a:gd name="T67" fmla="*/ 46 h 158"/>
                  <a:gd name="T68" fmla="*/ 11 w 127"/>
                  <a:gd name="T69" fmla="*/ 54 h 158"/>
                  <a:gd name="T70" fmla="*/ 7 w 127"/>
                  <a:gd name="T71" fmla="*/ 64 h 158"/>
                  <a:gd name="T72" fmla="*/ 5 w 127"/>
                  <a:gd name="T73" fmla="*/ 88 h 158"/>
                  <a:gd name="T74" fmla="*/ 2 w 127"/>
                  <a:gd name="T75" fmla="*/ 99 h 158"/>
                  <a:gd name="T76" fmla="*/ 0 w 127"/>
                  <a:gd name="T77" fmla="*/ 105 h 158"/>
                  <a:gd name="T78" fmla="*/ 3 w 127"/>
                  <a:gd name="T79" fmla="*/ 113 h 158"/>
                  <a:gd name="T80" fmla="*/ 11 w 127"/>
                  <a:gd name="T81" fmla="*/ 119 h 158"/>
                  <a:gd name="T82" fmla="*/ 29 w 127"/>
                  <a:gd name="T83" fmla="*/ 12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7" h="158">
                    <a:moveTo>
                      <a:pt x="29" y="123"/>
                    </a:moveTo>
                    <a:lnTo>
                      <a:pt x="29" y="123"/>
                    </a:lnTo>
                    <a:lnTo>
                      <a:pt x="28" y="126"/>
                    </a:lnTo>
                    <a:lnTo>
                      <a:pt x="28" y="130"/>
                    </a:lnTo>
                    <a:lnTo>
                      <a:pt x="31" y="134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9" y="142"/>
                    </a:lnTo>
                    <a:lnTo>
                      <a:pt x="39" y="148"/>
                    </a:lnTo>
                    <a:lnTo>
                      <a:pt x="38" y="158"/>
                    </a:lnTo>
                    <a:lnTo>
                      <a:pt x="38" y="158"/>
                    </a:lnTo>
                    <a:lnTo>
                      <a:pt x="44" y="157"/>
                    </a:lnTo>
                    <a:lnTo>
                      <a:pt x="48" y="156"/>
                    </a:lnTo>
                    <a:lnTo>
                      <a:pt x="57" y="152"/>
                    </a:lnTo>
                    <a:lnTo>
                      <a:pt x="66" y="148"/>
                    </a:lnTo>
                    <a:lnTo>
                      <a:pt x="72" y="147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82" y="146"/>
                    </a:lnTo>
                    <a:lnTo>
                      <a:pt x="86" y="145"/>
                    </a:lnTo>
                    <a:lnTo>
                      <a:pt x="89" y="142"/>
                    </a:lnTo>
                    <a:lnTo>
                      <a:pt x="91" y="140"/>
                    </a:lnTo>
                    <a:lnTo>
                      <a:pt x="96" y="133"/>
                    </a:lnTo>
                    <a:lnTo>
                      <a:pt x="99" y="125"/>
                    </a:lnTo>
                    <a:lnTo>
                      <a:pt x="102" y="116"/>
                    </a:lnTo>
                    <a:lnTo>
                      <a:pt x="104" y="107"/>
                    </a:lnTo>
                    <a:lnTo>
                      <a:pt x="109" y="89"/>
                    </a:lnTo>
                    <a:lnTo>
                      <a:pt x="109" y="89"/>
                    </a:lnTo>
                    <a:lnTo>
                      <a:pt x="111" y="83"/>
                    </a:lnTo>
                    <a:lnTo>
                      <a:pt x="114" y="80"/>
                    </a:lnTo>
                    <a:lnTo>
                      <a:pt x="116" y="78"/>
                    </a:lnTo>
                    <a:lnTo>
                      <a:pt x="120" y="76"/>
                    </a:lnTo>
                    <a:lnTo>
                      <a:pt x="123" y="76"/>
                    </a:lnTo>
                    <a:lnTo>
                      <a:pt x="127" y="78"/>
                    </a:lnTo>
                    <a:lnTo>
                      <a:pt x="127" y="78"/>
                    </a:lnTo>
                    <a:lnTo>
                      <a:pt x="123" y="64"/>
                    </a:lnTo>
                    <a:lnTo>
                      <a:pt x="120" y="50"/>
                    </a:lnTo>
                    <a:lnTo>
                      <a:pt x="120" y="37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2" y="16"/>
                    </a:lnTo>
                    <a:lnTo>
                      <a:pt x="122" y="12"/>
                    </a:lnTo>
                    <a:lnTo>
                      <a:pt x="121" y="7"/>
                    </a:lnTo>
                    <a:lnTo>
                      <a:pt x="120" y="4"/>
                    </a:lnTo>
                    <a:lnTo>
                      <a:pt x="116" y="1"/>
                    </a:lnTo>
                    <a:lnTo>
                      <a:pt x="112" y="0"/>
                    </a:lnTo>
                    <a:lnTo>
                      <a:pt x="105" y="1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88" y="6"/>
                    </a:lnTo>
                    <a:lnTo>
                      <a:pt x="80" y="9"/>
                    </a:lnTo>
                    <a:lnTo>
                      <a:pt x="72" y="14"/>
                    </a:lnTo>
                    <a:lnTo>
                      <a:pt x="65" y="20"/>
                    </a:lnTo>
                    <a:lnTo>
                      <a:pt x="58" y="25"/>
                    </a:lnTo>
                    <a:lnTo>
                      <a:pt x="53" y="32"/>
                    </a:lnTo>
                    <a:lnTo>
                      <a:pt x="48" y="39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1" y="42"/>
                    </a:lnTo>
                    <a:lnTo>
                      <a:pt x="40" y="4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3" y="37"/>
                    </a:lnTo>
                    <a:lnTo>
                      <a:pt x="29" y="37"/>
                    </a:lnTo>
                    <a:lnTo>
                      <a:pt x="24" y="38"/>
                    </a:lnTo>
                    <a:lnTo>
                      <a:pt x="21" y="39"/>
                    </a:lnTo>
                    <a:lnTo>
                      <a:pt x="18" y="42"/>
                    </a:lnTo>
                    <a:lnTo>
                      <a:pt x="14" y="46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8" y="58"/>
                    </a:lnTo>
                    <a:lnTo>
                      <a:pt x="7" y="64"/>
                    </a:lnTo>
                    <a:lnTo>
                      <a:pt x="6" y="76"/>
                    </a:lnTo>
                    <a:lnTo>
                      <a:pt x="5" y="88"/>
                    </a:lnTo>
                    <a:lnTo>
                      <a:pt x="4" y="94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5"/>
                    </a:lnTo>
                    <a:lnTo>
                      <a:pt x="0" y="109"/>
                    </a:lnTo>
                    <a:lnTo>
                      <a:pt x="3" y="113"/>
                    </a:lnTo>
                    <a:lnTo>
                      <a:pt x="6" y="116"/>
                    </a:lnTo>
                    <a:lnTo>
                      <a:pt x="11" y="119"/>
                    </a:lnTo>
                    <a:lnTo>
                      <a:pt x="16" y="121"/>
                    </a:lnTo>
                    <a:lnTo>
                      <a:pt x="29" y="123"/>
                    </a:lnTo>
                    <a:lnTo>
                      <a:pt x="29" y="1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7" name="Freeform: Shape 227"/>
              <p:cNvSpPr/>
              <p:nvPr/>
            </p:nvSpPr>
            <p:spPr bwMode="auto">
              <a:xfrm>
                <a:off x="6385650" y="2630867"/>
                <a:ext cx="334465" cy="160717"/>
              </a:xfrm>
              <a:custGeom>
                <a:avLst/>
                <a:gdLst>
                  <a:gd name="T0" fmla="*/ 311 w 463"/>
                  <a:gd name="T1" fmla="*/ 186 h 222"/>
                  <a:gd name="T2" fmla="*/ 323 w 463"/>
                  <a:gd name="T3" fmla="*/ 175 h 222"/>
                  <a:gd name="T4" fmla="*/ 333 w 463"/>
                  <a:gd name="T5" fmla="*/ 155 h 222"/>
                  <a:gd name="T6" fmla="*/ 342 w 463"/>
                  <a:gd name="T7" fmla="*/ 131 h 222"/>
                  <a:gd name="T8" fmla="*/ 369 w 463"/>
                  <a:gd name="T9" fmla="*/ 131 h 222"/>
                  <a:gd name="T10" fmla="*/ 406 w 463"/>
                  <a:gd name="T11" fmla="*/ 128 h 222"/>
                  <a:gd name="T12" fmla="*/ 435 w 463"/>
                  <a:gd name="T13" fmla="*/ 115 h 222"/>
                  <a:gd name="T14" fmla="*/ 456 w 463"/>
                  <a:gd name="T15" fmla="*/ 99 h 222"/>
                  <a:gd name="T16" fmla="*/ 458 w 463"/>
                  <a:gd name="T17" fmla="*/ 82 h 222"/>
                  <a:gd name="T18" fmla="*/ 463 w 463"/>
                  <a:gd name="T19" fmla="*/ 72 h 222"/>
                  <a:gd name="T20" fmla="*/ 436 w 463"/>
                  <a:gd name="T21" fmla="*/ 51 h 222"/>
                  <a:gd name="T22" fmla="*/ 411 w 463"/>
                  <a:gd name="T23" fmla="*/ 24 h 222"/>
                  <a:gd name="T24" fmla="*/ 387 w 463"/>
                  <a:gd name="T25" fmla="*/ 15 h 222"/>
                  <a:gd name="T26" fmla="*/ 369 w 463"/>
                  <a:gd name="T27" fmla="*/ 0 h 222"/>
                  <a:gd name="T28" fmla="*/ 362 w 463"/>
                  <a:gd name="T29" fmla="*/ 34 h 222"/>
                  <a:gd name="T30" fmla="*/ 321 w 463"/>
                  <a:gd name="T31" fmla="*/ 62 h 222"/>
                  <a:gd name="T32" fmla="*/ 281 w 463"/>
                  <a:gd name="T33" fmla="*/ 65 h 222"/>
                  <a:gd name="T34" fmla="*/ 238 w 463"/>
                  <a:gd name="T35" fmla="*/ 46 h 222"/>
                  <a:gd name="T36" fmla="*/ 235 w 463"/>
                  <a:gd name="T37" fmla="*/ 55 h 222"/>
                  <a:gd name="T38" fmla="*/ 225 w 463"/>
                  <a:gd name="T39" fmla="*/ 57 h 222"/>
                  <a:gd name="T40" fmla="*/ 231 w 463"/>
                  <a:gd name="T41" fmla="*/ 66 h 222"/>
                  <a:gd name="T42" fmla="*/ 244 w 463"/>
                  <a:gd name="T43" fmla="*/ 75 h 222"/>
                  <a:gd name="T44" fmla="*/ 235 w 463"/>
                  <a:gd name="T45" fmla="*/ 95 h 222"/>
                  <a:gd name="T46" fmla="*/ 204 w 463"/>
                  <a:gd name="T47" fmla="*/ 94 h 222"/>
                  <a:gd name="T48" fmla="*/ 195 w 463"/>
                  <a:gd name="T49" fmla="*/ 101 h 222"/>
                  <a:gd name="T50" fmla="*/ 190 w 463"/>
                  <a:gd name="T51" fmla="*/ 129 h 222"/>
                  <a:gd name="T52" fmla="*/ 177 w 463"/>
                  <a:gd name="T53" fmla="*/ 134 h 222"/>
                  <a:gd name="T54" fmla="*/ 168 w 463"/>
                  <a:gd name="T55" fmla="*/ 125 h 222"/>
                  <a:gd name="T56" fmla="*/ 179 w 463"/>
                  <a:gd name="T57" fmla="*/ 68 h 222"/>
                  <a:gd name="T58" fmla="*/ 167 w 463"/>
                  <a:gd name="T59" fmla="*/ 51 h 222"/>
                  <a:gd name="T60" fmla="*/ 134 w 463"/>
                  <a:gd name="T61" fmla="*/ 58 h 222"/>
                  <a:gd name="T62" fmla="*/ 103 w 463"/>
                  <a:gd name="T63" fmla="*/ 65 h 222"/>
                  <a:gd name="T64" fmla="*/ 97 w 463"/>
                  <a:gd name="T65" fmla="*/ 87 h 222"/>
                  <a:gd name="T66" fmla="*/ 87 w 463"/>
                  <a:gd name="T67" fmla="*/ 90 h 222"/>
                  <a:gd name="T68" fmla="*/ 78 w 463"/>
                  <a:gd name="T69" fmla="*/ 105 h 222"/>
                  <a:gd name="T70" fmla="*/ 61 w 463"/>
                  <a:gd name="T71" fmla="*/ 111 h 222"/>
                  <a:gd name="T72" fmla="*/ 57 w 463"/>
                  <a:gd name="T73" fmla="*/ 117 h 222"/>
                  <a:gd name="T74" fmla="*/ 47 w 463"/>
                  <a:gd name="T75" fmla="*/ 124 h 222"/>
                  <a:gd name="T76" fmla="*/ 11 w 463"/>
                  <a:gd name="T77" fmla="*/ 142 h 222"/>
                  <a:gd name="T78" fmla="*/ 10 w 463"/>
                  <a:gd name="T79" fmla="*/ 155 h 222"/>
                  <a:gd name="T80" fmla="*/ 3 w 463"/>
                  <a:gd name="T81" fmla="*/ 166 h 222"/>
                  <a:gd name="T82" fmla="*/ 13 w 463"/>
                  <a:gd name="T83" fmla="*/ 174 h 222"/>
                  <a:gd name="T84" fmla="*/ 38 w 463"/>
                  <a:gd name="T85" fmla="*/ 184 h 222"/>
                  <a:gd name="T86" fmla="*/ 62 w 463"/>
                  <a:gd name="T87" fmla="*/ 210 h 222"/>
                  <a:gd name="T88" fmla="*/ 94 w 463"/>
                  <a:gd name="T89" fmla="*/ 204 h 222"/>
                  <a:gd name="T90" fmla="*/ 128 w 463"/>
                  <a:gd name="T91" fmla="*/ 199 h 222"/>
                  <a:gd name="T92" fmla="*/ 141 w 463"/>
                  <a:gd name="T93" fmla="*/ 211 h 222"/>
                  <a:gd name="T94" fmla="*/ 166 w 463"/>
                  <a:gd name="T95" fmla="*/ 208 h 222"/>
                  <a:gd name="T96" fmla="*/ 173 w 463"/>
                  <a:gd name="T97" fmla="*/ 203 h 222"/>
                  <a:gd name="T98" fmla="*/ 185 w 463"/>
                  <a:gd name="T99" fmla="*/ 207 h 222"/>
                  <a:gd name="T100" fmla="*/ 199 w 463"/>
                  <a:gd name="T101" fmla="*/ 221 h 222"/>
                  <a:gd name="T102" fmla="*/ 249 w 463"/>
                  <a:gd name="T103" fmla="*/ 20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3" h="222">
                    <a:moveTo>
                      <a:pt x="300" y="191"/>
                    </a:moveTo>
                    <a:lnTo>
                      <a:pt x="300" y="191"/>
                    </a:lnTo>
                    <a:lnTo>
                      <a:pt x="306" y="189"/>
                    </a:lnTo>
                    <a:lnTo>
                      <a:pt x="309" y="188"/>
                    </a:lnTo>
                    <a:lnTo>
                      <a:pt x="311" y="186"/>
                    </a:lnTo>
                    <a:lnTo>
                      <a:pt x="312" y="184"/>
                    </a:lnTo>
                    <a:lnTo>
                      <a:pt x="315" y="180"/>
                    </a:lnTo>
                    <a:lnTo>
                      <a:pt x="318" y="178"/>
                    </a:lnTo>
                    <a:lnTo>
                      <a:pt x="323" y="175"/>
                    </a:lnTo>
                    <a:lnTo>
                      <a:pt x="323" y="175"/>
                    </a:lnTo>
                    <a:lnTo>
                      <a:pt x="327" y="172"/>
                    </a:lnTo>
                    <a:lnTo>
                      <a:pt x="331" y="170"/>
                    </a:lnTo>
                    <a:lnTo>
                      <a:pt x="332" y="166"/>
                    </a:lnTo>
                    <a:lnTo>
                      <a:pt x="333" y="163"/>
                    </a:lnTo>
                    <a:lnTo>
                      <a:pt x="333" y="155"/>
                    </a:lnTo>
                    <a:lnTo>
                      <a:pt x="333" y="141"/>
                    </a:lnTo>
                    <a:lnTo>
                      <a:pt x="333" y="141"/>
                    </a:lnTo>
                    <a:lnTo>
                      <a:pt x="335" y="136"/>
                    </a:lnTo>
                    <a:lnTo>
                      <a:pt x="339" y="132"/>
                    </a:lnTo>
                    <a:lnTo>
                      <a:pt x="342" y="131"/>
                    </a:lnTo>
                    <a:lnTo>
                      <a:pt x="348" y="131"/>
                    </a:lnTo>
                    <a:lnTo>
                      <a:pt x="359" y="133"/>
                    </a:lnTo>
                    <a:lnTo>
                      <a:pt x="365" y="133"/>
                    </a:lnTo>
                    <a:lnTo>
                      <a:pt x="369" y="131"/>
                    </a:lnTo>
                    <a:lnTo>
                      <a:pt x="369" y="131"/>
                    </a:lnTo>
                    <a:lnTo>
                      <a:pt x="378" y="126"/>
                    </a:lnTo>
                    <a:lnTo>
                      <a:pt x="385" y="125"/>
                    </a:lnTo>
                    <a:lnTo>
                      <a:pt x="394" y="126"/>
                    </a:lnTo>
                    <a:lnTo>
                      <a:pt x="406" y="128"/>
                    </a:lnTo>
                    <a:lnTo>
                      <a:pt x="406" y="128"/>
                    </a:lnTo>
                    <a:lnTo>
                      <a:pt x="412" y="129"/>
                    </a:lnTo>
                    <a:lnTo>
                      <a:pt x="418" y="128"/>
                    </a:lnTo>
                    <a:lnTo>
                      <a:pt x="424" y="125"/>
                    </a:lnTo>
                    <a:lnTo>
                      <a:pt x="427" y="122"/>
                    </a:lnTo>
                    <a:lnTo>
                      <a:pt x="435" y="115"/>
                    </a:lnTo>
                    <a:lnTo>
                      <a:pt x="440" y="113"/>
                    </a:lnTo>
                    <a:lnTo>
                      <a:pt x="444" y="109"/>
                    </a:lnTo>
                    <a:lnTo>
                      <a:pt x="444" y="109"/>
                    </a:lnTo>
                    <a:lnTo>
                      <a:pt x="451" y="105"/>
                    </a:lnTo>
                    <a:lnTo>
                      <a:pt x="456" y="99"/>
                    </a:lnTo>
                    <a:lnTo>
                      <a:pt x="458" y="92"/>
                    </a:lnTo>
                    <a:lnTo>
                      <a:pt x="461" y="82"/>
                    </a:lnTo>
                    <a:lnTo>
                      <a:pt x="461" y="82"/>
                    </a:lnTo>
                    <a:lnTo>
                      <a:pt x="458" y="82"/>
                    </a:lnTo>
                    <a:lnTo>
                      <a:pt x="458" y="82"/>
                    </a:lnTo>
                    <a:lnTo>
                      <a:pt x="461" y="82"/>
                    </a:lnTo>
                    <a:lnTo>
                      <a:pt x="461" y="82"/>
                    </a:lnTo>
                    <a:lnTo>
                      <a:pt x="463" y="78"/>
                    </a:lnTo>
                    <a:lnTo>
                      <a:pt x="463" y="78"/>
                    </a:lnTo>
                    <a:lnTo>
                      <a:pt x="463" y="72"/>
                    </a:lnTo>
                    <a:lnTo>
                      <a:pt x="460" y="67"/>
                    </a:lnTo>
                    <a:lnTo>
                      <a:pt x="456" y="64"/>
                    </a:lnTo>
                    <a:lnTo>
                      <a:pt x="450" y="61"/>
                    </a:lnTo>
                    <a:lnTo>
                      <a:pt x="443" y="56"/>
                    </a:lnTo>
                    <a:lnTo>
                      <a:pt x="436" y="51"/>
                    </a:lnTo>
                    <a:lnTo>
                      <a:pt x="430" y="46"/>
                    </a:lnTo>
                    <a:lnTo>
                      <a:pt x="423" y="37"/>
                    </a:lnTo>
                    <a:lnTo>
                      <a:pt x="423" y="37"/>
                    </a:lnTo>
                    <a:lnTo>
                      <a:pt x="417" y="30"/>
                    </a:lnTo>
                    <a:lnTo>
                      <a:pt x="411" y="24"/>
                    </a:lnTo>
                    <a:lnTo>
                      <a:pt x="407" y="22"/>
                    </a:lnTo>
                    <a:lnTo>
                      <a:pt x="402" y="21"/>
                    </a:lnTo>
                    <a:lnTo>
                      <a:pt x="397" y="21"/>
                    </a:lnTo>
                    <a:lnTo>
                      <a:pt x="392" y="18"/>
                    </a:lnTo>
                    <a:lnTo>
                      <a:pt x="387" y="15"/>
                    </a:lnTo>
                    <a:lnTo>
                      <a:pt x="382" y="9"/>
                    </a:lnTo>
                    <a:lnTo>
                      <a:pt x="382" y="9"/>
                    </a:lnTo>
                    <a:lnTo>
                      <a:pt x="376" y="4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70" y="9"/>
                    </a:lnTo>
                    <a:lnTo>
                      <a:pt x="369" y="20"/>
                    </a:lnTo>
                    <a:lnTo>
                      <a:pt x="369" y="20"/>
                    </a:lnTo>
                    <a:lnTo>
                      <a:pt x="367" y="28"/>
                    </a:lnTo>
                    <a:lnTo>
                      <a:pt x="362" y="34"/>
                    </a:lnTo>
                    <a:lnTo>
                      <a:pt x="358" y="41"/>
                    </a:lnTo>
                    <a:lnTo>
                      <a:pt x="351" y="47"/>
                    </a:lnTo>
                    <a:lnTo>
                      <a:pt x="344" y="51"/>
                    </a:lnTo>
                    <a:lnTo>
                      <a:pt x="336" y="56"/>
                    </a:lnTo>
                    <a:lnTo>
                      <a:pt x="321" y="62"/>
                    </a:lnTo>
                    <a:lnTo>
                      <a:pt x="321" y="62"/>
                    </a:lnTo>
                    <a:lnTo>
                      <a:pt x="312" y="65"/>
                    </a:lnTo>
                    <a:lnTo>
                      <a:pt x="302" y="66"/>
                    </a:lnTo>
                    <a:lnTo>
                      <a:pt x="292" y="66"/>
                    </a:lnTo>
                    <a:lnTo>
                      <a:pt x="281" y="65"/>
                    </a:lnTo>
                    <a:lnTo>
                      <a:pt x="270" y="63"/>
                    </a:lnTo>
                    <a:lnTo>
                      <a:pt x="260" y="58"/>
                    </a:lnTo>
                    <a:lnTo>
                      <a:pt x="250" y="53"/>
                    </a:lnTo>
                    <a:lnTo>
                      <a:pt x="238" y="46"/>
                    </a:lnTo>
                    <a:lnTo>
                      <a:pt x="238" y="46"/>
                    </a:lnTo>
                    <a:lnTo>
                      <a:pt x="237" y="47"/>
                    </a:lnTo>
                    <a:lnTo>
                      <a:pt x="236" y="48"/>
                    </a:lnTo>
                    <a:lnTo>
                      <a:pt x="235" y="51"/>
                    </a:lnTo>
                    <a:lnTo>
                      <a:pt x="235" y="55"/>
                    </a:lnTo>
                    <a:lnTo>
                      <a:pt x="235" y="55"/>
                    </a:lnTo>
                    <a:lnTo>
                      <a:pt x="229" y="55"/>
                    </a:lnTo>
                    <a:lnTo>
                      <a:pt x="227" y="55"/>
                    </a:lnTo>
                    <a:lnTo>
                      <a:pt x="226" y="56"/>
                    </a:lnTo>
                    <a:lnTo>
                      <a:pt x="226" y="56"/>
                    </a:lnTo>
                    <a:lnTo>
                      <a:pt x="225" y="57"/>
                    </a:lnTo>
                    <a:lnTo>
                      <a:pt x="225" y="59"/>
                    </a:lnTo>
                    <a:lnTo>
                      <a:pt x="225" y="65"/>
                    </a:lnTo>
                    <a:lnTo>
                      <a:pt x="225" y="65"/>
                    </a:lnTo>
                    <a:lnTo>
                      <a:pt x="228" y="65"/>
                    </a:lnTo>
                    <a:lnTo>
                      <a:pt x="231" y="66"/>
                    </a:lnTo>
                    <a:lnTo>
                      <a:pt x="235" y="71"/>
                    </a:lnTo>
                    <a:lnTo>
                      <a:pt x="240" y="74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4" y="75"/>
                    </a:lnTo>
                    <a:lnTo>
                      <a:pt x="244" y="81"/>
                    </a:lnTo>
                    <a:lnTo>
                      <a:pt x="243" y="87"/>
                    </a:lnTo>
                    <a:lnTo>
                      <a:pt x="240" y="91"/>
                    </a:lnTo>
                    <a:lnTo>
                      <a:pt x="235" y="95"/>
                    </a:lnTo>
                    <a:lnTo>
                      <a:pt x="235" y="95"/>
                    </a:lnTo>
                    <a:lnTo>
                      <a:pt x="231" y="95"/>
                    </a:lnTo>
                    <a:lnTo>
                      <a:pt x="226" y="95"/>
                    </a:lnTo>
                    <a:lnTo>
                      <a:pt x="217" y="94"/>
                    </a:lnTo>
                    <a:lnTo>
                      <a:pt x="209" y="94"/>
                    </a:lnTo>
                    <a:lnTo>
                      <a:pt x="204" y="94"/>
                    </a:lnTo>
                    <a:lnTo>
                      <a:pt x="202" y="94"/>
                    </a:lnTo>
                    <a:lnTo>
                      <a:pt x="202" y="94"/>
                    </a:lnTo>
                    <a:lnTo>
                      <a:pt x="199" y="95"/>
                    </a:lnTo>
                    <a:lnTo>
                      <a:pt x="198" y="97"/>
                    </a:lnTo>
                    <a:lnTo>
                      <a:pt x="195" y="101"/>
                    </a:lnTo>
                    <a:lnTo>
                      <a:pt x="194" y="107"/>
                    </a:lnTo>
                    <a:lnTo>
                      <a:pt x="193" y="114"/>
                    </a:lnTo>
                    <a:lnTo>
                      <a:pt x="193" y="121"/>
                    </a:lnTo>
                    <a:lnTo>
                      <a:pt x="191" y="126"/>
                    </a:lnTo>
                    <a:lnTo>
                      <a:pt x="190" y="129"/>
                    </a:lnTo>
                    <a:lnTo>
                      <a:pt x="187" y="131"/>
                    </a:lnTo>
                    <a:lnTo>
                      <a:pt x="184" y="133"/>
                    </a:lnTo>
                    <a:lnTo>
                      <a:pt x="180" y="134"/>
                    </a:lnTo>
                    <a:lnTo>
                      <a:pt x="180" y="134"/>
                    </a:lnTo>
                    <a:lnTo>
                      <a:pt x="177" y="134"/>
                    </a:lnTo>
                    <a:lnTo>
                      <a:pt x="173" y="132"/>
                    </a:lnTo>
                    <a:lnTo>
                      <a:pt x="169" y="129"/>
                    </a:lnTo>
                    <a:lnTo>
                      <a:pt x="168" y="128"/>
                    </a:lnTo>
                    <a:lnTo>
                      <a:pt x="168" y="125"/>
                    </a:lnTo>
                    <a:lnTo>
                      <a:pt x="168" y="125"/>
                    </a:lnTo>
                    <a:lnTo>
                      <a:pt x="170" y="115"/>
                    </a:lnTo>
                    <a:lnTo>
                      <a:pt x="174" y="103"/>
                    </a:lnTo>
                    <a:lnTo>
                      <a:pt x="176" y="90"/>
                    </a:lnTo>
                    <a:lnTo>
                      <a:pt x="178" y="79"/>
                    </a:lnTo>
                    <a:lnTo>
                      <a:pt x="179" y="68"/>
                    </a:lnTo>
                    <a:lnTo>
                      <a:pt x="178" y="64"/>
                    </a:lnTo>
                    <a:lnTo>
                      <a:pt x="177" y="59"/>
                    </a:lnTo>
                    <a:lnTo>
                      <a:pt x="175" y="56"/>
                    </a:lnTo>
                    <a:lnTo>
                      <a:pt x="171" y="54"/>
                    </a:lnTo>
                    <a:lnTo>
                      <a:pt x="167" y="51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54" y="49"/>
                    </a:lnTo>
                    <a:lnTo>
                      <a:pt x="147" y="51"/>
                    </a:lnTo>
                    <a:lnTo>
                      <a:pt x="134" y="58"/>
                    </a:lnTo>
                    <a:lnTo>
                      <a:pt x="127" y="62"/>
                    </a:lnTo>
                    <a:lnTo>
                      <a:pt x="119" y="65"/>
                    </a:lnTo>
                    <a:lnTo>
                      <a:pt x="111" y="66"/>
                    </a:lnTo>
                    <a:lnTo>
                      <a:pt x="103" y="65"/>
                    </a:lnTo>
                    <a:lnTo>
                      <a:pt x="103" y="65"/>
                    </a:lnTo>
                    <a:lnTo>
                      <a:pt x="103" y="68"/>
                    </a:lnTo>
                    <a:lnTo>
                      <a:pt x="103" y="72"/>
                    </a:lnTo>
                    <a:lnTo>
                      <a:pt x="100" y="78"/>
                    </a:lnTo>
                    <a:lnTo>
                      <a:pt x="97" y="83"/>
                    </a:lnTo>
                    <a:lnTo>
                      <a:pt x="97" y="87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3" y="89"/>
                    </a:lnTo>
                    <a:lnTo>
                      <a:pt x="89" y="90"/>
                    </a:lnTo>
                    <a:lnTo>
                      <a:pt x="87" y="90"/>
                    </a:lnTo>
                    <a:lnTo>
                      <a:pt x="85" y="92"/>
                    </a:lnTo>
                    <a:lnTo>
                      <a:pt x="83" y="95"/>
                    </a:lnTo>
                    <a:lnTo>
                      <a:pt x="80" y="98"/>
                    </a:lnTo>
                    <a:lnTo>
                      <a:pt x="78" y="105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2" y="105"/>
                    </a:lnTo>
                    <a:lnTo>
                      <a:pt x="68" y="107"/>
                    </a:lnTo>
                    <a:lnTo>
                      <a:pt x="63" y="109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9" y="111"/>
                    </a:lnTo>
                    <a:lnTo>
                      <a:pt x="59" y="113"/>
                    </a:lnTo>
                    <a:lnTo>
                      <a:pt x="59" y="115"/>
                    </a:lnTo>
                    <a:lnTo>
                      <a:pt x="57" y="117"/>
                    </a:lnTo>
                    <a:lnTo>
                      <a:pt x="53" y="121"/>
                    </a:lnTo>
                    <a:lnTo>
                      <a:pt x="53" y="123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47" y="124"/>
                    </a:lnTo>
                    <a:lnTo>
                      <a:pt x="42" y="124"/>
                    </a:lnTo>
                    <a:lnTo>
                      <a:pt x="36" y="126"/>
                    </a:lnTo>
                    <a:lnTo>
                      <a:pt x="30" y="129"/>
                    </a:lnTo>
                    <a:lnTo>
                      <a:pt x="21" y="136"/>
                    </a:lnTo>
                    <a:lnTo>
                      <a:pt x="11" y="142"/>
                    </a:lnTo>
                    <a:lnTo>
                      <a:pt x="11" y="142"/>
                    </a:lnTo>
                    <a:lnTo>
                      <a:pt x="10" y="144"/>
                    </a:lnTo>
                    <a:lnTo>
                      <a:pt x="10" y="145"/>
                    </a:lnTo>
                    <a:lnTo>
                      <a:pt x="10" y="149"/>
                    </a:lnTo>
                    <a:lnTo>
                      <a:pt x="10" y="155"/>
                    </a:lnTo>
                    <a:lnTo>
                      <a:pt x="9" y="161"/>
                    </a:lnTo>
                    <a:lnTo>
                      <a:pt x="9" y="161"/>
                    </a:lnTo>
                    <a:lnTo>
                      <a:pt x="8" y="163"/>
                    </a:lnTo>
                    <a:lnTo>
                      <a:pt x="5" y="165"/>
                    </a:lnTo>
                    <a:lnTo>
                      <a:pt x="3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4" y="170"/>
                    </a:lnTo>
                    <a:lnTo>
                      <a:pt x="9" y="173"/>
                    </a:lnTo>
                    <a:lnTo>
                      <a:pt x="13" y="174"/>
                    </a:lnTo>
                    <a:lnTo>
                      <a:pt x="18" y="175"/>
                    </a:lnTo>
                    <a:lnTo>
                      <a:pt x="28" y="177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38" y="184"/>
                    </a:lnTo>
                    <a:lnTo>
                      <a:pt x="39" y="191"/>
                    </a:lnTo>
                    <a:lnTo>
                      <a:pt x="43" y="198"/>
                    </a:lnTo>
                    <a:lnTo>
                      <a:pt x="49" y="204"/>
                    </a:lnTo>
                    <a:lnTo>
                      <a:pt x="54" y="207"/>
                    </a:lnTo>
                    <a:lnTo>
                      <a:pt x="62" y="210"/>
                    </a:lnTo>
                    <a:lnTo>
                      <a:pt x="70" y="211"/>
                    </a:lnTo>
                    <a:lnTo>
                      <a:pt x="78" y="210"/>
                    </a:lnTo>
                    <a:lnTo>
                      <a:pt x="78" y="210"/>
                    </a:lnTo>
                    <a:lnTo>
                      <a:pt x="86" y="207"/>
                    </a:lnTo>
                    <a:lnTo>
                      <a:pt x="94" y="204"/>
                    </a:lnTo>
                    <a:lnTo>
                      <a:pt x="102" y="200"/>
                    </a:lnTo>
                    <a:lnTo>
                      <a:pt x="110" y="198"/>
                    </a:lnTo>
                    <a:lnTo>
                      <a:pt x="117" y="197"/>
                    </a:lnTo>
                    <a:lnTo>
                      <a:pt x="125" y="198"/>
                    </a:lnTo>
                    <a:lnTo>
                      <a:pt x="128" y="199"/>
                    </a:lnTo>
                    <a:lnTo>
                      <a:pt x="133" y="202"/>
                    </a:lnTo>
                    <a:lnTo>
                      <a:pt x="136" y="205"/>
                    </a:lnTo>
                    <a:lnTo>
                      <a:pt x="140" y="210"/>
                    </a:lnTo>
                    <a:lnTo>
                      <a:pt x="140" y="210"/>
                    </a:lnTo>
                    <a:lnTo>
                      <a:pt x="141" y="211"/>
                    </a:lnTo>
                    <a:lnTo>
                      <a:pt x="144" y="212"/>
                    </a:lnTo>
                    <a:lnTo>
                      <a:pt x="151" y="212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8"/>
                    </a:lnTo>
                    <a:lnTo>
                      <a:pt x="167" y="205"/>
                    </a:lnTo>
                    <a:lnTo>
                      <a:pt x="169" y="203"/>
                    </a:lnTo>
                    <a:lnTo>
                      <a:pt x="171" y="202"/>
                    </a:lnTo>
                    <a:lnTo>
                      <a:pt x="171" y="202"/>
                    </a:lnTo>
                    <a:lnTo>
                      <a:pt x="173" y="203"/>
                    </a:lnTo>
                    <a:lnTo>
                      <a:pt x="175" y="205"/>
                    </a:lnTo>
                    <a:lnTo>
                      <a:pt x="178" y="206"/>
                    </a:lnTo>
                    <a:lnTo>
                      <a:pt x="182" y="206"/>
                    </a:lnTo>
                    <a:lnTo>
                      <a:pt x="185" y="207"/>
                    </a:lnTo>
                    <a:lnTo>
                      <a:pt x="185" y="207"/>
                    </a:lnTo>
                    <a:lnTo>
                      <a:pt x="187" y="211"/>
                    </a:lnTo>
                    <a:lnTo>
                      <a:pt x="188" y="214"/>
                    </a:lnTo>
                    <a:lnTo>
                      <a:pt x="190" y="222"/>
                    </a:lnTo>
                    <a:lnTo>
                      <a:pt x="190" y="222"/>
                    </a:lnTo>
                    <a:lnTo>
                      <a:pt x="199" y="221"/>
                    </a:lnTo>
                    <a:lnTo>
                      <a:pt x="204" y="219"/>
                    </a:lnTo>
                    <a:lnTo>
                      <a:pt x="204" y="219"/>
                    </a:lnTo>
                    <a:lnTo>
                      <a:pt x="210" y="216"/>
                    </a:lnTo>
                    <a:lnTo>
                      <a:pt x="220" y="214"/>
                    </a:lnTo>
                    <a:lnTo>
                      <a:pt x="249" y="206"/>
                    </a:lnTo>
                    <a:lnTo>
                      <a:pt x="278" y="198"/>
                    </a:lnTo>
                    <a:lnTo>
                      <a:pt x="300" y="191"/>
                    </a:lnTo>
                    <a:lnTo>
                      <a:pt x="300" y="1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8" name="Freeform: Shape 228"/>
              <p:cNvSpPr/>
              <p:nvPr/>
            </p:nvSpPr>
            <p:spPr bwMode="auto">
              <a:xfrm>
                <a:off x="5990374" y="1886648"/>
                <a:ext cx="512556" cy="444504"/>
              </a:xfrm>
              <a:custGeom>
                <a:avLst/>
                <a:gdLst>
                  <a:gd name="T0" fmla="*/ 705 w 707"/>
                  <a:gd name="T1" fmla="*/ 371 h 615"/>
                  <a:gd name="T2" fmla="*/ 683 w 707"/>
                  <a:gd name="T3" fmla="*/ 299 h 615"/>
                  <a:gd name="T4" fmla="*/ 671 w 707"/>
                  <a:gd name="T5" fmla="*/ 267 h 615"/>
                  <a:gd name="T6" fmla="*/ 655 w 707"/>
                  <a:gd name="T7" fmla="*/ 208 h 615"/>
                  <a:gd name="T8" fmla="*/ 667 w 707"/>
                  <a:gd name="T9" fmla="*/ 165 h 615"/>
                  <a:gd name="T10" fmla="*/ 667 w 707"/>
                  <a:gd name="T11" fmla="*/ 112 h 615"/>
                  <a:gd name="T12" fmla="*/ 640 w 707"/>
                  <a:gd name="T13" fmla="*/ 83 h 615"/>
                  <a:gd name="T14" fmla="*/ 592 w 707"/>
                  <a:gd name="T15" fmla="*/ 77 h 615"/>
                  <a:gd name="T16" fmla="*/ 614 w 707"/>
                  <a:gd name="T17" fmla="*/ 51 h 615"/>
                  <a:gd name="T18" fmla="*/ 647 w 707"/>
                  <a:gd name="T19" fmla="*/ 40 h 615"/>
                  <a:gd name="T20" fmla="*/ 619 w 707"/>
                  <a:gd name="T21" fmla="*/ 19 h 615"/>
                  <a:gd name="T22" fmla="*/ 581 w 707"/>
                  <a:gd name="T23" fmla="*/ 5 h 615"/>
                  <a:gd name="T24" fmla="*/ 528 w 707"/>
                  <a:gd name="T25" fmla="*/ 18 h 615"/>
                  <a:gd name="T26" fmla="*/ 471 w 707"/>
                  <a:gd name="T27" fmla="*/ 19 h 615"/>
                  <a:gd name="T28" fmla="*/ 447 w 707"/>
                  <a:gd name="T29" fmla="*/ 35 h 615"/>
                  <a:gd name="T30" fmla="*/ 373 w 707"/>
                  <a:gd name="T31" fmla="*/ 65 h 615"/>
                  <a:gd name="T32" fmla="*/ 356 w 707"/>
                  <a:gd name="T33" fmla="*/ 92 h 615"/>
                  <a:gd name="T34" fmla="*/ 298 w 707"/>
                  <a:gd name="T35" fmla="*/ 107 h 615"/>
                  <a:gd name="T36" fmla="*/ 275 w 707"/>
                  <a:gd name="T37" fmla="*/ 135 h 615"/>
                  <a:gd name="T38" fmla="*/ 233 w 707"/>
                  <a:gd name="T39" fmla="*/ 191 h 615"/>
                  <a:gd name="T40" fmla="*/ 206 w 707"/>
                  <a:gd name="T41" fmla="*/ 223 h 615"/>
                  <a:gd name="T42" fmla="*/ 178 w 707"/>
                  <a:gd name="T43" fmla="*/ 250 h 615"/>
                  <a:gd name="T44" fmla="*/ 165 w 707"/>
                  <a:gd name="T45" fmla="*/ 283 h 615"/>
                  <a:gd name="T46" fmla="*/ 75 w 707"/>
                  <a:gd name="T47" fmla="*/ 344 h 615"/>
                  <a:gd name="T48" fmla="*/ 16 w 707"/>
                  <a:gd name="T49" fmla="*/ 398 h 615"/>
                  <a:gd name="T50" fmla="*/ 26 w 707"/>
                  <a:gd name="T51" fmla="*/ 448 h 615"/>
                  <a:gd name="T52" fmla="*/ 1 w 707"/>
                  <a:gd name="T53" fmla="*/ 498 h 615"/>
                  <a:gd name="T54" fmla="*/ 17 w 707"/>
                  <a:gd name="T55" fmla="*/ 530 h 615"/>
                  <a:gd name="T56" fmla="*/ 68 w 707"/>
                  <a:gd name="T57" fmla="*/ 560 h 615"/>
                  <a:gd name="T58" fmla="*/ 116 w 707"/>
                  <a:gd name="T59" fmla="*/ 522 h 615"/>
                  <a:gd name="T60" fmla="*/ 150 w 707"/>
                  <a:gd name="T61" fmla="*/ 501 h 615"/>
                  <a:gd name="T62" fmla="*/ 159 w 707"/>
                  <a:gd name="T63" fmla="*/ 522 h 615"/>
                  <a:gd name="T64" fmla="*/ 177 w 707"/>
                  <a:gd name="T65" fmla="*/ 524 h 615"/>
                  <a:gd name="T66" fmla="*/ 192 w 707"/>
                  <a:gd name="T67" fmla="*/ 576 h 615"/>
                  <a:gd name="T68" fmla="*/ 232 w 707"/>
                  <a:gd name="T69" fmla="*/ 611 h 615"/>
                  <a:gd name="T70" fmla="*/ 277 w 707"/>
                  <a:gd name="T71" fmla="*/ 610 h 615"/>
                  <a:gd name="T72" fmla="*/ 297 w 707"/>
                  <a:gd name="T73" fmla="*/ 588 h 615"/>
                  <a:gd name="T74" fmla="*/ 334 w 707"/>
                  <a:gd name="T75" fmla="*/ 538 h 615"/>
                  <a:gd name="T76" fmla="*/ 347 w 707"/>
                  <a:gd name="T77" fmla="*/ 527 h 615"/>
                  <a:gd name="T78" fmla="*/ 334 w 707"/>
                  <a:gd name="T79" fmla="*/ 486 h 615"/>
                  <a:gd name="T80" fmla="*/ 360 w 707"/>
                  <a:gd name="T81" fmla="*/ 470 h 615"/>
                  <a:gd name="T82" fmla="*/ 362 w 707"/>
                  <a:gd name="T83" fmla="*/ 436 h 615"/>
                  <a:gd name="T84" fmla="*/ 332 w 707"/>
                  <a:gd name="T85" fmla="*/ 381 h 615"/>
                  <a:gd name="T86" fmla="*/ 371 w 707"/>
                  <a:gd name="T87" fmla="*/ 355 h 615"/>
                  <a:gd name="T88" fmla="*/ 395 w 707"/>
                  <a:gd name="T89" fmla="*/ 286 h 615"/>
                  <a:gd name="T90" fmla="*/ 438 w 707"/>
                  <a:gd name="T91" fmla="*/ 248 h 615"/>
                  <a:gd name="T92" fmla="*/ 472 w 707"/>
                  <a:gd name="T93" fmla="*/ 237 h 615"/>
                  <a:gd name="T94" fmla="*/ 493 w 707"/>
                  <a:gd name="T95" fmla="*/ 266 h 615"/>
                  <a:gd name="T96" fmla="*/ 459 w 707"/>
                  <a:gd name="T97" fmla="*/ 303 h 615"/>
                  <a:gd name="T98" fmla="*/ 400 w 707"/>
                  <a:gd name="T99" fmla="*/ 370 h 615"/>
                  <a:gd name="T100" fmla="*/ 413 w 707"/>
                  <a:gd name="T101" fmla="*/ 418 h 615"/>
                  <a:gd name="T102" fmla="*/ 393 w 707"/>
                  <a:gd name="T103" fmla="*/ 443 h 615"/>
                  <a:gd name="T104" fmla="*/ 410 w 707"/>
                  <a:gd name="T105" fmla="*/ 462 h 615"/>
                  <a:gd name="T106" fmla="*/ 460 w 707"/>
                  <a:gd name="T107" fmla="*/ 453 h 615"/>
                  <a:gd name="T108" fmla="*/ 515 w 707"/>
                  <a:gd name="T109" fmla="*/ 461 h 615"/>
                  <a:gd name="T110" fmla="*/ 586 w 707"/>
                  <a:gd name="T111" fmla="*/ 453 h 615"/>
                  <a:gd name="T112" fmla="*/ 596 w 707"/>
                  <a:gd name="T113" fmla="*/ 496 h 615"/>
                  <a:gd name="T114" fmla="*/ 613 w 707"/>
                  <a:gd name="T115" fmla="*/ 519 h 615"/>
                  <a:gd name="T116" fmla="*/ 628 w 707"/>
                  <a:gd name="T117" fmla="*/ 449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7" h="615">
                    <a:moveTo>
                      <a:pt x="650" y="423"/>
                    </a:moveTo>
                    <a:lnTo>
                      <a:pt x="650" y="423"/>
                    </a:lnTo>
                    <a:lnTo>
                      <a:pt x="661" y="414"/>
                    </a:lnTo>
                    <a:lnTo>
                      <a:pt x="677" y="402"/>
                    </a:lnTo>
                    <a:lnTo>
                      <a:pt x="692" y="387"/>
                    </a:lnTo>
                    <a:lnTo>
                      <a:pt x="699" y="379"/>
                    </a:lnTo>
                    <a:lnTo>
                      <a:pt x="705" y="371"/>
                    </a:lnTo>
                    <a:lnTo>
                      <a:pt x="705" y="371"/>
                    </a:lnTo>
                    <a:lnTo>
                      <a:pt x="707" y="366"/>
                    </a:lnTo>
                    <a:lnTo>
                      <a:pt x="707" y="362"/>
                    </a:lnTo>
                    <a:lnTo>
                      <a:pt x="707" y="356"/>
                    </a:lnTo>
                    <a:lnTo>
                      <a:pt x="707" y="350"/>
                    </a:lnTo>
                    <a:lnTo>
                      <a:pt x="703" y="339"/>
                    </a:lnTo>
                    <a:lnTo>
                      <a:pt x="698" y="328"/>
                    </a:lnTo>
                    <a:lnTo>
                      <a:pt x="687" y="307"/>
                    </a:lnTo>
                    <a:lnTo>
                      <a:pt x="683" y="299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82" y="290"/>
                    </a:lnTo>
                    <a:lnTo>
                      <a:pt x="681" y="287"/>
                    </a:lnTo>
                    <a:lnTo>
                      <a:pt x="678" y="281"/>
                    </a:lnTo>
                    <a:lnTo>
                      <a:pt x="675" y="278"/>
                    </a:lnTo>
                    <a:lnTo>
                      <a:pt x="673" y="273"/>
                    </a:lnTo>
                    <a:lnTo>
                      <a:pt x="671" y="267"/>
                    </a:lnTo>
                    <a:lnTo>
                      <a:pt x="669" y="259"/>
                    </a:lnTo>
                    <a:lnTo>
                      <a:pt x="669" y="259"/>
                    </a:lnTo>
                    <a:lnTo>
                      <a:pt x="665" y="231"/>
                    </a:lnTo>
                    <a:lnTo>
                      <a:pt x="663" y="220"/>
                    </a:lnTo>
                    <a:lnTo>
                      <a:pt x="661" y="216"/>
                    </a:lnTo>
                    <a:lnTo>
                      <a:pt x="658" y="213"/>
                    </a:lnTo>
                    <a:lnTo>
                      <a:pt x="658" y="213"/>
                    </a:lnTo>
                    <a:lnTo>
                      <a:pt x="655" y="208"/>
                    </a:lnTo>
                    <a:lnTo>
                      <a:pt x="654" y="205"/>
                    </a:lnTo>
                    <a:lnTo>
                      <a:pt x="654" y="203"/>
                    </a:lnTo>
                    <a:lnTo>
                      <a:pt x="656" y="197"/>
                    </a:lnTo>
                    <a:lnTo>
                      <a:pt x="660" y="187"/>
                    </a:lnTo>
                    <a:lnTo>
                      <a:pt x="660" y="187"/>
                    </a:lnTo>
                    <a:lnTo>
                      <a:pt x="664" y="178"/>
                    </a:lnTo>
                    <a:lnTo>
                      <a:pt x="666" y="170"/>
                    </a:lnTo>
                    <a:lnTo>
                      <a:pt x="667" y="165"/>
                    </a:lnTo>
                    <a:lnTo>
                      <a:pt x="667" y="160"/>
                    </a:lnTo>
                    <a:lnTo>
                      <a:pt x="664" y="149"/>
                    </a:lnTo>
                    <a:lnTo>
                      <a:pt x="664" y="149"/>
                    </a:lnTo>
                    <a:lnTo>
                      <a:pt x="663" y="142"/>
                    </a:lnTo>
                    <a:lnTo>
                      <a:pt x="662" y="137"/>
                    </a:lnTo>
                    <a:lnTo>
                      <a:pt x="662" y="126"/>
                    </a:lnTo>
                    <a:lnTo>
                      <a:pt x="664" y="118"/>
                    </a:lnTo>
                    <a:lnTo>
                      <a:pt x="667" y="112"/>
                    </a:lnTo>
                    <a:lnTo>
                      <a:pt x="667" y="112"/>
                    </a:lnTo>
                    <a:lnTo>
                      <a:pt x="669" y="108"/>
                    </a:lnTo>
                    <a:lnTo>
                      <a:pt x="669" y="105"/>
                    </a:lnTo>
                    <a:lnTo>
                      <a:pt x="665" y="97"/>
                    </a:lnTo>
                    <a:lnTo>
                      <a:pt x="655" y="76"/>
                    </a:lnTo>
                    <a:lnTo>
                      <a:pt x="655" y="76"/>
                    </a:lnTo>
                    <a:lnTo>
                      <a:pt x="648" y="80"/>
                    </a:lnTo>
                    <a:lnTo>
                      <a:pt x="640" y="83"/>
                    </a:lnTo>
                    <a:lnTo>
                      <a:pt x="627" y="90"/>
                    </a:lnTo>
                    <a:lnTo>
                      <a:pt x="621" y="92"/>
                    </a:lnTo>
                    <a:lnTo>
                      <a:pt x="614" y="92"/>
                    </a:lnTo>
                    <a:lnTo>
                      <a:pt x="607" y="91"/>
                    </a:lnTo>
                    <a:lnTo>
                      <a:pt x="600" y="87"/>
                    </a:lnTo>
                    <a:lnTo>
                      <a:pt x="600" y="87"/>
                    </a:lnTo>
                    <a:lnTo>
                      <a:pt x="597" y="82"/>
                    </a:lnTo>
                    <a:lnTo>
                      <a:pt x="592" y="77"/>
                    </a:lnTo>
                    <a:lnTo>
                      <a:pt x="586" y="66"/>
                    </a:lnTo>
                    <a:lnTo>
                      <a:pt x="579" y="52"/>
                    </a:lnTo>
                    <a:lnTo>
                      <a:pt x="574" y="39"/>
                    </a:lnTo>
                    <a:lnTo>
                      <a:pt x="574" y="39"/>
                    </a:lnTo>
                    <a:lnTo>
                      <a:pt x="582" y="40"/>
                    </a:lnTo>
                    <a:lnTo>
                      <a:pt x="590" y="42"/>
                    </a:lnTo>
                    <a:lnTo>
                      <a:pt x="606" y="49"/>
                    </a:lnTo>
                    <a:lnTo>
                      <a:pt x="614" y="51"/>
                    </a:lnTo>
                    <a:lnTo>
                      <a:pt x="622" y="54"/>
                    </a:lnTo>
                    <a:lnTo>
                      <a:pt x="630" y="54"/>
                    </a:lnTo>
                    <a:lnTo>
                      <a:pt x="637" y="51"/>
                    </a:lnTo>
                    <a:lnTo>
                      <a:pt x="637" y="51"/>
                    </a:lnTo>
                    <a:lnTo>
                      <a:pt x="640" y="50"/>
                    </a:lnTo>
                    <a:lnTo>
                      <a:pt x="642" y="48"/>
                    </a:lnTo>
                    <a:lnTo>
                      <a:pt x="645" y="44"/>
                    </a:lnTo>
                    <a:lnTo>
                      <a:pt x="647" y="40"/>
                    </a:lnTo>
                    <a:lnTo>
                      <a:pt x="647" y="36"/>
                    </a:lnTo>
                    <a:lnTo>
                      <a:pt x="646" y="32"/>
                    </a:lnTo>
                    <a:lnTo>
                      <a:pt x="642" y="27"/>
                    </a:lnTo>
                    <a:lnTo>
                      <a:pt x="638" y="24"/>
                    </a:lnTo>
                    <a:lnTo>
                      <a:pt x="638" y="24"/>
                    </a:lnTo>
                    <a:lnTo>
                      <a:pt x="631" y="21"/>
                    </a:lnTo>
                    <a:lnTo>
                      <a:pt x="625" y="19"/>
                    </a:lnTo>
                    <a:lnTo>
                      <a:pt x="619" y="19"/>
                    </a:lnTo>
                    <a:lnTo>
                      <a:pt x="612" y="19"/>
                    </a:lnTo>
                    <a:lnTo>
                      <a:pt x="605" y="21"/>
                    </a:lnTo>
                    <a:lnTo>
                      <a:pt x="600" y="21"/>
                    </a:lnTo>
                    <a:lnTo>
                      <a:pt x="596" y="19"/>
                    </a:lnTo>
                    <a:lnTo>
                      <a:pt x="592" y="17"/>
                    </a:lnTo>
                    <a:lnTo>
                      <a:pt x="592" y="17"/>
                    </a:lnTo>
                    <a:lnTo>
                      <a:pt x="587" y="9"/>
                    </a:lnTo>
                    <a:lnTo>
                      <a:pt x="581" y="5"/>
                    </a:lnTo>
                    <a:lnTo>
                      <a:pt x="576" y="1"/>
                    </a:lnTo>
                    <a:lnTo>
                      <a:pt x="571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5" y="2"/>
                    </a:lnTo>
                    <a:lnTo>
                      <a:pt x="549" y="5"/>
                    </a:lnTo>
                    <a:lnTo>
                      <a:pt x="539" y="11"/>
                    </a:lnTo>
                    <a:lnTo>
                      <a:pt x="528" y="18"/>
                    </a:lnTo>
                    <a:lnTo>
                      <a:pt x="517" y="25"/>
                    </a:lnTo>
                    <a:lnTo>
                      <a:pt x="512" y="27"/>
                    </a:lnTo>
                    <a:lnTo>
                      <a:pt x="506" y="29"/>
                    </a:lnTo>
                    <a:lnTo>
                      <a:pt x="506" y="29"/>
                    </a:lnTo>
                    <a:lnTo>
                      <a:pt x="498" y="29"/>
                    </a:lnTo>
                    <a:lnTo>
                      <a:pt x="490" y="27"/>
                    </a:lnTo>
                    <a:lnTo>
                      <a:pt x="476" y="22"/>
                    </a:lnTo>
                    <a:lnTo>
                      <a:pt x="471" y="19"/>
                    </a:lnTo>
                    <a:lnTo>
                      <a:pt x="464" y="18"/>
                    </a:lnTo>
                    <a:lnTo>
                      <a:pt x="462" y="19"/>
                    </a:lnTo>
                    <a:lnTo>
                      <a:pt x="459" y="21"/>
                    </a:lnTo>
                    <a:lnTo>
                      <a:pt x="457" y="23"/>
                    </a:lnTo>
                    <a:lnTo>
                      <a:pt x="455" y="26"/>
                    </a:lnTo>
                    <a:lnTo>
                      <a:pt x="455" y="26"/>
                    </a:lnTo>
                    <a:lnTo>
                      <a:pt x="450" y="31"/>
                    </a:lnTo>
                    <a:lnTo>
                      <a:pt x="447" y="35"/>
                    </a:lnTo>
                    <a:lnTo>
                      <a:pt x="438" y="43"/>
                    </a:lnTo>
                    <a:lnTo>
                      <a:pt x="429" y="48"/>
                    </a:lnTo>
                    <a:lnTo>
                      <a:pt x="418" y="51"/>
                    </a:lnTo>
                    <a:lnTo>
                      <a:pt x="398" y="56"/>
                    </a:lnTo>
                    <a:lnTo>
                      <a:pt x="388" y="58"/>
                    </a:lnTo>
                    <a:lnTo>
                      <a:pt x="377" y="63"/>
                    </a:lnTo>
                    <a:lnTo>
                      <a:pt x="377" y="63"/>
                    </a:lnTo>
                    <a:lnTo>
                      <a:pt x="373" y="65"/>
                    </a:lnTo>
                    <a:lnTo>
                      <a:pt x="371" y="68"/>
                    </a:lnTo>
                    <a:lnTo>
                      <a:pt x="369" y="73"/>
                    </a:lnTo>
                    <a:lnTo>
                      <a:pt x="369" y="76"/>
                    </a:lnTo>
                    <a:lnTo>
                      <a:pt x="368" y="84"/>
                    </a:lnTo>
                    <a:lnTo>
                      <a:pt x="367" y="88"/>
                    </a:lnTo>
                    <a:lnTo>
                      <a:pt x="364" y="90"/>
                    </a:lnTo>
                    <a:lnTo>
                      <a:pt x="364" y="90"/>
                    </a:lnTo>
                    <a:lnTo>
                      <a:pt x="356" y="92"/>
                    </a:lnTo>
                    <a:lnTo>
                      <a:pt x="349" y="95"/>
                    </a:lnTo>
                    <a:lnTo>
                      <a:pt x="335" y="98"/>
                    </a:lnTo>
                    <a:lnTo>
                      <a:pt x="321" y="99"/>
                    </a:lnTo>
                    <a:lnTo>
                      <a:pt x="306" y="102"/>
                    </a:lnTo>
                    <a:lnTo>
                      <a:pt x="306" y="102"/>
                    </a:lnTo>
                    <a:lnTo>
                      <a:pt x="302" y="102"/>
                    </a:lnTo>
                    <a:lnTo>
                      <a:pt x="300" y="105"/>
                    </a:lnTo>
                    <a:lnTo>
                      <a:pt x="298" y="107"/>
                    </a:lnTo>
                    <a:lnTo>
                      <a:pt x="296" y="109"/>
                    </a:lnTo>
                    <a:lnTo>
                      <a:pt x="294" y="116"/>
                    </a:lnTo>
                    <a:lnTo>
                      <a:pt x="294" y="121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89" y="126"/>
                    </a:lnTo>
                    <a:lnTo>
                      <a:pt x="284" y="129"/>
                    </a:lnTo>
                    <a:lnTo>
                      <a:pt x="275" y="135"/>
                    </a:lnTo>
                    <a:lnTo>
                      <a:pt x="268" y="142"/>
                    </a:lnTo>
                    <a:lnTo>
                      <a:pt x="261" y="151"/>
                    </a:lnTo>
                    <a:lnTo>
                      <a:pt x="250" y="170"/>
                    </a:lnTo>
                    <a:lnTo>
                      <a:pt x="244" y="180"/>
                    </a:lnTo>
                    <a:lnTo>
                      <a:pt x="239" y="188"/>
                    </a:lnTo>
                    <a:lnTo>
                      <a:pt x="239" y="188"/>
                    </a:lnTo>
                    <a:lnTo>
                      <a:pt x="235" y="190"/>
                    </a:lnTo>
                    <a:lnTo>
                      <a:pt x="233" y="191"/>
                    </a:lnTo>
                    <a:lnTo>
                      <a:pt x="225" y="196"/>
                    </a:lnTo>
                    <a:lnTo>
                      <a:pt x="218" y="200"/>
                    </a:lnTo>
                    <a:lnTo>
                      <a:pt x="215" y="203"/>
                    </a:lnTo>
                    <a:lnTo>
                      <a:pt x="214" y="206"/>
                    </a:lnTo>
                    <a:lnTo>
                      <a:pt x="214" y="206"/>
                    </a:lnTo>
                    <a:lnTo>
                      <a:pt x="213" y="211"/>
                    </a:lnTo>
                    <a:lnTo>
                      <a:pt x="210" y="215"/>
                    </a:lnTo>
                    <a:lnTo>
                      <a:pt x="206" y="223"/>
                    </a:lnTo>
                    <a:lnTo>
                      <a:pt x="202" y="232"/>
                    </a:lnTo>
                    <a:lnTo>
                      <a:pt x="201" y="236"/>
                    </a:lnTo>
                    <a:lnTo>
                      <a:pt x="202" y="241"/>
                    </a:lnTo>
                    <a:lnTo>
                      <a:pt x="202" y="241"/>
                    </a:lnTo>
                    <a:lnTo>
                      <a:pt x="198" y="241"/>
                    </a:lnTo>
                    <a:lnTo>
                      <a:pt x="193" y="241"/>
                    </a:lnTo>
                    <a:lnTo>
                      <a:pt x="185" y="245"/>
                    </a:lnTo>
                    <a:lnTo>
                      <a:pt x="178" y="250"/>
                    </a:lnTo>
                    <a:lnTo>
                      <a:pt x="174" y="257"/>
                    </a:lnTo>
                    <a:lnTo>
                      <a:pt x="174" y="257"/>
                    </a:lnTo>
                    <a:lnTo>
                      <a:pt x="173" y="261"/>
                    </a:lnTo>
                    <a:lnTo>
                      <a:pt x="173" y="266"/>
                    </a:lnTo>
                    <a:lnTo>
                      <a:pt x="173" y="271"/>
                    </a:lnTo>
                    <a:lnTo>
                      <a:pt x="172" y="275"/>
                    </a:lnTo>
                    <a:lnTo>
                      <a:pt x="172" y="275"/>
                    </a:lnTo>
                    <a:lnTo>
                      <a:pt x="165" y="283"/>
                    </a:lnTo>
                    <a:lnTo>
                      <a:pt x="158" y="291"/>
                    </a:lnTo>
                    <a:lnTo>
                      <a:pt x="143" y="304"/>
                    </a:lnTo>
                    <a:lnTo>
                      <a:pt x="111" y="329"/>
                    </a:lnTo>
                    <a:lnTo>
                      <a:pt x="111" y="329"/>
                    </a:lnTo>
                    <a:lnTo>
                      <a:pt x="105" y="333"/>
                    </a:lnTo>
                    <a:lnTo>
                      <a:pt x="95" y="337"/>
                    </a:lnTo>
                    <a:lnTo>
                      <a:pt x="75" y="344"/>
                    </a:lnTo>
                    <a:lnTo>
                      <a:pt x="75" y="344"/>
                    </a:lnTo>
                    <a:lnTo>
                      <a:pt x="66" y="347"/>
                    </a:lnTo>
                    <a:lnTo>
                      <a:pt x="58" y="352"/>
                    </a:lnTo>
                    <a:lnTo>
                      <a:pt x="51" y="358"/>
                    </a:lnTo>
                    <a:lnTo>
                      <a:pt x="44" y="365"/>
                    </a:lnTo>
                    <a:lnTo>
                      <a:pt x="31" y="380"/>
                    </a:lnTo>
                    <a:lnTo>
                      <a:pt x="18" y="395"/>
                    </a:lnTo>
                    <a:lnTo>
                      <a:pt x="18" y="395"/>
                    </a:lnTo>
                    <a:lnTo>
                      <a:pt x="16" y="398"/>
                    </a:lnTo>
                    <a:lnTo>
                      <a:pt x="15" y="403"/>
                    </a:lnTo>
                    <a:lnTo>
                      <a:pt x="15" y="408"/>
                    </a:lnTo>
                    <a:lnTo>
                      <a:pt x="16" y="414"/>
                    </a:lnTo>
                    <a:lnTo>
                      <a:pt x="18" y="427"/>
                    </a:lnTo>
                    <a:lnTo>
                      <a:pt x="24" y="439"/>
                    </a:lnTo>
                    <a:lnTo>
                      <a:pt x="24" y="439"/>
                    </a:lnTo>
                    <a:lnTo>
                      <a:pt x="25" y="444"/>
                    </a:lnTo>
                    <a:lnTo>
                      <a:pt x="26" y="448"/>
                    </a:lnTo>
                    <a:lnTo>
                      <a:pt x="27" y="460"/>
                    </a:lnTo>
                    <a:lnTo>
                      <a:pt x="26" y="483"/>
                    </a:lnTo>
                    <a:lnTo>
                      <a:pt x="26" y="483"/>
                    </a:lnTo>
                    <a:lnTo>
                      <a:pt x="18" y="482"/>
                    </a:lnTo>
                    <a:lnTo>
                      <a:pt x="11" y="485"/>
                    </a:lnTo>
                    <a:lnTo>
                      <a:pt x="7" y="488"/>
                    </a:lnTo>
                    <a:lnTo>
                      <a:pt x="3" y="493"/>
                    </a:lnTo>
                    <a:lnTo>
                      <a:pt x="1" y="498"/>
                    </a:lnTo>
                    <a:lnTo>
                      <a:pt x="0" y="505"/>
                    </a:lnTo>
                    <a:lnTo>
                      <a:pt x="1" y="512"/>
                    </a:lnTo>
                    <a:lnTo>
                      <a:pt x="2" y="518"/>
                    </a:lnTo>
                    <a:lnTo>
                      <a:pt x="2" y="518"/>
                    </a:lnTo>
                    <a:lnTo>
                      <a:pt x="4" y="521"/>
                    </a:lnTo>
                    <a:lnTo>
                      <a:pt x="6" y="523"/>
                    </a:lnTo>
                    <a:lnTo>
                      <a:pt x="11" y="528"/>
                    </a:lnTo>
                    <a:lnTo>
                      <a:pt x="17" y="530"/>
                    </a:lnTo>
                    <a:lnTo>
                      <a:pt x="24" y="531"/>
                    </a:lnTo>
                    <a:lnTo>
                      <a:pt x="37" y="532"/>
                    </a:lnTo>
                    <a:lnTo>
                      <a:pt x="43" y="534"/>
                    </a:lnTo>
                    <a:lnTo>
                      <a:pt x="48" y="537"/>
                    </a:lnTo>
                    <a:lnTo>
                      <a:pt x="48" y="537"/>
                    </a:lnTo>
                    <a:lnTo>
                      <a:pt x="56" y="546"/>
                    </a:lnTo>
                    <a:lnTo>
                      <a:pt x="64" y="555"/>
                    </a:lnTo>
                    <a:lnTo>
                      <a:pt x="68" y="560"/>
                    </a:lnTo>
                    <a:lnTo>
                      <a:pt x="73" y="561"/>
                    </a:lnTo>
                    <a:lnTo>
                      <a:pt x="75" y="561"/>
                    </a:lnTo>
                    <a:lnTo>
                      <a:pt x="77" y="560"/>
                    </a:lnTo>
                    <a:lnTo>
                      <a:pt x="83" y="556"/>
                    </a:lnTo>
                    <a:lnTo>
                      <a:pt x="83" y="556"/>
                    </a:lnTo>
                    <a:lnTo>
                      <a:pt x="111" y="526"/>
                    </a:lnTo>
                    <a:lnTo>
                      <a:pt x="111" y="526"/>
                    </a:lnTo>
                    <a:lnTo>
                      <a:pt x="116" y="522"/>
                    </a:lnTo>
                    <a:lnTo>
                      <a:pt x="120" y="519"/>
                    </a:lnTo>
                    <a:lnTo>
                      <a:pt x="131" y="515"/>
                    </a:lnTo>
                    <a:lnTo>
                      <a:pt x="136" y="512"/>
                    </a:lnTo>
                    <a:lnTo>
                      <a:pt x="141" y="508"/>
                    </a:lnTo>
                    <a:lnTo>
                      <a:pt x="145" y="504"/>
                    </a:lnTo>
                    <a:lnTo>
                      <a:pt x="148" y="498"/>
                    </a:lnTo>
                    <a:lnTo>
                      <a:pt x="148" y="498"/>
                    </a:lnTo>
                    <a:lnTo>
                      <a:pt x="150" y="501"/>
                    </a:lnTo>
                    <a:lnTo>
                      <a:pt x="152" y="503"/>
                    </a:lnTo>
                    <a:lnTo>
                      <a:pt x="155" y="503"/>
                    </a:lnTo>
                    <a:lnTo>
                      <a:pt x="158" y="503"/>
                    </a:lnTo>
                    <a:lnTo>
                      <a:pt x="158" y="503"/>
                    </a:lnTo>
                    <a:lnTo>
                      <a:pt x="157" y="514"/>
                    </a:lnTo>
                    <a:lnTo>
                      <a:pt x="158" y="519"/>
                    </a:lnTo>
                    <a:lnTo>
                      <a:pt x="159" y="522"/>
                    </a:lnTo>
                    <a:lnTo>
                      <a:pt x="159" y="522"/>
                    </a:lnTo>
                    <a:lnTo>
                      <a:pt x="161" y="523"/>
                    </a:lnTo>
                    <a:lnTo>
                      <a:pt x="163" y="523"/>
                    </a:lnTo>
                    <a:lnTo>
                      <a:pt x="168" y="520"/>
                    </a:lnTo>
                    <a:lnTo>
                      <a:pt x="173" y="516"/>
                    </a:lnTo>
                    <a:lnTo>
                      <a:pt x="174" y="516"/>
                    </a:lnTo>
                    <a:lnTo>
                      <a:pt x="176" y="519"/>
                    </a:lnTo>
                    <a:lnTo>
                      <a:pt x="176" y="519"/>
                    </a:lnTo>
                    <a:lnTo>
                      <a:pt x="177" y="524"/>
                    </a:lnTo>
                    <a:lnTo>
                      <a:pt x="177" y="531"/>
                    </a:lnTo>
                    <a:lnTo>
                      <a:pt x="177" y="544"/>
                    </a:lnTo>
                    <a:lnTo>
                      <a:pt x="177" y="556"/>
                    </a:lnTo>
                    <a:lnTo>
                      <a:pt x="178" y="562"/>
                    </a:lnTo>
                    <a:lnTo>
                      <a:pt x="181" y="566"/>
                    </a:lnTo>
                    <a:lnTo>
                      <a:pt x="181" y="566"/>
                    </a:lnTo>
                    <a:lnTo>
                      <a:pt x="185" y="572"/>
                    </a:lnTo>
                    <a:lnTo>
                      <a:pt x="192" y="576"/>
                    </a:lnTo>
                    <a:lnTo>
                      <a:pt x="205" y="580"/>
                    </a:lnTo>
                    <a:lnTo>
                      <a:pt x="211" y="582"/>
                    </a:lnTo>
                    <a:lnTo>
                      <a:pt x="217" y="587"/>
                    </a:lnTo>
                    <a:lnTo>
                      <a:pt x="222" y="594"/>
                    </a:lnTo>
                    <a:lnTo>
                      <a:pt x="225" y="603"/>
                    </a:lnTo>
                    <a:lnTo>
                      <a:pt x="225" y="603"/>
                    </a:lnTo>
                    <a:lnTo>
                      <a:pt x="227" y="607"/>
                    </a:lnTo>
                    <a:lnTo>
                      <a:pt x="232" y="611"/>
                    </a:lnTo>
                    <a:lnTo>
                      <a:pt x="236" y="613"/>
                    </a:lnTo>
                    <a:lnTo>
                      <a:pt x="243" y="615"/>
                    </a:lnTo>
                    <a:lnTo>
                      <a:pt x="250" y="615"/>
                    </a:lnTo>
                    <a:lnTo>
                      <a:pt x="257" y="615"/>
                    </a:lnTo>
                    <a:lnTo>
                      <a:pt x="264" y="614"/>
                    </a:lnTo>
                    <a:lnTo>
                      <a:pt x="271" y="613"/>
                    </a:lnTo>
                    <a:lnTo>
                      <a:pt x="271" y="613"/>
                    </a:lnTo>
                    <a:lnTo>
                      <a:pt x="277" y="610"/>
                    </a:lnTo>
                    <a:lnTo>
                      <a:pt x="281" y="607"/>
                    </a:lnTo>
                    <a:lnTo>
                      <a:pt x="283" y="604"/>
                    </a:lnTo>
                    <a:lnTo>
                      <a:pt x="285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85" y="589"/>
                    </a:lnTo>
                    <a:lnTo>
                      <a:pt x="285" y="589"/>
                    </a:lnTo>
                    <a:lnTo>
                      <a:pt x="297" y="588"/>
                    </a:lnTo>
                    <a:lnTo>
                      <a:pt x="307" y="586"/>
                    </a:lnTo>
                    <a:lnTo>
                      <a:pt x="316" y="582"/>
                    </a:lnTo>
                    <a:lnTo>
                      <a:pt x="324" y="578"/>
                    </a:lnTo>
                    <a:lnTo>
                      <a:pt x="330" y="571"/>
                    </a:lnTo>
                    <a:lnTo>
                      <a:pt x="332" y="566"/>
                    </a:lnTo>
                    <a:lnTo>
                      <a:pt x="333" y="562"/>
                    </a:lnTo>
                    <a:lnTo>
                      <a:pt x="335" y="552"/>
                    </a:lnTo>
                    <a:lnTo>
                      <a:pt x="334" y="538"/>
                    </a:lnTo>
                    <a:lnTo>
                      <a:pt x="334" y="538"/>
                    </a:lnTo>
                    <a:lnTo>
                      <a:pt x="338" y="539"/>
                    </a:lnTo>
                    <a:lnTo>
                      <a:pt x="340" y="539"/>
                    </a:lnTo>
                    <a:lnTo>
                      <a:pt x="342" y="538"/>
                    </a:lnTo>
                    <a:lnTo>
                      <a:pt x="343" y="536"/>
                    </a:lnTo>
                    <a:lnTo>
                      <a:pt x="346" y="530"/>
                    </a:lnTo>
                    <a:lnTo>
                      <a:pt x="347" y="527"/>
                    </a:lnTo>
                    <a:lnTo>
                      <a:pt x="347" y="527"/>
                    </a:lnTo>
                    <a:lnTo>
                      <a:pt x="348" y="523"/>
                    </a:lnTo>
                    <a:lnTo>
                      <a:pt x="349" y="521"/>
                    </a:lnTo>
                    <a:lnTo>
                      <a:pt x="349" y="515"/>
                    </a:lnTo>
                    <a:lnTo>
                      <a:pt x="346" y="508"/>
                    </a:lnTo>
                    <a:lnTo>
                      <a:pt x="342" y="503"/>
                    </a:lnTo>
                    <a:lnTo>
                      <a:pt x="339" y="497"/>
                    </a:lnTo>
                    <a:lnTo>
                      <a:pt x="335" y="491"/>
                    </a:lnTo>
                    <a:lnTo>
                      <a:pt x="334" y="486"/>
                    </a:lnTo>
                    <a:lnTo>
                      <a:pt x="335" y="482"/>
                    </a:lnTo>
                    <a:lnTo>
                      <a:pt x="337" y="480"/>
                    </a:lnTo>
                    <a:lnTo>
                      <a:pt x="337" y="480"/>
                    </a:lnTo>
                    <a:lnTo>
                      <a:pt x="339" y="478"/>
                    </a:lnTo>
                    <a:lnTo>
                      <a:pt x="341" y="477"/>
                    </a:lnTo>
                    <a:lnTo>
                      <a:pt x="349" y="474"/>
                    </a:lnTo>
                    <a:lnTo>
                      <a:pt x="357" y="472"/>
                    </a:lnTo>
                    <a:lnTo>
                      <a:pt x="360" y="470"/>
                    </a:lnTo>
                    <a:lnTo>
                      <a:pt x="362" y="468"/>
                    </a:lnTo>
                    <a:lnTo>
                      <a:pt x="362" y="468"/>
                    </a:lnTo>
                    <a:lnTo>
                      <a:pt x="365" y="458"/>
                    </a:lnTo>
                    <a:lnTo>
                      <a:pt x="366" y="449"/>
                    </a:lnTo>
                    <a:lnTo>
                      <a:pt x="365" y="440"/>
                    </a:lnTo>
                    <a:lnTo>
                      <a:pt x="364" y="437"/>
                    </a:lnTo>
                    <a:lnTo>
                      <a:pt x="362" y="436"/>
                    </a:lnTo>
                    <a:lnTo>
                      <a:pt x="362" y="436"/>
                    </a:lnTo>
                    <a:lnTo>
                      <a:pt x="356" y="431"/>
                    </a:lnTo>
                    <a:lnTo>
                      <a:pt x="351" y="427"/>
                    </a:lnTo>
                    <a:lnTo>
                      <a:pt x="344" y="418"/>
                    </a:lnTo>
                    <a:lnTo>
                      <a:pt x="340" y="407"/>
                    </a:lnTo>
                    <a:lnTo>
                      <a:pt x="335" y="397"/>
                    </a:lnTo>
                    <a:lnTo>
                      <a:pt x="335" y="397"/>
                    </a:lnTo>
                    <a:lnTo>
                      <a:pt x="333" y="389"/>
                    </a:lnTo>
                    <a:lnTo>
                      <a:pt x="332" y="381"/>
                    </a:lnTo>
                    <a:lnTo>
                      <a:pt x="333" y="374"/>
                    </a:lnTo>
                    <a:lnTo>
                      <a:pt x="334" y="371"/>
                    </a:lnTo>
                    <a:lnTo>
                      <a:pt x="335" y="370"/>
                    </a:lnTo>
                    <a:lnTo>
                      <a:pt x="335" y="370"/>
                    </a:lnTo>
                    <a:lnTo>
                      <a:pt x="342" y="365"/>
                    </a:lnTo>
                    <a:lnTo>
                      <a:pt x="349" y="363"/>
                    </a:lnTo>
                    <a:lnTo>
                      <a:pt x="364" y="358"/>
                    </a:lnTo>
                    <a:lnTo>
                      <a:pt x="371" y="355"/>
                    </a:lnTo>
                    <a:lnTo>
                      <a:pt x="376" y="352"/>
                    </a:lnTo>
                    <a:lnTo>
                      <a:pt x="380" y="345"/>
                    </a:lnTo>
                    <a:lnTo>
                      <a:pt x="382" y="341"/>
                    </a:lnTo>
                    <a:lnTo>
                      <a:pt x="382" y="337"/>
                    </a:lnTo>
                    <a:lnTo>
                      <a:pt x="382" y="337"/>
                    </a:lnTo>
                    <a:lnTo>
                      <a:pt x="385" y="319"/>
                    </a:lnTo>
                    <a:lnTo>
                      <a:pt x="389" y="301"/>
                    </a:lnTo>
                    <a:lnTo>
                      <a:pt x="395" y="286"/>
                    </a:lnTo>
                    <a:lnTo>
                      <a:pt x="397" y="278"/>
                    </a:lnTo>
                    <a:lnTo>
                      <a:pt x="401" y="271"/>
                    </a:lnTo>
                    <a:lnTo>
                      <a:pt x="406" y="264"/>
                    </a:lnTo>
                    <a:lnTo>
                      <a:pt x="410" y="258"/>
                    </a:lnTo>
                    <a:lnTo>
                      <a:pt x="416" y="254"/>
                    </a:lnTo>
                    <a:lnTo>
                      <a:pt x="423" y="251"/>
                    </a:lnTo>
                    <a:lnTo>
                      <a:pt x="430" y="249"/>
                    </a:lnTo>
                    <a:lnTo>
                      <a:pt x="438" y="248"/>
                    </a:lnTo>
                    <a:lnTo>
                      <a:pt x="447" y="249"/>
                    </a:lnTo>
                    <a:lnTo>
                      <a:pt x="457" y="251"/>
                    </a:lnTo>
                    <a:lnTo>
                      <a:pt x="457" y="251"/>
                    </a:lnTo>
                    <a:lnTo>
                      <a:pt x="458" y="246"/>
                    </a:lnTo>
                    <a:lnTo>
                      <a:pt x="462" y="241"/>
                    </a:lnTo>
                    <a:lnTo>
                      <a:pt x="466" y="238"/>
                    </a:lnTo>
                    <a:lnTo>
                      <a:pt x="472" y="237"/>
                    </a:lnTo>
                    <a:lnTo>
                      <a:pt x="472" y="237"/>
                    </a:lnTo>
                    <a:lnTo>
                      <a:pt x="478" y="237"/>
                    </a:lnTo>
                    <a:lnTo>
                      <a:pt x="482" y="239"/>
                    </a:lnTo>
                    <a:lnTo>
                      <a:pt x="486" y="242"/>
                    </a:lnTo>
                    <a:lnTo>
                      <a:pt x="489" y="246"/>
                    </a:lnTo>
                    <a:lnTo>
                      <a:pt x="491" y="250"/>
                    </a:lnTo>
                    <a:lnTo>
                      <a:pt x="492" y="256"/>
                    </a:lnTo>
                    <a:lnTo>
                      <a:pt x="493" y="266"/>
                    </a:lnTo>
                    <a:lnTo>
                      <a:pt x="493" y="266"/>
                    </a:lnTo>
                    <a:lnTo>
                      <a:pt x="492" y="273"/>
                    </a:lnTo>
                    <a:lnTo>
                      <a:pt x="490" y="279"/>
                    </a:lnTo>
                    <a:lnTo>
                      <a:pt x="486" y="283"/>
                    </a:lnTo>
                    <a:lnTo>
                      <a:pt x="480" y="287"/>
                    </a:lnTo>
                    <a:lnTo>
                      <a:pt x="468" y="294"/>
                    </a:lnTo>
                    <a:lnTo>
                      <a:pt x="463" y="298"/>
                    </a:lnTo>
                    <a:lnTo>
                      <a:pt x="459" y="303"/>
                    </a:lnTo>
                    <a:lnTo>
                      <a:pt x="459" y="303"/>
                    </a:lnTo>
                    <a:lnTo>
                      <a:pt x="454" y="313"/>
                    </a:lnTo>
                    <a:lnTo>
                      <a:pt x="448" y="321"/>
                    </a:lnTo>
                    <a:lnTo>
                      <a:pt x="434" y="336"/>
                    </a:lnTo>
                    <a:lnTo>
                      <a:pt x="420" y="350"/>
                    </a:lnTo>
                    <a:lnTo>
                      <a:pt x="405" y="364"/>
                    </a:lnTo>
                    <a:lnTo>
                      <a:pt x="405" y="364"/>
                    </a:lnTo>
                    <a:lnTo>
                      <a:pt x="401" y="367"/>
                    </a:lnTo>
                    <a:lnTo>
                      <a:pt x="400" y="370"/>
                    </a:lnTo>
                    <a:lnTo>
                      <a:pt x="399" y="373"/>
                    </a:lnTo>
                    <a:lnTo>
                      <a:pt x="399" y="377"/>
                    </a:lnTo>
                    <a:lnTo>
                      <a:pt x="400" y="383"/>
                    </a:lnTo>
                    <a:lnTo>
                      <a:pt x="404" y="390"/>
                    </a:lnTo>
                    <a:lnTo>
                      <a:pt x="407" y="398"/>
                    </a:lnTo>
                    <a:lnTo>
                      <a:pt x="410" y="405"/>
                    </a:lnTo>
                    <a:lnTo>
                      <a:pt x="413" y="414"/>
                    </a:lnTo>
                    <a:lnTo>
                      <a:pt x="413" y="418"/>
                    </a:lnTo>
                    <a:lnTo>
                      <a:pt x="413" y="422"/>
                    </a:lnTo>
                    <a:lnTo>
                      <a:pt x="413" y="422"/>
                    </a:lnTo>
                    <a:lnTo>
                      <a:pt x="408" y="421"/>
                    </a:lnTo>
                    <a:lnTo>
                      <a:pt x="405" y="422"/>
                    </a:lnTo>
                    <a:lnTo>
                      <a:pt x="401" y="424"/>
                    </a:lnTo>
                    <a:lnTo>
                      <a:pt x="399" y="428"/>
                    </a:lnTo>
                    <a:lnTo>
                      <a:pt x="397" y="436"/>
                    </a:lnTo>
                    <a:lnTo>
                      <a:pt x="393" y="443"/>
                    </a:lnTo>
                    <a:lnTo>
                      <a:pt x="393" y="443"/>
                    </a:lnTo>
                    <a:lnTo>
                      <a:pt x="393" y="446"/>
                    </a:lnTo>
                    <a:lnTo>
                      <a:pt x="393" y="449"/>
                    </a:lnTo>
                    <a:lnTo>
                      <a:pt x="395" y="455"/>
                    </a:lnTo>
                    <a:lnTo>
                      <a:pt x="398" y="458"/>
                    </a:lnTo>
                    <a:lnTo>
                      <a:pt x="404" y="462"/>
                    </a:lnTo>
                    <a:lnTo>
                      <a:pt x="404" y="462"/>
                    </a:lnTo>
                    <a:lnTo>
                      <a:pt x="410" y="462"/>
                    </a:lnTo>
                    <a:lnTo>
                      <a:pt x="417" y="461"/>
                    </a:lnTo>
                    <a:lnTo>
                      <a:pt x="424" y="458"/>
                    </a:lnTo>
                    <a:lnTo>
                      <a:pt x="431" y="456"/>
                    </a:lnTo>
                    <a:lnTo>
                      <a:pt x="443" y="452"/>
                    </a:lnTo>
                    <a:lnTo>
                      <a:pt x="450" y="450"/>
                    </a:lnTo>
                    <a:lnTo>
                      <a:pt x="456" y="450"/>
                    </a:lnTo>
                    <a:lnTo>
                      <a:pt x="456" y="450"/>
                    </a:lnTo>
                    <a:lnTo>
                      <a:pt x="460" y="453"/>
                    </a:lnTo>
                    <a:lnTo>
                      <a:pt x="465" y="457"/>
                    </a:lnTo>
                    <a:lnTo>
                      <a:pt x="474" y="465"/>
                    </a:lnTo>
                    <a:lnTo>
                      <a:pt x="479" y="470"/>
                    </a:lnTo>
                    <a:lnTo>
                      <a:pt x="483" y="472"/>
                    </a:lnTo>
                    <a:lnTo>
                      <a:pt x="489" y="473"/>
                    </a:lnTo>
                    <a:lnTo>
                      <a:pt x="495" y="471"/>
                    </a:lnTo>
                    <a:lnTo>
                      <a:pt x="495" y="471"/>
                    </a:lnTo>
                    <a:lnTo>
                      <a:pt x="515" y="461"/>
                    </a:lnTo>
                    <a:lnTo>
                      <a:pt x="525" y="455"/>
                    </a:lnTo>
                    <a:lnTo>
                      <a:pt x="536" y="452"/>
                    </a:lnTo>
                    <a:lnTo>
                      <a:pt x="546" y="448"/>
                    </a:lnTo>
                    <a:lnTo>
                      <a:pt x="557" y="447"/>
                    </a:lnTo>
                    <a:lnTo>
                      <a:pt x="567" y="447"/>
                    </a:lnTo>
                    <a:lnTo>
                      <a:pt x="579" y="449"/>
                    </a:lnTo>
                    <a:lnTo>
                      <a:pt x="579" y="449"/>
                    </a:lnTo>
                    <a:lnTo>
                      <a:pt x="586" y="453"/>
                    </a:lnTo>
                    <a:lnTo>
                      <a:pt x="592" y="458"/>
                    </a:lnTo>
                    <a:lnTo>
                      <a:pt x="597" y="465"/>
                    </a:lnTo>
                    <a:lnTo>
                      <a:pt x="600" y="473"/>
                    </a:lnTo>
                    <a:lnTo>
                      <a:pt x="602" y="481"/>
                    </a:lnTo>
                    <a:lnTo>
                      <a:pt x="602" y="485"/>
                    </a:lnTo>
                    <a:lnTo>
                      <a:pt x="600" y="489"/>
                    </a:lnTo>
                    <a:lnTo>
                      <a:pt x="599" y="493"/>
                    </a:lnTo>
                    <a:lnTo>
                      <a:pt x="596" y="496"/>
                    </a:lnTo>
                    <a:lnTo>
                      <a:pt x="594" y="499"/>
                    </a:lnTo>
                    <a:lnTo>
                      <a:pt x="589" y="503"/>
                    </a:lnTo>
                    <a:lnTo>
                      <a:pt x="589" y="503"/>
                    </a:lnTo>
                    <a:lnTo>
                      <a:pt x="596" y="505"/>
                    </a:lnTo>
                    <a:lnTo>
                      <a:pt x="603" y="508"/>
                    </a:lnTo>
                    <a:lnTo>
                      <a:pt x="608" y="513"/>
                    </a:lnTo>
                    <a:lnTo>
                      <a:pt x="613" y="519"/>
                    </a:lnTo>
                    <a:lnTo>
                      <a:pt x="613" y="519"/>
                    </a:lnTo>
                    <a:lnTo>
                      <a:pt x="614" y="523"/>
                    </a:lnTo>
                    <a:lnTo>
                      <a:pt x="614" y="523"/>
                    </a:lnTo>
                    <a:lnTo>
                      <a:pt x="616" y="490"/>
                    </a:lnTo>
                    <a:lnTo>
                      <a:pt x="619" y="468"/>
                    </a:lnTo>
                    <a:lnTo>
                      <a:pt x="619" y="468"/>
                    </a:lnTo>
                    <a:lnTo>
                      <a:pt x="621" y="462"/>
                    </a:lnTo>
                    <a:lnTo>
                      <a:pt x="623" y="455"/>
                    </a:lnTo>
                    <a:lnTo>
                      <a:pt x="628" y="449"/>
                    </a:lnTo>
                    <a:lnTo>
                      <a:pt x="632" y="444"/>
                    </a:lnTo>
                    <a:lnTo>
                      <a:pt x="650" y="423"/>
                    </a:lnTo>
                    <a:lnTo>
                      <a:pt x="650" y="4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9" name="Freeform: Shape 229"/>
              <p:cNvSpPr/>
              <p:nvPr/>
            </p:nvSpPr>
            <p:spPr bwMode="auto">
              <a:xfrm>
                <a:off x="6374067" y="2698919"/>
                <a:ext cx="4344" cy="4343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4 w 6"/>
                  <a:gd name="T5" fmla="*/ 4 h 4"/>
                  <a:gd name="T6" fmla="*/ 4 w 6"/>
                  <a:gd name="T7" fmla="*/ 4 h 4"/>
                  <a:gd name="T8" fmla="*/ 6 w 6"/>
                  <a:gd name="T9" fmla="*/ 0 h 4"/>
                  <a:gd name="T10" fmla="*/ 6 w 6"/>
                  <a:gd name="T11" fmla="*/ 0 h 4"/>
                  <a:gd name="T12" fmla="*/ 0 w 6"/>
                  <a:gd name="T13" fmla="*/ 4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0" name="Freeform: Shape 230"/>
              <p:cNvSpPr/>
              <p:nvPr/>
            </p:nvSpPr>
            <p:spPr bwMode="auto">
              <a:xfrm>
                <a:off x="5674731" y="2239934"/>
                <a:ext cx="972988" cy="560336"/>
              </a:xfrm>
              <a:custGeom>
                <a:avLst/>
                <a:gdLst>
                  <a:gd name="T0" fmla="*/ 1264 w 1344"/>
                  <a:gd name="T1" fmla="*/ 295 h 774"/>
                  <a:gd name="T2" fmla="*/ 1145 w 1344"/>
                  <a:gd name="T3" fmla="*/ 259 h 774"/>
                  <a:gd name="T4" fmla="*/ 1100 w 1344"/>
                  <a:gd name="T5" fmla="*/ 157 h 774"/>
                  <a:gd name="T6" fmla="*/ 1044 w 1344"/>
                  <a:gd name="T7" fmla="*/ 104 h 774"/>
                  <a:gd name="T8" fmla="*/ 1024 w 1344"/>
                  <a:gd name="T9" fmla="*/ 34 h 774"/>
                  <a:gd name="T10" fmla="*/ 948 w 1344"/>
                  <a:gd name="T11" fmla="*/ 1 h 774"/>
                  <a:gd name="T12" fmla="*/ 912 w 1344"/>
                  <a:gd name="T13" fmla="*/ 64 h 774"/>
                  <a:gd name="T14" fmla="*/ 864 w 1344"/>
                  <a:gd name="T15" fmla="*/ 37 h 774"/>
                  <a:gd name="T16" fmla="*/ 838 w 1344"/>
                  <a:gd name="T17" fmla="*/ 120 h 774"/>
                  <a:gd name="T18" fmla="*/ 805 w 1344"/>
                  <a:gd name="T19" fmla="*/ 135 h 774"/>
                  <a:gd name="T20" fmla="*/ 795 w 1344"/>
                  <a:gd name="T21" fmla="*/ 161 h 774"/>
                  <a:gd name="T22" fmla="*/ 730 w 1344"/>
                  <a:gd name="T23" fmla="*/ 174 h 774"/>
                  <a:gd name="T24" fmla="*/ 639 w 1344"/>
                  <a:gd name="T25" fmla="*/ 186 h 774"/>
                  <a:gd name="T26" fmla="*/ 570 w 1344"/>
                  <a:gd name="T27" fmla="*/ 138 h 774"/>
                  <a:gd name="T28" fmla="*/ 568 w 1344"/>
                  <a:gd name="T29" fmla="*/ 68 h 774"/>
                  <a:gd name="T30" fmla="*/ 539 w 1344"/>
                  <a:gd name="T31" fmla="*/ 126 h 774"/>
                  <a:gd name="T32" fmla="*/ 536 w 1344"/>
                  <a:gd name="T33" fmla="*/ 155 h 774"/>
                  <a:gd name="T34" fmla="*/ 472 w 1344"/>
                  <a:gd name="T35" fmla="*/ 201 h 774"/>
                  <a:gd name="T36" fmla="*/ 404 w 1344"/>
                  <a:gd name="T37" fmla="*/ 255 h 774"/>
                  <a:gd name="T38" fmla="*/ 383 w 1344"/>
                  <a:gd name="T39" fmla="*/ 306 h 774"/>
                  <a:gd name="T40" fmla="*/ 330 w 1344"/>
                  <a:gd name="T41" fmla="*/ 348 h 774"/>
                  <a:gd name="T42" fmla="*/ 229 w 1344"/>
                  <a:gd name="T43" fmla="*/ 377 h 774"/>
                  <a:gd name="T44" fmla="*/ 250 w 1344"/>
                  <a:gd name="T45" fmla="*/ 414 h 774"/>
                  <a:gd name="T46" fmla="*/ 271 w 1344"/>
                  <a:gd name="T47" fmla="*/ 468 h 774"/>
                  <a:gd name="T48" fmla="*/ 271 w 1344"/>
                  <a:gd name="T49" fmla="*/ 543 h 774"/>
                  <a:gd name="T50" fmla="*/ 179 w 1344"/>
                  <a:gd name="T51" fmla="*/ 519 h 774"/>
                  <a:gd name="T52" fmla="*/ 100 w 1344"/>
                  <a:gd name="T53" fmla="*/ 576 h 774"/>
                  <a:gd name="T54" fmla="*/ 118 w 1344"/>
                  <a:gd name="T55" fmla="*/ 658 h 774"/>
                  <a:gd name="T56" fmla="*/ 66 w 1344"/>
                  <a:gd name="T57" fmla="*/ 735 h 774"/>
                  <a:gd name="T58" fmla="*/ 0 w 1344"/>
                  <a:gd name="T59" fmla="*/ 733 h 774"/>
                  <a:gd name="T60" fmla="*/ 73 w 1344"/>
                  <a:gd name="T61" fmla="*/ 744 h 774"/>
                  <a:gd name="T62" fmla="*/ 164 w 1344"/>
                  <a:gd name="T63" fmla="*/ 770 h 774"/>
                  <a:gd name="T64" fmla="*/ 296 w 1344"/>
                  <a:gd name="T65" fmla="*/ 725 h 774"/>
                  <a:gd name="T66" fmla="*/ 341 w 1344"/>
                  <a:gd name="T67" fmla="*/ 665 h 774"/>
                  <a:gd name="T68" fmla="*/ 393 w 1344"/>
                  <a:gd name="T69" fmla="*/ 602 h 774"/>
                  <a:gd name="T70" fmla="*/ 427 w 1344"/>
                  <a:gd name="T71" fmla="*/ 537 h 774"/>
                  <a:gd name="T72" fmla="*/ 579 w 1344"/>
                  <a:gd name="T73" fmla="*/ 521 h 774"/>
                  <a:gd name="T74" fmla="*/ 615 w 1344"/>
                  <a:gd name="T75" fmla="*/ 597 h 774"/>
                  <a:gd name="T76" fmla="*/ 703 w 1344"/>
                  <a:gd name="T77" fmla="*/ 635 h 774"/>
                  <a:gd name="T78" fmla="*/ 718 w 1344"/>
                  <a:gd name="T79" fmla="*/ 675 h 774"/>
                  <a:gd name="T80" fmla="*/ 788 w 1344"/>
                  <a:gd name="T81" fmla="*/ 659 h 774"/>
                  <a:gd name="T82" fmla="*/ 753 w 1344"/>
                  <a:gd name="T83" fmla="*/ 621 h 774"/>
                  <a:gd name="T84" fmla="*/ 710 w 1344"/>
                  <a:gd name="T85" fmla="*/ 570 h 774"/>
                  <a:gd name="T86" fmla="*/ 638 w 1344"/>
                  <a:gd name="T87" fmla="*/ 471 h 774"/>
                  <a:gd name="T88" fmla="*/ 706 w 1344"/>
                  <a:gd name="T89" fmla="*/ 509 h 774"/>
                  <a:gd name="T90" fmla="*/ 779 w 1344"/>
                  <a:gd name="T91" fmla="*/ 579 h 774"/>
                  <a:gd name="T92" fmla="*/ 825 w 1344"/>
                  <a:gd name="T93" fmla="*/ 685 h 774"/>
                  <a:gd name="T94" fmla="*/ 857 w 1344"/>
                  <a:gd name="T95" fmla="*/ 741 h 774"/>
                  <a:gd name="T96" fmla="*/ 923 w 1344"/>
                  <a:gd name="T97" fmla="*/ 709 h 774"/>
                  <a:gd name="T98" fmla="*/ 942 w 1344"/>
                  <a:gd name="T99" fmla="*/ 639 h 774"/>
                  <a:gd name="T100" fmla="*/ 973 w 1344"/>
                  <a:gd name="T101" fmla="*/ 635 h 774"/>
                  <a:gd name="T102" fmla="*/ 1023 w 1344"/>
                  <a:gd name="T103" fmla="*/ 614 h 774"/>
                  <a:gd name="T104" fmla="*/ 1056 w 1344"/>
                  <a:gd name="T105" fmla="*/ 561 h 774"/>
                  <a:gd name="T106" fmla="*/ 1069 w 1344"/>
                  <a:gd name="T107" fmla="*/ 479 h 774"/>
                  <a:gd name="T108" fmla="*/ 1142 w 1344"/>
                  <a:gd name="T109" fmla="*/ 432 h 774"/>
                  <a:gd name="T110" fmla="*/ 1145 w 1344"/>
                  <a:gd name="T111" fmla="*/ 477 h 774"/>
                  <a:gd name="T112" fmla="*/ 1228 w 1344"/>
                  <a:gd name="T113" fmla="*/ 479 h 774"/>
                  <a:gd name="T114" fmla="*/ 1207 w 1344"/>
                  <a:gd name="T115" fmla="*/ 427 h 774"/>
                  <a:gd name="T116" fmla="*/ 1282 w 1344"/>
                  <a:gd name="T117" fmla="*/ 431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4" h="774">
                    <a:moveTo>
                      <a:pt x="1342" y="375"/>
                    </a:moveTo>
                    <a:lnTo>
                      <a:pt x="1342" y="375"/>
                    </a:lnTo>
                    <a:lnTo>
                      <a:pt x="1344" y="370"/>
                    </a:lnTo>
                    <a:lnTo>
                      <a:pt x="1343" y="363"/>
                    </a:lnTo>
                    <a:lnTo>
                      <a:pt x="1342" y="357"/>
                    </a:lnTo>
                    <a:lnTo>
                      <a:pt x="1339" y="350"/>
                    </a:lnTo>
                    <a:lnTo>
                      <a:pt x="1334" y="345"/>
                    </a:lnTo>
                    <a:lnTo>
                      <a:pt x="1329" y="338"/>
                    </a:lnTo>
                    <a:lnTo>
                      <a:pt x="1316" y="327"/>
                    </a:lnTo>
                    <a:lnTo>
                      <a:pt x="1301" y="316"/>
                    </a:lnTo>
                    <a:lnTo>
                      <a:pt x="1289" y="308"/>
                    </a:lnTo>
                    <a:lnTo>
                      <a:pt x="1272" y="298"/>
                    </a:lnTo>
                    <a:lnTo>
                      <a:pt x="1272" y="298"/>
                    </a:lnTo>
                    <a:lnTo>
                      <a:pt x="1264" y="295"/>
                    </a:lnTo>
                    <a:lnTo>
                      <a:pt x="1253" y="291"/>
                    </a:lnTo>
                    <a:lnTo>
                      <a:pt x="1241" y="289"/>
                    </a:lnTo>
                    <a:lnTo>
                      <a:pt x="1224" y="288"/>
                    </a:lnTo>
                    <a:lnTo>
                      <a:pt x="1224" y="288"/>
                    </a:lnTo>
                    <a:lnTo>
                      <a:pt x="1215" y="287"/>
                    </a:lnTo>
                    <a:lnTo>
                      <a:pt x="1206" y="284"/>
                    </a:lnTo>
                    <a:lnTo>
                      <a:pt x="1198" y="281"/>
                    </a:lnTo>
                    <a:lnTo>
                      <a:pt x="1190" y="278"/>
                    </a:lnTo>
                    <a:lnTo>
                      <a:pt x="1176" y="271"/>
                    </a:lnTo>
                    <a:lnTo>
                      <a:pt x="1168" y="266"/>
                    </a:lnTo>
                    <a:lnTo>
                      <a:pt x="1168" y="266"/>
                    </a:lnTo>
                    <a:lnTo>
                      <a:pt x="1161" y="265"/>
                    </a:lnTo>
                    <a:lnTo>
                      <a:pt x="1151" y="262"/>
                    </a:lnTo>
                    <a:lnTo>
                      <a:pt x="1145" y="259"/>
                    </a:lnTo>
                    <a:lnTo>
                      <a:pt x="1141" y="256"/>
                    </a:lnTo>
                    <a:lnTo>
                      <a:pt x="1137" y="253"/>
                    </a:lnTo>
                    <a:lnTo>
                      <a:pt x="1136" y="247"/>
                    </a:lnTo>
                    <a:lnTo>
                      <a:pt x="1136" y="247"/>
                    </a:lnTo>
                    <a:lnTo>
                      <a:pt x="1134" y="236"/>
                    </a:lnTo>
                    <a:lnTo>
                      <a:pt x="1129" y="222"/>
                    </a:lnTo>
                    <a:lnTo>
                      <a:pt x="1124" y="206"/>
                    </a:lnTo>
                    <a:lnTo>
                      <a:pt x="1118" y="183"/>
                    </a:lnTo>
                    <a:lnTo>
                      <a:pt x="1118" y="183"/>
                    </a:lnTo>
                    <a:lnTo>
                      <a:pt x="1116" y="178"/>
                    </a:lnTo>
                    <a:lnTo>
                      <a:pt x="1114" y="172"/>
                    </a:lnTo>
                    <a:lnTo>
                      <a:pt x="1111" y="167"/>
                    </a:lnTo>
                    <a:lnTo>
                      <a:pt x="1108" y="163"/>
                    </a:lnTo>
                    <a:lnTo>
                      <a:pt x="1100" y="157"/>
                    </a:lnTo>
                    <a:lnTo>
                      <a:pt x="1092" y="153"/>
                    </a:lnTo>
                    <a:lnTo>
                      <a:pt x="1083" y="150"/>
                    </a:lnTo>
                    <a:lnTo>
                      <a:pt x="1074" y="148"/>
                    </a:lnTo>
                    <a:lnTo>
                      <a:pt x="1059" y="147"/>
                    </a:lnTo>
                    <a:lnTo>
                      <a:pt x="1059" y="147"/>
                    </a:lnTo>
                    <a:lnTo>
                      <a:pt x="1053" y="146"/>
                    </a:lnTo>
                    <a:lnTo>
                      <a:pt x="1051" y="143"/>
                    </a:lnTo>
                    <a:lnTo>
                      <a:pt x="1049" y="140"/>
                    </a:lnTo>
                    <a:lnTo>
                      <a:pt x="1048" y="135"/>
                    </a:lnTo>
                    <a:lnTo>
                      <a:pt x="1048" y="124"/>
                    </a:lnTo>
                    <a:lnTo>
                      <a:pt x="1046" y="117"/>
                    </a:lnTo>
                    <a:lnTo>
                      <a:pt x="1045" y="110"/>
                    </a:lnTo>
                    <a:lnTo>
                      <a:pt x="1045" y="110"/>
                    </a:lnTo>
                    <a:lnTo>
                      <a:pt x="1044" y="104"/>
                    </a:lnTo>
                    <a:lnTo>
                      <a:pt x="1044" y="98"/>
                    </a:lnTo>
                    <a:lnTo>
                      <a:pt x="1045" y="88"/>
                    </a:lnTo>
                    <a:lnTo>
                      <a:pt x="1048" y="74"/>
                    </a:lnTo>
                    <a:lnTo>
                      <a:pt x="1050" y="52"/>
                    </a:lnTo>
                    <a:lnTo>
                      <a:pt x="1050" y="52"/>
                    </a:lnTo>
                    <a:lnTo>
                      <a:pt x="1050" y="47"/>
                    </a:lnTo>
                    <a:lnTo>
                      <a:pt x="1050" y="47"/>
                    </a:lnTo>
                    <a:lnTo>
                      <a:pt x="1050" y="48"/>
                    </a:lnTo>
                    <a:lnTo>
                      <a:pt x="1050" y="48"/>
                    </a:lnTo>
                    <a:lnTo>
                      <a:pt x="1043" y="49"/>
                    </a:lnTo>
                    <a:lnTo>
                      <a:pt x="1039" y="48"/>
                    </a:lnTo>
                    <a:lnTo>
                      <a:pt x="1034" y="46"/>
                    </a:lnTo>
                    <a:lnTo>
                      <a:pt x="1031" y="42"/>
                    </a:lnTo>
                    <a:lnTo>
                      <a:pt x="1024" y="34"/>
                    </a:lnTo>
                    <a:lnTo>
                      <a:pt x="1020" y="30"/>
                    </a:lnTo>
                    <a:lnTo>
                      <a:pt x="1015" y="26"/>
                    </a:lnTo>
                    <a:lnTo>
                      <a:pt x="1015" y="26"/>
                    </a:lnTo>
                    <a:lnTo>
                      <a:pt x="1010" y="24"/>
                    </a:lnTo>
                    <a:lnTo>
                      <a:pt x="1006" y="24"/>
                    </a:lnTo>
                    <a:lnTo>
                      <a:pt x="994" y="24"/>
                    </a:lnTo>
                    <a:lnTo>
                      <a:pt x="983" y="24"/>
                    </a:lnTo>
                    <a:lnTo>
                      <a:pt x="978" y="24"/>
                    </a:lnTo>
                    <a:lnTo>
                      <a:pt x="973" y="22"/>
                    </a:lnTo>
                    <a:lnTo>
                      <a:pt x="973" y="22"/>
                    </a:lnTo>
                    <a:lnTo>
                      <a:pt x="968" y="18"/>
                    </a:lnTo>
                    <a:lnTo>
                      <a:pt x="963" y="14"/>
                    </a:lnTo>
                    <a:lnTo>
                      <a:pt x="952" y="5"/>
                    </a:lnTo>
                    <a:lnTo>
                      <a:pt x="948" y="1"/>
                    </a:lnTo>
                    <a:lnTo>
                      <a:pt x="942" y="0"/>
                    </a:lnTo>
                    <a:lnTo>
                      <a:pt x="938" y="0"/>
                    </a:lnTo>
                    <a:lnTo>
                      <a:pt x="935" y="1"/>
                    </a:lnTo>
                    <a:lnTo>
                      <a:pt x="933" y="2"/>
                    </a:lnTo>
                    <a:lnTo>
                      <a:pt x="929" y="5"/>
                    </a:lnTo>
                    <a:lnTo>
                      <a:pt x="929" y="5"/>
                    </a:lnTo>
                    <a:lnTo>
                      <a:pt x="925" y="12"/>
                    </a:lnTo>
                    <a:lnTo>
                      <a:pt x="921" y="18"/>
                    </a:lnTo>
                    <a:lnTo>
                      <a:pt x="920" y="26"/>
                    </a:lnTo>
                    <a:lnTo>
                      <a:pt x="919" y="33"/>
                    </a:lnTo>
                    <a:lnTo>
                      <a:pt x="918" y="49"/>
                    </a:lnTo>
                    <a:lnTo>
                      <a:pt x="916" y="57"/>
                    </a:lnTo>
                    <a:lnTo>
                      <a:pt x="912" y="64"/>
                    </a:lnTo>
                    <a:lnTo>
                      <a:pt x="912" y="64"/>
                    </a:lnTo>
                    <a:lnTo>
                      <a:pt x="910" y="65"/>
                    </a:lnTo>
                    <a:lnTo>
                      <a:pt x="905" y="65"/>
                    </a:lnTo>
                    <a:lnTo>
                      <a:pt x="902" y="65"/>
                    </a:lnTo>
                    <a:lnTo>
                      <a:pt x="900" y="64"/>
                    </a:lnTo>
                    <a:lnTo>
                      <a:pt x="900" y="64"/>
                    </a:lnTo>
                    <a:lnTo>
                      <a:pt x="890" y="51"/>
                    </a:lnTo>
                    <a:lnTo>
                      <a:pt x="879" y="40"/>
                    </a:lnTo>
                    <a:lnTo>
                      <a:pt x="875" y="35"/>
                    </a:lnTo>
                    <a:lnTo>
                      <a:pt x="870" y="33"/>
                    </a:lnTo>
                    <a:lnTo>
                      <a:pt x="869" y="33"/>
                    </a:lnTo>
                    <a:lnTo>
                      <a:pt x="867" y="33"/>
                    </a:lnTo>
                    <a:lnTo>
                      <a:pt x="866" y="34"/>
                    </a:lnTo>
                    <a:lnTo>
                      <a:pt x="864" y="37"/>
                    </a:lnTo>
                    <a:lnTo>
                      <a:pt x="864" y="37"/>
                    </a:lnTo>
                    <a:lnTo>
                      <a:pt x="861" y="42"/>
                    </a:lnTo>
                    <a:lnTo>
                      <a:pt x="858" y="47"/>
                    </a:lnTo>
                    <a:lnTo>
                      <a:pt x="852" y="54"/>
                    </a:lnTo>
                    <a:lnTo>
                      <a:pt x="845" y="58"/>
                    </a:lnTo>
                    <a:lnTo>
                      <a:pt x="842" y="62"/>
                    </a:lnTo>
                    <a:lnTo>
                      <a:pt x="838" y="67"/>
                    </a:lnTo>
                    <a:lnTo>
                      <a:pt x="838" y="67"/>
                    </a:lnTo>
                    <a:lnTo>
                      <a:pt x="836" y="72"/>
                    </a:lnTo>
                    <a:lnTo>
                      <a:pt x="836" y="77"/>
                    </a:lnTo>
                    <a:lnTo>
                      <a:pt x="836" y="84"/>
                    </a:lnTo>
                    <a:lnTo>
                      <a:pt x="837" y="91"/>
                    </a:lnTo>
                    <a:lnTo>
                      <a:pt x="839" y="106"/>
                    </a:lnTo>
                    <a:lnTo>
                      <a:pt x="839" y="113"/>
                    </a:lnTo>
                    <a:lnTo>
                      <a:pt x="838" y="120"/>
                    </a:lnTo>
                    <a:lnTo>
                      <a:pt x="838" y="120"/>
                    </a:lnTo>
                    <a:lnTo>
                      <a:pt x="835" y="130"/>
                    </a:lnTo>
                    <a:lnTo>
                      <a:pt x="833" y="135"/>
                    </a:lnTo>
                    <a:lnTo>
                      <a:pt x="829" y="139"/>
                    </a:lnTo>
                    <a:lnTo>
                      <a:pt x="826" y="143"/>
                    </a:lnTo>
                    <a:lnTo>
                      <a:pt x="821" y="146"/>
                    </a:lnTo>
                    <a:lnTo>
                      <a:pt x="817" y="146"/>
                    </a:lnTo>
                    <a:lnTo>
                      <a:pt x="811" y="145"/>
                    </a:lnTo>
                    <a:lnTo>
                      <a:pt x="811" y="145"/>
                    </a:lnTo>
                    <a:lnTo>
                      <a:pt x="808" y="143"/>
                    </a:lnTo>
                    <a:lnTo>
                      <a:pt x="806" y="141"/>
                    </a:lnTo>
                    <a:lnTo>
                      <a:pt x="805" y="139"/>
                    </a:lnTo>
                    <a:lnTo>
                      <a:pt x="805" y="135"/>
                    </a:lnTo>
                    <a:lnTo>
                      <a:pt x="805" y="135"/>
                    </a:lnTo>
                    <a:lnTo>
                      <a:pt x="804" y="138"/>
                    </a:lnTo>
                    <a:lnTo>
                      <a:pt x="801" y="139"/>
                    </a:lnTo>
                    <a:lnTo>
                      <a:pt x="795" y="142"/>
                    </a:lnTo>
                    <a:lnTo>
                      <a:pt x="793" y="143"/>
                    </a:lnTo>
                    <a:lnTo>
                      <a:pt x="791" y="145"/>
                    </a:lnTo>
                    <a:lnTo>
                      <a:pt x="791" y="146"/>
                    </a:lnTo>
                    <a:lnTo>
                      <a:pt x="793" y="148"/>
                    </a:lnTo>
                    <a:lnTo>
                      <a:pt x="793" y="148"/>
                    </a:lnTo>
                    <a:lnTo>
                      <a:pt x="794" y="150"/>
                    </a:lnTo>
                    <a:lnTo>
                      <a:pt x="795" y="151"/>
                    </a:lnTo>
                    <a:lnTo>
                      <a:pt x="795" y="155"/>
                    </a:lnTo>
                    <a:lnTo>
                      <a:pt x="795" y="158"/>
                    </a:lnTo>
                    <a:lnTo>
                      <a:pt x="795" y="159"/>
                    </a:lnTo>
                    <a:lnTo>
                      <a:pt x="795" y="161"/>
                    </a:lnTo>
                    <a:lnTo>
                      <a:pt x="795" y="161"/>
                    </a:lnTo>
                    <a:lnTo>
                      <a:pt x="788" y="162"/>
                    </a:lnTo>
                    <a:lnTo>
                      <a:pt x="780" y="162"/>
                    </a:lnTo>
                    <a:lnTo>
                      <a:pt x="774" y="159"/>
                    </a:lnTo>
                    <a:lnTo>
                      <a:pt x="766" y="157"/>
                    </a:lnTo>
                    <a:lnTo>
                      <a:pt x="759" y="156"/>
                    </a:lnTo>
                    <a:lnTo>
                      <a:pt x="752" y="154"/>
                    </a:lnTo>
                    <a:lnTo>
                      <a:pt x="745" y="155"/>
                    </a:lnTo>
                    <a:lnTo>
                      <a:pt x="738" y="157"/>
                    </a:lnTo>
                    <a:lnTo>
                      <a:pt x="738" y="157"/>
                    </a:lnTo>
                    <a:lnTo>
                      <a:pt x="736" y="161"/>
                    </a:lnTo>
                    <a:lnTo>
                      <a:pt x="734" y="165"/>
                    </a:lnTo>
                    <a:lnTo>
                      <a:pt x="731" y="170"/>
                    </a:lnTo>
                    <a:lnTo>
                      <a:pt x="730" y="174"/>
                    </a:lnTo>
                    <a:lnTo>
                      <a:pt x="730" y="174"/>
                    </a:lnTo>
                    <a:lnTo>
                      <a:pt x="726" y="178"/>
                    </a:lnTo>
                    <a:lnTo>
                      <a:pt x="721" y="181"/>
                    </a:lnTo>
                    <a:lnTo>
                      <a:pt x="716" y="183"/>
                    </a:lnTo>
                    <a:lnTo>
                      <a:pt x="710" y="183"/>
                    </a:lnTo>
                    <a:lnTo>
                      <a:pt x="698" y="183"/>
                    </a:lnTo>
                    <a:lnTo>
                      <a:pt x="687" y="181"/>
                    </a:lnTo>
                    <a:lnTo>
                      <a:pt x="675" y="179"/>
                    </a:lnTo>
                    <a:lnTo>
                      <a:pt x="662" y="178"/>
                    </a:lnTo>
                    <a:lnTo>
                      <a:pt x="656" y="178"/>
                    </a:lnTo>
                    <a:lnTo>
                      <a:pt x="651" y="179"/>
                    </a:lnTo>
                    <a:lnTo>
                      <a:pt x="645" y="182"/>
                    </a:lnTo>
                    <a:lnTo>
                      <a:pt x="639" y="186"/>
                    </a:lnTo>
                    <a:lnTo>
                      <a:pt x="639" y="186"/>
                    </a:lnTo>
                    <a:lnTo>
                      <a:pt x="632" y="190"/>
                    </a:lnTo>
                    <a:lnTo>
                      <a:pt x="625" y="192"/>
                    </a:lnTo>
                    <a:lnTo>
                      <a:pt x="614" y="192"/>
                    </a:lnTo>
                    <a:lnTo>
                      <a:pt x="604" y="191"/>
                    </a:lnTo>
                    <a:lnTo>
                      <a:pt x="594" y="189"/>
                    </a:lnTo>
                    <a:lnTo>
                      <a:pt x="584" y="183"/>
                    </a:lnTo>
                    <a:lnTo>
                      <a:pt x="576" y="176"/>
                    </a:lnTo>
                    <a:lnTo>
                      <a:pt x="568" y="168"/>
                    </a:lnTo>
                    <a:lnTo>
                      <a:pt x="568" y="168"/>
                    </a:lnTo>
                    <a:lnTo>
                      <a:pt x="565" y="163"/>
                    </a:lnTo>
                    <a:lnTo>
                      <a:pt x="564" y="156"/>
                    </a:lnTo>
                    <a:lnTo>
                      <a:pt x="564" y="150"/>
                    </a:lnTo>
                    <a:lnTo>
                      <a:pt x="567" y="143"/>
                    </a:lnTo>
                    <a:lnTo>
                      <a:pt x="570" y="138"/>
                    </a:lnTo>
                    <a:lnTo>
                      <a:pt x="574" y="131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85" y="115"/>
                    </a:lnTo>
                    <a:lnTo>
                      <a:pt x="587" y="110"/>
                    </a:lnTo>
                    <a:lnTo>
                      <a:pt x="588" y="100"/>
                    </a:lnTo>
                    <a:lnTo>
                      <a:pt x="587" y="90"/>
                    </a:lnTo>
                    <a:lnTo>
                      <a:pt x="585" y="85"/>
                    </a:lnTo>
                    <a:lnTo>
                      <a:pt x="584" y="81"/>
                    </a:lnTo>
                    <a:lnTo>
                      <a:pt x="584" y="81"/>
                    </a:lnTo>
                    <a:lnTo>
                      <a:pt x="580" y="76"/>
                    </a:lnTo>
                    <a:lnTo>
                      <a:pt x="576" y="73"/>
                    </a:lnTo>
                    <a:lnTo>
                      <a:pt x="572" y="71"/>
                    </a:lnTo>
                    <a:lnTo>
                      <a:pt x="568" y="68"/>
                    </a:lnTo>
                    <a:lnTo>
                      <a:pt x="562" y="67"/>
                    </a:lnTo>
                    <a:lnTo>
                      <a:pt x="557" y="67"/>
                    </a:lnTo>
                    <a:lnTo>
                      <a:pt x="552" y="68"/>
                    </a:lnTo>
                    <a:lnTo>
                      <a:pt x="547" y="72"/>
                    </a:lnTo>
                    <a:lnTo>
                      <a:pt x="547" y="72"/>
                    </a:lnTo>
                    <a:lnTo>
                      <a:pt x="542" y="76"/>
                    </a:lnTo>
                    <a:lnTo>
                      <a:pt x="539" y="82"/>
                    </a:lnTo>
                    <a:lnTo>
                      <a:pt x="538" y="89"/>
                    </a:lnTo>
                    <a:lnTo>
                      <a:pt x="538" y="96"/>
                    </a:lnTo>
                    <a:lnTo>
                      <a:pt x="540" y="110"/>
                    </a:lnTo>
                    <a:lnTo>
                      <a:pt x="540" y="117"/>
                    </a:lnTo>
                    <a:lnTo>
                      <a:pt x="540" y="125"/>
                    </a:lnTo>
                    <a:lnTo>
                      <a:pt x="540" y="125"/>
                    </a:lnTo>
                    <a:lnTo>
                      <a:pt x="539" y="126"/>
                    </a:lnTo>
                    <a:lnTo>
                      <a:pt x="538" y="129"/>
                    </a:lnTo>
                    <a:lnTo>
                      <a:pt x="535" y="131"/>
                    </a:lnTo>
                    <a:lnTo>
                      <a:pt x="530" y="133"/>
                    </a:lnTo>
                    <a:lnTo>
                      <a:pt x="527" y="135"/>
                    </a:lnTo>
                    <a:lnTo>
                      <a:pt x="527" y="135"/>
                    </a:lnTo>
                    <a:lnTo>
                      <a:pt x="526" y="139"/>
                    </a:lnTo>
                    <a:lnTo>
                      <a:pt x="526" y="142"/>
                    </a:lnTo>
                    <a:lnTo>
                      <a:pt x="527" y="150"/>
                    </a:lnTo>
                    <a:lnTo>
                      <a:pt x="527" y="150"/>
                    </a:lnTo>
                    <a:lnTo>
                      <a:pt x="528" y="153"/>
                    </a:lnTo>
                    <a:lnTo>
                      <a:pt x="530" y="155"/>
                    </a:lnTo>
                    <a:lnTo>
                      <a:pt x="532" y="156"/>
                    </a:lnTo>
                    <a:lnTo>
                      <a:pt x="536" y="155"/>
                    </a:lnTo>
                    <a:lnTo>
                      <a:pt x="536" y="155"/>
                    </a:lnTo>
                    <a:lnTo>
                      <a:pt x="536" y="171"/>
                    </a:lnTo>
                    <a:lnTo>
                      <a:pt x="536" y="180"/>
                    </a:lnTo>
                    <a:lnTo>
                      <a:pt x="536" y="189"/>
                    </a:lnTo>
                    <a:lnTo>
                      <a:pt x="535" y="197"/>
                    </a:lnTo>
                    <a:lnTo>
                      <a:pt x="532" y="200"/>
                    </a:lnTo>
                    <a:lnTo>
                      <a:pt x="531" y="204"/>
                    </a:lnTo>
                    <a:lnTo>
                      <a:pt x="528" y="206"/>
                    </a:lnTo>
                    <a:lnTo>
                      <a:pt x="526" y="207"/>
                    </a:lnTo>
                    <a:lnTo>
                      <a:pt x="521" y="208"/>
                    </a:lnTo>
                    <a:lnTo>
                      <a:pt x="516" y="208"/>
                    </a:lnTo>
                    <a:lnTo>
                      <a:pt x="516" y="208"/>
                    </a:lnTo>
                    <a:lnTo>
                      <a:pt x="502" y="206"/>
                    </a:lnTo>
                    <a:lnTo>
                      <a:pt x="487" y="204"/>
                    </a:lnTo>
                    <a:lnTo>
                      <a:pt x="472" y="201"/>
                    </a:lnTo>
                    <a:lnTo>
                      <a:pt x="465" y="203"/>
                    </a:lnTo>
                    <a:lnTo>
                      <a:pt x="458" y="204"/>
                    </a:lnTo>
                    <a:lnTo>
                      <a:pt x="458" y="204"/>
                    </a:lnTo>
                    <a:lnTo>
                      <a:pt x="452" y="207"/>
                    </a:lnTo>
                    <a:lnTo>
                      <a:pt x="445" y="212"/>
                    </a:lnTo>
                    <a:lnTo>
                      <a:pt x="432" y="224"/>
                    </a:lnTo>
                    <a:lnTo>
                      <a:pt x="420" y="238"/>
                    </a:lnTo>
                    <a:lnTo>
                      <a:pt x="413" y="242"/>
                    </a:lnTo>
                    <a:lnTo>
                      <a:pt x="404" y="247"/>
                    </a:lnTo>
                    <a:lnTo>
                      <a:pt x="404" y="247"/>
                    </a:lnTo>
                    <a:lnTo>
                      <a:pt x="403" y="249"/>
                    </a:lnTo>
                    <a:lnTo>
                      <a:pt x="403" y="253"/>
                    </a:lnTo>
                    <a:lnTo>
                      <a:pt x="403" y="254"/>
                    </a:lnTo>
                    <a:lnTo>
                      <a:pt x="404" y="255"/>
                    </a:lnTo>
                    <a:lnTo>
                      <a:pt x="405" y="256"/>
                    </a:lnTo>
                    <a:lnTo>
                      <a:pt x="408" y="256"/>
                    </a:lnTo>
                    <a:lnTo>
                      <a:pt x="408" y="256"/>
                    </a:lnTo>
                    <a:lnTo>
                      <a:pt x="408" y="261"/>
                    </a:lnTo>
                    <a:lnTo>
                      <a:pt x="407" y="264"/>
                    </a:lnTo>
                    <a:lnTo>
                      <a:pt x="405" y="267"/>
                    </a:lnTo>
                    <a:lnTo>
                      <a:pt x="402" y="269"/>
                    </a:lnTo>
                    <a:lnTo>
                      <a:pt x="395" y="272"/>
                    </a:lnTo>
                    <a:lnTo>
                      <a:pt x="393" y="274"/>
                    </a:lnTo>
                    <a:lnTo>
                      <a:pt x="390" y="277"/>
                    </a:lnTo>
                    <a:lnTo>
                      <a:pt x="390" y="277"/>
                    </a:lnTo>
                    <a:lnTo>
                      <a:pt x="387" y="283"/>
                    </a:lnTo>
                    <a:lnTo>
                      <a:pt x="385" y="291"/>
                    </a:lnTo>
                    <a:lnTo>
                      <a:pt x="383" y="306"/>
                    </a:lnTo>
                    <a:lnTo>
                      <a:pt x="383" y="306"/>
                    </a:lnTo>
                    <a:lnTo>
                      <a:pt x="382" y="308"/>
                    </a:lnTo>
                    <a:lnTo>
                      <a:pt x="380" y="311"/>
                    </a:lnTo>
                    <a:lnTo>
                      <a:pt x="375" y="313"/>
                    </a:lnTo>
                    <a:lnTo>
                      <a:pt x="370" y="315"/>
                    </a:lnTo>
                    <a:lnTo>
                      <a:pt x="366" y="319"/>
                    </a:lnTo>
                    <a:lnTo>
                      <a:pt x="366" y="319"/>
                    </a:lnTo>
                    <a:lnTo>
                      <a:pt x="358" y="330"/>
                    </a:lnTo>
                    <a:lnTo>
                      <a:pt x="350" y="339"/>
                    </a:lnTo>
                    <a:lnTo>
                      <a:pt x="345" y="342"/>
                    </a:lnTo>
                    <a:lnTo>
                      <a:pt x="340" y="346"/>
                    </a:lnTo>
                    <a:lnTo>
                      <a:pt x="336" y="347"/>
                    </a:lnTo>
                    <a:lnTo>
                      <a:pt x="330" y="348"/>
                    </a:lnTo>
                    <a:lnTo>
                      <a:pt x="330" y="348"/>
                    </a:lnTo>
                    <a:lnTo>
                      <a:pt x="319" y="348"/>
                    </a:lnTo>
                    <a:lnTo>
                      <a:pt x="305" y="352"/>
                    </a:lnTo>
                    <a:lnTo>
                      <a:pt x="292" y="356"/>
                    </a:lnTo>
                    <a:lnTo>
                      <a:pt x="281" y="362"/>
                    </a:lnTo>
                    <a:lnTo>
                      <a:pt x="281" y="362"/>
                    </a:lnTo>
                    <a:lnTo>
                      <a:pt x="280" y="360"/>
                    </a:lnTo>
                    <a:lnTo>
                      <a:pt x="278" y="357"/>
                    </a:lnTo>
                    <a:lnTo>
                      <a:pt x="272" y="356"/>
                    </a:lnTo>
                    <a:lnTo>
                      <a:pt x="267" y="356"/>
                    </a:lnTo>
                    <a:lnTo>
                      <a:pt x="262" y="357"/>
                    </a:lnTo>
                    <a:lnTo>
                      <a:pt x="262" y="357"/>
                    </a:lnTo>
                    <a:lnTo>
                      <a:pt x="254" y="362"/>
                    </a:lnTo>
                    <a:lnTo>
                      <a:pt x="246" y="366"/>
                    </a:lnTo>
                    <a:lnTo>
                      <a:pt x="229" y="377"/>
                    </a:lnTo>
                    <a:lnTo>
                      <a:pt x="221" y="381"/>
                    </a:lnTo>
                    <a:lnTo>
                      <a:pt x="213" y="385"/>
                    </a:lnTo>
                    <a:lnTo>
                      <a:pt x="204" y="387"/>
                    </a:lnTo>
                    <a:lnTo>
                      <a:pt x="193" y="387"/>
                    </a:lnTo>
                    <a:lnTo>
                      <a:pt x="193" y="387"/>
                    </a:lnTo>
                    <a:lnTo>
                      <a:pt x="199" y="394"/>
                    </a:lnTo>
                    <a:lnTo>
                      <a:pt x="205" y="397"/>
                    </a:lnTo>
                    <a:lnTo>
                      <a:pt x="212" y="399"/>
                    </a:lnTo>
                    <a:lnTo>
                      <a:pt x="219" y="402"/>
                    </a:lnTo>
                    <a:lnTo>
                      <a:pt x="233" y="404"/>
                    </a:lnTo>
                    <a:lnTo>
                      <a:pt x="240" y="406"/>
                    </a:lnTo>
                    <a:lnTo>
                      <a:pt x="246" y="410"/>
                    </a:lnTo>
                    <a:lnTo>
                      <a:pt x="246" y="410"/>
                    </a:lnTo>
                    <a:lnTo>
                      <a:pt x="250" y="414"/>
                    </a:lnTo>
                    <a:lnTo>
                      <a:pt x="253" y="420"/>
                    </a:lnTo>
                    <a:lnTo>
                      <a:pt x="253" y="426"/>
                    </a:lnTo>
                    <a:lnTo>
                      <a:pt x="253" y="432"/>
                    </a:lnTo>
                    <a:lnTo>
                      <a:pt x="252" y="445"/>
                    </a:lnTo>
                    <a:lnTo>
                      <a:pt x="252" y="452"/>
                    </a:lnTo>
                    <a:lnTo>
                      <a:pt x="254" y="457"/>
                    </a:lnTo>
                    <a:lnTo>
                      <a:pt x="254" y="457"/>
                    </a:lnTo>
                    <a:lnTo>
                      <a:pt x="255" y="458"/>
                    </a:lnTo>
                    <a:lnTo>
                      <a:pt x="257" y="460"/>
                    </a:lnTo>
                    <a:lnTo>
                      <a:pt x="262" y="462"/>
                    </a:lnTo>
                    <a:lnTo>
                      <a:pt x="267" y="464"/>
                    </a:lnTo>
                    <a:lnTo>
                      <a:pt x="270" y="465"/>
                    </a:lnTo>
                    <a:lnTo>
                      <a:pt x="271" y="468"/>
                    </a:lnTo>
                    <a:lnTo>
                      <a:pt x="271" y="468"/>
                    </a:lnTo>
                    <a:lnTo>
                      <a:pt x="272" y="473"/>
                    </a:lnTo>
                    <a:lnTo>
                      <a:pt x="271" y="479"/>
                    </a:lnTo>
                    <a:lnTo>
                      <a:pt x="267" y="489"/>
                    </a:lnTo>
                    <a:lnTo>
                      <a:pt x="264" y="498"/>
                    </a:lnTo>
                    <a:lnTo>
                      <a:pt x="263" y="503"/>
                    </a:lnTo>
                    <a:lnTo>
                      <a:pt x="264" y="507"/>
                    </a:lnTo>
                    <a:lnTo>
                      <a:pt x="264" y="507"/>
                    </a:lnTo>
                    <a:lnTo>
                      <a:pt x="270" y="517"/>
                    </a:lnTo>
                    <a:lnTo>
                      <a:pt x="273" y="526"/>
                    </a:lnTo>
                    <a:lnTo>
                      <a:pt x="274" y="530"/>
                    </a:lnTo>
                    <a:lnTo>
                      <a:pt x="274" y="535"/>
                    </a:lnTo>
                    <a:lnTo>
                      <a:pt x="273" y="538"/>
                    </a:lnTo>
                    <a:lnTo>
                      <a:pt x="271" y="543"/>
                    </a:lnTo>
                    <a:lnTo>
                      <a:pt x="271" y="543"/>
                    </a:lnTo>
                    <a:lnTo>
                      <a:pt x="264" y="548"/>
                    </a:lnTo>
                    <a:lnTo>
                      <a:pt x="256" y="552"/>
                    </a:lnTo>
                    <a:lnTo>
                      <a:pt x="247" y="554"/>
                    </a:lnTo>
                    <a:lnTo>
                      <a:pt x="242" y="554"/>
                    </a:lnTo>
                    <a:lnTo>
                      <a:pt x="238" y="553"/>
                    </a:lnTo>
                    <a:lnTo>
                      <a:pt x="238" y="553"/>
                    </a:lnTo>
                    <a:lnTo>
                      <a:pt x="233" y="552"/>
                    </a:lnTo>
                    <a:lnTo>
                      <a:pt x="229" y="548"/>
                    </a:lnTo>
                    <a:lnTo>
                      <a:pt x="221" y="543"/>
                    </a:lnTo>
                    <a:lnTo>
                      <a:pt x="214" y="536"/>
                    </a:lnTo>
                    <a:lnTo>
                      <a:pt x="207" y="531"/>
                    </a:lnTo>
                    <a:lnTo>
                      <a:pt x="207" y="531"/>
                    </a:lnTo>
                    <a:lnTo>
                      <a:pt x="193" y="524"/>
                    </a:lnTo>
                    <a:lnTo>
                      <a:pt x="179" y="519"/>
                    </a:lnTo>
                    <a:lnTo>
                      <a:pt x="172" y="517"/>
                    </a:lnTo>
                    <a:lnTo>
                      <a:pt x="164" y="517"/>
                    </a:lnTo>
                    <a:lnTo>
                      <a:pt x="157" y="518"/>
                    </a:lnTo>
                    <a:lnTo>
                      <a:pt x="150" y="520"/>
                    </a:lnTo>
                    <a:lnTo>
                      <a:pt x="150" y="520"/>
                    </a:lnTo>
                    <a:lnTo>
                      <a:pt x="141" y="527"/>
                    </a:lnTo>
                    <a:lnTo>
                      <a:pt x="133" y="536"/>
                    </a:lnTo>
                    <a:lnTo>
                      <a:pt x="126" y="546"/>
                    </a:lnTo>
                    <a:lnTo>
                      <a:pt x="122" y="557"/>
                    </a:lnTo>
                    <a:lnTo>
                      <a:pt x="122" y="557"/>
                    </a:lnTo>
                    <a:lnTo>
                      <a:pt x="120" y="561"/>
                    </a:lnTo>
                    <a:lnTo>
                      <a:pt x="117" y="564"/>
                    </a:lnTo>
                    <a:lnTo>
                      <a:pt x="108" y="570"/>
                    </a:lnTo>
                    <a:lnTo>
                      <a:pt x="100" y="576"/>
                    </a:lnTo>
                    <a:lnTo>
                      <a:pt x="93" y="581"/>
                    </a:lnTo>
                    <a:lnTo>
                      <a:pt x="93" y="581"/>
                    </a:lnTo>
                    <a:lnTo>
                      <a:pt x="91" y="586"/>
                    </a:lnTo>
                    <a:lnTo>
                      <a:pt x="90" y="592"/>
                    </a:lnTo>
                    <a:lnTo>
                      <a:pt x="91" y="598"/>
                    </a:lnTo>
                    <a:lnTo>
                      <a:pt x="93" y="605"/>
                    </a:lnTo>
                    <a:lnTo>
                      <a:pt x="96" y="612"/>
                    </a:lnTo>
                    <a:lnTo>
                      <a:pt x="100" y="618"/>
                    </a:lnTo>
                    <a:lnTo>
                      <a:pt x="109" y="630"/>
                    </a:lnTo>
                    <a:lnTo>
                      <a:pt x="109" y="630"/>
                    </a:lnTo>
                    <a:lnTo>
                      <a:pt x="114" y="636"/>
                    </a:lnTo>
                    <a:lnTo>
                      <a:pt x="116" y="643"/>
                    </a:lnTo>
                    <a:lnTo>
                      <a:pt x="117" y="650"/>
                    </a:lnTo>
                    <a:lnTo>
                      <a:pt x="118" y="658"/>
                    </a:lnTo>
                    <a:lnTo>
                      <a:pt x="117" y="671"/>
                    </a:lnTo>
                    <a:lnTo>
                      <a:pt x="115" y="684"/>
                    </a:lnTo>
                    <a:lnTo>
                      <a:pt x="115" y="684"/>
                    </a:lnTo>
                    <a:lnTo>
                      <a:pt x="114" y="687"/>
                    </a:lnTo>
                    <a:lnTo>
                      <a:pt x="112" y="692"/>
                    </a:lnTo>
                    <a:lnTo>
                      <a:pt x="106" y="698"/>
                    </a:lnTo>
                    <a:lnTo>
                      <a:pt x="99" y="704"/>
                    </a:lnTo>
                    <a:lnTo>
                      <a:pt x="91" y="709"/>
                    </a:lnTo>
                    <a:lnTo>
                      <a:pt x="73" y="720"/>
                    </a:lnTo>
                    <a:lnTo>
                      <a:pt x="65" y="726"/>
                    </a:lnTo>
                    <a:lnTo>
                      <a:pt x="58" y="733"/>
                    </a:lnTo>
                    <a:lnTo>
                      <a:pt x="58" y="733"/>
                    </a:lnTo>
                    <a:lnTo>
                      <a:pt x="66" y="735"/>
                    </a:lnTo>
                    <a:lnTo>
                      <a:pt x="66" y="735"/>
                    </a:lnTo>
                    <a:lnTo>
                      <a:pt x="56" y="735"/>
                    </a:lnTo>
                    <a:lnTo>
                      <a:pt x="56" y="735"/>
                    </a:lnTo>
                    <a:lnTo>
                      <a:pt x="58" y="733"/>
                    </a:lnTo>
                    <a:lnTo>
                      <a:pt x="58" y="733"/>
                    </a:lnTo>
                    <a:lnTo>
                      <a:pt x="43" y="727"/>
                    </a:lnTo>
                    <a:lnTo>
                      <a:pt x="30" y="721"/>
                    </a:lnTo>
                    <a:lnTo>
                      <a:pt x="23" y="720"/>
                    </a:lnTo>
                    <a:lnTo>
                      <a:pt x="17" y="719"/>
                    </a:lnTo>
                    <a:lnTo>
                      <a:pt x="10" y="720"/>
                    </a:lnTo>
                    <a:lnTo>
                      <a:pt x="5" y="723"/>
                    </a:lnTo>
                    <a:lnTo>
                      <a:pt x="5" y="723"/>
                    </a:lnTo>
                    <a:lnTo>
                      <a:pt x="2" y="725"/>
                    </a:lnTo>
                    <a:lnTo>
                      <a:pt x="1" y="728"/>
                    </a:lnTo>
                    <a:lnTo>
                      <a:pt x="0" y="733"/>
                    </a:lnTo>
                    <a:lnTo>
                      <a:pt x="0" y="737"/>
                    </a:lnTo>
                    <a:lnTo>
                      <a:pt x="0" y="742"/>
                    </a:lnTo>
                    <a:lnTo>
                      <a:pt x="2" y="746"/>
                    </a:lnTo>
                    <a:lnTo>
                      <a:pt x="5" y="751"/>
                    </a:lnTo>
                    <a:lnTo>
                      <a:pt x="8" y="754"/>
                    </a:lnTo>
                    <a:lnTo>
                      <a:pt x="8" y="754"/>
                    </a:lnTo>
                    <a:lnTo>
                      <a:pt x="16" y="758"/>
                    </a:lnTo>
                    <a:lnTo>
                      <a:pt x="24" y="759"/>
                    </a:lnTo>
                    <a:lnTo>
                      <a:pt x="32" y="759"/>
                    </a:lnTo>
                    <a:lnTo>
                      <a:pt x="40" y="758"/>
                    </a:lnTo>
                    <a:lnTo>
                      <a:pt x="48" y="755"/>
                    </a:lnTo>
                    <a:lnTo>
                      <a:pt x="56" y="752"/>
                    </a:lnTo>
                    <a:lnTo>
                      <a:pt x="73" y="744"/>
                    </a:lnTo>
                    <a:lnTo>
                      <a:pt x="73" y="744"/>
                    </a:lnTo>
                    <a:lnTo>
                      <a:pt x="76" y="743"/>
                    </a:lnTo>
                    <a:lnTo>
                      <a:pt x="80" y="742"/>
                    </a:lnTo>
                    <a:lnTo>
                      <a:pt x="84" y="742"/>
                    </a:lnTo>
                    <a:lnTo>
                      <a:pt x="88" y="743"/>
                    </a:lnTo>
                    <a:lnTo>
                      <a:pt x="96" y="747"/>
                    </a:lnTo>
                    <a:lnTo>
                      <a:pt x="103" y="752"/>
                    </a:lnTo>
                    <a:lnTo>
                      <a:pt x="110" y="758"/>
                    </a:lnTo>
                    <a:lnTo>
                      <a:pt x="118" y="762"/>
                    </a:lnTo>
                    <a:lnTo>
                      <a:pt x="126" y="767"/>
                    </a:lnTo>
                    <a:lnTo>
                      <a:pt x="130" y="768"/>
                    </a:lnTo>
                    <a:lnTo>
                      <a:pt x="134" y="768"/>
                    </a:lnTo>
                    <a:lnTo>
                      <a:pt x="134" y="768"/>
                    </a:lnTo>
                    <a:lnTo>
                      <a:pt x="149" y="768"/>
                    </a:lnTo>
                    <a:lnTo>
                      <a:pt x="164" y="770"/>
                    </a:lnTo>
                    <a:lnTo>
                      <a:pt x="179" y="772"/>
                    </a:lnTo>
                    <a:lnTo>
                      <a:pt x="193" y="774"/>
                    </a:lnTo>
                    <a:lnTo>
                      <a:pt x="193" y="774"/>
                    </a:lnTo>
                    <a:lnTo>
                      <a:pt x="211" y="772"/>
                    </a:lnTo>
                    <a:lnTo>
                      <a:pt x="228" y="770"/>
                    </a:lnTo>
                    <a:lnTo>
                      <a:pt x="245" y="766"/>
                    </a:lnTo>
                    <a:lnTo>
                      <a:pt x="254" y="763"/>
                    </a:lnTo>
                    <a:lnTo>
                      <a:pt x="262" y="759"/>
                    </a:lnTo>
                    <a:lnTo>
                      <a:pt x="262" y="759"/>
                    </a:lnTo>
                    <a:lnTo>
                      <a:pt x="278" y="750"/>
                    </a:lnTo>
                    <a:lnTo>
                      <a:pt x="284" y="744"/>
                    </a:lnTo>
                    <a:lnTo>
                      <a:pt x="289" y="738"/>
                    </a:lnTo>
                    <a:lnTo>
                      <a:pt x="294" y="733"/>
                    </a:lnTo>
                    <a:lnTo>
                      <a:pt x="296" y="725"/>
                    </a:lnTo>
                    <a:lnTo>
                      <a:pt x="298" y="716"/>
                    </a:lnTo>
                    <a:lnTo>
                      <a:pt x="298" y="705"/>
                    </a:lnTo>
                    <a:lnTo>
                      <a:pt x="298" y="705"/>
                    </a:lnTo>
                    <a:lnTo>
                      <a:pt x="299" y="702"/>
                    </a:lnTo>
                    <a:lnTo>
                      <a:pt x="300" y="698"/>
                    </a:lnTo>
                    <a:lnTo>
                      <a:pt x="303" y="696"/>
                    </a:lnTo>
                    <a:lnTo>
                      <a:pt x="305" y="694"/>
                    </a:lnTo>
                    <a:lnTo>
                      <a:pt x="312" y="691"/>
                    </a:lnTo>
                    <a:lnTo>
                      <a:pt x="320" y="687"/>
                    </a:lnTo>
                    <a:lnTo>
                      <a:pt x="320" y="687"/>
                    </a:lnTo>
                    <a:lnTo>
                      <a:pt x="328" y="684"/>
                    </a:lnTo>
                    <a:lnTo>
                      <a:pt x="333" y="679"/>
                    </a:lnTo>
                    <a:lnTo>
                      <a:pt x="338" y="672"/>
                    </a:lnTo>
                    <a:lnTo>
                      <a:pt x="341" y="665"/>
                    </a:lnTo>
                    <a:lnTo>
                      <a:pt x="344" y="656"/>
                    </a:lnTo>
                    <a:lnTo>
                      <a:pt x="345" y="648"/>
                    </a:lnTo>
                    <a:lnTo>
                      <a:pt x="348" y="630"/>
                    </a:lnTo>
                    <a:lnTo>
                      <a:pt x="348" y="630"/>
                    </a:lnTo>
                    <a:lnTo>
                      <a:pt x="350" y="625"/>
                    </a:lnTo>
                    <a:lnTo>
                      <a:pt x="354" y="621"/>
                    </a:lnTo>
                    <a:lnTo>
                      <a:pt x="358" y="619"/>
                    </a:lnTo>
                    <a:lnTo>
                      <a:pt x="364" y="617"/>
                    </a:lnTo>
                    <a:lnTo>
                      <a:pt x="377" y="613"/>
                    </a:lnTo>
                    <a:lnTo>
                      <a:pt x="382" y="611"/>
                    </a:lnTo>
                    <a:lnTo>
                      <a:pt x="388" y="607"/>
                    </a:lnTo>
                    <a:lnTo>
                      <a:pt x="388" y="607"/>
                    </a:lnTo>
                    <a:lnTo>
                      <a:pt x="390" y="604"/>
                    </a:lnTo>
                    <a:lnTo>
                      <a:pt x="393" y="602"/>
                    </a:lnTo>
                    <a:lnTo>
                      <a:pt x="394" y="594"/>
                    </a:lnTo>
                    <a:lnTo>
                      <a:pt x="394" y="587"/>
                    </a:lnTo>
                    <a:lnTo>
                      <a:pt x="393" y="579"/>
                    </a:lnTo>
                    <a:lnTo>
                      <a:pt x="391" y="571"/>
                    </a:lnTo>
                    <a:lnTo>
                      <a:pt x="391" y="563"/>
                    </a:lnTo>
                    <a:lnTo>
                      <a:pt x="393" y="556"/>
                    </a:lnTo>
                    <a:lnTo>
                      <a:pt x="394" y="553"/>
                    </a:lnTo>
                    <a:lnTo>
                      <a:pt x="396" y="551"/>
                    </a:lnTo>
                    <a:lnTo>
                      <a:pt x="396" y="551"/>
                    </a:lnTo>
                    <a:lnTo>
                      <a:pt x="400" y="546"/>
                    </a:lnTo>
                    <a:lnTo>
                      <a:pt x="405" y="543"/>
                    </a:lnTo>
                    <a:lnTo>
                      <a:pt x="411" y="540"/>
                    </a:lnTo>
                    <a:lnTo>
                      <a:pt x="415" y="538"/>
                    </a:lnTo>
                    <a:lnTo>
                      <a:pt x="427" y="537"/>
                    </a:lnTo>
                    <a:lnTo>
                      <a:pt x="438" y="538"/>
                    </a:lnTo>
                    <a:lnTo>
                      <a:pt x="460" y="540"/>
                    </a:lnTo>
                    <a:lnTo>
                      <a:pt x="470" y="540"/>
                    </a:lnTo>
                    <a:lnTo>
                      <a:pt x="474" y="539"/>
                    </a:lnTo>
                    <a:lnTo>
                      <a:pt x="479" y="538"/>
                    </a:lnTo>
                    <a:lnTo>
                      <a:pt x="479" y="538"/>
                    </a:lnTo>
                    <a:lnTo>
                      <a:pt x="491" y="531"/>
                    </a:lnTo>
                    <a:lnTo>
                      <a:pt x="504" y="527"/>
                    </a:lnTo>
                    <a:lnTo>
                      <a:pt x="516" y="522"/>
                    </a:lnTo>
                    <a:lnTo>
                      <a:pt x="529" y="519"/>
                    </a:lnTo>
                    <a:lnTo>
                      <a:pt x="542" y="517"/>
                    </a:lnTo>
                    <a:lnTo>
                      <a:pt x="555" y="517"/>
                    </a:lnTo>
                    <a:lnTo>
                      <a:pt x="567" y="518"/>
                    </a:lnTo>
                    <a:lnTo>
                      <a:pt x="579" y="521"/>
                    </a:lnTo>
                    <a:lnTo>
                      <a:pt x="579" y="521"/>
                    </a:lnTo>
                    <a:lnTo>
                      <a:pt x="580" y="522"/>
                    </a:lnTo>
                    <a:lnTo>
                      <a:pt x="580" y="526"/>
                    </a:lnTo>
                    <a:lnTo>
                      <a:pt x="580" y="532"/>
                    </a:lnTo>
                    <a:lnTo>
                      <a:pt x="580" y="542"/>
                    </a:lnTo>
                    <a:lnTo>
                      <a:pt x="580" y="544"/>
                    </a:lnTo>
                    <a:lnTo>
                      <a:pt x="581" y="546"/>
                    </a:lnTo>
                    <a:lnTo>
                      <a:pt x="581" y="546"/>
                    </a:lnTo>
                    <a:lnTo>
                      <a:pt x="589" y="552"/>
                    </a:lnTo>
                    <a:lnTo>
                      <a:pt x="595" y="557"/>
                    </a:lnTo>
                    <a:lnTo>
                      <a:pt x="601" y="563"/>
                    </a:lnTo>
                    <a:lnTo>
                      <a:pt x="605" y="570"/>
                    </a:lnTo>
                    <a:lnTo>
                      <a:pt x="611" y="584"/>
                    </a:lnTo>
                    <a:lnTo>
                      <a:pt x="615" y="597"/>
                    </a:lnTo>
                    <a:lnTo>
                      <a:pt x="620" y="612"/>
                    </a:lnTo>
                    <a:lnTo>
                      <a:pt x="623" y="626"/>
                    </a:lnTo>
                    <a:lnTo>
                      <a:pt x="629" y="638"/>
                    </a:lnTo>
                    <a:lnTo>
                      <a:pt x="634" y="645"/>
                    </a:lnTo>
                    <a:lnTo>
                      <a:pt x="638" y="651"/>
                    </a:lnTo>
                    <a:lnTo>
                      <a:pt x="638" y="651"/>
                    </a:lnTo>
                    <a:lnTo>
                      <a:pt x="640" y="653"/>
                    </a:lnTo>
                    <a:lnTo>
                      <a:pt x="644" y="654"/>
                    </a:lnTo>
                    <a:lnTo>
                      <a:pt x="650" y="654"/>
                    </a:lnTo>
                    <a:lnTo>
                      <a:pt x="658" y="653"/>
                    </a:lnTo>
                    <a:lnTo>
                      <a:pt x="667" y="651"/>
                    </a:lnTo>
                    <a:lnTo>
                      <a:pt x="685" y="642"/>
                    </a:lnTo>
                    <a:lnTo>
                      <a:pt x="694" y="638"/>
                    </a:lnTo>
                    <a:lnTo>
                      <a:pt x="703" y="635"/>
                    </a:lnTo>
                    <a:lnTo>
                      <a:pt x="703" y="635"/>
                    </a:lnTo>
                    <a:lnTo>
                      <a:pt x="709" y="635"/>
                    </a:lnTo>
                    <a:lnTo>
                      <a:pt x="714" y="636"/>
                    </a:lnTo>
                    <a:lnTo>
                      <a:pt x="719" y="638"/>
                    </a:lnTo>
                    <a:lnTo>
                      <a:pt x="723" y="643"/>
                    </a:lnTo>
                    <a:lnTo>
                      <a:pt x="727" y="647"/>
                    </a:lnTo>
                    <a:lnTo>
                      <a:pt x="728" y="653"/>
                    </a:lnTo>
                    <a:lnTo>
                      <a:pt x="728" y="659"/>
                    </a:lnTo>
                    <a:lnTo>
                      <a:pt x="727" y="664"/>
                    </a:lnTo>
                    <a:lnTo>
                      <a:pt x="727" y="664"/>
                    </a:lnTo>
                    <a:lnTo>
                      <a:pt x="725" y="667"/>
                    </a:lnTo>
                    <a:lnTo>
                      <a:pt x="722" y="670"/>
                    </a:lnTo>
                    <a:lnTo>
                      <a:pt x="720" y="672"/>
                    </a:lnTo>
                    <a:lnTo>
                      <a:pt x="718" y="675"/>
                    </a:lnTo>
                    <a:lnTo>
                      <a:pt x="718" y="675"/>
                    </a:lnTo>
                    <a:lnTo>
                      <a:pt x="718" y="681"/>
                    </a:lnTo>
                    <a:lnTo>
                      <a:pt x="720" y="687"/>
                    </a:lnTo>
                    <a:lnTo>
                      <a:pt x="722" y="692"/>
                    </a:lnTo>
                    <a:lnTo>
                      <a:pt x="726" y="695"/>
                    </a:lnTo>
                    <a:lnTo>
                      <a:pt x="730" y="696"/>
                    </a:lnTo>
                    <a:lnTo>
                      <a:pt x="735" y="697"/>
                    </a:lnTo>
                    <a:lnTo>
                      <a:pt x="741" y="695"/>
                    </a:lnTo>
                    <a:lnTo>
                      <a:pt x="745" y="693"/>
                    </a:lnTo>
                    <a:lnTo>
                      <a:pt x="745" y="693"/>
                    </a:lnTo>
                    <a:lnTo>
                      <a:pt x="758" y="683"/>
                    </a:lnTo>
                    <a:lnTo>
                      <a:pt x="770" y="673"/>
                    </a:lnTo>
                    <a:lnTo>
                      <a:pt x="783" y="664"/>
                    </a:lnTo>
                    <a:lnTo>
                      <a:pt x="788" y="659"/>
                    </a:lnTo>
                    <a:lnTo>
                      <a:pt x="794" y="653"/>
                    </a:lnTo>
                    <a:lnTo>
                      <a:pt x="794" y="653"/>
                    </a:lnTo>
                    <a:lnTo>
                      <a:pt x="794" y="652"/>
                    </a:lnTo>
                    <a:lnTo>
                      <a:pt x="794" y="650"/>
                    </a:lnTo>
                    <a:lnTo>
                      <a:pt x="792" y="645"/>
                    </a:lnTo>
                    <a:lnTo>
                      <a:pt x="786" y="635"/>
                    </a:lnTo>
                    <a:lnTo>
                      <a:pt x="786" y="635"/>
                    </a:lnTo>
                    <a:lnTo>
                      <a:pt x="780" y="636"/>
                    </a:lnTo>
                    <a:lnTo>
                      <a:pt x="776" y="636"/>
                    </a:lnTo>
                    <a:lnTo>
                      <a:pt x="772" y="635"/>
                    </a:lnTo>
                    <a:lnTo>
                      <a:pt x="768" y="633"/>
                    </a:lnTo>
                    <a:lnTo>
                      <a:pt x="760" y="626"/>
                    </a:lnTo>
                    <a:lnTo>
                      <a:pt x="756" y="623"/>
                    </a:lnTo>
                    <a:lnTo>
                      <a:pt x="753" y="621"/>
                    </a:lnTo>
                    <a:lnTo>
                      <a:pt x="753" y="621"/>
                    </a:lnTo>
                    <a:lnTo>
                      <a:pt x="750" y="619"/>
                    </a:lnTo>
                    <a:lnTo>
                      <a:pt x="747" y="615"/>
                    </a:lnTo>
                    <a:lnTo>
                      <a:pt x="746" y="611"/>
                    </a:lnTo>
                    <a:lnTo>
                      <a:pt x="746" y="606"/>
                    </a:lnTo>
                    <a:lnTo>
                      <a:pt x="746" y="595"/>
                    </a:lnTo>
                    <a:lnTo>
                      <a:pt x="746" y="584"/>
                    </a:lnTo>
                    <a:lnTo>
                      <a:pt x="746" y="584"/>
                    </a:lnTo>
                    <a:lnTo>
                      <a:pt x="738" y="584"/>
                    </a:lnTo>
                    <a:lnTo>
                      <a:pt x="731" y="584"/>
                    </a:lnTo>
                    <a:lnTo>
                      <a:pt x="725" y="581"/>
                    </a:lnTo>
                    <a:lnTo>
                      <a:pt x="719" y="578"/>
                    </a:lnTo>
                    <a:lnTo>
                      <a:pt x="714" y="575"/>
                    </a:lnTo>
                    <a:lnTo>
                      <a:pt x="710" y="570"/>
                    </a:lnTo>
                    <a:lnTo>
                      <a:pt x="702" y="559"/>
                    </a:lnTo>
                    <a:lnTo>
                      <a:pt x="687" y="535"/>
                    </a:lnTo>
                    <a:lnTo>
                      <a:pt x="678" y="524"/>
                    </a:lnTo>
                    <a:lnTo>
                      <a:pt x="673" y="520"/>
                    </a:lnTo>
                    <a:lnTo>
                      <a:pt x="667" y="515"/>
                    </a:lnTo>
                    <a:lnTo>
                      <a:pt x="667" y="515"/>
                    </a:lnTo>
                    <a:lnTo>
                      <a:pt x="652" y="507"/>
                    </a:lnTo>
                    <a:lnTo>
                      <a:pt x="645" y="503"/>
                    </a:lnTo>
                    <a:lnTo>
                      <a:pt x="643" y="501"/>
                    </a:lnTo>
                    <a:lnTo>
                      <a:pt x="640" y="497"/>
                    </a:lnTo>
                    <a:lnTo>
                      <a:pt x="640" y="497"/>
                    </a:lnTo>
                    <a:lnTo>
                      <a:pt x="638" y="489"/>
                    </a:lnTo>
                    <a:lnTo>
                      <a:pt x="637" y="480"/>
                    </a:lnTo>
                    <a:lnTo>
                      <a:pt x="638" y="471"/>
                    </a:lnTo>
                    <a:lnTo>
                      <a:pt x="639" y="468"/>
                    </a:lnTo>
                    <a:lnTo>
                      <a:pt x="640" y="465"/>
                    </a:lnTo>
                    <a:lnTo>
                      <a:pt x="640" y="465"/>
                    </a:lnTo>
                    <a:lnTo>
                      <a:pt x="645" y="462"/>
                    </a:lnTo>
                    <a:lnTo>
                      <a:pt x="650" y="462"/>
                    </a:lnTo>
                    <a:lnTo>
                      <a:pt x="654" y="462"/>
                    </a:lnTo>
                    <a:lnTo>
                      <a:pt x="660" y="464"/>
                    </a:lnTo>
                    <a:lnTo>
                      <a:pt x="664" y="466"/>
                    </a:lnTo>
                    <a:lnTo>
                      <a:pt x="669" y="470"/>
                    </a:lnTo>
                    <a:lnTo>
                      <a:pt x="677" y="479"/>
                    </a:lnTo>
                    <a:lnTo>
                      <a:pt x="677" y="479"/>
                    </a:lnTo>
                    <a:lnTo>
                      <a:pt x="684" y="487"/>
                    </a:lnTo>
                    <a:lnTo>
                      <a:pt x="692" y="495"/>
                    </a:lnTo>
                    <a:lnTo>
                      <a:pt x="706" y="509"/>
                    </a:lnTo>
                    <a:lnTo>
                      <a:pt x="720" y="521"/>
                    </a:lnTo>
                    <a:lnTo>
                      <a:pt x="728" y="528"/>
                    </a:lnTo>
                    <a:lnTo>
                      <a:pt x="735" y="536"/>
                    </a:lnTo>
                    <a:lnTo>
                      <a:pt x="735" y="536"/>
                    </a:lnTo>
                    <a:lnTo>
                      <a:pt x="739" y="540"/>
                    </a:lnTo>
                    <a:lnTo>
                      <a:pt x="744" y="547"/>
                    </a:lnTo>
                    <a:lnTo>
                      <a:pt x="746" y="551"/>
                    </a:lnTo>
                    <a:lnTo>
                      <a:pt x="747" y="555"/>
                    </a:lnTo>
                    <a:lnTo>
                      <a:pt x="747" y="559"/>
                    </a:lnTo>
                    <a:lnTo>
                      <a:pt x="746" y="563"/>
                    </a:lnTo>
                    <a:lnTo>
                      <a:pt x="746" y="563"/>
                    </a:lnTo>
                    <a:lnTo>
                      <a:pt x="759" y="567"/>
                    </a:lnTo>
                    <a:lnTo>
                      <a:pt x="770" y="572"/>
                    </a:lnTo>
                    <a:lnTo>
                      <a:pt x="779" y="579"/>
                    </a:lnTo>
                    <a:lnTo>
                      <a:pt x="788" y="587"/>
                    </a:lnTo>
                    <a:lnTo>
                      <a:pt x="796" y="596"/>
                    </a:lnTo>
                    <a:lnTo>
                      <a:pt x="804" y="605"/>
                    </a:lnTo>
                    <a:lnTo>
                      <a:pt x="819" y="626"/>
                    </a:lnTo>
                    <a:lnTo>
                      <a:pt x="819" y="626"/>
                    </a:lnTo>
                    <a:lnTo>
                      <a:pt x="824" y="631"/>
                    </a:lnTo>
                    <a:lnTo>
                      <a:pt x="827" y="638"/>
                    </a:lnTo>
                    <a:lnTo>
                      <a:pt x="829" y="646"/>
                    </a:lnTo>
                    <a:lnTo>
                      <a:pt x="830" y="653"/>
                    </a:lnTo>
                    <a:lnTo>
                      <a:pt x="830" y="661"/>
                    </a:lnTo>
                    <a:lnTo>
                      <a:pt x="829" y="669"/>
                    </a:lnTo>
                    <a:lnTo>
                      <a:pt x="828" y="677"/>
                    </a:lnTo>
                    <a:lnTo>
                      <a:pt x="825" y="685"/>
                    </a:lnTo>
                    <a:lnTo>
                      <a:pt x="825" y="685"/>
                    </a:lnTo>
                    <a:lnTo>
                      <a:pt x="832" y="686"/>
                    </a:lnTo>
                    <a:lnTo>
                      <a:pt x="836" y="688"/>
                    </a:lnTo>
                    <a:lnTo>
                      <a:pt x="839" y="691"/>
                    </a:lnTo>
                    <a:lnTo>
                      <a:pt x="842" y="694"/>
                    </a:lnTo>
                    <a:lnTo>
                      <a:pt x="844" y="697"/>
                    </a:lnTo>
                    <a:lnTo>
                      <a:pt x="845" y="702"/>
                    </a:lnTo>
                    <a:lnTo>
                      <a:pt x="847" y="711"/>
                    </a:lnTo>
                    <a:lnTo>
                      <a:pt x="847" y="720"/>
                    </a:lnTo>
                    <a:lnTo>
                      <a:pt x="849" y="728"/>
                    </a:lnTo>
                    <a:lnTo>
                      <a:pt x="850" y="733"/>
                    </a:lnTo>
                    <a:lnTo>
                      <a:pt x="851" y="736"/>
                    </a:lnTo>
                    <a:lnTo>
                      <a:pt x="853" y="738"/>
                    </a:lnTo>
                    <a:lnTo>
                      <a:pt x="857" y="741"/>
                    </a:lnTo>
                    <a:lnTo>
                      <a:pt x="857" y="741"/>
                    </a:lnTo>
                    <a:lnTo>
                      <a:pt x="862" y="743"/>
                    </a:lnTo>
                    <a:lnTo>
                      <a:pt x="870" y="745"/>
                    </a:lnTo>
                    <a:lnTo>
                      <a:pt x="877" y="746"/>
                    </a:lnTo>
                    <a:lnTo>
                      <a:pt x="885" y="747"/>
                    </a:lnTo>
                    <a:lnTo>
                      <a:pt x="902" y="746"/>
                    </a:lnTo>
                    <a:lnTo>
                      <a:pt x="918" y="743"/>
                    </a:lnTo>
                    <a:lnTo>
                      <a:pt x="918" y="743"/>
                    </a:lnTo>
                    <a:lnTo>
                      <a:pt x="921" y="742"/>
                    </a:lnTo>
                    <a:lnTo>
                      <a:pt x="924" y="741"/>
                    </a:lnTo>
                    <a:lnTo>
                      <a:pt x="925" y="738"/>
                    </a:lnTo>
                    <a:lnTo>
                      <a:pt x="927" y="736"/>
                    </a:lnTo>
                    <a:lnTo>
                      <a:pt x="927" y="729"/>
                    </a:lnTo>
                    <a:lnTo>
                      <a:pt x="927" y="723"/>
                    </a:lnTo>
                    <a:lnTo>
                      <a:pt x="923" y="709"/>
                    </a:lnTo>
                    <a:lnTo>
                      <a:pt x="918" y="695"/>
                    </a:lnTo>
                    <a:lnTo>
                      <a:pt x="918" y="695"/>
                    </a:lnTo>
                    <a:lnTo>
                      <a:pt x="933" y="695"/>
                    </a:lnTo>
                    <a:lnTo>
                      <a:pt x="933" y="695"/>
                    </a:lnTo>
                    <a:lnTo>
                      <a:pt x="927" y="688"/>
                    </a:lnTo>
                    <a:lnTo>
                      <a:pt x="923" y="680"/>
                    </a:lnTo>
                    <a:lnTo>
                      <a:pt x="920" y="672"/>
                    </a:lnTo>
                    <a:lnTo>
                      <a:pt x="920" y="664"/>
                    </a:lnTo>
                    <a:lnTo>
                      <a:pt x="921" y="656"/>
                    </a:lnTo>
                    <a:lnTo>
                      <a:pt x="925" y="650"/>
                    </a:lnTo>
                    <a:lnTo>
                      <a:pt x="930" y="644"/>
                    </a:lnTo>
                    <a:lnTo>
                      <a:pt x="938" y="640"/>
                    </a:lnTo>
                    <a:lnTo>
                      <a:pt x="938" y="640"/>
                    </a:lnTo>
                    <a:lnTo>
                      <a:pt x="942" y="639"/>
                    </a:lnTo>
                    <a:lnTo>
                      <a:pt x="946" y="638"/>
                    </a:lnTo>
                    <a:lnTo>
                      <a:pt x="955" y="639"/>
                    </a:lnTo>
                    <a:lnTo>
                      <a:pt x="965" y="643"/>
                    </a:lnTo>
                    <a:lnTo>
                      <a:pt x="974" y="644"/>
                    </a:lnTo>
                    <a:lnTo>
                      <a:pt x="974" y="644"/>
                    </a:lnTo>
                    <a:lnTo>
                      <a:pt x="973" y="644"/>
                    </a:lnTo>
                    <a:lnTo>
                      <a:pt x="973" y="644"/>
                    </a:lnTo>
                    <a:lnTo>
                      <a:pt x="971" y="642"/>
                    </a:lnTo>
                    <a:lnTo>
                      <a:pt x="971" y="639"/>
                    </a:lnTo>
                    <a:lnTo>
                      <a:pt x="971" y="639"/>
                    </a:lnTo>
                    <a:lnTo>
                      <a:pt x="967" y="639"/>
                    </a:lnTo>
                    <a:lnTo>
                      <a:pt x="967" y="639"/>
                    </a:lnTo>
                    <a:lnTo>
                      <a:pt x="973" y="635"/>
                    </a:lnTo>
                    <a:lnTo>
                      <a:pt x="973" y="635"/>
                    </a:lnTo>
                    <a:lnTo>
                      <a:pt x="971" y="639"/>
                    </a:lnTo>
                    <a:lnTo>
                      <a:pt x="971" y="639"/>
                    </a:lnTo>
                    <a:lnTo>
                      <a:pt x="982" y="637"/>
                    </a:lnTo>
                    <a:lnTo>
                      <a:pt x="991" y="635"/>
                    </a:lnTo>
                    <a:lnTo>
                      <a:pt x="1001" y="634"/>
                    </a:lnTo>
                    <a:lnTo>
                      <a:pt x="1007" y="634"/>
                    </a:lnTo>
                    <a:lnTo>
                      <a:pt x="1011" y="635"/>
                    </a:lnTo>
                    <a:lnTo>
                      <a:pt x="1011" y="635"/>
                    </a:lnTo>
                    <a:lnTo>
                      <a:pt x="1011" y="631"/>
                    </a:lnTo>
                    <a:lnTo>
                      <a:pt x="1012" y="628"/>
                    </a:lnTo>
                    <a:lnTo>
                      <a:pt x="1015" y="623"/>
                    </a:lnTo>
                    <a:lnTo>
                      <a:pt x="1019" y="620"/>
                    </a:lnTo>
                    <a:lnTo>
                      <a:pt x="1023" y="614"/>
                    </a:lnTo>
                    <a:lnTo>
                      <a:pt x="1023" y="614"/>
                    </a:lnTo>
                    <a:lnTo>
                      <a:pt x="1024" y="611"/>
                    </a:lnTo>
                    <a:lnTo>
                      <a:pt x="1027" y="609"/>
                    </a:lnTo>
                    <a:lnTo>
                      <a:pt x="1031" y="606"/>
                    </a:lnTo>
                    <a:lnTo>
                      <a:pt x="1035" y="606"/>
                    </a:lnTo>
                    <a:lnTo>
                      <a:pt x="1042" y="604"/>
                    </a:lnTo>
                    <a:lnTo>
                      <a:pt x="1045" y="604"/>
                    </a:lnTo>
                    <a:lnTo>
                      <a:pt x="1049" y="602"/>
                    </a:lnTo>
                    <a:lnTo>
                      <a:pt x="1049" y="602"/>
                    </a:lnTo>
                    <a:lnTo>
                      <a:pt x="1052" y="597"/>
                    </a:lnTo>
                    <a:lnTo>
                      <a:pt x="1054" y="592"/>
                    </a:lnTo>
                    <a:lnTo>
                      <a:pt x="1056" y="586"/>
                    </a:lnTo>
                    <a:lnTo>
                      <a:pt x="1056" y="579"/>
                    </a:lnTo>
                    <a:lnTo>
                      <a:pt x="1054" y="567"/>
                    </a:lnTo>
                    <a:lnTo>
                      <a:pt x="1056" y="561"/>
                    </a:lnTo>
                    <a:lnTo>
                      <a:pt x="1058" y="555"/>
                    </a:lnTo>
                    <a:lnTo>
                      <a:pt x="1058" y="555"/>
                    </a:lnTo>
                    <a:lnTo>
                      <a:pt x="1061" y="548"/>
                    </a:lnTo>
                    <a:lnTo>
                      <a:pt x="1064" y="540"/>
                    </a:lnTo>
                    <a:lnTo>
                      <a:pt x="1066" y="534"/>
                    </a:lnTo>
                    <a:lnTo>
                      <a:pt x="1067" y="527"/>
                    </a:lnTo>
                    <a:lnTo>
                      <a:pt x="1067" y="520"/>
                    </a:lnTo>
                    <a:lnTo>
                      <a:pt x="1067" y="512"/>
                    </a:lnTo>
                    <a:lnTo>
                      <a:pt x="1064" y="497"/>
                    </a:lnTo>
                    <a:lnTo>
                      <a:pt x="1064" y="497"/>
                    </a:lnTo>
                    <a:lnTo>
                      <a:pt x="1064" y="493"/>
                    </a:lnTo>
                    <a:lnTo>
                      <a:pt x="1065" y="488"/>
                    </a:lnTo>
                    <a:lnTo>
                      <a:pt x="1067" y="484"/>
                    </a:lnTo>
                    <a:lnTo>
                      <a:pt x="1069" y="479"/>
                    </a:lnTo>
                    <a:lnTo>
                      <a:pt x="1073" y="474"/>
                    </a:lnTo>
                    <a:lnTo>
                      <a:pt x="1077" y="470"/>
                    </a:lnTo>
                    <a:lnTo>
                      <a:pt x="1081" y="468"/>
                    </a:lnTo>
                    <a:lnTo>
                      <a:pt x="1085" y="466"/>
                    </a:lnTo>
                    <a:lnTo>
                      <a:pt x="1085" y="466"/>
                    </a:lnTo>
                    <a:lnTo>
                      <a:pt x="1093" y="464"/>
                    </a:lnTo>
                    <a:lnTo>
                      <a:pt x="1100" y="461"/>
                    </a:lnTo>
                    <a:lnTo>
                      <a:pt x="1107" y="456"/>
                    </a:lnTo>
                    <a:lnTo>
                      <a:pt x="1114" y="452"/>
                    </a:lnTo>
                    <a:lnTo>
                      <a:pt x="1125" y="441"/>
                    </a:lnTo>
                    <a:lnTo>
                      <a:pt x="1132" y="437"/>
                    </a:lnTo>
                    <a:lnTo>
                      <a:pt x="1139" y="433"/>
                    </a:lnTo>
                    <a:lnTo>
                      <a:pt x="1139" y="433"/>
                    </a:lnTo>
                    <a:lnTo>
                      <a:pt x="1142" y="432"/>
                    </a:lnTo>
                    <a:lnTo>
                      <a:pt x="1147" y="431"/>
                    </a:lnTo>
                    <a:lnTo>
                      <a:pt x="1150" y="432"/>
                    </a:lnTo>
                    <a:lnTo>
                      <a:pt x="1152" y="433"/>
                    </a:lnTo>
                    <a:lnTo>
                      <a:pt x="1152" y="433"/>
                    </a:lnTo>
                    <a:lnTo>
                      <a:pt x="1153" y="437"/>
                    </a:lnTo>
                    <a:lnTo>
                      <a:pt x="1155" y="439"/>
                    </a:lnTo>
                    <a:lnTo>
                      <a:pt x="1155" y="445"/>
                    </a:lnTo>
                    <a:lnTo>
                      <a:pt x="1152" y="451"/>
                    </a:lnTo>
                    <a:lnTo>
                      <a:pt x="1149" y="456"/>
                    </a:lnTo>
                    <a:lnTo>
                      <a:pt x="1147" y="462"/>
                    </a:lnTo>
                    <a:lnTo>
                      <a:pt x="1144" y="466"/>
                    </a:lnTo>
                    <a:lnTo>
                      <a:pt x="1143" y="471"/>
                    </a:lnTo>
                    <a:lnTo>
                      <a:pt x="1144" y="474"/>
                    </a:lnTo>
                    <a:lnTo>
                      <a:pt x="1145" y="477"/>
                    </a:lnTo>
                    <a:lnTo>
                      <a:pt x="1145" y="477"/>
                    </a:lnTo>
                    <a:lnTo>
                      <a:pt x="1151" y="482"/>
                    </a:lnTo>
                    <a:lnTo>
                      <a:pt x="1158" y="487"/>
                    </a:lnTo>
                    <a:lnTo>
                      <a:pt x="1166" y="489"/>
                    </a:lnTo>
                    <a:lnTo>
                      <a:pt x="1174" y="491"/>
                    </a:lnTo>
                    <a:lnTo>
                      <a:pt x="1182" y="491"/>
                    </a:lnTo>
                    <a:lnTo>
                      <a:pt x="1191" y="491"/>
                    </a:lnTo>
                    <a:lnTo>
                      <a:pt x="1207" y="491"/>
                    </a:lnTo>
                    <a:lnTo>
                      <a:pt x="1207" y="491"/>
                    </a:lnTo>
                    <a:lnTo>
                      <a:pt x="1213" y="490"/>
                    </a:lnTo>
                    <a:lnTo>
                      <a:pt x="1217" y="489"/>
                    </a:lnTo>
                    <a:lnTo>
                      <a:pt x="1222" y="486"/>
                    </a:lnTo>
                    <a:lnTo>
                      <a:pt x="1225" y="482"/>
                    </a:lnTo>
                    <a:lnTo>
                      <a:pt x="1228" y="479"/>
                    </a:lnTo>
                    <a:lnTo>
                      <a:pt x="1228" y="474"/>
                    </a:lnTo>
                    <a:lnTo>
                      <a:pt x="1227" y="470"/>
                    </a:lnTo>
                    <a:lnTo>
                      <a:pt x="1225" y="465"/>
                    </a:lnTo>
                    <a:lnTo>
                      <a:pt x="1225" y="465"/>
                    </a:lnTo>
                    <a:lnTo>
                      <a:pt x="1222" y="462"/>
                    </a:lnTo>
                    <a:lnTo>
                      <a:pt x="1219" y="457"/>
                    </a:lnTo>
                    <a:lnTo>
                      <a:pt x="1215" y="449"/>
                    </a:lnTo>
                    <a:lnTo>
                      <a:pt x="1213" y="446"/>
                    </a:lnTo>
                    <a:lnTo>
                      <a:pt x="1210" y="443"/>
                    </a:lnTo>
                    <a:lnTo>
                      <a:pt x="1207" y="439"/>
                    </a:lnTo>
                    <a:lnTo>
                      <a:pt x="1202" y="438"/>
                    </a:lnTo>
                    <a:lnTo>
                      <a:pt x="1202" y="438"/>
                    </a:lnTo>
                    <a:lnTo>
                      <a:pt x="1206" y="430"/>
                    </a:lnTo>
                    <a:lnTo>
                      <a:pt x="1207" y="427"/>
                    </a:lnTo>
                    <a:lnTo>
                      <a:pt x="1208" y="424"/>
                    </a:lnTo>
                    <a:lnTo>
                      <a:pt x="1208" y="424"/>
                    </a:lnTo>
                    <a:lnTo>
                      <a:pt x="1214" y="421"/>
                    </a:lnTo>
                    <a:lnTo>
                      <a:pt x="1220" y="419"/>
                    </a:lnTo>
                    <a:lnTo>
                      <a:pt x="1227" y="418"/>
                    </a:lnTo>
                    <a:lnTo>
                      <a:pt x="1233" y="416"/>
                    </a:lnTo>
                    <a:lnTo>
                      <a:pt x="1247" y="416"/>
                    </a:lnTo>
                    <a:lnTo>
                      <a:pt x="1261" y="418"/>
                    </a:lnTo>
                    <a:lnTo>
                      <a:pt x="1261" y="418"/>
                    </a:lnTo>
                    <a:lnTo>
                      <a:pt x="1268" y="420"/>
                    </a:lnTo>
                    <a:lnTo>
                      <a:pt x="1274" y="422"/>
                    </a:lnTo>
                    <a:lnTo>
                      <a:pt x="1280" y="427"/>
                    </a:lnTo>
                    <a:lnTo>
                      <a:pt x="1282" y="431"/>
                    </a:lnTo>
                    <a:lnTo>
                      <a:pt x="1282" y="431"/>
                    </a:lnTo>
                    <a:lnTo>
                      <a:pt x="1297" y="422"/>
                    </a:lnTo>
                    <a:lnTo>
                      <a:pt x="1314" y="411"/>
                    </a:lnTo>
                    <a:lnTo>
                      <a:pt x="1323" y="404"/>
                    </a:lnTo>
                    <a:lnTo>
                      <a:pt x="1331" y="396"/>
                    </a:lnTo>
                    <a:lnTo>
                      <a:pt x="1338" y="387"/>
                    </a:lnTo>
                    <a:lnTo>
                      <a:pt x="1342" y="375"/>
                    </a:lnTo>
                    <a:lnTo>
                      <a:pt x="1342" y="3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1" name="Freeform: Shape 231"/>
              <p:cNvSpPr/>
              <p:nvPr/>
            </p:nvSpPr>
            <p:spPr bwMode="auto">
              <a:xfrm>
                <a:off x="5715273" y="2769865"/>
                <a:ext cx="7240" cy="1447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2 h 2"/>
                  <a:gd name="T4" fmla="*/ 2 w 10"/>
                  <a:gd name="T5" fmla="*/ 0 h 2"/>
                  <a:gd name="T6" fmla="*/ 2 w 10"/>
                  <a:gd name="T7" fmla="*/ 0 h 2"/>
                  <a:gd name="T8" fmla="*/ 0 w 10"/>
                  <a:gd name="T9" fmla="*/ 2 h 2"/>
                  <a:gd name="T10" fmla="*/ 0 w 10"/>
                  <a:gd name="T11" fmla="*/ 2 h 2"/>
                  <a:gd name="T12" fmla="*/ 10 w 10"/>
                  <a:gd name="T13" fmla="*/ 2 h 2"/>
                  <a:gd name="T14" fmla="*/ 10 w 10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2" name="Freeform: Shape 232"/>
              <p:cNvSpPr/>
              <p:nvPr/>
            </p:nvSpPr>
            <p:spPr bwMode="auto">
              <a:xfrm>
                <a:off x="6382755" y="2706158"/>
                <a:ext cx="2896" cy="1447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1 h 1"/>
                  <a:gd name="T6" fmla="*/ 0 w 4"/>
                  <a:gd name="T7" fmla="*/ 1 h 1"/>
                  <a:gd name="T8" fmla="*/ 4 w 4"/>
                  <a:gd name="T9" fmla="*/ 0 h 1"/>
                  <a:gd name="T10" fmla="*/ 4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3" name="Freeform: Shape 233"/>
              <p:cNvSpPr/>
              <p:nvPr/>
            </p:nvSpPr>
            <p:spPr bwMode="auto">
              <a:xfrm>
                <a:off x="6379859" y="2706158"/>
                <a:ext cx="2896" cy="1447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  <a:gd name="T8" fmla="*/ 2 w 4"/>
                  <a:gd name="T9" fmla="*/ 1 h 1"/>
                  <a:gd name="T10" fmla="*/ 4 w 4"/>
                  <a:gd name="T11" fmla="*/ 1 h 1"/>
                  <a:gd name="T12" fmla="*/ 4 w 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sp>
          <p:nvSpPr>
            <p:cNvPr id="5" name="Oval 179"/>
            <p:cNvSpPr/>
            <p:nvPr/>
          </p:nvSpPr>
          <p:spPr>
            <a:xfrm>
              <a:off x="7798892" y="2737528"/>
              <a:ext cx="628527" cy="628527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6" name="Oval 180"/>
            <p:cNvSpPr/>
            <p:nvPr/>
          </p:nvSpPr>
          <p:spPr>
            <a:xfrm>
              <a:off x="7972336" y="2910972"/>
              <a:ext cx="281636" cy="281636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7" name="Oval 181"/>
            <p:cNvSpPr/>
            <p:nvPr/>
          </p:nvSpPr>
          <p:spPr>
            <a:xfrm>
              <a:off x="8568636" y="4347229"/>
              <a:ext cx="628527" cy="628527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8" name="Oval 182"/>
            <p:cNvSpPr/>
            <p:nvPr/>
          </p:nvSpPr>
          <p:spPr>
            <a:xfrm>
              <a:off x="8742080" y="4520673"/>
              <a:ext cx="281636" cy="281636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cxnSp>
          <p:nvCxnSpPr>
            <p:cNvPr id="9" name="Straight Connector 183"/>
            <p:cNvCxnSpPr/>
            <p:nvPr/>
          </p:nvCxnSpPr>
          <p:spPr>
            <a:xfrm>
              <a:off x="7999647" y="4648066"/>
              <a:ext cx="43761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4"/>
            <p:cNvCxnSpPr/>
            <p:nvPr/>
          </p:nvCxnSpPr>
          <p:spPr>
            <a:xfrm>
              <a:off x="8130168" y="2368071"/>
              <a:ext cx="114844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5"/>
            <p:cNvCxnSpPr/>
            <p:nvPr/>
          </p:nvCxnSpPr>
          <p:spPr>
            <a:xfrm>
              <a:off x="8135573" y="2359312"/>
              <a:ext cx="0" cy="2637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86"/>
            <p:cNvSpPr/>
            <p:nvPr/>
          </p:nvSpPr>
          <p:spPr>
            <a:xfrm>
              <a:off x="4489265" y="2161970"/>
              <a:ext cx="628527" cy="62852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3" name="Oval 187"/>
            <p:cNvSpPr/>
            <p:nvPr/>
          </p:nvSpPr>
          <p:spPr>
            <a:xfrm>
              <a:off x="4662709" y="2335414"/>
              <a:ext cx="281636" cy="281636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cxnSp>
          <p:nvCxnSpPr>
            <p:cNvPr id="14" name="Straight Connector 188"/>
            <p:cNvCxnSpPr/>
            <p:nvPr/>
          </p:nvCxnSpPr>
          <p:spPr>
            <a:xfrm>
              <a:off x="3587380" y="1792513"/>
              <a:ext cx="124823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9"/>
            <p:cNvCxnSpPr/>
            <p:nvPr/>
          </p:nvCxnSpPr>
          <p:spPr>
            <a:xfrm>
              <a:off x="4825946" y="1783754"/>
              <a:ext cx="0" cy="2637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94"/>
            <p:cNvGrpSpPr/>
            <p:nvPr/>
          </p:nvGrpSpPr>
          <p:grpSpPr>
            <a:xfrm>
              <a:off x="9487230" y="3096062"/>
              <a:ext cx="1440000" cy="218441"/>
              <a:chOff x="10033355" y="3334904"/>
              <a:chExt cx="1440000" cy="218441"/>
            </a:xfrm>
          </p:grpSpPr>
          <p:sp>
            <p:nvSpPr>
              <p:cNvPr id="35" name="Rectangle 195"/>
              <p:cNvSpPr/>
              <p:nvPr/>
            </p:nvSpPr>
            <p:spPr>
              <a:xfrm>
                <a:off x="10033355" y="3337345"/>
                <a:ext cx="1440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6" name="Rectangle 196"/>
              <p:cNvSpPr/>
              <p:nvPr/>
            </p:nvSpPr>
            <p:spPr>
              <a:xfrm>
                <a:off x="10033355" y="3334904"/>
                <a:ext cx="1034596" cy="2164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17" name="Group 197"/>
            <p:cNvGrpSpPr/>
            <p:nvPr/>
          </p:nvGrpSpPr>
          <p:grpSpPr>
            <a:xfrm>
              <a:off x="1893524" y="2525954"/>
              <a:ext cx="1443873" cy="217595"/>
              <a:chOff x="665624" y="3327312"/>
              <a:chExt cx="1443873" cy="217595"/>
            </a:xfrm>
          </p:grpSpPr>
          <p:sp>
            <p:nvSpPr>
              <p:cNvPr id="33" name="Rectangle 198"/>
              <p:cNvSpPr/>
              <p:nvPr/>
            </p:nvSpPr>
            <p:spPr>
              <a:xfrm>
                <a:off x="669497" y="3328907"/>
                <a:ext cx="1440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4" name="Rectangle 199"/>
              <p:cNvSpPr/>
              <p:nvPr/>
            </p:nvSpPr>
            <p:spPr>
              <a:xfrm>
                <a:off x="665624" y="3327312"/>
                <a:ext cx="720000" cy="21497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18" name="Group 202"/>
            <p:cNvGrpSpPr/>
            <p:nvPr/>
          </p:nvGrpSpPr>
          <p:grpSpPr>
            <a:xfrm>
              <a:off x="6416614" y="5368795"/>
              <a:ext cx="1442082" cy="214976"/>
              <a:chOff x="6854374" y="5989692"/>
              <a:chExt cx="1442082" cy="214976"/>
            </a:xfrm>
          </p:grpSpPr>
          <p:sp>
            <p:nvSpPr>
              <p:cNvPr id="31" name="Rectangle 203"/>
              <p:cNvSpPr/>
              <p:nvPr/>
            </p:nvSpPr>
            <p:spPr>
              <a:xfrm>
                <a:off x="6856456" y="5989692"/>
                <a:ext cx="1440000" cy="2125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2" name="Rectangle 204"/>
              <p:cNvSpPr/>
              <p:nvPr/>
            </p:nvSpPr>
            <p:spPr>
              <a:xfrm>
                <a:off x="6854374" y="5989692"/>
                <a:ext cx="360000" cy="2149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sp>
          <p:nvSpPr>
            <p:cNvPr id="19" name="TextBox 205"/>
            <p:cNvSpPr txBox="1"/>
            <p:nvPr/>
          </p:nvSpPr>
          <p:spPr>
            <a:xfrm>
              <a:off x="2587051" y="2494392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265">
                  <a:solidFill>
                    <a:schemeClr val="bg1"/>
                  </a:solidFill>
                </a:rPr>
                <a:t>50%</a:t>
              </a:r>
              <a:endParaRPr lang="en-US" sz="1265">
                <a:solidFill>
                  <a:schemeClr val="bg1"/>
                </a:solidFill>
              </a:endParaRPr>
            </a:p>
          </p:txBody>
        </p:sp>
        <p:sp>
          <p:nvSpPr>
            <p:cNvPr id="20" name="TextBox 206"/>
            <p:cNvSpPr txBox="1"/>
            <p:nvPr/>
          </p:nvSpPr>
          <p:spPr>
            <a:xfrm>
              <a:off x="6730504" y="5331950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265" dirty="0">
                  <a:solidFill>
                    <a:schemeClr val="bg1"/>
                  </a:solidFill>
                </a:rPr>
                <a:t>24%</a:t>
              </a:r>
              <a:endParaRPr lang="en-US" sz="1265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7"/>
            <p:cNvSpPr txBox="1"/>
            <p:nvPr/>
          </p:nvSpPr>
          <p:spPr>
            <a:xfrm>
              <a:off x="9984179" y="3056054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265">
                  <a:solidFill>
                    <a:schemeClr val="bg1"/>
                  </a:solidFill>
                </a:rPr>
                <a:t>68%</a:t>
              </a:r>
              <a:endParaRPr lang="en-US" sz="1265">
                <a:solidFill>
                  <a:schemeClr val="bg1"/>
                </a:solidFill>
              </a:endParaRPr>
            </a:p>
          </p:txBody>
        </p:sp>
      </p:grpSp>
      <p:sp>
        <p:nvSpPr>
          <p:cNvPr id="109" name="矩形 108"/>
          <p:cNvSpPr/>
          <p:nvPr/>
        </p:nvSpPr>
        <p:spPr>
          <a:xfrm>
            <a:off x="1713626" y="2974738"/>
            <a:ext cx="2921337" cy="8906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……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188284" y="4669004"/>
            <a:ext cx="2921337" cy="8906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……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9803554" y="2083297"/>
            <a:ext cx="2076979" cy="1167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……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514" r="-215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5753031" y="3863897"/>
            <a:ext cx="61558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400" dirty="0"/>
              <a:t>生活是一段奇妙的旅行，就在那一去无返的火车上。与那些新人和旧人们共同经历吧！也许这就是一个人无法抗拒的命运，有你、有我、也有他。</a:t>
            </a:r>
            <a:endParaRPr lang="zh-CN" altLang="en-US" sz="105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7070501" y="388747"/>
            <a:ext cx="2953212" cy="3226624"/>
            <a:chOff x="4390628" y="1583701"/>
            <a:chExt cx="2284984" cy="2496533"/>
          </a:xfrm>
        </p:grpSpPr>
        <p:sp>
          <p:nvSpPr>
            <p:cNvPr id="2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390628" y="1583701"/>
              <a:ext cx="1180022" cy="1202586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100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宋体" panose="02010600030101010101" pitchFamily="2" charset="-122"/>
                </a:rPr>
                <a:t>感</a:t>
              </a:r>
              <a:endParaRPr lang="en-US" altLang="zh-CN" sz="101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1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95590" y="1907199"/>
              <a:ext cx="1180022" cy="114305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600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宋体" panose="02010600030101010101" pitchFamily="2" charset="-122"/>
                </a:rPr>
                <a:t>谢</a:t>
              </a:r>
              <a:endParaRPr lang="en-US" altLang="zh-CN" sz="96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529567" y="2721615"/>
              <a:ext cx="1180022" cy="1047797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800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宋体" panose="02010600030101010101" pitchFamily="2" charset="-122"/>
                </a:rPr>
                <a:t>聆</a:t>
              </a:r>
              <a:endParaRPr lang="en-US" altLang="zh-CN" sz="88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6" name="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451531" y="2877648"/>
              <a:ext cx="1180022" cy="1202586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100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宋体" panose="02010600030101010101" pitchFamily="2" charset="-122"/>
                </a:rPr>
                <a:t>听</a:t>
              </a:r>
              <a:endParaRPr lang="en-US" altLang="zh-CN" sz="101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7" name="TextBox 4"/>
          <p:cNvSpPr txBox="1"/>
          <p:nvPr/>
        </p:nvSpPr>
        <p:spPr>
          <a:xfrm>
            <a:off x="5708667" y="3522678"/>
            <a:ext cx="575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316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Impression of the imperial palace</a:t>
            </a:r>
            <a:endParaRPr lang="en-US" altLang="zh-CN" sz="2000" spc="316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750826" y="-84827"/>
            <a:ext cx="3701907" cy="5375718"/>
            <a:chOff x="4603659" y="1083171"/>
            <a:chExt cx="3701907" cy="5375718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7534845" y="1083171"/>
              <a:ext cx="770721" cy="1119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520372" y="3037982"/>
              <a:ext cx="770721" cy="1119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4603659" y="3037981"/>
              <a:ext cx="770721" cy="1119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4653520" y="5339312"/>
              <a:ext cx="770721" cy="1119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987" b="-159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MH_Other_1"/>
          <p:cNvSpPr/>
          <p:nvPr>
            <p:custDataLst>
              <p:tags r:id="rId2"/>
            </p:custDataLst>
          </p:nvPr>
        </p:nvSpPr>
        <p:spPr>
          <a:xfrm>
            <a:off x="6285359" y="1960141"/>
            <a:ext cx="1254718" cy="125472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375" dirty="0">
                <a:solidFill>
                  <a:srgbClr val="FFFFFF"/>
                </a:solidFill>
              </a:rPr>
              <a:t>01</a:t>
            </a:r>
            <a:endParaRPr lang="zh-CN" altLang="en-US" sz="3375" dirty="0">
              <a:solidFill>
                <a:srgbClr val="FFFFFF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878370" y="2085919"/>
            <a:ext cx="3292363" cy="458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添加标题文字</a:t>
            </a:r>
            <a:endParaRPr lang="zh-CN" altLang="en-US" sz="267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5" name="TextBox 11"/>
          <p:cNvSpPr txBox="1"/>
          <p:nvPr/>
        </p:nvSpPr>
        <p:spPr>
          <a:xfrm>
            <a:off x="7768928" y="2617269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24"/>
          <p:cNvSpPr txBox="1"/>
          <p:nvPr/>
        </p:nvSpPr>
        <p:spPr>
          <a:xfrm>
            <a:off x="9252497" y="2617269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11"/>
          <p:cNvSpPr txBox="1"/>
          <p:nvPr/>
        </p:nvSpPr>
        <p:spPr>
          <a:xfrm>
            <a:off x="7768928" y="2893216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11"/>
          <p:cNvSpPr txBox="1"/>
          <p:nvPr/>
        </p:nvSpPr>
        <p:spPr>
          <a:xfrm>
            <a:off x="9252497" y="2893216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4" grpId="0"/>
      <p:bldP spid="105" grpId="0"/>
      <p:bldP spid="106" grpId="0"/>
      <p:bldP spid="107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973011" y="2286991"/>
            <a:ext cx="4885387" cy="2658669"/>
            <a:chOff x="7973011" y="2286991"/>
            <a:chExt cx="4885387" cy="2658669"/>
          </a:xfrm>
        </p:grpSpPr>
        <p:sp>
          <p:nvSpPr>
            <p:cNvPr id="15" name="矩形 14"/>
            <p:cNvSpPr/>
            <p:nvPr/>
          </p:nvSpPr>
          <p:spPr>
            <a:xfrm>
              <a:off x="7973011" y="2286991"/>
              <a:ext cx="4885387" cy="26586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5" name="文本框 175"/>
            <p:cNvSpPr txBox="1">
              <a:spLocks noChangeArrowheads="1"/>
            </p:cNvSpPr>
            <p:nvPr/>
          </p:nvSpPr>
          <p:spPr bwMode="auto">
            <a:xfrm>
              <a:off x="8289439" y="2785910"/>
              <a:ext cx="2496196" cy="56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Char char="•"/>
                <a:defRPr sz="20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6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5pPr>
              <a:lvl6pPr marL="25146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6pPr>
              <a:lvl7pPr marL="29718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7pPr>
              <a:lvl8pPr marL="34290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8pPr>
              <a:lvl9pPr marL="38862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iragino Sans GB W3" charset="-122"/>
                </a:rPr>
                <a:t>添加标题文字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endParaRPr>
            </a:p>
          </p:txBody>
        </p:sp>
        <p:sp>
          <p:nvSpPr>
            <p:cNvPr id="6" name="矩形 176"/>
            <p:cNvSpPr>
              <a:spLocks noChangeArrowheads="1"/>
            </p:cNvSpPr>
            <p:nvPr/>
          </p:nvSpPr>
          <p:spPr bwMode="auto">
            <a:xfrm>
              <a:off x="8289440" y="3283155"/>
              <a:ext cx="4247507" cy="78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Char char="•"/>
                <a:defRPr sz="20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6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5pPr>
              <a:lvl6pPr marL="25146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6pPr>
              <a:lvl7pPr marL="29718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7pPr>
              <a:lvl8pPr marL="34290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8pPr>
              <a:lvl9pPr marL="38862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在此录入上述图表的综合描述说明，在此录入上述图表的综合描述说明。</a:t>
              </a:r>
              <a:endPara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7692" y="5380958"/>
            <a:ext cx="11086715" cy="1051493"/>
            <a:chOff x="887692" y="5380958"/>
            <a:chExt cx="11086715" cy="1051493"/>
          </a:xfrm>
        </p:grpSpPr>
        <p:sp>
          <p:nvSpPr>
            <p:cNvPr id="7" name="文本框 177"/>
            <p:cNvSpPr txBox="1">
              <a:spLocks noChangeArrowheads="1"/>
            </p:cNvSpPr>
            <p:nvPr/>
          </p:nvSpPr>
          <p:spPr bwMode="auto">
            <a:xfrm>
              <a:off x="1811864" y="5380958"/>
              <a:ext cx="1835759" cy="43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Char char="•"/>
                <a:defRPr sz="20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6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5pPr>
              <a:lvl6pPr marL="25146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6pPr>
              <a:lvl7pPr marL="29718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7pPr>
              <a:lvl8pPr marL="34290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8pPr>
              <a:lvl9pPr marL="38862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Hiragino Sans GB W3" charset="-122"/>
                </a:rPr>
                <a:t>添加标题文字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endParaRPr>
            </a:p>
          </p:txBody>
        </p:sp>
        <p:sp>
          <p:nvSpPr>
            <p:cNvPr id="8" name="矩形 178"/>
            <p:cNvSpPr>
              <a:spLocks noChangeArrowheads="1"/>
            </p:cNvSpPr>
            <p:nvPr/>
          </p:nvSpPr>
          <p:spPr bwMode="auto">
            <a:xfrm>
              <a:off x="1811864" y="5786120"/>
              <a:ext cx="46191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Char char="•"/>
                <a:defRPr sz="20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6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5pPr>
              <a:lvl6pPr marL="25146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6pPr>
              <a:lvl7pPr marL="29718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7pPr>
              <a:lvl8pPr marL="34290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8pPr>
              <a:lvl9pPr marL="38862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ym typeface="微软雅黑" panose="020B0503020204020204" pitchFamily="34" charset="-122"/>
                </a:rPr>
                <a:t>在此录入上述图表的综合描述说明，在此录入上述图表的综合描述说明。</a:t>
              </a:r>
              <a:endParaRPr lang="zh-CN" altLang="en-US" sz="1200" dirty="0">
                <a:sym typeface="微软雅黑" panose="020B0503020204020204" pitchFamily="34" charset="-122"/>
              </a:endParaRPr>
            </a:p>
          </p:txBody>
        </p:sp>
        <p:sp>
          <p:nvSpPr>
            <p:cNvPr id="9" name="文本框 179"/>
            <p:cNvSpPr txBox="1">
              <a:spLocks noChangeArrowheads="1"/>
            </p:cNvSpPr>
            <p:nvPr/>
          </p:nvSpPr>
          <p:spPr bwMode="auto">
            <a:xfrm>
              <a:off x="7355222" y="5380958"/>
              <a:ext cx="1835759" cy="43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Char char="•"/>
                <a:defRPr sz="20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6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5pPr>
              <a:lvl6pPr marL="25146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6pPr>
              <a:lvl7pPr marL="29718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7pPr>
              <a:lvl8pPr marL="34290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8pPr>
              <a:lvl9pPr marL="38862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Hiragino Sans GB W3" charset="-122"/>
                </a:rPr>
                <a:t>添加标题文字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endParaRPr>
            </a:p>
          </p:txBody>
        </p:sp>
        <p:sp>
          <p:nvSpPr>
            <p:cNvPr id="10" name="矩形 180"/>
            <p:cNvSpPr>
              <a:spLocks noChangeArrowheads="1"/>
            </p:cNvSpPr>
            <p:nvPr/>
          </p:nvSpPr>
          <p:spPr bwMode="auto">
            <a:xfrm>
              <a:off x="7355222" y="5786120"/>
              <a:ext cx="46191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Char char="•"/>
                <a:defRPr sz="20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6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5pPr>
              <a:lvl6pPr marL="25146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6pPr>
              <a:lvl7pPr marL="29718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7pPr>
              <a:lvl8pPr marL="34290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8pPr>
              <a:lvl9pPr marL="3886200" indent="-228600" fontAlgn="base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ym typeface="微软雅黑" panose="020B0503020204020204" pitchFamily="34" charset="-122"/>
                </a:rPr>
                <a:t>在此录入上述图表的综合描述说明，在此录入上述图表的综合描述说明。</a:t>
              </a:r>
              <a:endParaRPr lang="zh-CN" altLang="en-US" sz="1200" dirty="0">
                <a:sym typeface="微软雅黑" panose="020B0503020204020204" pitchFamily="34" charset="-122"/>
              </a:endParaRPr>
            </a:p>
          </p:txBody>
        </p:sp>
        <p:sp>
          <p:nvSpPr>
            <p:cNvPr id="11" name="圆角矩形 19"/>
            <p:cNvSpPr>
              <a:spLocks noChangeAspect="1" noChangeArrowheads="1"/>
            </p:cNvSpPr>
            <p:nvPr/>
          </p:nvSpPr>
          <p:spPr bwMode="auto">
            <a:xfrm>
              <a:off x="887692" y="5488108"/>
              <a:ext cx="760098" cy="758424"/>
            </a:xfrm>
            <a:prstGeom prst="roundRect">
              <a:avLst>
                <a:gd name="adj" fmla="val 3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圆角矩形 20"/>
            <p:cNvSpPr>
              <a:spLocks noChangeAspect="1" noChangeArrowheads="1"/>
            </p:cNvSpPr>
            <p:nvPr/>
          </p:nvSpPr>
          <p:spPr bwMode="auto">
            <a:xfrm>
              <a:off x="6431050" y="5488108"/>
              <a:ext cx="760098" cy="758424"/>
            </a:xfrm>
            <a:prstGeom prst="roundRect">
              <a:avLst>
                <a:gd name="adj" fmla="val 3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13" name="Group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97" y="5586888"/>
              <a:ext cx="564214" cy="5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oup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480" y="5573494"/>
              <a:ext cx="570911" cy="51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1" y="2286991"/>
            <a:ext cx="7981598" cy="26586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2619" b="-626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6" name="矩形 15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0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0195" y="-16073"/>
            <a:ext cx="4918202" cy="7248723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327" r="-945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矩形 4"/>
          <p:cNvSpPr/>
          <p:nvPr/>
        </p:nvSpPr>
        <p:spPr>
          <a:xfrm>
            <a:off x="4114927" y="1518857"/>
            <a:ext cx="3648470" cy="226623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294347" y="1518857"/>
            <a:ext cx="3648470" cy="22662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8"/>
          <p:cNvSpPr/>
          <p:nvPr/>
        </p:nvSpPr>
        <p:spPr>
          <a:xfrm>
            <a:off x="4114927" y="3945813"/>
            <a:ext cx="3648470" cy="226623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332519" y="4138684"/>
            <a:ext cx="1848344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3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53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332519" y="4648317"/>
            <a:ext cx="361029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3295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5" grpId="0" animBg="1"/>
      <p:bldP spid="5" grpId="1" bldLvl="0" animBg="1"/>
      <p:bldP spid="6" grpId="0" bldLvl="0" animBg="1"/>
      <p:bldP spid="9" grpId="0" bldLvl="0" animBg="1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970965" y="1635425"/>
            <a:ext cx="7520238" cy="4545828"/>
            <a:chOff x="1597317" y="1657159"/>
            <a:chExt cx="7297097" cy="4310354"/>
          </a:xfrm>
        </p:grpSpPr>
        <p:sp>
          <p:nvSpPr>
            <p:cNvPr id="14" name="平行四边形 13"/>
            <p:cNvSpPr/>
            <p:nvPr/>
          </p:nvSpPr>
          <p:spPr>
            <a:xfrm flipH="1">
              <a:off x="1728375" y="2213842"/>
              <a:ext cx="1627092" cy="590292"/>
            </a:xfrm>
            <a:prstGeom prst="parallelogram">
              <a:avLst>
                <a:gd name="adj" fmla="val 693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H="1">
              <a:off x="4302375" y="2213842"/>
              <a:ext cx="1627092" cy="590292"/>
            </a:xfrm>
            <a:prstGeom prst="parallelogram">
              <a:avLst>
                <a:gd name="adj" fmla="val 661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 flipH="1">
              <a:off x="6997706" y="2213843"/>
              <a:ext cx="1627092" cy="590292"/>
            </a:xfrm>
            <a:prstGeom prst="parallelogram">
              <a:avLst>
                <a:gd name="adj" fmla="val 693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平行四边形 16"/>
            <p:cNvSpPr/>
            <p:nvPr/>
          </p:nvSpPr>
          <p:spPr>
            <a:xfrm flipH="1" flipV="1">
              <a:off x="1728375" y="4845973"/>
              <a:ext cx="1627092" cy="590292"/>
            </a:xfrm>
            <a:prstGeom prst="parallelogram">
              <a:avLst>
                <a:gd name="adj" fmla="val 693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 flipH="1" flipV="1">
              <a:off x="4302375" y="4845973"/>
              <a:ext cx="1627092" cy="590292"/>
            </a:xfrm>
            <a:prstGeom prst="parallelogram">
              <a:avLst>
                <a:gd name="adj" fmla="val 661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平行四边形 18"/>
            <p:cNvSpPr/>
            <p:nvPr/>
          </p:nvSpPr>
          <p:spPr>
            <a:xfrm flipH="1" flipV="1">
              <a:off x="6997706" y="4845973"/>
              <a:ext cx="1627092" cy="590292"/>
            </a:xfrm>
            <a:prstGeom prst="parallelogram">
              <a:avLst>
                <a:gd name="adj" fmla="val 693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20"/>
            <p:cNvSpPr txBox="1"/>
            <p:nvPr/>
          </p:nvSpPr>
          <p:spPr>
            <a:xfrm>
              <a:off x="1597317" y="1666044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1"/>
            <p:cNvSpPr txBox="1"/>
            <p:nvPr/>
          </p:nvSpPr>
          <p:spPr>
            <a:xfrm>
              <a:off x="1658499" y="5509242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2"/>
            <p:cNvSpPr txBox="1"/>
            <p:nvPr/>
          </p:nvSpPr>
          <p:spPr>
            <a:xfrm>
              <a:off x="4214326" y="1657159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3"/>
            <p:cNvSpPr txBox="1"/>
            <p:nvPr/>
          </p:nvSpPr>
          <p:spPr>
            <a:xfrm>
              <a:off x="4275508" y="5500356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4"/>
            <p:cNvSpPr txBox="1"/>
            <p:nvPr/>
          </p:nvSpPr>
          <p:spPr>
            <a:xfrm>
              <a:off x="6903563" y="1666043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5"/>
            <p:cNvSpPr txBox="1"/>
            <p:nvPr/>
          </p:nvSpPr>
          <p:spPr>
            <a:xfrm>
              <a:off x="6964745" y="5509242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2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25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93308" y="2828720"/>
              <a:ext cx="1891721" cy="631649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4915909" y="4941107"/>
              <a:ext cx="400024" cy="400024"/>
              <a:chOff x="2437300" y="3542332"/>
              <a:chExt cx="400024" cy="400024"/>
            </a:xfrm>
            <a:solidFill>
              <a:schemeClr val="bg2"/>
            </a:solidFill>
          </p:grpSpPr>
          <p:sp>
            <p:nvSpPr>
              <p:cNvPr id="44" name="任意多边形: 形状 43"/>
              <p:cNvSpPr/>
              <p:nvPr/>
            </p:nvSpPr>
            <p:spPr bwMode="auto">
              <a:xfrm>
                <a:off x="2437300" y="3542332"/>
                <a:ext cx="400024" cy="400024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67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2474265" y="3867103"/>
                <a:ext cx="38287" cy="38287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67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27"/>
            <p:cNvGrpSpPr/>
            <p:nvPr/>
          </p:nvGrpSpPr>
          <p:grpSpPr>
            <a:xfrm>
              <a:off x="2341909" y="4966191"/>
              <a:ext cx="400024" cy="349856"/>
              <a:chOff x="2437300" y="2768688"/>
              <a:chExt cx="400024" cy="349856"/>
            </a:xfrm>
            <a:solidFill>
              <a:schemeClr val="bg2"/>
            </a:solidFill>
          </p:grpSpPr>
          <p:sp>
            <p:nvSpPr>
              <p:cNvPr id="42" name="任意多边形: 形状 41"/>
              <p:cNvSpPr/>
              <p:nvPr/>
            </p:nvSpPr>
            <p:spPr bwMode="auto">
              <a:xfrm>
                <a:off x="2499350" y="2830738"/>
                <a:ext cx="143903" cy="93735"/>
              </a:xfrm>
              <a:custGeom>
                <a:avLst/>
                <a:gdLst>
                  <a:gd name="T0" fmla="*/ 44 w 46"/>
                  <a:gd name="T1" fmla="*/ 0 h 30"/>
                  <a:gd name="T2" fmla="*/ 0 w 46"/>
                  <a:gd name="T3" fmla="*/ 28 h 30"/>
                  <a:gd name="T4" fmla="*/ 2 w 46"/>
                  <a:gd name="T5" fmla="*/ 30 h 30"/>
                  <a:gd name="T6" fmla="*/ 4 w 46"/>
                  <a:gd name="T7" fmla="*/ 28 h 30"/>
                  <a:gd name="T8" fmla="*/ 44 w 46"/>
                  <a:gd name="T9" fmla="*/ 4 h 30"/>
                  <a:gd name="T10" fmla="*/ 46 w 46"/>
                  <a:gd name="T11" fmla="*/ 2 h 30"/>
                  <a:gd name="T12" fmla="*/ 44 w 4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0">
                    <a:moveTo>
                      <a:pt x="44" y="0"/>
                    </a:moveTo>
                    <a:cubicBezTo>
                      <a:pt x="20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23" y="4"/>
                      <a:pt x="44" y="4"/>
                    </a:cubicBezTo>
                    <a:cubicBezTo>
                      <a:pt x="45" y="4"/>
                      <a:pt x="46" y="3"/>
                      <a:pt x="46" y="2"/>
                    </a:cubicBezTo>
                    <a:cubicBezTo>
                      <a:pt x="46" y="1"/>
                      <a:pt x="45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67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2437300" y="2768688"/>
                <a:ext cx="400024" cy="349856"/>
              </a:xfrm>
              <a:custGeom>
                <a:avLst/>
                <a:gdLst>
                  <a:gd name="T0" fmla="*/ 64 w 128"/>
                  <a:gd name="T1" fmla="*/ 0 h 112"/>
                  <a:gd name="T2" fmla="*/ 0 w 128"/>
                  <a:gd name="T3" fmla="*/ 48 h 112"/>
                  <a:gd name="T4" fmla="*/ 28 w 128"/>
                  <a:gd name="T5" fmla="*/ 88 h 112"/>
                  <a:gd name="T6" fmla="*/ 28 w 128"/>
                  <a:gd name="T7" fmla="*/ 88 h 112"/>
                  <a:gd name="T8" fmla="*/ 20 w 128"/>
                  <a:gd name="T9" fmla="*/ 107 h 112"/>
                  <a:gd name="T10" fmla="*/ 20 w 128"/>
                  <a:gd name="T11" fmla="*/ 107 h 112"/>
                  <a:gd name="T12" fmla="*/ 20 w 128"/>
                  <a:gd name="T13" fmla="*/ 108 h 112"/>
                  <a:gd name="T14" fmla="*/ 24 w 128"/>
                  <a:gd name="T15" fmla="*/ 112 h 112"/>
                  <a:gd name="T16" fmla="*/ 25 w 128"/>
                  <a:gd name="T17" fmla="*/ 112 h 112"/>
                  <a:gd name="T18" fmla="*/ 52 w 128"/>
                  <a:gd name="T19" fmla="*/ 95 h 112"/>
                  <a:gd name="T20" fmla="*/ 64 w 128"/>
                  <a:gd name="T21" fmla="*/ 96 h 112"/>
                  <a:gd name="T22" fmla="*/ 128 w 128"/>
                  <a:gd name="T23" fmla="*/ 48 h 112"/>
                  <a:gd name="T24" fmla="*/ 64 w 128"/>
                  <a:gd name="T25" fmla="*/ 0 h 112"/>
                  <a:gd name="T26" fmla="*/ 64 w 128"/>
                  <a:gd name="T27" fmla="*/ 88 h 112"/>
                  <a:gd name="T28" fmla="*/ 53 w 128"/>
                  <a:gd name="T29" fmla="*/ 87 h 112"/>
                  <a:gd name="T30" fmla="*/ 52 w 128"/>
                  <a:gd name="T31" fmla="*/ 87 h 112"/>
                  <a:gd name="T32" fmla="*/ 45 w 128"/>
                  <a:gd name="T33" fmla="*/ 90 h 112"/>
                  <a:gd name="T34" fmla="*/ 33 w 128"/>
                  <a:gd name="T35" fmla="*/ 100 h 112"/>
                  <a:gd name="T36" fmla="*/ 36 w 128"/>
                  <a:gd name="T37" fmla="*/ 88 h 112"/>
                  <a:gd name="T38" fmla="*/ 36 w 128"/>
                  <a:gd name="T39" fmla="*/ 88 h 112"/>
                  <a:gd name="T40" fmla="*/ 32 w 128"/>
                  <a:gd name="T41" fmla="*/ 81 h 112"/>
                  <a:gd name="T42" fmla="*/ 8 w 128"/>
                  <a:gd name="T43" fmla="*/ 48 h 112"/>
                  <a:gd name="T44" fmla="*/ 64 w 128"/>
                  <a:gd name="T45" fmla="*/ 8 h 112"/>
                  <a:gd name="T46" fmla="*/ 120 w 128"/>
                  <a:gd name="T47" fmla="*/ 48 h 112"/>
                  <a:gd name="T48" fmla="*/ 64 w 128"/>
                  <a:gd name="T49" fmla="*/ 8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12">
                    <a:moveTo>
                      <a:pt x="64" y="0"/>
                    </a:moveTo>
                    <a:cubicBezTo>
                      <a:pt x="29" y="0"/>
                      <a:pt x="0" y="21"/>
                      <a:pt x="0" y="48"/>
                    </a:cubicBezTo>
                    <a:cubicBezTo>
                      <a:pt x="0" y="65"/>
                      <a:pt x="11" y="79"/>
                      <a:pt x="28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5"/>
                      <a:pt x="23" y="103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8"/>
                      <a:pt x="20" y="108"/>
                    </a:cubicBezTo>
                    <a:cubicBezTo>
                      <a:pt x="20" y="110"/>
                      <a:pt x="22" y="112"/>
                      <a:pt x="24" y="112"/>
                    </a:cubicBezTo>
                    <a:cubicBezTo>
                      <a:pt x="24" y="112"/>
                      <a:pt x="25" y="112"/>
                      <a:pt x="25" y="112"/>
                    </a:cubicBezTo>
                    <a:cubicBezTo>
                      <a:pt x="37" y="110"/>
                      <a:pt x="49" y="98"/>
                      <a:pt x="52" y="95"/>
                    </a:cubicBezTo>
                    <a:cubicBezTo>
                      <a:pt x="56" y="96"/>
                      <a:pt x="60" y="96"/>
                      <a:pt x="64" y="96"/>
                    </a:cubicBezTo>
                    <a:cubicBezTo>
                      <a:pt x="99" y="96"/>
                      <a:pt x="128" y="75"/>
                      <a:pt x="128" y="48"/>
                    </a:cubicBezTo>
                    <a:cubicBezTo>
                      <a:pt x="128" y="21"/>
                      <a:pt x="99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60" y="88"/>
                      <a:pt x="57" y="88"/>
                      <a:pt x="53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49" y="87"/>
                      <a:pt x="47" y="88"/>
                      <a:pt x="45" y="90"/>
                    </a:cubicBezTo>
                    <a:cubicBezTo>
                      <a:pt x="44" y="92"/>
                      <a:pt x="39" y="97"/>
                      <a:pt x="33" y="100"/>
                    </a:cubicBezTo>
                    <a:cubicBezTo>
                      <a:pt x="35" y="97"/>
                      <a:pt x="36" y="93"/>
                      <a:pt x="36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5"/>
                      <a:pt x="34" y="82"/>
                      <a:pt x="32" y="81"/>
                    </a:cubicBezTo>
                    <a:cubicBezTo>
                      <a:pt x="17" y="73"/>
                      <a:pt x="8" y="61"/>
                      <a:pt x="8" y="48"/>
                    </a:cubicBezTo>
                    <a:cubicBezTo>
                      <a:pt x="8" y="26"/>
                      <a:pt x="33" y="8"/>
                      <a:pt x="64" y="8"/>
                    </a:cubicBezTo>
                    <a:cubicBezTo>
                      <a:pt x="95" y="8"/>
                      <a:pt x="120" y="26"/>
                      <a:pt x="120" y="48"/>
                    </a:cubicBezTo>
                    <a:cubicBezTo>
                      <a:pt x="120" y="70"/>
                      <a:pt x="95" y="88"/>
                      <a:pt x="64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67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任意多边形: 形状 28"/>
            <p:cNvSpPr/>
            <p:nvPr/>
          </p:nvSpPr>
          <p:spPr bwMode="auto">
            <a:xfrm>
              <a:off x="4909969" y="2308974"/>
              <a:ext cx="411905" cy="400024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29"/>
            <p:cNvGrpSpPr/>
            <p:nvPr/>
          </p:nvGrpSpPr>
          <p:grpSpPr>
            <a:xfrm>
              <a:off x="7673950" y="2308975"/>
              <a:ext cx="274604" cy="400024"/>
              <a:chOff x="3299397" y="1943557"/>
              <a:chExt cx="274604" cy="400024"/>
            </a:xfrm>
            <a:solidFill>
              <a:schemeClr val="bg2"/>
            </a:solidFill>
          </p:grpSpPr>
          <p:sp>
            <p:nvSpPr>
              <p:cNvPr id="40" name="任意多边形: 形状 39"/>
              <p:cNvSpPr/>
              <p:nvPr/>
            </p:nvSpPr>
            <p:spPr bwMode="auto">
              <a:xfrm>
                <a:off x="3299397" y="1943557"/>
                <a:ext cx="274604" cy="400024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67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3361447" y="2006927"/>
                <a:ext cx="81853" cy="80533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67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30"/>
            <p:cNvGrpSpPr/>
            <p:nvPr/>
          </p:nvGrpSpPr>
          <p:grpSpPr>
            <a:xfrm>
              <a:off x="7661408" y="4941107"/>
              <a:ext cx="299688" cy="400024"/>
              <a:chOff x="2487468" y="1943557"/>
              <a:chExt cx="299688" cy="400024"/>
            </a:xfrm>
            <a:solidFill>
              <a:schemeClr val="bg2"/>
            </a:solidFill>
          </p:grpSpPr>
          <p:sp>
            <p:nvSpPr>
              <p:cNvPr id="38" name="任意多边形: 形状 37"/>
              <p:cNvSpPr/>
              <p:nvPr/>
            </p:nvSpPr>
            <p:spPr bwMode="auto">
              <a:xfrm>
                <a:off x="2487468" y="1943557"/>
                <a:ext cx="299688" cy="400024"/>
              </a:xfrm>
              <a:custGeom>
                <a:avLst/>
                <a:gdLst>
                  <a:gd name="T0" fmla="*/ 84 w 96"/>
                  <a:gd name="T1" fmla="*/ 52 h 128"/>
                  <a:gd name="T2" fmla="*/ 84 w 96"/>
                  <a:gd name="T3" fmla="*/ 36 h 128"/>
                  <a:gd name="T4" fmla="*/ 48 w 96"/>
                  <a:gd name="T5" fmla="*/ 0 h 128"/>
                  <a:gd name="T6" fmla="*/ 12 w 96"/>
                  <a:gd name="T7" fmla="*/ 36 h 128"/>
                  <a:gd name="T8" fmla="*/ 12 w 96"/>
                  <a:gd name="T9" fmla="*/ 52 h 128"/>
                  <a:gd name="T10" fmla="*/ 0 w 96"/>
                  <a:gd name="T11" fmla="*/ 64 h 128"/>
                  <a:gd name="T12" fmla="*/ 0 w 96"/>
                  <a:gd name="T13" fmla="*/ 76 h 128"/>
                  <a:gd name="T14" fmla="*/ 0 w 96"/>
                  <a:gd name="T15" fmla="*/ 80 h 128"/>
                  <a:gd name="T16" fmla="*/ 0 w 96"/>
                  <a:gd name="T17" fmla="*/ 88 h 128"/>
                  <a:gd name="T18" fmla="*/ 0 w 96"/>
                  <a:gd name="T19" fmla="*/ 92 h 128"/>
                  <a:gd name="T20" fmla="*/ 36 w 96"/>
                  <a:gd name="T21" fmla="*/ 128 h 128"/>
                  <a:gd name="T22" fmla="*/ 60 w 96"/>
                  <a:gd name="T23" fmla="*/ 128 h 128"/>
                  <a:gd name="T24" fmla="*/ 96 w 96"/>
                  <a:gd name="T25" fmla="*/ 92 h 128"/>
                  <a:gd name="T26" fmla="*/ 96 w 96"/>
                  <a:gd name="T27" fmla="*/ 88 h 128"/>
                  <a:gd name="T28" fmla="*/ 96 w 96"/>
                  <a:gd name="T29" fmla="*/ 80 h 128"/>
                  <a:gd name="T30" fmla="*/ 96 w 96"/>
                  <a:gd name="T31" fmla="*/ 76 h 128"/>
                  <a:gd name="T32" fmla="*/ 96 w 96"/>
                  <a:gd name="T33" fmla="*/ 64 h 128"/>
                  <a:gd name="T34" fmla="*/ 84 w 96"/>
                  <a:gd name="T35" fmla="*/ 52 h 128"/>
                  <a:gd name="T36" fmla="*/ 20 w 96"/>
                  <a:gd name="T37" fmla="*/ 36 h 128"/>
                  <a:gd name="T38" fmla="*/ 48 w 96"/>
                  <a:gd name="T39" fmla="*/ 8 h 128"/>
                  <a:gd name="T40" fmla="*/ 76 w 96"/>
                  <a:gd name="T41" fmla="*/ 36 h 128"/>
                  <a:gd name="T42" fmla="*/ 76 w 96"/>
                  <a:gd name="T43" fmla="*/ 52 h 128"/>
                  <a:gd name="T44" fmla="*/ 68 w 96"/>
                  <a:gd name="T45" fmla="*/ 52 h 128"/>
                  <a:gd name="T46" fmla="*/ 68 w 96"/>
                  <a:gd name="T47" fmla="*/ 36 h 128"/>
                  <a:gd name="T48" fmla="*/ 48 w 96"/>
                  <a:gd name="T49" fmla="*/ 16 h 128"/>
                  <a:gd name="T50" fmla="*/ 28 w 96"/>
                  <a:gd name="T51" fmla="*/ 36 h 128"/>
                  <a:gd name="T52" fmla="*/ 28 w 96"/>
                  <a:gd name="T53" fmla="*/ 52 h 128"/>
                  <a:gd name="T54" fmla="*/ 20 w 96"/>
                  <a:gd name="T55" fmla="*/ 52 h 128"/>
                  <a:gd name="T56" fmla="*/ 20 w 96"/>
                  <a:gd name="T57" fmla="*/ 36 h 128"/>
                  <a:gd name="T58" fmla="*/ 64 w 96"/>
                  <a:gd name="T59" fmla="*/ 36 h 128"/>
                  <a:gd name="T60" fmla="*/ 64 w 96"/>
                  <a:gd name="T61" fmla="*/ 36 h 128"/>
                  <a:gd name="T62" fmla="*/ 64 w 96"/>
                  <a:gd name="T63" fmla="*/ 52 h 128"/>
                  <a:gd name="T64" fmla="*/ 32 w 96"/>
                  <a:gd name="T65" fmla="*/ 52 h 128"/>
                  <a:gd name="T66" fmla="*/ 32 w 96"/>
                  <a:gd name="T67" fmla="*/ 36 h 128"/>
                  <a:gd name="T68" fmla="*/ 32 w 96"/>
                  <a:gd name="T69" fmla="*/ 36 h 128"/>
                  <a:gd name="T70" fmla="*/ 48 w 96"/>
                  <a:gd name="T71" fmla="*/ 20 h 128"/>
                  <a:gd name="T72" fmla="*/ 64 w 96"/>
                  <a:gd name="T73" fmla="*/ 36 h 128"/>
                  <a:gd name="T74" fmla="*/ 88 w 96"/>
                  <a:gd name="T75" fmla="*/ 76 h 128"/>
                  <a:gd name="T76" fmla="*/ 88 w 96"/>
                  <a:gd name="T77" fmla="*/ 80 h 128"/>
                  <a:gd name="T78" fmla="*/ 88 w 96"/>
                  <a:gd name="T79" fmla="*/ 88 h 128"/>
                  <a:gd name="T80" fmla="*/ 88 w 96"/>
                  <a:gd name="T81" fmla="*/ 92 h 128"/>
                  <a:gd name="T82" fmla="*/ 60 w 96"/>
                  <a:gd name="T83" fmla="*/ 120 h 128"/>
                  <a:gd name="T84" fmla="*/ 36 w 96"/>
                  <a:gd name="T85" fmla="*/ 120 h 128"/>
                  <a:gd name="T86" fmla="*/ 8 w 96"/>
                  <a:gd name="T87" fmla="*/ 92 h 128"/>
                  <a:gd name="T88" fmla="*/ 8 w 96"/>
                  <a:gd name="T89" fmla="*/ 88 h 128"/>
                  <a:gd name="T90" fmla="*/ 8 w 96"/>
                  <a:gd name="T91" fmla="*/ 80 h 128"/>
                  <a:gd name="T92" fmla="*/ 8 w 96"/>
                  <a:gd name="T93" fmla="*/ 76 h 128"/>
                  <a:gd name="T94" fmla="*/ 8 w 96"/>
                  <a:gd name="T95" fmla="*/ 64 h 128"/>
                  <a:gd name="T96" fmla="*/ 12 w 96"/>
                  <a:gd name="T97" fmla="*/ 60 h 128"/>
                  <a:gd name="T98" fmla="*/ 20 w 96"/>
                  <a:gd name="T99" fmla="*/ 60 h 128"/>
                  <a:gd name="T100" fmla="*/ 76 w 96"/>
                  <a:gd name="T101" fmla="*/ 60 h 128"/>
                  <a:gd name="T102" fmla="*/ 84 w 96"/>
                  <a:gd name="T103" fmla="*/ 60 h 128"/>
                  <a:gd name="T104" fmla="*/ 88 w 96"/>
                  <a:gd name="T105" fmla="*/ 64 h 128"/>
                  <a:gd name="T106" fmla="*/ 88 w 96"/>
                  <a:gd name="T107" fmla="*/ 7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6" h="128">
                    <a:moveTo>
                      <a:pt x="84" y="52"/>
                    </a:move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16"/>
                      <a:pt x="68" y="0"/>
                      <a:pt x="48" y="0"/>
                    </a:cubicBezTo>
                    <a:cubicBezTo>
                      <a:pt x="28" y="0"/>
                      <a:pt x="12" y="16"/>
                      <a:pt x="12" y="36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5" y="52"/>
                      <a:pt x="0" y="57"/>
                      <a:pt x="0" y="6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2"/>
                      <a:pt x="16" y="128"/>
                      <a:pt x="36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80" y="128"/>
                      <a:pt x="96" y="112"/>
                      <a:pt x="96" y="92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57"/>
                      <a:pt x="91" y="52"/>
                      <a:pt x="84" y="52"/>
                    </a:cubicBezTo>
                    <a:close/>
                    <a:moveTo>
                      <a:pt x="20" y="36"/>
                    </a:moveTo>
                    <a:cubicBezTo>
                      <a:pt x="20" y="21"/>
                      <a:pt x="33" y="8"/>
                      <a:pt x="48" y="8"/>
                    </a:cubicBezTo>
                    <a:cubicBezTo>
                      <a:pt x="63" y="8"/>
                      <a:pt x="76" y="21"/>
                      <a:pt x="76" y="36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25"/>
                      <a:pt x="59" y="16"/>
                      <a:pt x="48" y="16"/>
                    </a:cubicBezTo>
                    <a:cubicBezTo>
                      <a:pt x="37" y="16"/>
                      <a:pt x="28" y="25"/>
                      <a:pt x="28" y="36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0" y="52"/>
                      <a:pt x="20" y="52"/>
                      <a:pt x="20" y="52"/>
                    </a:cubicBezTo>
                    <a:lnTo>
                      <a:pt x="20" y="36"/>
                    </a:lnTo>
                    <a:close/>
                    <a:moveTo>
                      <a:pt x="64" y="36"/>
                    </a:move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27"/>
                      <a:pt x="39" y="20"/>
                      <a:pt x="48" y="20"/>
                    </a:cubicBezTo>
                    <a:cubicBezTo>
                      <a:pt x="57" y="20"/>
                      <a:pt x="64" y="27"/>
                      <a:pt x="64" y="36"/>
                    </a:cubicBezTo>
                    <a:close/>
                    <a:moveTo>
                      <a:pt x="88" y="76"/>
                    </a:move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107"/>
                      <a:pt x="75" y="120"/>
                      <a:pt x="60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21" y="120"/>
                      <a:pt x="8" y="107"/>
                      <a:pt x="8" y="9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2"/>
                      <a:pt x="10" y="60"/>
                      <a:pt x="12" y="60"/>
                    </a:cubicBezTo>
                    <a:cubicBezTo>
                      <a:pt x="15" y="60"/>
                      <a:pt x="17" y="60"/>
                      <a:pt x="20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9" y="60"/>
                      <a:pt x="81" y="60"/>
                      <a:pt x="84" y="60"/>
                    </a:cubicBezTo>
                    <a:cubicBezTo>
                      <a:pt x="86" y="60"/>
                      <a:pt x="88" y="62"/>
                      <a:pt x="88" y="64"/>
                    </a:cubicBezTo>
                    <a:lnTo>
                      <a:pt x="88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67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2611567" y="2181195"/>
                <a:ext cx="50168" cy="75252"/>
              </a:xfrm>
              <a:custGeom>
                <a:avLst/>
                <a:gdLst>
                  <a:gd name="T0" fmla="*/ 8 w 16"/>
                  <a:gd name="T1" fmla="*/ 0 h 24"/>
                  <a:gd name="T2" fmla="*/ 0 w 16"/>
                  <a:gd name="T3" fmla="*/ 8 h 24"/>
                  <a:gd name="T4" fmla="*/ 3 w 16"/>
                  <a:gd name="T5" fmla="*/ 19 h 24"/>
                  <a:gd name="T6" fmla="*/ 8 w 16"/>
                  <a:gd name="T7" fmla="*/ 24 h 24"/>
                  <a:gd name="T8" fmla="*/ 13 w 16"/>
                  <a:gd name="T9" fmla="*/ 19 h 24"/>
                  <a:gd name="T10" fmla="*/ 16 w 16"/>
                  <a:gd name="T11" fmla="*/ 8 h 24"/>
                  <a:gd name="T12" fmla="*/ 8 w 1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0"/>
                      <a:pt x="1" y="15"/>
                      <a:pt x="3" y="19"/>
                    </a:cubicBezTo>
                    <a:cubicBezTo>
                      <a:pt x="4" y="22"/>
                      <a:pt x="5" y="24"/>
                      <a:pt x="8" y="24"/>
                    </a:cubicBezTo>
                    <a:cubicBezTo>
                      <a:pt x="11" y="24"/>
                      <a:pt x="12" y="22"/>
                      <a:pt x="13" y="19"/>
                    </a:cubicBezTo>
                    <a:cubicBezTo>
                      <a:pt x="15" y="15"/>
                      <a:pt x="16" y="10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67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任意多边形: 形状 31"/>
            <p:cNvSpPr/>
            <p:nvPr/>
          </p:nvSpPr>
          <p:spPr bwMode="auto">
            <a:xfrm>
              <a:off x="2341909" y="2359144"/>
              <a:ext cx="400024" cy="299688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83762" y="4203540"/>
              <a:ext cx="1891721" cy="614443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322893" y="2836673"/>
              <a:ext cx="1891721" cy="60989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313349" y="4203541"/>
              <a:ext cx="1891721" cy="614443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002693" y="2836674"/>
              <a:ext cx="1891721" cy="60989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993147" y="4203541"/>
              <a:ext cx="1891721" cy="614443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8" name="组合 1"/>
          <p:cNvGrpSpPr/>
          <p:nvPr/>
        </p:nvGrpSpPr>
        <p:grpSpPr>
          <a:xfrm>
            <a:off x="769861" y="1450397"/>
            <a:ext cx="11330111" cy="4990145"/>
            <a:chOff x="547236" y="1031450"/>
            <a:chExt cx="8057410" cy="3548742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7411981" y="2504270"/>
              <a:ext cx="1318507" cy="603098"/>
            </a:xfrm>
            <a:prstGeom prst="triangle">
              <a:avLst/>
            </a:pr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474838" y="2585274"/>
              <a:ext cx="964334" cy="441096"/>
            </a:xfrm>
            <a:prstGeom prst="triangle">
              <a:avLst/>
            </a:pr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6218216" y="1558222"/>
              <a:ext cx="1036479" cy="2442392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4503904" y="2585274"/>
              <a:ext cx="964334" cy="441096"/>
            </a:xfrm>
            <a:prstGeom prst="triangle">
              <a:avLst/>
            </a:pr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247283" y="1558220"/>
              <a:ext cx="1036479" cy="2442392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609069" y="2558871"/>
              <a:ext cx="964334" cy="441096"/>
            </a:xfrm>
            <a:prstGeom prst="triangle">
              <a:avLst/>
            </a:pr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2352449" y="1584624"/>
              <a:ext cx="1036479" cy="2442392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547236" y="1031450"/>
              <a:ext cx="8057410" cy="3548742"/>
            </a:xfrm>
            <a:custGeom>
              <a:avLst/>
              <a:gdLst>
                <a:gd name="T0" fmla="*/ 7710 w 8561"/>
                <a:gd name="T1" fmla="*/ 987 h 3943"/>
                <a:gd name="T2" fmla="*/ 6859 w 8561"/>
                <a:gd name="T3" fmla="*/ 0 h 3943"/>
                <a:gd name="T4" fmla="*/ 6859 w 8561"/>
                <a:gd name="T5" fmla="*/ 71 h 3943"/>
                <a:gd name="T6" fmla="*/ 7303 w 8561"/>
                <a:gd name="T7" fmla="*/ 724 h 3943"/>
                <a:gd name="T8" fmla="*/ 8112 w 8561"/>
                <a:gd name="T9" fmla="*/ 1908 h 3943"/>
                <a:gd name="T10" fmla="*/ 1033 w 8561"/>
                <a:gd name="T11" fmla="*/ 1908 h 3943"/>
                <a:gd name="T12" fmla="*/ 572 w 8561"/>
                <a:gd name="T13" fmla="*/ 1640 h 3943"/>
                <a:gd name="T14" fmla="*/ 0 w 8561"/>
                <a:gd name="T15" fmla="*/ 1311 h 3943"/>
                <a:gd name="T16" fmla="*/ 0 w 8561"/>
                <a:gd name="T17" fmla="*/ 1972 h 3943"/>
                <a:gd name="T18" fmla="*/ 0 w 8561"/>
                <a:gd name="T19" fmla="*/ 2632 h 3943"/>
                <a:gd name="T20" fmla="*/ 572 w 8561"/>
                <a:gd name="T21" fmla="*/ 2303 h 3943"/>
                <a:gd name="T22" fmla="*/ 1033 w 8561"/>
                <a:gd name="T23" fmla="*/ 2036 h 3943"/>
                <a:gd name="T24" fmla="*/ 8112 w 8561"/>
                <a:gd name="T25" fmla="*/ 2036 h 3943"/>
                <a:gd name="T26" fmla="*/ 7303 w 8561"/>
                <a:gd name="T27" fmla="*/ 3219 h 3943"/>
                <a:gd name="T28" fmla="*/ 6859 w 8561"/>
                <a:gd name="T29" fmla="*/ 3872 h 3943"/>
                <a:gd name="T30" fmla="*/ 6859 w 8561"/>
                <a:gd name="T31" fmla="*/ 3943 h 3943"/>
                <a:gd name="T32" fmla="*/ 7710 w 8561"/>
                <a:gd name="T33" fmla="*/ 2956 h 3943"/>
                <a:gd name="T34" fmla="*/ 8561 w 8561"/>
                <a:gd name="T35" fmla="*/ 1972 h 3943"/>
                <a:gd name="T36" fmla="*/ 7710 w 8561"/>
                <a:gd name="T37" fmla="*/ 987 h 3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61" h="3943">
                  <a:moveTo>
                    <a:pt x="7710" y="987"/>
                  </a:moveTo>
                  <a:lnTo>
                    <a:pt x="6859" y="0"/>
                  </a:lnTo>
                  <a:lnTo>
                    <a:pt x="6859" y="71"/>
                  </a:lnTo>
                  <a:lnTo>
                    <a:pt x="7303" y="724"/>
                  </a:lnTo>
                  <a:lnTo>
                    <a:pt x="8112" y="1908"/>
                  </a:lnTo>
                  <a:lnTo>
                    <a:pt x="1033" y="1908"/>
                  </a:lnTo>
                  <a:lnTo>
                    <a:pt x="572" y="1640"/>
                  </a:lnTo>
                  <a:lnTo>
                    <a:pt x="0" y="1311"/>
                  </a:lnTo>
                  <a:lnTo>
                    <a:pt x="0" y="1972"/>
                  </a:lnTo>
                  <a:lnTo>
                    <a:pt x="0" y="2632"/>
                  </a:lnTo>
                  <a:lnTo>
                    <a:pt x="572" y="2303"/>
                  </a:lnTo>
                  <a:lnTo>
                    <a:pt x="1033" y="2036"/>
                  </a:lnTo>
                  <a:lnTo>
                    <a:pt x="8112" y="2036"/>
                  </a:lnTo>
                  <a:lnTo>
                    <a:pt x="7303" y="3219"/>
                  </a:lnTo>
                  <a:lnTo>
                    <a:pt x="6859" y="3872"/>
                  </a:lnTo>
                  <a:lnTo>
                    <a:pt x="6859" y="3943"/>
                  </a:lnTo>
                  <a:lnTo>
                    <a:pt x="7710" y="2956"/>
                  </a:lnTo>
                  <a:lnTo>
                    <a:pt x="8561" y="1972"/>
                  </a:lnTo>
                  <a:lnTo>
                    <a:pt x="7710" y="987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67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btitle 21"/>
          <p:cNvSpPr txBox="1"/>
          <p:nvPr/>
        </p:nvSpPr>
        <p:spPr>
          <a:xfrm>
            <a:off x="923888" y="5366900"/>
            <a:ext cx="17603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"/>
          <p:cNvSpPr>
            <a:spLocks noChangeArrowheads="1"/>
          </p:cNvSpPr>
          <p:nvPr/>
        </p:nvSpPr>
        <p:spPr bwMode="auto">
          <a:xfrm>
            <a:off x="2316211" y="1368202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2"/>
          <p:cNvSpPr>
            <a:spLocks noChangeArrowheads="1"/>
          </p:cNvSpPr>
          <p:nvPr/>
        </p:nvSpPr>
        <p:spPr bwMode="auto">
          <a:xfrm>
            <a:off x="2784400" y="179296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1"/>
          <p:cNvSpPr>
            <a:spLocks noChangeArrowheads="1"/>
          </p:cNvSpPr>
          <p:nvPr/>
        </p:nvSpPr>
        <p:spPr bwMode="auto">
          <a:xfrm>
            <a:off x="3705749" y="2162441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2"/>
          <p:cNvSpPr>
            <a:spLocks noChangeArrowheads="1"/>
          </p:cNvSpPr>
          <p:nvPr/>
        </p:nvSpPr>
        <p:spPr bwMode="auto">
          <a:xfrm>
            <a:off x="4173938" y="258720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1"/>
          <p:cNvSpPr>
            <a:spLocks noChangeArrowheads="1"/>
          </p:cNvSpPr>
          <p:nvPr/>
        </p:nvSpPr>
        <p:spPr bwMode="auto">
          <a:xfrm>
            <a:off x="5116180" y="1368202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2"/>
          <p:cNvSpPr>
            <a:spLocks noChangeArrowheads="1"/>
          </p:cNvSpPr>
          <p:nvPr/>
        </p:nvSpPr>
        <p:spPr bwMode="auto">
          <a:xfrm>
            <a:off x="5584367" y="179296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"/>
          <p:cNvSpPr>
            <a:spLocks noChangeArrowheads="1"/>
          </p:cNvSpPr>
          <p:nvPr/>
        </p:nvSpPr>
        <p:spPr bwMode="auto">
          <a:xfrm>
            <a:off x="6526612" y="2162441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2"/>
          <p:cNvSpPr>
            <a:spLocks noChangeArrowheads="1"/>
          </p:cNvSpPr>
          <p:nvPr/>
        </p:nvSpPr>
        <p:spPr bwMode="auto">
          <a:xfrm>
            <a:off x="6994800" y="258720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7962266" y="1368202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8430456" y="179296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1"/>
          <p:cNvSpPr>
            <a:spLocks noChangeArrowheads="1"/>
          </p:cNvSpPr>
          <p:nvPr/>
        </p:nvSpPr>
        <p:spPr bwMode="auto">
          <a:xfrm>
            <a:off x="9401124" y="2114967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2"/>
          <p:cNvSpPr>
            <a:spLocks noChangeArrowheads="1"/>
          </p:cNvSpPr>
          <p:nvPr/>
        </p:nvSpPr>
        <p:spPr bwMode="auto">
          <a:xfrm>
            <a:off x="9869312" y="2539732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3"/>
          <p:cNvSpPr>
            <a:spLocks noChangeArrowheads="1"/>
          </p:cNvSpPr>
          <p:nvPr/>
        </p:nvSpPr>
        <p:spPr bwMode="auto">
          <a:xfrm>
            <a:off x="2675500" y="462550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3"/>
          <p:cNvSpPr>
            <a:spLocks noChangeArrowheads="1"/>
          </p:cNvSpPr>
          <p:nvPr/>
        </p:nvSpPr>
        <p:spPr bwMode="auto">
          <a:xfrm>
            <a:off x="4065042" y="462550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3"/>
          <p:cNvSpPr>
            <a:spLocks noChangeArrowheads="1"/>
          </p:cNvSpPr>
          <p:nvPr/>
        </p:nvSpPr>
        <p:spPr bwMode="auto">
          <a:xfrm>
            <a:off x="5457503" y="462550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3"/>
          <p:cNvSpPr>
            <a:spLocks noChangeArrowheads="1"/>
          </p:cNvSpPr>
          <p:nvPr/>
        </p:nvSpPr>
        <p:spPr bwMode="auto">
          <a:xfrm>
            <a:off x="8316666" y="463595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836637" y="3045877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890688" y="3157138"/>
            <a:ext cx="0" cy="146836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41681" y="3038604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686303" y="3149869"/>
            <a:ext cx="0" cy="1475636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482391" y="3031340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536445" y="3142597"/>
            <a:ext cx="0" cy="148303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226467" y="3795894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280519" y="3907150"/>
            <a:ext cx="0" cy="728805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042252" y="3799076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7096306" y="3910335"/>
            <a:ext cx="0" cy="71517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9913307" y="3803857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967359" y="3915114"/>
            <a:ext cx="0" cy="71038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9747381" y="4625630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3"/>
          <p:cNvSpPr>
            <a:spLocks noChangeArrowheads="1"/>
          </p:cNvSpPr>
          <p:nvPr/>
        </p:nvSpPr>
        <p:spPr bwMode="auto">
          <a:xfrm>
            <a:off x="6874889" y="462550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Subtitle 21"/>
          <p:cNvSpPr txBox="1"/>
          <p:nvPr/>
        </p:nvSpPr>
        <p:spPr>
          <a:xfrm>
            <a:off x="2767340" y="5365590"/>
            <a:ext cx="17603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Subtitle 21"/>
          <p:cNvSpPr txBox="1"/>
          <p:nvPr/>
        </p:nvSpPr>
        <p:spPr>
          <a:xfrm>
            <a:off x="4610792" y="5372266"/>
            <a:ext cx="17603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Subtitle 21"/>
          <p:cNvSpPr txBox="1"/>
          <p:nvPr/>
        </p:nvSpPr>
        <p:spPr>
          <a:xfrm>
            <a:off x="6454244" y="5371406"/>
            <a:ext cx="17603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Subtitle 21"/>
          <p:cNvSpPr txBox="1"/>
          <p:nvPr/>
        </p:nvSpPr>
        <p:spPr>
          <a:xfrm>
            <a:off x="8297696" y="5365590"/>
            <a:ext cx="17603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Subtitle 21"/>
          <p:cNvSpPr txBox="1"/>
          <p:nvPr/>
        </p:nvSpPr>
        <p:spPr>
          <a:xfrm>
            <a:off x="10141148" y="5372266"/>
            <a:ext cx="17603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987" b="-159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MH_Other_1"/>
          <p:cNvSpPr/>
          <p:nvPr>
            <p:custDataLst>
              <p:tags r:id="rId2"/>
            </p:custDataLst>
          </p:nvPr>
        </p:nvSpPr>
        <p:spPr>
          <a:xfrm>
            <a:off x="6285359" y="1960141"/>
            <a:ext cx="1254718" cy="125472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375" dirty="0" smtClean="0">
                <a:solidFill>
                  <a:srgbClr val="FFFFFF"/>
                </a:solidFill>
              </a:rPr>
              <a:t>02</a:t>
            </a:r>
            <a:endParaRPr lang="zh-CN" altLang="en-US" sz="3375" dirty="0">
              <a:solidFill>
                <a:srgbClr val="FFFFFF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878370" y="2085919"/>
            <a:ext cx="3292363" cy="458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添加标题文字</a:t>
            </a:r>
            <a:endParaRPr lang="zh-CN" altLang="en-US" sz="267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5" name="TextBox 11"/>
          <p:cNvSpPr txBox="1"/>
          <p:nvPr/>
        </p:nvSpPr>
        <p:spPr>
          <a:xfrm>
            <a:off x="7768928" y="2617269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24"/>
          <p:cNvSpPr txBox="1"/>
          <p:nvPr/>
        </p:nvSpPr>
        <p:spPr>
          <a:xfrm>
            <a:off x="9252497" y="2617269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11"/>
          <p:cNvSpPr txBox="1"/>
          <p:nvPr/>
        </p:nvSpPr>
        <p:spPr>
          <a:xfrm>
            <a:off x="7768928" y="2893216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11"/>
          <p:cNvSpPr txBox="1"/>
          <p:nvPr/>
        </p:nvSpPr>
        <p:spPr>
          <a:xfrm>
            <a:off x="9252497" y="2893216"/>
            <a:ext cx="1854902" cy="231431"/>
          </a:xfrm>
          <a:prstGeom prst="rect">
            <a:avLst/>
          </a:prstGeom>
          <a:noFill/>
        </p:spPr>
        <p:txBody>
          <a:bodyPr wrap="square" lIns="68538" tIns="34269" rIns="68538" bIns="34269" rtlCol="0">
            <a:spAutoFit/>
          </a:bodyPr>
          <a:lstStyle/>
          <a:p>
            <a:pPr marL="128270" lvl="1" indent="-128270">
              <a:buFont typeface="Arial" panose="020B0604020202020204" pitchFamily="34" charset="0"/>
              <a:buChar char="•"/>
            </a:pPr>
            <a:r>
              <a:rPr lang="zh-CN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05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4" grpId="0"/>
      <p:bldP spid="105" grpId="0"/>
      <p:bldP spid="106" grpId="0"/>
      <p:bldP spid="10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7417990" y="1348124"/>
            <a:ext cx="0" cy="650122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53" y="1348086"/>
            <a:ext cx="7280868" cy="364847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862" b="-248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矩形 4"/>
          <p:cNvSpPr/>
          <p:nvPr/>
        </p:nvSpPr>
        <p:spPr>
          <a:xfrm>
            <a:off x="7602672" y="3265407"/>
            <a:ext cx="2475843" cy="173181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62" r="-24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8"/>
          <p:cNvSpPr/>
          <p:nvPr/>
        </p:nvSpPr>
        <p:spPr>
          <a:xfrm>
            <a:off x="10191023" y="3265407"/>
            <a:ext cx="2475843" cy="17318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72" b="-13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7602672" y="1802805"/>
            <a:ext cx="3391309" cy="100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55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</a:t>
            </a:r>
            <a:endParaRPr lang="zh-CN" altLang="en-US" sz="2955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955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设计案例名称</a:t>
            </a:r>
            <a:endParaRPr lang="zh-CN" altLang="en-US" sz="2955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072" y="5196793"/>
            <a:ext cx="1848344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53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53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55073" y="5706427"/>
            <a:ext cx="6685513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3295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01531" y="584390"/>
            <a:ext cx="48217" cy="1556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514523" y="924511"/>
            <a:ext cx="2152544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53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en-US" altLang="zh-CN" sz="25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5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9" grpId="0" bldLvl="0" animBg="1"/>
      <p:bldP spid="10" grpId="0"/>
      <p:bldP spid="13" grpId="0"/>
      <p:bldP spid="17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ISPRING_ULTRA_SCORM_COURSE_ID" val="0C281DE6-169F-4BF4-9473-D6367F2DD666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0u1h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0u1hJuOc88l4AAABjAAAAHAAAAHVuaXZlcnNhbC9sb2NhbF9zZXR0aW5ncy54bWwNyr0OQEAMAODdUzTd/W0Gx2a04AEaGpH0WnFHeHu3fcPX9q8XePgKh6nDuqgQWFfbDt0dLvOQNwghkm4kpuxQDaHvslZsJZk4xhQDnEIfXzP7hMgj+TSHWwTLLvs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S7WEm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Cuu1hJ6GRO6OgvAADpWwAAFwAAAHVuaXZlcnNhbC91bml2ZXJzYWwucG5n7XwLVFNX2qgd+9t2BkudmY5EHmlLW2tpwRCUV0jq0EKtD1REtAKpjRitQoSAEMjD1inYGoj4CsgjpagU0KRoJQTysLUmQEKCWoyakKghOTwMMTmGcPK8CdqROnbd+9/7z733X0vXcoXss79vf+9Hzt77qzWrk+f+ccEfZ82aNXf5h++vmzXrP+JmzZqd9/wc78jPtXM2ej+eIa5L/vsstjxo1PvlWfyyVctmzWpn/Mm55T+831/Y/eEm4qxZL170/X9GQvhu66xZm6nL31+2vjjLOERgnMGTtJSs1Kz3st57veGHdV+3olucp1vrkt99bdmqFV+9si5w4by0Bc3zXnn16psftHz1/j/uHPso6vPW/T9seP+jnfta937z15Wpgc+HF0w4ou9ejaVA1ePVm0oVo+fZEPkkY1Jmj965zRR72d2+zRGcnopxmxmcLJrL2gZ33ytXUu/tg8/y/av7sn3ztouyY7E28UBNWFv87OnBpl3Hm8YbwWSMfS0p0Teyl3gsBywZcdI8Js/R6GnIzmdvxGhvJ197xvd4xbEKMJgGMWmbsl7wPdz9wtk8YVPXH3x/3zoUEKdY4/4LRLufTFufJTFDrud88PGJACyyIGEX1eNDMTHxlV893D5Qrhm+ynL/0GhAnA7ock8xPFPvCq1nCEe5CV90k6nYqZ/mswmeoxzySb5beGbKpbCNLkSbv7J0ZVCvFtajJg67u/Q8GSC9+wsQO4zQsLV4HwW9Ja8lAimuX1IyXT9FOH8K1F1UuNSKzATrL6nKVtU5wqUBq8J9A9MdcgI5olcyaE6dkimYunNAb9S+CHeNJLOuP39UYVzKsJ7nUIz2jmR4HJgQqDJHmwBLqqiIqF3oUgONIJ5qwLNZqmJPXrncUSz0LnxBpftqbr2q/ZV9vQr3XUUWYzuov7/BO/JqRChefAk6y72aI+lVdRpx+qUwStv4hk1LCgwOYvxfDS7Em3Km9hrFvxw3fJod/2XjX7zoKnWaMnnPwcikr/waMK6rGApF1VMdmcsct7g7c0OwaEsVg59HGj7apOviY2hq89scfv2y4X1w5y1rjiWPeCMgT5ytEzajuQ7Lnrn1JAwTMJo/UmjtZ7RdwncuFoZLVYlsuK2/UNcBLeHQg5T6nUu1BP5nUbbe7+OyVsVho7V4lEIguYFWZqBr4QsJHrfJ4w5kHGZ4RB6bhyoFmCoDWpeHu/QS/7MRme3anoEgbTSohxoW0NwgJVIosQQRu8kshkTK0fEAWxgXLkrhGYvrArQrBnXDlo9yo9HudzivcULic0vLZIwqYJ0r1mdCcqXAOVKyNaqnByE+Sf8SXLyU8Q0v1+8vumQ8Ej0sJJWqw5X9s/WdmZpKczu4Z05Vngq1Gr1HA1e8Cif4HW9GcfNUju+9JIk+qOH0HzQTyGzcfemHR8ctPPw96SvV4+BONlypNzqPj7vHaS6O0gQY1TTql1vZgQwkOilcWkhC83LVe1BUjbBfRwficpG18DACQOwH+13ILAMO6FJvC+nNz8yNR5symIxotsi/rUxOpkOlUSKDojRcYUvxCheiBtikyhhbsHcpvyYdVCnpVy6yBTISNHAGUggHS9ckyFe1NiIZCTQCgBDjAB3Q3o18nYGQ77teKfCZE1T6bSJe/Dn9+ar0tRW3d9JDYX8ty1NlsD5/temnAHgZ/S+8IfImjWL/ca4EVzme70BsHzaLja/ZVOgNE6VjxO4UL1Vn/L7SHa2GgYbLiMRP2IrdUVuDFoR+MsFq3OFs8OehmQqbVFfpuZUSgvMyLC/GEIBJLqkO4m0wSI5rKxVkA5JAZ/LIqGZ+AqMNMecadHZhjn6gxqQy/7HPeRzj4JHjLRXLIvO1GUs1ctuAVykKnMGBd587aLqUgQ4JFceu9bJp4Xck4sMDQ4GDa5cwKCrkVvpJnmtSsdgXO2AT+mQlcruMo1mQmDTnqzMZrGU76KG4t3qvL/ZnJmrgNhVVDU3y+slao+NiiyLHEZNypbWRGOLo6AgdDvgL8cY7oVvYiveOIyIZ8XN6MhpUw2lVKkf2Lzep9B4XwJUQZcYJS8xmEJeDsakxlj3hcMYSUcLwWShWU340ET/nJ7PgOBa0yvQ6Bc19Gv/XIG0oFNKn4uWSTXQJnc+S1GBfCOaZpjBzt/FWWWOieykdWglvl8O6gBtoGLdQ2QoV1KkTksJJE7x3FIXxDT4bBowad4Xcb47u6HpYSn4t6RWZSofWKfNuFJ9M37oxyPYVytC5y5EHrMXF7996+obwbJgSL4vR8ypUmnJiUJwkLA5QDe889DmS83MQ46jU4qiXKFQwjCQgbhjNmwhPBDLh+J3U00aAenWgRqJ119aRPgAmp3UT69XDMrGAz5JKXooR2REWq9woMYpVF4vVPba+qbh0LQ0iHhpvk/B6Jx1xlusqracOw7vbgf+wQVLMJmXxVjV4yBhfHOUPqQZqLr/CZKR/kP1+zXPlpKmebxYzXtENfqJDiPdXPfMaNxgexkAkMfKGViXiQ0KVwB6dC3G3zqIWO2y3g8rlfhk8xZQ9Wy0Li0Y6s1+SFeq0N4O4/Tn5DnU4t7cQWmLSbhsJ4vgl6PM6DIoianzugrjQJsMUsg6oai9STwpPh8SBQAJNLtnr5WagZtxgquDXOwzjDSq9MS9zF7wItVp4CrRhqf0OqCSdQTz82YgaPVmMUSAYLEmIqFmnqwRiGghom5ksxtFBX+bp9EvZOiKbWpxUtkm8jx5Milcy4H+qIKFkhbCXxYXg94eqFs3+uTPX7286qq5LjYETMlgSFiEQ9qFYNzypi2XZ1RPSrxvDsLWIBRssJAJ2Wayb0uf3Je4f3gDqpYnOydkaEMTExwTBufYA0HQjYLFkbwlTcuM4RmsEGhwMoFYKSPocsGiJxIiWH/7+jo3mbui3bdTAQ7HhcO1sUqkTUthuTjXIQWkhrifIIOkfqLZJ1vBtLi6lrna9Vpl3FSfRwCIxWtRk56pcDMZXoOx2N/QM9B4+/+nIHfKTE658gFTml+lfq6X5Mng3sqDh1UTlRYPNVxjcmvCr9+XuC5eQBdNJfL5iYDqxZ6ASF04nePPvTeAXOUdZ7tGXp5++8Z8G/09OuJAfIbh/ZTCMw8+33tzJyVy+Tv5F3Quxga1I3dIHE9Zh7VeYbOrURTj6ePTro5y+GweR38bFx5Wt9j79pEU0dUBUHLXjwyubpbC19cHB09i/P/J6YRo+WTK95DtvLM8cvHEZMU3HiuXr0gv3FDxEfeiXtKcg/3+AjEaWWAfTOQ00N9Rm4wMJSo2VXZQpAOtNqDDSah2k5xlixwMeAZ8EI/bdvpqCyaw8ALyjuHGdRG8914Qbedb77NgVyCZDKo4k3nmjh6jUpz9aXS4iOhFWVR8Rc3J+VvHty5vjymdCpc/dzxxmZw+j9NQu0cwH3OAXI/ozF4QCmaZmx5l/Gt+iehq4PUZKu+G8NB9LLmjjcphYKmTnrVcgclWofI0XjWcmmmgG7RyxraQyr7YjFMgxNS+ZyQ4hftaLwAZrUFPbglgCEXOmbeYyg88H+J7hOLVJ8gFo/UyOPnuWPo0ztTQUP0JulVdWTteaGz8CsEv+IOalJUi+G/s9oHbj0t8Dqu429sDiWL8RT8XevNw0BSKpCBabCKQ+0nCcp3XeYvmZsdikrvHfA1r9ezDoF+tTZpiBsy3pQgy3FZiKKUDPFA9nwTM6dWuDTvdkThj/KeQBChS4kkRKfjITcdl3f3niIoiu8estYMuTFDMRjmuWN4/dHQmI8wbnvScL3Gmhn9RtHiTSc7jB8YVPYgW3fmjb7yyUlzr0ewtxBO2pTyZbuer3SFCtr6j/rVa4wbPKARbNffldjdvrCF9aYsU5qsrHJnnNlTkS3v841v6m22907cQ9Tnozi2p/V3f7ZI/XueiPYbKpiYqjoU9wx3QsxTrW0tzwdvnPxGNAHcCWch4xnZkE89N63DbmvjuxfcQl+SEzyHi9ZYZ/LB+bYcGHuh6tfOgE+78bSAJPCPUTsnzdK8H80nRMxCidHy9hp3AF9TMVcX+4ZIIHsDWQvEh4KTUlodBqkUZgugZJRwHn633vQewiwfgY5FVyQW+tVEJSlGqIrj3CN6Mrango5Th/BmEpbESBPHuW7AJz3r2g0kNNd5AKFNF63xtcS0z92Xcpt7+cz9ZqSj9obgRRbTPBPhtZyXKoAXaEoi0O1BlhzvxNuZisG9VY0H1QVRH5R28z2WX8MAbLTF8vVzIkC5SArtJCbVB2rrpZGgLFQEHiQlV+ZghBmNKHkyeaJvMASRC2bS2aSV6tsyOOVRoU74qVqSkdM5nuG/D23zAgn5TU2dMWGMq5L/s+es5PeBZl0o4QW3Hfy9pe99kMFhudFRzHlj5fbSNmTrC4RNXakGhLMW8VG44DioXQkn1bbChLO0il1mPEGQ07J+KZ6SUGRDIUgDsoI8JsMDhSybDkia2kuoxoKgqt2ImSZGDQHnJIydkZvrwwXdyBCJJHCivgo/ILTJWMs122O4YNrzCH6ydxu1byUIzDUst1cH+1pN8oORjToHiL2y8J1NvX2lD5FLFYEDlmQDeZgwBvrUwF7x2P/LQSiBJuAK0kp3oho9uVsa5hfDIygTojhvUerXr3YkZZx6ZweKI+wGQQU/K7X92HC18BLdFlZQ1VNxIcG2FOg8PQAS3R2xFvn/I2bdH9Cv1SBQ41sapiC5HfGqkochfvQDUj+nIDmXqc3ghBw8RgG6chxWod1M1w0IYMXLWqbcEdCzVrUax/SVXV7qg5F9VLOdUyHV1yUxORn9ln1RmPjBtu51HDh8DO/oEaAzxNQTEoQiuAqAZPR94m9LXiD0Y3JK1LBGaY/5XDYU2bo8+mJWaI+caAariy0q9EhYiYjc0ais2aF+vZWNzHoDHS1xvsqhfrSxWhQ3tGZJIQzpiMoxIT+9owXAWNvHqRItuNmDriGI4dVtJbVPCTnIkmCWemJ60OjiOKIIkAHEfNMXSZ/9h7BL4Qvg8nlvBZqpN+FJ6rmIaSv2XzrgFLkuwtvgp+yA2OuzpVZYNIDINEtgYGTVU59PYjNpBsQCBnm4rdJHoGJiQsdNR5/vLh3zhtZKQ89NM08cWxpTAg8t4H4m7o6FFeStbJGDarnE//HOYRF/KGAt5ORV9zUkOKQuDI1wxLdWm1Xt5stVptGIMpGRLejOpX7HA4udiL6lw6q2o8n7UWvboBz5YCWXPbSpz/rcPaU5D/yyBj55VZpVHZj/VFv6yIEBRYm+CukcsnXl1OS5OX1c37Z2yRUiApVmh320Se7TcPnmgbR76KTyzcpi6bxjirs3h6mVm37sDipn80PoCfJmhWeMN/0YTizWR9GJZnnygSlU53g1drS11WpXbq5vD4fYxb4nlLVFlkhhQ091gRzVbEQd9v9M909XGcfYPdWtfExT4gepgoB7Ioq2JefMBvRln8kADuvPVcurfNXActMZK9fWT4cz+W3xGYKCar8hv7zd1+DztJDsW4k7Etvv7KIhw+68dNFTT/tVlDmygVneSHE/wKS/gWnNHXj/ZxTNcIbgPh2D5t4mRLCqXV+XHejYcVWUmkXuJp45jufjk/661yYXk4RpxFEXTuepTgnfoIJlZ3e8TzY6PE7AQVTCwynPnPrOosbR5UxliwMM4cNPU1zBUsZagz45/AWaXG85adQf4u0VlqINZ5Z76UE8zs/TUdqVZhhG6hTcAJsk2FUcmujQ9pap7sJ1DBMW+bwj/G9QrIOjgu9bYq+mSm84RRDxWikt7gwuF4B8IgNiarbMnRQ+yzNvOkfZIrch3jmFs8877FugaxAnfVBNZ5Ccsf1Jt/9Kfes3f1GHO72IfGwerBwotOBJfBtAGMonQoeiUXG/8rT2NsfVqRqUTZ/aBY6T2nQDtG/oaBvUS8UaoBG36lgUo/o3bzgIZuarxI80unazuf9XnexClV2iRak8URue2bhWLYM21bOMg5tyPIt/+k14M6gzE9i6S3W3hkJ2K1+zbcfbtpxXg+JQTPMSOQn1Fd41hawSjWGi8C4wmo5tRhbeQQ1dW58qFCu49UIUM/KZP7fX4xAC35vljViOTCGeZfUlMysb4Okp+3KSutBkskUQUtGfAmM7UhPevluK7RPTpdvyUjxXiSmVVyVTnlNSVC7FihIf1neZPBm6nCopNZrrt4znPSgMThgI+IjryhYrozLlxqrYo8XinFe+M+bn0wE8CdMNE8Doa1T+7cfApUVkqzHzh4Vw4sWPINxFNQJi6fxCwyARb60dGOREBdXAjs+UQ2Ui0Fx1fp7QEVNhz15OgqbumVfoywIa9zwf1cXEgc8uPcCHgiEBCFzK9UvT9H4sfYEY/eVrcSKhSS/eqhAFB/juRXH6EAah05tK3ucAuhptJrQv0PTKhQJW6LlVTzcvivIROVPL96XWwFjQCeUulxuQmrQQaHNpIIf/s5gSpgn6HYOjzVfo80Uoft3yQ4lM+/YjnMcg7XhpvK5PRmUunSOTLnW86ANZIwDNGl4x8iHku3y2lJvF+lr1o6R/LZiZXgGthgDqELNSQZiM3aEYfWrOK2oXIhszWCaj6gP1i0GTcgu1CzBeHNsIl4equkc8fA3TJ5K1md101vsJkJBUkNiVb8UemnvwqPGVNwyhvCXEoC4/K5rqFi+TnJu16viMF0hIDf1KRvPeUstn/dSDS9XK9SAWlN4EiNtIPb3Ub/eZCVHl7+0GQ7Khp3O+BTy0k0p6OeFJ+4RYMubyQ6Vd/qJNcJXUOHJyQYt3nQG3k4R0I1Of37tmnguDtTayczGtKLK1s/z0OJkzH2y9GZmrn1YFs0N79WTXBUw7ZcnRT9mfb1b5cKr2hf7Mm+z+OzpMAzRPp+3PYVuj2D20nYRPwCxuWhieXc4D+YPosvqJyXHxUO97yILxvwY+ncEMISRR2mZIQwkAUGcEE/Iz6r8DgmHTSmVFUVO2YIZAVMJA6L9nZno+N5kSKDKwPNOI7rpPMTRFjX9uLogg35rCgNPEeboiNt4LbRJdS6ENvRCq8viNvevNqJwumcnynUBLfgO/eQLHeE35LnEDBsnbNN97yBWOhESrMXP6hMh847t9tRH1eu3e3Q3d0Rv27brtNJ8vt3zymyMHJU9Unn/E4i6Q3bcp3r8qTrCKP0qvFtXTu8mX/o7IJ7uTudpXWgqKJmLdHvgIqGJIYsS03qGdMO0uksEt34/HEVQ8KhqwASPf1QZSQV3VKFRDtv+zNp23gPo/eiIUJK/lTpdo1NaDv62+E7GBl4UP+yYJC1Wc56GGVt2knMsz8b9Vq/M251vvthlOzyuAdF9nT9/mSTz6ch4BiIf1iwupie/SlL7uTFs+y/NPdhuuuiH5bI1+5/7k/+Jsg84rVY6daHs4+jHTcUx0JDuOClCGq7E5RCkQ9ktGMVh2/5KPZWXrwC4yFDABN86PNXutwQxgP4lk6E29f85onw3pcRR7zIdBJlxIFfC4IOweTNnUqP+idvRl/fEMjd8mtxUGu/7U8rtp6MoLSgHlUGN8cj3Hci+v4tdUeLYPrFtIlq6073stc36HGyPH+JqSYTgFKUdrz0Ub90XumxYz3jY6Vah2bQnzZ1MZn5Ydw6SCO3FQuVtkfrfsbh31lxxTwuVLb9c/mb0oFFCfQHmrqk+t/8Uk/zveQmWe8ciMhyTb/9RLtGU7C+wodacAA9rdPd5skSb7uiFLmt0fx6vQ7/10OVVzw+7YyFwqGeQW/62mz3MYLp0lOnJXDrjtEak4ifcwnj1mGEIZsjf966u5dD0t9QrZ3TiGI63w5uJDP0jrdpbJFXlfwdPytYIL8VqaQYkCxSwWj/dDW09wBXqfOrh0Uhf5Bl03vvWfbwz4JtWNeYdeDt4JNmV8HVg7H+jUO2umkRdRaXJsgHamgLF3NG1MekAC1+8eyVc2qvu2u/IKXd7Aw3tL+p1E/q3Louejxsky8vg+0il5HAZCzM/FiRYFNbizGiQ8TNbrrWkFb/Ty46OSOyC4ewhAWfRv5j22nYRVwu69X8I+lNH7ADucH6PKRm60jv3prbyKbVGoVeZ7Z8JD+iGm4XS6SOVzM/g0BKLeYil1c/k0IDrYkYX7xtr6wQFNXUqBjwIkUbgouxN1Tl8/+IxHnjpk2BA3T0LUg9Qtz2EXGoOL4ivWs58/g0kk/OKnUv1u9wvkVK6uV/m8//lEgt1B9EbAvZGpkkV+K/hyXiJzCe7SUaeXYaLJGohQa/JfFrcyMy/w6BtRhlKaYL7fb/kjTMeeB/8wmc1HI5fT8YtiRZJ+lLFTPNoYZz0Mu1sPz8TeLj5qZ7iy7K99zqNRIWEPM99FYibH23OTkOsAgQQkarxYUQDzyGyy8M9iY3uwDWJJuUyJB9Wzt73/t47mFeLv8mErd9AsMcz69dG7KQWSEZqlxGqgQlzPB2xNZKzHiTXy0U0ldYpepXEpAzafsa9hqoG4a9geO/RuR/ivS4DQHYT0OWEVVqGv+P74oMQlxPXbJibVZ9rPgyIr9Soqr8Rmc23F6oOF8ig6g8Su5VQdzqj9PcKw2lO/yOl06KV/9q1HGFI7LqSLGctPWG8AtiyHbDMoTeax9+lTCMpO19ogrSAitx/wiy9eIYaxcSGJ8v0ZPo8wqOSNRZxyS1LGIILr7sI2CNu86gMBzESKGQGtFzulPtV6c9O4Mv8Dbbb9Qnk6xm1B4550jDr0xFJDYXQBXt4Kkq5K9mzmxMLQn4L/uinH535CvnL5ceqtwolIAC4Yy3D6UCt308XWu/xmVjjf8RlPr48/8Wr03WK30FTRvNQfAYB0VT8z13xljOw7R8qzfdze/cDWXJbQVCLpigeQTyS5bWPcnlaFwTRdgE1/2rF5bp/yUYS9CT7fkBz1S+8dtxZjrxp4sHTVbBo9h/s23B+3txN2fG/FbEszGnfjsl8Q7HdV4k/jFNZApSZT3iy5hW8WrVq3fjtdCLz1l7U6hnnRTg+uTMcP+Z3wuJQDssDv44xp8GSLvK5OU7OI9Sz2Sr+ODigpDaRnDLYwS97lcv2TZCrn6K+inqp6j/l1FPxiQCvlCwc7Bws8cocnG5UzI8GhQXqlRFVJeSJuA734Q2ipxSEdk1uQpuCmcp7k0UiRwVknqTx99zG8PvEDgz7s6MPYMBfy6T4+ILR5w/L0TnuQBDKsu+nuTa0BcTGzj7dmay9MNBfXRvZyxavgoewZLmYFhbhApUrhxuOiIREGYGo/QlZf9oBK+vhsV5pDQoIp3mBmjevj7nOb4AgwPXVKej3dcIrmvWD2Oy3o0t+4nPUumXttiv81axFYWkujxoT3GQt9M2WCAdfTx/EztQkZ3h23KmNl8/R6A5VOksjxPgEM5R1NAeUHfmh5mZIw33YUAcw3ikkcj/MzH+lnE5eGE+DrUSWsLMfoVOL4e9ILIJTJk0unOE5K0/oKlFXBYmaWtG0Oxd4uuQRCcxplL7JfB9W0+YoeGX26Binqf4tJnkz/N0mlDbDUY1mlGlokuJLBSXLMvbpGEn/eLoeML6ee4KOenC+AnzmGSLX/ki0bb9K3FT0jXVW3ajkpZU5mbXBTHiky7zM+fWkyZAUX3Nj/lkNOwVrvJSMa1aNAdUgZJAJgCdcMZNiFwxbU9Q0+bYgg1MSWf4xU/m/JQHFV/aKpZmoP2/0KE3Q3lW/vF8/joi/evBgVjs30AgdQmGO4b2IsUxpCB1sFPx0ROUJSeN1Om7/Kpxd4NsvOVz5PzXovbhNZwyuV8jKNLF0tC6pfWQF0n03PpoCrXN+K8klR5K9O2vdN3QsNrzhvY8L3upJo/IZ8FxiuIa7tWAP5ebm27j+DLGGWDwG1L3gjgJQ8xIp2z7a7CC5oxn6ZL1IEosssVKc8RhyeBkJw2dZSUUGCA6wBy/gupgn32SmMvk/K58d57F70C04NM801G6rktNC/kL8tltnwTp9+CKZS/FijDDED3y7UqAKan3COR5jgx0bu2P+V5N1jIQrUnyng9rJNLvYmkJkbsMlgwMtgFYjG6GoDNPVGvZ6nDlY0lyywhqaSJw8QlW2D8ALX6CnJAF6JVPUIBfvf/Vp6ifon6K+v8EdVXjYZ09kKYjHHm8nrV60193kLci7rXZfzPezqCcDvrgX8eNBJqqLe72LUtCw2/q6jE7iPF4u3yPFRvx3J9vndWXxmt1/6Ym4pdFLgfNY4qN2cF+VAKk9r00WW8il++zDy/EQCNFH9uXP0JVf2haMDc3zMAB8wm2JefppKeT/hcmeYsnsFbrNAz+KYK/26omKjJLIT0TnkkkTm8c0fh2agiABBNv8u45BbrLYAxTOMIVOCGFKhgF5UBR7yMjL/zIV1Fmj5DHWprZ5fL5WLK5ZITf/73t/tUULGMfL2XY6Mci4EkhRbA3ABV+mOzbOqPVTMqLhODlzcxNj5yieesIqqP7xXqYo4FkqEk2uU7kXpeGvUesdcZFM+iwuZLnuygnt04UXS3UWaB2pLDSQecmg5Kvasvk5Drz14OI7XKuYiAeM1HMV+9xl8gUFKErNv0xxvM8FXI/KpeUtjXrco1Kn3ydmx0ka3ufSCm7BA026LrobbyJTFOJMhCXrQlhAksVGI/TSomMMuj0FtRqdqAeN4yGAng0qxr5oaHLnGGZDHhHYgR3alJ4Q1PF0EbciGzjcd9eeIqYiAIeRZS4N7xdge+Ht1cjLmom046lwRZKXqk2R9gCE7eIr5Dosu+qVcNK9UIlI/KIQZeNqouAX8T3UUBzkrfCyckXXV4VmiPugSRjRBGCvSERb1Wnoq9N6vq5CcrHFqmPK6i8PLE0FJ+Wtahm2WLcFrGML1hSdgnxljyNCaBBTpOZil5NF+sI0u9qPs/n3yH6tYJGiYQTgiPzMxq4XLngUYeyutfbtTT71cPcYgZRe0ottPv7V8BtmhcPEnFrgvRGVFY4i+aH1g07v5bzzNSslprPC9dXHFHl16IUZBk0qSPpdx4cB8QSFdq2omVGfIssCFFllsvNTTdgc5F35uq6Pvs+KHS4OHtr34ex4itGxgWFsgIeqlAt0m1Biyct/D8Q6dXeulSnozuG3YMDNZLjEqk6lyxUNSL1vMrLS1g61Gm5AqEgxH/dgHvM/ifiCrbxpT3co5GvV3K52XelPcx5iyNnyTGTaHF/BtdVNeXH0FHBsEhAChbrtHo1uhxy+VWRnOaNoK7CEgMS+13ETQ1XOynUYAVCVClRVzbDsrkM4sRjblBa5wmoqnzMpJcmNnc8Ng9Z8Nnm/+mkUnUj0cmUcIcKeHLRv2oEpKU5T3FBLEyZ/QTnPjWPKFQPkHiP4eweH4B8b34Y1brBWtwAf9Ry3wkqsNgQ3xtP10ZHzb+4C/byDYHLIo3AihLE/XyPb/eaPace/7iES0fIvl1vDSVjLePYctLUL1DabzHlXBqogW9ilcunDNEiEkUg5zzGki2hQHjvpz+lK1CgzKoaHUzHLiloID22zurguDbPyJpCUlm/b1+jHfP3I58jlYqLzf+CzishyP+Peu112f5Yz+ba6MwGCzZLMVCTXjzGf7RZbuyIt8/e0zfQgkt/miOeTvp/OSl7ZLjTfZVmT2FQm0+y1j89mfAU5CnIU5CnIE9BnoI8BXkK8hTkKchTkKcgT0GegjwF+beB+PYvM075LS/ZGRv66JflktGTTDb1fhM84XjUv1z2wIugQdJ03/FO+KrAQwWFlDeHd30np6sW/5svqfBOKJX4U+/tC5u+S2vFtv+yc0+a5YlAkcgx1IaZ2ofptFdopyra/Mm3Zqf7NlMrVjekN2Ab8A0EK2maGo0huPXm3vAPGmhOjcmlqe9oVS+1wWycEMe6YUgLbCgCGsFA7ZR40LfX+1jKZIYeMpDSWf4+YGDUt5f4hrBnIm9rWx+wgSI/pzZc2dOp6jGN5qA93V3gAGRm0PjkL4BwRbedHKL03cvl2xIkuvcn0W7rUQ5Z/y7TcxnuujxYjr7fuBMO9SRr8hNsgO/uA91Oz2gKzb5K2S+K4A2Rh94R4XV7fJsuNQVDnc4OESfaBSP9Gd7UPfQcZurHIQWY1+/xVx+egrekYs8bfdxllPG3G5c7KaMZFN8RLYxpU27qkO15S6njBLa62MvYuvRhlGkMJAXB6NSxZupYCaqVrS0Za2nW5G9KupLRsPZdqgFPNdiVRmMnHLqJvyVTOgHqBKAJiEe+Wak9MHWD5boRmDymjhAZhLyhznBaeGSIocs8SdZ+ZMUPLyfTBSo9sV8HKPLZLJPthNoW9iN4nRsblOCV317pwfm7UaAMqdeSKk/Y1fhBSuXrIkmK5VJcUUhc28LCRa0KYD2sLDJGr/RLHszZButtnfc251at5CTqWk4IQ8LkOFALDIN0WDQ4ucdP9l29to1fn1fibKhoLFCH00LEYWRkkJwjnL57Jf+d4Fw7Mn9M0gMs1mi6M9GAGYCEZfKXOc+K+ts6HhLE2tDmZhOjBgF02wQxChKw0bbUgLiUKOrPto6LW8vOkk53fZVewD6sPWw0Zc750dkV/A04WXw+W9yDiNq2OIj7lRl4NfTO5GANiWayTZ7ChDZT6fx6TPOQUXwrFjt5Yghom19Opo/hFCjfgiCT1t1uL5XPS2N5TncpLg+bOClj2vGoAvQpRFyast/yNQ96ufAofacubZ9aNGbL9atXXY4gECQ/BXDhYtwGrqns51o3HTUh6TQauwBbTKtJ4lhDubupkPXoY9f0VXVwHNoikvLSKHO3eeX8FuanLIq7KHuEvBJX0MquzSk/tUl8JoMwnNFmF5TGl8vHzBcHSKWDkoY0G8//wUeLFqrXLiLQAgclc2bNisEnuxmm9a2cH72Er3V5fScLWtL5p0QAt6AptXDoIDxZOLoUFgsSQjd4lobawjBUNEMKii7XSCWMZomTUCDPd5ibtAi3S5axNGTndUd0nO1XTjQTjaDvPOWgV2+sLIHTIl3I+A0tLSV1VchWxlyv/3o1xFMcpXFjz46NL/YqbSvNspC2jhqcO54TGMcdmuySrKWgGeNLE/FJMjOhJDcbFeiZV70l/r08jKVQfiuaSrCUIsQyv68gSu9LCeIRBNmgRDwvt/XqZLM/FV+C0Kr2vGsuWKweN6zQZzZIVUsK3GMc99ig7yxDstaIGfX33POXqva0MhLaJq7yRnknxizfoSe9UulIFc05N4ab7bs8kEDWBa5wl84BTtk/lrU6gja5/YYVf7ee75zrlVjf9qg5J2p30XYVB2DOCgcTQlJWC69Bl+8FXDR0huvudIZzvg1iKjyIbxFfVKr6RUW4IzI9VEh4X2YqLSTV2RGWahxK0E+8EbgZnm51BcReyCLpjyZrR9OVhHTOiHN4IYZEyQzXOuBCr+G1OtSvwxcq3khTagtI6+GlG4bwKt9O6PF5nV3GnDR4oDemBum120+7s4iBpMaeDdTPdmewRCa5Um+qFkG1IuiYiNjPrdGbvtUhWll8KU7f5ewSsFMp73otK44UDgUBUjFRBlTZQNKw6yO2QhlBUGAlPTqDxVlPEiquLcIeuJ3nFqxOXLjb5DXYgMRP+5ZtHHrTEmok+u4y7Jv3vf36OaORcGh2bKJuuzCXj6GeeUDoEUXOEeD76Lt7Hug+10JAbqA1887ULsBh3ZVFqZBjmy0G6t7JhtNS1O6EHOeROwHzTN/aS7wiL0gCr1eLiApmPw2uPTYOFk1EeQRRTfgFWIZg0l1JC2x2l9aXrb6lSdMyIBojCWZrVflFn0+IaWMk1BK6zysn94Cco9MCPGH2+MmxtU5/QwsOb233ph95rzcQso7SWLwDUWJuz4VY7NIyOWQ6CHtDkhJQ+XlkP+PckqzqSNHHkbZVULeKrFK1Ct88N4auX4sW5d1YlQh0CiMnDiviaRHBiaY9A8FYrYAztMiCb7Ifv+vN7Ta2nRrEuSL7sTt6uMIj2X5k35LyHKvnSBq8tEPg2sXJo1h3nvQKbQytgtN6PKXHFEtWu+ZNPrC9wwvN2E0pqqocfl8kIT0RT548xxIIyXTaDsLpQE5+XXI/ojXXs7po86By64ahZmQ0GkgtkwdgJXkOo3LxxM4RGatibOdZb72h7h5z5B3xbGlhww1w/epST8Qma7s3bJcJxNbBh7JZb8F821xZt/ZB2FnnyjSw17nZ1T++K95bM79y2E7aL10zX6WiS1qOSwTmtwfMRecRz2qUKXfSbKMnyGxSLuS0/L2xtkyeo2rPp3fvoH45ctcbpr8TvlnqVx/v9u22SVegHXet8P2bwqWFg5S93FYhPHnQExgltergy0LSuAemCfErrRhvw4Y9CBtn6pYN6o8+lMeYKbKoMFWHOYEs60SsO+W3F1p+ETJt1Fn89pyDBo/jXunn8Ahj7tiOhAcSOWzhS4B6BXiqkehG4RyfnoCSrxFd5KFPRpyenG5jIaPJTn4bhgDLraPNLKFdj3Xr27CO89jSw1j7SWyXPZ4GmDK04lsvCLzi+yHhfUKkW/J6mjL5X2SnTnJLkJ7Z5yhHgVUc+2n0Um+VFAtdeA69xk0xhF9xfi1HGObi9gdG/ABr0k6amloCx8VhQWDROTNuXOWJhDLXYw97Y/7qBSzJ1KJePkus3MbHaDmRnnPEHW7b8nKzlXIlEe/e5Z2WUCavMJGB+HSayeQSjCOQtDUEi0rkUim5vTlE1lj7XtZ3QrikseTqCi1XzJg9rByzP4hq389whAKxZ/cJ0l0Zh0QrdXz3kF4ZHp06Ta+mpyM4DucMJjqwmaL+jdGiyPsdtGbBcuuSGp+yzSQZp2dlESxOQnsrmlv/nMZ4IGeGtfGq0ne5nQoPOTZ3Q75K3Vzyzq2F3mgBid5Bexir3tDubBrzJCyYjrqpMI9JMzNQAEsNnE1uyRsmhufH1lzsA1sEA0XmQL12R26YsWLX4EAs9S6qwhyhN20knT6TJwrgDK/kuhZdql2PZfhkeJwFOovGjAOxtMrEMhmZYjm/n1/voCtKHX844QiIA/HeqOItzg/79szYk68Ar4JL3de09s3pHoPWWdvmO66HnG+YPlLv+eoPucdme12Yd2DMgTB45t891Y7U4nAyKafUc4E4bQa5h/aVkNVj9tpwxgNTuIbaI0/jnpmWKQ/ynd630GQLI783zq2ESnNyD4tS+pn4TqleZ2oiOd4EXZHOCqnk+eLWsXGENw31gjepCZbQuzwyfwFSyVBsCeP2Kl8nELC7okIW0tLhzAqOSVcpTHS/M6x432odCYhbCDH89NrhumRZD2GCNuXvuf2xRpPlYXjMGKE92TMCP5q4AOAssBWfG3Pow72K6NkSI/75iCf9LS3u4hT3vSSI2haCf2AiDUHs2NNt4+sKH+QXINxy/saGIbb9uq9mHvHd+tonUgZlWs9Xp9liuzDQYcwi0d+45o659YTyMbDGNSRyFHGwl5YwqjexuRc3htcSDjOvuvtFULQ2Pz48ccld87ZBmzRzvZaR6NZyzIQm9XrxgNliT/hNvXLGGINqzd38QPnW52j3ntNrcypP2+N8+feG76yxZXz35jJ5b2pKgvXUM8jWLe90cB2+u06ZXJ0z7WIIYQNFpP7A6oqRhi0Eaa/IMH0NFmqWnaqC/8cDPikPPnLUUfmnxiYflkW+a7AgW21Tq9Cb/NHJRz199hbMWbRXwmXy8pYFk/8U4JMLtckKb6nQ7hbIV6Q+KNXGvD3GZw9KqxP2y1bn5mLVlneY/Vxz0zjzzK/oNjgZ69FJXktqeM53JapUdHmjKwHY36qgecW/f7pEYnkyYXELRZM7RRvckv1un4wJ9E9JpaUUN+59jAfEeE6Z6dK1c0v5m6yu/PlQ9NJWU+/C0aWeynLgGd8NpBucgtGg9SyHr1BF9YpEGtJIhvmjE47dtenRFDfIEoUUdiRuAwgeo4hijfDoRe8kR8lVNKfXhN5tCiFM2jxubYQIO3FHSLv/CqOesZZyt2Yac6zlLz8MenuA1zxvZltJivzaMWFylVY3BqIH68vlKzJ/IXS/6NlHu+fPpo4yqS1BUWG8nInUhL/dS7cQctQSz4d6hMliKi4O8ZoX87YQ+7plT3f/hsLh9A6N5EDBBKog6w78bDf5tnDyPCfTs7neVKp19G0hThm1buO4ariDl2LdOH3Fc3jEcMyd6yTVmbHvcAR0s6O4Su4loJOT/tpQeWrW0JHbkZ4sPHVrtCg3WU6zp3hGrYz7hrhQX1t7wcU7ETy2dKIrLeG+whO+ekEc/GvfvbDpvosyOL6tNdG92Tx213Tf+P3v9rC2St+RkHc4j26TNtvHOcz06U4644tddaYpb0OZMeNCad2YR9H2AHrFkRxkpn/9qFfOns2al6YxB2VfDRIgCk75bmxOxzhv+0vjn5nmdd+u6huRnta2No9/w9HZbPoh4nrf+PIPVr/P/vsnX/wPUEsDBBQAAgAIAK67WEnWRSspTQAAAGsAAAAbAAAAdW5pdmVyc2FsL3VuaXZlcnNhbC5wbmcueG1ss7GvyM1RKEstKs7Mz7NVMtQzULK34+WyKShKLctMLVeoAIoBBSFASaHSVsnECMEtz0wpyQCqMDA2QwhmpGamZ5TYKpmbm8MF9YFmAgBQSwECAAAUAAIACABDlFdHDcAxHsABAADaAwAADwAAAAAAAAABAAAAAAAAAAAAbm9uZS9wbGF5ZXIueG1sUEsBAgAAFAACAAgAtLtYST08L9HBAAAA5QEAABoAAAAAAAAAAQAAAAAA7QEAAHVuaXZlcnNhbC9pMThuX3ByZXNldHMueG1sUEsBAgAAFAACAAgAtLtYSbjnPPJeAAAAYwAAABwAAAAAAAAAAQAAAAAA5gIAAHVuaXZlcnNhbC9sb2NhbF9zZXR0aW5ncy54bWxQSwECAAAUAAIACABElFdHI7RO+/sCAACwCAAAFAAAAAAAAAABAAAAAAB+AwAAdW5pdmVyc2FsL3BsYXllci54bWxQSwECAAAUAAIACAC0u1hJt34rbWQBAADvAgAAKQAAAAAAAAABAAAAAACrBgAAdW5pdmVyc2FsL3NraW5fY3VzdG9taXphdGlvbl9zZXR0aW5ncy54bWxQSwECAAAUAAIACACuu1hJ6GRO6OgvAADpWwAAFwAAAAAAAAAAAAAAAABWCAAAdW5pdmVyc2FsL3VuaXZlcnNhbC5wbmdQSwECAAAUAAIACACuu1hJ1kUrKU0AAABrAAAAGwAAAAAAAAABAAAAAABzOAAAdW5pdmVyc2FsL3VuaXZlcnNhbC5wbmcueG1sUEsFBgAAAAAHAAcA9gEAAPk4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811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MH" val="20170404181522"/>
  <p:tag name="MH_LIBRARY" val="GRAPHIC"/>
  <p:tag name="MH_TYPE" val="Other"/>
  <p:tag name="MH_ORDER" val="1"/>
</p:tagLst>
</file>

<file path=ppt/tags/tag6.xml><?xml version="1.0" encoding="utf-8"?>
<p:tagLst xmlns:p="http://schemas.openxmlformats.org/presentationml/2006/main">
  <p:tag name="MH" val="20170404181522"/>
  <p:tag name="MH_LIBRARY" val="GRAPHIC"/>
  <p:tag name="MH_TYPE" val="Other"/>
  <p:tag name="MH_ORDER" val="1"/>
</p:tagLst>
</file>

<file path=ppt/tags/tag7.xml><?xml version="1.0" encoding="utf-8"?>
<p:tagLst xmlns:p="http://schemas.openxmlformats.org/presentationml/2006/main">
  <p:tag name="MH" val="20170404181522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404181522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自定义设计方案">
  <a:themeElements>
    <a:clrScheme name="027中信银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0012"/>
      </a:accent1>
      <a:accent2>
        <a:srgbClr val="00499A"/>
      </a:accent2>
      <a:accent3>
        <a:srgbClr val="E60012"/>
      </a:accent3>
      <a:accent4>
        <a:srgbClr val="00499A"/>
      </a:accent4>
      <a:accent5>
        <a:srgbClr val="E60012"/>
      </a:accent5>
      <a:accent6>
        <a:srgbClr val="00499A"/>
      </a:accent6>
      <a:hlink>
        <a:srgbClr val="E60012"/>
      </a:hlink>
      <a:folHlink>
        <a:srgbClr val="00499A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3149</Words>
  <Application>WPS 演示</Application>
  <PresentationFormat>自定义</PresentationFormat>
  <Paragraphs>430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微软雅黑</vt:lpstr>
      <vt:lpstr>幼圆</vt:lpstr>
      <vt:lpstr>华文细黑</vt:lpstr>
      <vt:lpstr>Agency FB</vt:lpstr>
      <vt:lpstr>SimSun-ExtB</vt:lpstr>
      <vt:lpstr>Segoe UI</vt:lpstr>
      <vt:lpstr>Hiragino Sans GB W3</vt:lpstr>
      <vt:lpstr>Gill Sans</vt:lpstr>
      <vt:lpstr>Hilda Sonnenschein</vt:lpstr>
      <vt:lpstr>Arial</vt:lpstr>
      <vt:lpstr>Source Sans Pro Light</vt:lpstr>
      <vt:lpstr>Trebuchet MS</vt:lpstr>
      <vt:lpstr>Arial Unicode MS</vt:lpstr>
      <vt:lpstr>黑体</vt:lpstr>
      <vt:lpstr>Broadway</vt:lpstr>
      <vt:lpstr>Avant GardeBook</vt:lpstr>
      <vt:lpstr>华文黑体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1</cp:revision>
  <dcterms:created xsi:type="dcterms:W3CDTF">2021-09-13T10:03:03Z</dcterms:created>
  <dcterms:modified xsi:type="dcterms:W3CDTF">2021-09-13T10:03:03Z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D5DA38157B0647A38A1A1CBF1E314C86</vt:lpwstr>
  </property>
  <property fmtid="{D5CDD505-2E9C-101B-9397-08002B2CF9AE}" pid="3" name="KSOProductBuildVer">
    <vt:lpwstr>2052-11.1.0.10463</vt:lpwstr>
  </property>
</Properties>
</file>