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bin" ContentType="application/vnd.openxmlformats-officedocument.oleObjec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style1.xml" ContentType="application/vnd.ms-office.chartstyle+xml"/>
  <Override PartName="/ppt/drawings/drawing1.xml" ContentType="application/vnd.openxmlformats-officedocument.drawingml.chartshap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handoutMasterIdLst>
    <p:handoutMasterId r:id="rId28"/>
  </p:handoutMasterIdLst>
  <p:sldIdLst>
    <p:sldId id="347" r:id="rId3"/>
    <p:sldId id="283" r:id="rId4"/>
    <p:sldId id="356" r:id="rId6"/>
    <p:sldId id="335" r:id="rId7"/>
    <p:sldId id="353" r:id="rId8"/>
    <p:sldId id="323" r:id="rId9"/>
    <p:sldId id="461" r:id="rId10"/>
    <p:sldId id="1009" r:id="rId11"/>
    <p:sldId id="310" r:id="rId12"/>
    <p:sldId id="352" r:id="rId13"/>
    <p:sldId id="331" r:id="rId14"/>
    <p:sldId id="346" r:id="rId15"/>
    <p:sldId id="463" r:id="rId16"/>
    <p:sldId id="1008" r:id="rId17"/>
    <p:sldId id="462" r:id="rId18"/>
    <p:sldId id="333" r:id="rId19"/>
    <p:sldId id="329" r:id="rId20"/>
    <p:sldId id="355" r:id="rId21"/>
    <p:sldId id="998" r:id="rId22"/>
    <p:sldId id="1007" r:id="rId23"/>
    <p:sldId id="322" r:id="rId24"/>
    <p:sldId id="1005" r:id="rId25"/>
    <p:sldId id="1001" r:id="rId26"/>
    <p:sldId id="1006" r:id="rId27"/>
  </p:sldIdLst>
  <p:sldSz cx="9144000" cy="514477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AD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628" autoAdjust="0"/>
    <p:restoredTop sz="94615" autoAdjust="0"/>
  </p:normalViewPr>
  <p:slideViewPr>
    <p:cSldViewPr snapToGrid="0">
      <p:cViewPr>
        <p:scale>
          <a:sx n="78" d="100"/>
          <a:sy n="78" d="100"/>
        </p:scale>
        <p:origin x="1914" y="1002"/>
      </p:cViewPr>
      <p:guideLst>
        <p:guide orient="horz" pos="1650"/>
        <p:guide pos="2832"/>
      </p:guideLst>
    </p:cSldViewPr>
  </p:slideViewPr>
  <p:notesTextViewPr>
    <p:cViewPr>
      <p:scale>
        <a:sx n="1" d="1"/>
        <a:sy n="1" d="1"/>
      </p:scale>
      <p:origin x="0" y="0"/>
    </p:cViewPr>
  </p:notesTextViewPr>
  <p:sorterViewPr>
    <p:cViewPr varScale="1">
      <p:scale>
        <a:sx n="1" d="1"/>
        <a:sy n="1" d="1"/>
      </p:scale>
      <p:origin x="0" y="-5532"/>
    </p:cViewPr>
  </p:sorterViewPr>
  <p:gridSpacing cx="36004" cy="36004"/>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handoutMaster" Target="handoutMasters/handoutMaster1.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4" Type="http://schemas.microsoft.com/office/2011/relationships/chartColorStyle" Target="colors1.xml"/><Relationship Id="rId3" Type="http://schemas.microsoft.com/office/2011/relationships/chartStyle" Target="style1.xml"/><Relationship Id="rId2" Type="http://schemas.openxmlformats.org/officeDocument/2006/relationships/chartUserShapes" Target="../drawings/drawing1.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explosion val="0"/>
          <c:dPt>
            <c:idx val="0"/>
            <c:bubble3D val="0"/>
            <c:spPr>
              <a:solidFill>
                <a:schemeClr val="accent2"/>
              </a:solidFill>
            </c:spPr>
          </c:dPt>
          <c:dPt>
            <c:idx val="1"/>
            <c:bubble3D val="0"/>
            <c:spPr>
              <a:solidFill>
                <a:schemeClr val="accent6"/>
              </a:solidFill>
            </c:spPr>
          </c:dPt>
          <c:dPt>
            <c:idx val="2"/>
            <c:bubble3D val="0"/>
            <c:spPr>
              <a:solidFill>
                <a:schemeClr val="accent1"/>
              </a:solidFill>
            </c:spPr>
          </c:dPt>
          <c:dPt>
            <c:idx val="3"/>
            <c:bubble3D val="0"/>
            <c:spPr>
              <a:solidFill>
                <a:schemeClr val="accent3"/>
              </a:solidFill>
            </c:spPr>
          </c:dPt>
          <c:dLbls>
            <c:delete val="1"/>
          </c:dLbls>
          <c:cat>
            <c:strRef>
              <c:f>Sheet1!$A$2:$A$5</c:f>
              <c:strCache>
                <c:ptCount val="4"/>
                <c:pt idx="0">
                  <c:v>标题一</c:v>
                </c:pt>
                <c:pt idx="1">
                  <c:v>标题二</c:v>
                </c:pt>
                <c:pt idx="2">
                  <c:v>标题三</c:v>
                </c:pt>
                <c:pt idx="3">
                  <c:v>标题四</c:v>
                </c:pt>
              </c:strCache>
            </c:strRef>
          </c:cat>
          <c:val>
            <c:numRef>
              <c:f>Sheet1!$B$2:$B$5</c:f>
              <c:numCache>
                <c:formatCode>General</c:formatCode>
                <c:ptCount val="4"/>
                <c:pt idx="0">
                  <c:v>8.2</c:v>
                </c:pt>
                <c:pt idx="1">
                  <c:v>3.2</c:v>
                </c:pt>
                <c:pt idx="2">
                  <c:v>1.4</c:v>
                </c:pt>
                <c:pt idx="3">
                  <c:v>1.2</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lang="zh-CN" sz="1800">
          <a:latin typeface="FZHei-B01S" panose="02010601030101010101" pitchFamily="2" charset="-122"/>
          <a:ea typeface="FZHei-B01S" panose="02010601030101010101" pitchFamily="2" charset="-122"/>
          <a:cs typeface="+mn-ea"/>
          <a:sym typeface="FZHei-B01S" panose="02010601030101010101" pitchFamily="2" charset="-122"/>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chemeClr val="accent3"/>
            </a:solidFill>
            <a:ln w="19050">
              <a:noFill/>
            </a:ln>
          </c:spPr>
          <c:explosion val="0"/>
          <c:dPt>
            <c:idx val="0"/>
            <c:bubble3D val="0"/>
            <c:spPr>
              <a:solidFill>
                <a:schemeClr val="accent2"/>
              </a:solidFill>
              <a:ln w="19050">
                <a:noFill/>
              </a:ln>
              <a:effectLst/>
            </c:spPr>
          </c:dPt>
          <c:dPt>
            <c:idx val="1"/>
            <c:bubble3D val="0"/>
            <c:spPr>
              <a:solidFill>
                <a:schemeClr val="accent3"/>
              </a:solidFill>
              <a:ln w="19050">
                <a:noFill/>
              </a:ln>
              <a:effectLst/>
            </c:spPr>
          </c:dPt>
          <c:dPt>
            <c:idx val="2"/>
            <c:bubble3D val="0"/>
            <c:spPr>
              <a:solidFill>
                <a:schemeClr val="accent3"/>
              </a:solidFill>
              <a:ln w="19050">
                <a:noFill/>
              </a:ln>
              <a:effectLst/>
            </c:spPr>
          </c:dPt>
          <c:dPt>
            <c:idx val="3"/>
            <c:bubble3D val="0"/>
            <c:spPr>
              <a:solidFill>
                <a:schemeClr val="accent4"/>
              </a:solidFill>
              <a:ln w="19050">
                <a:noFill/>
              </a:ln>
              <a:effectLst/>
            </c:spPr>
          </c:dPt>
          <c:dPt>
            <c:idx val="4"/>
            <c:bubble3D val="0"/>
            <c:spPr>
              <a:solidFill>
                <a:schemeClr val="accent3"/>
              </a:solidFill>
              <a:ln w="19050">
                <a:noFill/>
              </a:ln>
              <a:effectLst/>
            </c:spPr>
          </c:dPt>
          <c:dPt>
            <c:idx val="5"/>
            <c:bubble3D val="0"/>
            <c:spPr>
              <a:solidFill>
                <a:schemeClr val="accent3"/>
              </a:solidFill>
              <a:ln w="19050">
                <a:noFill/>
              </a:ln>
              <a:effectLst/>
            </c:spPr>
          </c:dPt>
          <c:dPt>
            <c:idx val="6"/>
            <c:bubble3D val="0"/>
            <c:spPr>
              <a:solidFill>
                <a:schemeClr val="accent1"/>
              </a:solidFill>
              <a:ln w="19050">
                <a:noFill/>
              </a:ln>
              <a:effectLst/>
            </c:spPr>
          </c:dPt>
          <c:dPt>
            <c:idx val="7"/>
            <c:bubble3D val="0"/>
            <c:spPr>
              <a:solidFill>
                <a:schemeClr val="accent3"/>
              </a:solidFill>
              <a:ln w="19050">
                <a:noFill/>
              </a:ln>
              <a:effectLst/>
            </c:spPr>
          </c:dPt>
          <c:dLbls>
            <c:delete val="1"/>
          </c:dLbls>
          <c:cat>
            <c:strRef>
              <c:f>Sheet1!$A$2:$A$9</c:f>
              <c:strCache>
                <c:ptCount val="4"/>
                <c:pt idx="0">
                  <c:v>第一季度</c:v>
                </c:pt>
                <c:pt idx="1">
                  <c:v>第二季度</c:v>
                </c:pt>
                <c:pt idx="2">
                  <c:v>第三季度</c:v>
                </c:pt>
                <c:pt idx="3">
                  <c:v>第四季度</c:v>
                </c:pt>
              </c:strCache>
            </c:strRef>
          </c:cat>
          <c:val>
            <c:numRef>
              <c:f>Sheet1!$B$2:$B$9</c:f>
              <c:numCache>
                <c:formatCode>General</c:formatCode>
                <c:ptCount val="8"/>
                <c:pt idx="0">
                  <c:v>1</c:v>
                </c:pt>
                <c:pt idx="1">
                  <c:v>1</c:v>
                </c:pt>
                <c:pt idx="2">
                  <c:v>1</c:v>
                </c:pt>
                <c:pt idx="3">
                  <c:v>1</c:v>
                </c:pt>
                <c:pt idx="4">
                  <c:v>1</c:v>
                </c:pt>
                <c:pt idx="5">
                  <c:v>1</c:v>
                </c:pt>
                <c:pt idx="6">
                  <c:v>1</c:v>
                </c:pt>
                <c:pt idx="7">
                  <c:v>1</c:v>
                </c:pt>
              </c:numCache>
            </c:numRef>
          </c:val>
        </c:ser>
        <c:dLbls>
          <c:showLegendKey val="0"/>
          <c:showVal val="0"/>
          <c:showCatName val="0"/>
          <c:showSerName val="0"/>
          <c:showPercent val="0"/>
          <c:showBubbleSize val="0"/>
          <c:showLeaderLines val="1"/>
        </c:dLbls>
        <c:firstSliceAng val="0"/>
        <c:holeSize val="54"/>
      </c:doughnutChart>
      <c:spPr>
        <a:noFill/>
        <a:ln>
          <a:noFill/>
        </a:ln>
        <a:effectLst/>
      </c:spPr>
    </c:plotArea>
    <c:plotVisOnly val="1"/>
    <c:dispBlanksAs val="gap"/>
    <c:showDLblsOverMax val="0"/>
  </c:chart>
  <c:spPr>
    <a:noFill/>
    <a:ln>
      <a:noFill/>
    </a:ln>
    <a:effectLst/>
  </c:spPr>
  <c:txPr>
    <a:bodyPr/>
    <a:lstStyle/>
    <a:p>
      <a:pPr>
        <a:defRPr lang="zh-CN">
          <a:latin typeface="FZHei-B01S" panose="02010601030101010101" pitchFamily="2" charset="-122"/>
          <a:ea typeface="FZHei-B01S" panose="02010601030101010101" pitchFamily="2" charset="-122"/>
          <a:cs typeface="+mn-ea"/>
          <a:sym typeface="FZHei-B01S" panose="02010601030101010101" pitchFamily="2" charset="-122"/>
        </a:defRPr>
      </a:pPr>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0.14917</cdr:x>
      <cdr:y>0.15132</cdr:y>
    </cdr:from>
    <cdr:to>
      <cdr:x>0.8507</cdr:x>
      <cdr:y>0.85284</cdr:y>
    </cdr:to>
    <cdr:sp>
      <cdr:nvSpPr>
        <cdr:cNvPr id="2" name="同心圆 1"/>
        <cdr:cNvSpPr/>
      </cdr:nvSpPr>
      <cdr:spPr xmlns:a="http://schemas.openxmlformats.org/drawingml/2006/main">
        <a:xfrm xmlns:a="http://schemas.openxmlformats.org/drawingml/2006/main">
          <a:off x="537028" y="544743"/>
          <a:ext cx="2525486" cy="2525486"/>
        </a:xfrm>
        <a:prstGeom xmlns:a="http://schemas.openxmlformats.org/drawingml/2006/main" prst="donut">
          <a:avLst>
            <a:gd name="adj" fmla="val 14136"/>
          </a:avLst>
        </a:prstGeom>
        <a:solidFill>
          <a:schemeClr val="accent4">
            <a:alpha val="21000"/>
          </a:schemeClr>
        </a:solidFill>
        <a:l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xmlns:a="http://schemas.openxmlformats.org/drawingml/2006/main">
        <a:bodyPr vertOverflow="clip" vert="horz" wrap="none" lIns="45720" tIns="45720" rIns="45720" bIns="45720" anchor="t" anchorCtr="0">
          <a:normAutofit/>
        </a:bodyPr>
        <a:lstStyle/>
        <a:p>
          <a:endParaRPr lang="zh-CN"/>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1187A3-5177-497B-A9D4-EEA85BC0A71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D5804D-937A-4026-8218-4337B25D1E2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55C38DD1-33AA-4996-977A-42B26A155BBE}" type="slidenum">
              <a:rPr lang="id-ID" smtClean="0">
                <a:solidFill>
                  <a:prstClr val="black"/>
                </a:solidFill>
              </a:rPr>
            </a:fld>
            <a:endParaRPr lang="id-ID">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bwMode="auto">
          <a:noFill/>
          <a:ln>
            <a:solidFill>
              <a:srgbClr val="000000"/>
            </a:solidFill>
            <a:miter lim="800000"/>
          </a:ln>
        </p:spPr>
      </p:sp>
      <p:sp>
        <p:nvSpPr>
          <p:cNvPr id="52227"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52228"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buFont typeface="Arial" panose="020B0604020202020204" pitchFamily="34" charset="0"/>
              <a:buNone/>
            </a:pPr>
            <a:fld id="{70D34B8C-C28B-4DA9-8ADD-218EBDB7991A}" type="slidenum">
              <a:rPr lang="zh-CN" altLang="en-US">
                <a:latin typeface="Arial" panose="020B0604020202020204" pitchFamily="34" charset="0"/>
              </a:rPr>
            </a:fld>
            <a:endParaRPr lang="en-US" altLang="zh-CN">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a:t>My First Template</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3BD5804D-937A-4026-8218-4337B25D1E22}"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C38524-3F61-4462-B6D3-EE3A24EAF0E2}"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4C25CC-09EF-4EB7-A235-1C555322F0EF}"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4C25CC-09EF-4EB7-A235-1C555322F0EF}"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A83835-5FA0-4497-8FBE-4A089E5F9A3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2"/>
            <a:ext cx="6858000" cy="1791253"/>
          </a:xfrm>
          <a:prstGeom prst="rect">
            <a:avLst/>
          </a:prstGeo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2702363"/>
            <a:ext cx="6858000" cy="1242205"/>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a:xfrm>
            <a:off x="628650" y="4768735"/>
            <a:ext cx="2057400" cy="273928"/>
          </a:xfrm>
          <a:prstGeom prst="rect">
            <a:avLst/>
          </a:prstGeom>
        </p:spPr>
        <p:txBody>
          <a:bodyPr/>
          <a:lstStyle/>
          <a:p>
            <a:fld id="{9C556A41-0999-4870-B561-7B169035C83B}" type="datetimeFigureOut">
              <a:rPr lang="zh-CN" altLang="en-US" smtClean="0"/>
            </a:fld>
            <a:endParaRPr lang="zh-CN" altLang="en-US"/>
          </a:p>
        </p:txBody>
      </p:sp>
      <p:sp>
        <p:nvSpPr>
          <p:cNvPr id="5" name="Footer Placeholder 4"/>
          <p:cNvSpPr>
            <a:spLocks noGrp="1"/>
          </p:cNvSpPr>
          <p:nvPr>
            <p:ph type="ftr" sz="quarter" idx="11"/>
          </p:nvPr>
        </p:nvSpPr>
        <p:spPr>
          <a:xfrm>
            <a:off x="3028950" y="4768735"/>
            <a:ext cx="3086100" cy="273928"/>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8735"/>
            <a:ext cx="2057400" cy="273928"/>
          </a:xfrm>
          <a:prstGeom prst="rect">
            <a:avLst/>
          </a:prstGeom>
        </p:spPr>
        <p:txBody>
          <a:bodyPr/>
          <a:lstStyle/>
          <a:p>
            <a:fld id="{803A2C0A-4855-49D5-9F88-7D97FAC33DB5}"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8735"/>
            <a:ext cx="2057400" cy="273928"/>
          </a:xfrm>
          <a:prstGeom prst="rect">
            <a:avLst/>
          </a:prstGeom>
        </p:spPr>
        <p:txBody>
          <a:bodyPr/>
          <a:lstStyle/>
          <a:p>
            <a:fld id="{2702115E-07FC-47AE-8678-8B681C689199}" type="datetimeFigureOut">
              <a:rPr lang="zh-CN" altLang="en-US" smtClean="0"/>
            </a:fld>
            <a:endParaRPr lang="zh-CN" altLang="en-US"/>
          </a:p>
        </p:txBody>
      </p:sp>
      <p:sp>
        <p:nvSpPr>
          <p:cNvPr id="3" name="页脚占位符 2"/>
          <p:cNvSpPr>
            <a:spLocks noGrp="1"/>
          </p:cNvSpPr>
          <p:nvPr>
            <p:ph type="ftr" sz="quarter" idx="11"/>
          </p:nvPr>
        </p:nvSpPr>
        <p:spPr>
          <a:xfrm>
            <a:off x="3028950" y="4768735"/>
            <a:ext cx="3086100" cy="273928"/>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457950" y="4768735"/>
            <a:ext cx="2057400" cy="273928"/>
          </a:xfrm>
          <a:prstGeom prst="rect">
            <a:avLst/>
          </a:prstGeom>
        </p:spPr>
        <p:txBody>
          <a:bodyPr/>
          <a:lstStyle/>
          <a:p>
            <a:fld id="{D7F5BB56-9B96-4394-98D1-089DE868BDAA}"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8735"/>
            <a:ext cx="2057400" cy="273928"/>
          </a:xfrm>
          <a:prstGeom prst="rect">
            <a:avLst/>
          </a:prstGeom>
        </p:spPr>
        <p:txBody>
          <a:bodyPr/>
          <a:lstStyle/>
          <a:p>
            <a:fld id="{2702115E-07FC-47AE-8678-8B681C689199}" type="datetimeFigureOut">
              <a:rPr lang="zh-CN" altLang="en-US" smtClean="0"/>
            </a:fld>
            <a:endParaRPr lang="zh-CN" altLang="en-US"/>
          </a:p>
        </p:txBody>
      </p:sp>
      <p:sp>
        <p:nvSpPr>
          <p:cNvPr id="3" name="页脚占位符 2"/>
          <p:cNvSpPr>
            <a:spLocks noGrp="1"/>
          </p:cNvSpPr>
          <p:nvPr>
            <p:ph type="ftr" sz="quarter" idx="11"/>
          </p:nvPr>
        </p:nvSpPr>
        <p:spPr>
          <a:xfrm>
            <a:off x="3028950" y="4768735"/>
            <a:ext cx="3086100" cy="273928"/>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457950" y="4768735"/>
            <a:ext cx="2057400" cy="273928"/>
          </a:xfrm>
          <a:prstGeom prst="rect">
            <a:avLst/>
          </a:prstGeom>
        </p:spPr>
        <p:txBody>
          <a:bodyPr/>
          <a:lstStyle/>
          <a:p>
            <a:fld id="{D7F5BB56-9B96-4394-98D1-089DE868BDAA}"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a:prstGeom prst="rect">
            <a:avLst/>
          </a:prstGeo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740798"/>
            <a:ext cx="4629150" cy="3656347"/>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hasCustomPrompt="1"/>
          </p:nvPr>
        </p:nvSpPr>
        <p:spPr>
          <a:xfrm>
            <a:off x="629841" y="1543526"/>
            <a:ext cx="2949178" cy="2859574"/>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Date Placeholder 4"/>
          <p:cNvSpPr>
            <a:spLocks noGrp="1"/>
          </p:cNvSpPr>
          <p:nvPr>
            <p:ph type="dt" sz="half" idx="10"/>
          </p:nvPr>
        </p:nvSpPr>
        <p:spPr>
          <a:xfrm>
            <a:off x="628650" y="4768735"/>
            <a:ext cx="2057400" cy="273928"/>
          </a:xfrm>
          <a:prstGeom prst="rect">
            <a:avLst/>
          </a:prstGeom>
        </p:spPr>
        <p:txBody>
          <a:bodyPr/>
          <a:lstStyle/>
          <a:p>
            <a:fld id="{9C556A41-0999-4870-B561-7B169035C83B}" type="datetimeFigureOut">
              <a:rPr lang="zh-CN" altLang="en-US" smtClean="0"/>
            </a:fld>
            <a:endParaRPr lang="zh-CN" altLang="en-US"/>
          </a:p>
        </p:txBody>
      </p:sp>
      <p:sp>
        <p:nvSpPr>
          <p:cNvPr id="6" name="Footer Placeholder 5"/>
          <p:cNvSpPr>
            <a:spLocks noGrp="1"/>
          </p:cNvSpPr>
          <p:nvPr>
            <p:ph type="ftr" sz="quarter" idx="11"/>
          </p:nvPr>
        </p:nvSpPr>
        <p:spPr>
          <a:xfrm>
            <a:off x="3028950" y="4768735"/>
            <a:ext cx="3086100" cy="273928"/>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4768735"/>
            <a:ext cx="2057400" cy="273928"/>
          </a:xfrm>
          <a:prstGeom prst="rect">
            <a:avLst/>
          </a:prstGeom>
        </p:spPr>
        <p:txBody>
          <a:bodyPr/>
          <a:lstStyle/>
          <a:p>
            <a:fld id="{803A2C0A-4855-49D5-9F88-7D97FAC33DB5}"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a:prstGeom prst="rect">
            <a:avLst/>
          </a:prstGeo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798"/>
            <a:ext cx="4629150" cy="3656347"/>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526"/>
            <a:ext cx="2949178" cy="2859574"/>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Date Placeholder 4"/>
          <p:cNvSpPr>
            <a:spLocks noGrp="1"/>
          </p:cNvSpPr>
          <p:nvPr>
            <p:ph type="dt" sz="half" idx="10"/>
          </p:nvPr>
        </p:nvSpPr>
        <p:spPr>
          <a:xfrm>
            <a:off x="628650" y="4768735"/>
            <a:ext cx="2057400" cy="273928"/>
          </a:xfrm>
          <a:prstGeom prst="rect">
            <a:avLst/>
          </a:prstGeom>
        </p:spPr>
        <p:txBody>
          <a:bodyPr/>
          <a:lstStyle/>
          <a:p>
            <a:fld id="{9C556A41-0999-4870-B561-7B169035C83B}" type="datetimeFigureOut">
              <a:rPr lang="zh-CN" altLang="en-US" smtClean="0"/>
            </a:fld>
            <a:endParaRPr lang="zh-CN" altLang="en-US"/>
          </a:p>
        </p:txBody>
      </p:sp>
      <p:sp>
        <p:nvSpPr>
          <p:cNvPr id="6" name="Footer Placeholder 5"/>
          <p:cNvSpPr>
            <a:spLocks noGrp="1"/>
          </p:cNvSpPr>
          <p:nvPr>
            <p:ph type="ftr" sz="quarter" idx="11"/>
          </p:nvPr>
        </p:nvSpPr>
        <p:spPr>
          <a:xfrm>
            <a:off x="3028950" y="4768735"/>
            <a:ext cx="3086100" cy="273928"/>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4768735"/>
            <a:ext cx="2057400" cy="273928"/>
          </a:xfrm>
          <a:prstGeom prst="rect">
            <a:avLst/>
          </a:prstGeom>
        </p:spPr>
        <p:txBody>
          <a:bodyPr/>
          <a:lstStyle/>
          <a:p>
            <a:fld id="{803A2C0A-4855-49D5-9F88-7D97FAC33DB5}"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628650" y="273929"/>
            <a:ext cx="7886700" cy="994479"/>
          </a:xfrm>
          <a:prstGeom prst="rect">
            <a:avLst/>
          </a:prstGeom>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1369642"/>
            <a:ext cx="7886700" cy="3264511"/>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a:xfrm>
            <a:off x="628650" y="4768735"/>
            <a:ext cx="2057400" cy="273928"/>
          </a:xfrm>
          <a:prstGeom prst="rect">
            <a:avLst/>
          </a:prstGeom>
        </p:spPr>
        <p:txBody>
          <a:bodyPr/>
          <a:lstStyle/>
          <a:p>
            <a:fld id="{9C556A41-0999-4870-B561-7B169035C83B}" type="datetimeFigureOut">
              <a:rPr lang="zh-CN" altLang="en-US" smtClean="0"/>
            </a:fld>
            <a:endParaRPr lang="zh-CN" altLang="en-US"/>
          </a:p>
        </p:txBody>
      </p:sp>
      <p:sp>
        <p:nvSpPr>
          <p:cNvPr id="5" name="Footer Placeholder 4"/>
          <p:cNvSpPr>
            <a:spLocks noGrp="1"/>
          </p:cNvSpPr>
          <p:nvPr>
            <p:ph type="ftr" sz="quarter" idx="11"/>
          </p:nvPr>
        </p:nvSpPr>
        <p:spPr>
          <a:xfrm>
            <a:off x="3028950" y="4768735"/>
            <a:ext cx="3086100" cy="273928"/>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8735"/>
            <a:ext cx="2057400" cy="273928"/>
          </a:xfrm>
          <a:prstGeom prst="rect">
            <a:avLst/>
          </a:prstGeom>
        </p:spPr>
        <p:txBody>
          <a:bodyPr/>
          <a:lstStyle/>
          <a:p>
            <a:fld id="{803A2C0A-4855-49D5-9F88-7D97FAC33DB5}"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928"/>
            <a:ext cx="1971675" cy="4360224"/>
          </a:xfrm>
          <a:prstGeom prst="rect">
            <a:avLst/>
          </a:prstGeo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273928"/>
            <a:ext cx="5800725" cy="4360224"/>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a:xfrm>
            <a:off x="628650" y="4768735"/>
            <a:ext cx="2057400" cy="273928"/>
          </a:xfrm>
          <a:prstGeom prst="rect">
            <a:avLst/>
          </a:prstGeom>
        </p:spPr>
        <p:txBody>
          <a:bodyPr/>
          <a:lstStyle/>
          <a:p>
            <a:fld id="{9C556A41-0999-4870-B561-7B169035C83B}" type="datetimeFigureOut">
              <a:rPr lang="zh-CN" altLang="en-US" smtClean="0"/>
            </a:fld>
            <a:endParaRPr lang="zh-CN" altLang="en-US"/>
          </a:p>
        </p:txBody>
      </p:sp>
      <p:sp>
        <p:nvSpPr>
          <p:cNvPr id="5" name="Footer Placeholder 4"/>
          <p:cNvSpPr>
            <a:spLocks noGrp="1"/>
          </p:cNvSpPr>
          <p:nvPr>
            <p:ph type="ftr" sz="quarter" idx="11"/>
          </p:nvPr>
        </p:nvSpPr>
        <p:spPr>
          <a:xfrm>
            <a:off x="3028950" y="4768735"/>
            <a:ext cx="3086100" cy="273928"/>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8735"/>
            <a:ext cx="2057400" cy="273928"/>
          </a:xfrm>
          <a:prstGeom prst="rect">
            <a:avLst/>
          </a:prstGeom>
        </p:spPr>
        <p:txBody>
          <a:bodyPr/>
          <a:lstStyle/>
          <a:p>
            <a:fld id="{803A2C0A-4855-49D5-9F88-7D97FAC33DB5}"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First Slide">
    <p:spTree>
      <p:nvGrpSpPr>
        <p:cNvPr id="1" name=""/>
        <p:cNvGrpSpPr/>
        <p:nvPr/>
      </p:nvGrpSpPr>
      <p:grpSpPr>
        <a:xfrm>
          <a:off x="0" y="0"/>
          <a:ext cx="0" cy="0"/>
          <a:chOff x="0" y="0"/>
          <a:chExt cx="0" cy="0"/>
        </a:xfrm>
      </p:grpSpPr>
      <p:sp>
        <p:nvSpPr>
          <p:cNvPr id="15" name="Picture Placeholder 2"/>
          <p:cNvSpPr>
            <a:spLocks noGrp="1"/>
          </p:cNvSpPr>
          <p:nvPr>
            <p:ph type="pic" sz="quarter" idx="17"/>
          </p:nvPr>
        </p:nvSpPr>
        <p:spPr>
          <a:xfrm>
            <a:off x="3048000" y="331573"/>
            <a:ext cx="3276600" cy="2313387"/>
          </a:xfrm>
          <a:custGeom>
            <a:avLst/>
            <a:gdLst/>
            <a:ahLst/>
            <a:cxnLst/>
            <a:rect l="l" t="t" r="r" b="b"/>
            <a:pathLst>
              <a:path w="3276600" h="3124200">
                <a:moveTo>
                  <a:pt x="3028950" y="0"/>
                </a:moveTo>
                <a:cubicBezTo>
                  <a:pt x="3165723" y="0"/>
                  <a:pt x="3276600" y="110877"/>
                  <a:pt x="3276600" y="247650"/>
                </a:cubicBezTo>
                <a:lnTo>
                  <a:pt x="3276600" y="2876550"/>
                </a:lnTo>
                <a:cubicBezTo>
                  <a:pt x="3276600" y="3013323"/>
                  <a:pt x="3165723" y="3124200"/>
                  <a:pt x="3028950" y="3124200"/>
                </a:cubicBezTo>
                <a:cubicBezTo>
                  <a:pt x="2892177" y="3124200"/>
                  <a:pt x="2781300" y="3013323"/>
                  <a:pt x="2781300" y="2876550"/>
                </a:cubicBezTo>
                <a:lnTo>
                  <a:pt x="2781300" y="247650"/>
                </a:lnTo>
                <a:cubicBezTo>
                  <a:pt x="2781300" y="110877"/>
                  <a:pt x="2892177" y="0"/>
                  <a:pt x="3028950" y="0"/>
                </a:cubicBezTo>
                <a:close/>
                <a:moveTo>
                  <a:pt x="2317750" y="0"/>
                </a:moveTo>
                <a:cubicBezTo>
                  <a:pt x="2454523" y="0"/>
                  <a:pt x="2565400" y="110877"/>
                  <a:pt x="2565400" y="247650"/>
                </a:cubicBezTo>
                <a:lnTo>
                  <a:pt x="2565400" y="2876550"/>
                </a:lnTo>
                <a:cubicBezTo>
                  <a:pt x="2565400" y="3013323"/>
                  <a:pt x="2454523" y="3124200"/>
                  <a:pt x="2317750" y="3124200"/>
                </a:cubicBezTo>
                <a:cubicBezTo>
                  <a:pt x="2180977" y="3124200"/>
                  <a:pt x="2070100" y="3013323"/>
                  <a:pt x="2070100" y="2876550"/>
                </a:cubicBezTo>
                <a:lnTo>
                  <a:pt x="2070100" y="247650"/>
                </a:lnTo>
                <a:cubicBezTo>
                  <a:pt x="2070100" y="110877"/>
                  <a:pt x="2180977" y="0"/>
                  <a:pt x="2317750" y="0"/>
                </a:cubicBezTo>
                <a:close/>
                <a:moveTo>
                  <a:pt x="1606550" y="0"/>
                </a:moveTo>
                <a:cubicBezTo>
                  <a:pt x="1743323" y="0"/>
                  <a:pt x="1854200" y="110877"/>
                  <a:pt x="1854200" y="247650"/>
                </a:cubicBezTo>
                <a:lnTo>
                  <a:pt x="1854200" y="2876550"/>
                </a:lnTo>
                <a:cubicBezTo>
                  <a:pt x="1854200" y="3013323"/>
                  <a:pt x="1743323" y="3124200"/>
                  <a:pt x="1606550" y="3124200"/>
                </a:cubicBezTo>
                <a:cubicBezTo>
                  <a:pt x="1469777" y="3124200"/>
                  <a:pt x="1358900" y="3013323"/>
                  <a:pt x="1358900" y="2876550"/>
                </a:cubicBezTo>
                <a:lnTo>
                  <a:pt x="1358900" y="247650"/>
                </a:lnTo>
                <a:cubicBezTo>
                  <a:pt x="1358900" y="110877"/>
                  <a:pt x="1469777" y="0"/>
                  <a:pt x="1606550" y="0"/>
                </a:cubicBezTo>
                <a:close/>
                <a:moveTo>
                  <a:pt x="958850" y="0"/>
                </a:moveTo>
                <a:cubicBezTo>
                  <a:pt x="1095623" y="0"/>
                  <a:pt x="1206500" y="110877"/>
                  <a:pt x="1206500" y="247650"/>
                </a:cubicBezTo>
                <a:lnTo>
                  <a:pt x="1206500" y="2876550"/>
                </a:lnTo>
                <a:cubicBezTo>
                  <a:pt x="1206500" y="3013323"/>
                  <a:pt x="1095623" y="3124200"/>
                  <a:pt x="958850" y="3124200"/>
                </a:cubicBezTo>
                <a:cubicBezTo>
                  <a:pt x="822077" y="3124200"/>
                  <a:pt x="711200" y="3013323"/>
                  <a:pt x="711200" y="2876550"/>
                </a:cubicBezTo>
                <a:lnTo>
                  <a:pt x="711200" y="247650"/>
                </a:lnTo>
                <a:cubicBezTo>
                  <a:pt x="711200" y="110877"/>
                  <a:pt x="822077" y="0"/>
                  <a:pt x="958850" y="0"/>
                </a:cubicBezTo>
                <a:close/>
                <a:moveTo>
                  <a:pt x="247650" y="0"/>
                </a:moveTo>
                <a:cubicBezTo>
                  <a:pt x="384423" y="0"/>
                  <a:pt x="495300" y="110877"/>
                  <a:pt x="495300" y="247650"/>
                </a:cubicBezTo>
                <a:lnTo>
                  <a:pt x="495300" y="2876550"/>
                </a:lnTo>
                <a:cubicBezTo>
                  <a:pt x="495300" y="3013323"/>
                  <a:pt x="384423" y="3124200"/>
                  <a:pt x="247650" y="3124200"/>
                </a:cubicBezTo>
                <a:cubicBezTo>
                  <a:pt x="110877" y="3124200"/>
                  <a:pt x="0" y="3013323"/>
                  <a:pt x="0" y="2876550"/>
                </a:cubicBezTo>
                <a:lnTo>
                  <a:pt x="0" y="247650"/>
                </a:lnTo>
                <a:cubicBezTo>
                  <a:pt x="0" y="110877"/>
                  <a:pt x="110877" y="0"/>
                  <a:pt x="247650" y="0"/>
                </a:cubicBezTo>
                <a:close/>
              </a:path>
            </a:pathLst>
          </a:cu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2966029" y="2851969"/>
            <a:ext cx="3383973" cy="323935"/>
          </a:xfrm>
          <a:prstGeom prst="rect">
            <a:avLst/>
          </a:prstGeom>
        </p:spPr>
        <p:txBody>
          <a:bodyPr vert="horz" lIns="0" tIns="40504" rIns="0" bIns="40504" anchor="ctr"/>
          <a:lstStyle>
            <a:lvl1pPr marL="0" indent="0" algn="ctr">
              <a:spcBef>
                <a:spcPts val="0"/>
              </a:spcBef>
              <a:buNone/>
              <a:defRPr sz="3500" b="1">
                <a:solidFill>
                  <a:schemeClr val="bg1"/>
                </a:solidFill>
                <a:latin typeface="Lato Hairline"/>
                <a:cs typeface="Lato Hairline"/>
              </a:defRPr>
            </a:lvl1pPr>
          </a:lstStyle>
          <a:p>
            <a:pPr lvl="0"/>
            <a:r>
              <a:rPr lang="es-ES_tradnl" dirty="0"/>
              <a:t>TITLE HERE</a:t>
            </a:r>
            <a:endParaRPr lang="es-ES_tradnl" dirty="0"/>
          </a:p>
        </p:txBody>
      </p:sp>
      <p:sp>
        <p:nvSpPr>
          <p:cNvPr id="9" name="Text Placeholder 7"/>
          <p:cNvSpPr>
            <a:spLocks noGrp="1"/>
          </p:cNvSpPr>
          <p:nvPr>
            <p:ph type="body" sz="quarter" idx="11" hasCustomPrompt="1"/>
          </p:nvPr>
        </p:nvSpPr>
        <p:spPr>
          <a:xfrm>
            <a:off x="2966029" y="3289953"/>
            <a:ext cx="3383973" cy="171391"/>
          </a:xfrm>
          <a:prstGeom prst="rect">
            <a:avLst/>
          </a:prstGeom>
        </p:spPr>
        <p:txBody>
          <a:bodyPr vert="horz" lIns="0" tIns="40504" rIns="0" bIns="40504" anchor="ctr"/>
          <a:lstStyle>
            <a:lvl1pPr marL="0" indent="0" algn="ctr">
              <a:spcBef>
                <a:spcPts val="0"/>
              </a:spcBef>
              <a:spcAft>
                <a:spcPts val="0"/>
              </a:spcAft>
              <a:buNone/>
              <a:defRPr sz="1500" b="0">
                <a:solidFill>
                  <a:schemeClr val="accent3"/>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2981376" y="3614484"/>
            <a:ext cx="3366029" cy="1153007"/>
          </a:xfrm>
          <a:prstGeom prst="rect">
            <a:avLst/>
          </a:prstGeom>
        </p:spPr>
        <p:txBody>
          <a:bodyPr vert="horz" lIns="0" tIns="0" rIns="0" bIns="0"/>
          <a:lstStyle>
            <a:lvl1pPr marL="0" indent="0" algn="ctr">
              <a:lnSpc>
                <a:spcPct val="130000"/>
              </a:lnSpc>
              <a:buNone/>
              <a:defRPr sz="12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400"/>
                                        <p:tgtEl>
                                          <p:spTgt spid="1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929"/>
            <a:ext cx="7886700" cy="994479"/>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a:xfrm>
            <a:off x="628650" y="1369642"/>
            <a:ext cx="7886700" cy="3264511"/>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a:xfrm>
            <a:off x="628650" y="4768735"/>
            <a:ext cx="2057400" cy="273928"/>
          </a:xfrm>
          <a:prstGeom prst="rect">
            <a:avLst/>
          </a:prstGeom>
        </p:spPr>
        <p:txBody>
          <a:bodyPr/>
          <a:lstStyle/>
          <a:p>
            <a:fld id="{9C556A41-0999-4870-B561-7B169035C83B}" type="datetimeFigureOut">
              <a:rPr lang="zh-CN" altLang="en-US" smtClean="0"/>
            </a:fld>
            <a:endParaRPr lang="zh-CN" altLang="en-US"/>
          </a:p>
        </p:txBody>
      </p:sp>
      <p:sp>
        <p:nvSpPr>
          <p:cNvPr id="5" name="Footer Placeholder 4"/>
          <p:cNvSpPr>
            <a:spLocks noGrp="1"/>
          </p:cNvSpPr>
          <p:nvPr>
            <p:ph type="ftr" sz="quarter" idx="11"/>
          </p:nvPr>
        </p:nvSpPr>
        <p:spPr>
          <a:xfrm>
            <a:off x="3028950" y="4768735"/>
            <a:ext cx="3086100" cy="273928"/>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8735"/>
            <a:ext cx="2057400" cy="273928"/>
          </a:xfrm>
          <a:prstGeom prst="rect">
            <a:avLst/>
          </a:prstGeom>
        </p:spPr>
        <p:txBody>
          <a:bodyPr/>
          <a:lstStyle/>
          <a:p>
            <a:fld id="{803A2C0A-4855-49D5-9F88-7D97FAC33DB5}"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28650" y="4768735"/>
            <a:ext cx="2057400" cy="273928"/>
          </a:xfrm>
          <a:prstGeom prst="rect">
            <a:avLst/>
          </a:prstGeom>
        </p:spPr>
        <p:txBody>
          <a:bodyPr/>
          <a:lstStyle/>
          <a:p>
            <a:fld id="{390119B5-5681-403A-890C-31B5DA309452}" type="datetime1">
              <a:rPr lang="zh-CN" altLang="en-US" smtClean="0"/>
            </a:fld>
            <a:endParaRPr lang="zh-CN" altLang="en-US"/>
          </a:p>
        </p:txBody>
      </p:sp>
      <p:sp>
        <p:nvSpPr>
          <p:cNvPr id="5" name="页脚占位符 4"/>
          <p:cNvSpPr>
            <a:spLocks noGrp="1"/>
          </p:cNvSpPr>
          <p:nvPr>
            <p:ph type="ftr" sz="quarter" idx="11"/>
          </p:nvPr>
        </p:nvSpPr>
        <p:spPr>
          <a:xfrm>
            <a:off x="3124200" y="4768735"/>
            <a:ext cx="2895600" cy="27392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8735"/>
            <a:ext cx="2057400" cy="273928"/>
          </a:xfrm>
          <a:prstGeom prst="rect">
            <a:avLst/>
          </a:prstGeom>
        </p:spPr>
        <p:txBody>
          <a:bodyPr/>
          <a:lstStyle/>
          <a:p>
            <a:fld id="{BAEC3CBB-3DD3-44D7-A6CB-12C5A9732C69}"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5_Placeholder">
    <p:spTree>
      <p:nvGrpSpPr>
        <p:cNvPr id="1" name=""/>
        <p:cNvGrpSpPr/>
        <p:nvPr/>
      </p:nvGrpSpPr>
      <p:grpSpPr>
        <a:xfrm>
          <a:off x="0" y="0"/>
          <a:ext cx="0" cy="0"/>
          <a:chOff x="0" y="0"/>
          <a:chExt cx="0" cy="0"/>
        </a:xfrm>
      </p:grpSpPr>
      <p:sp>
        <p:nvSpPr>
          <p:cNvPr id="9" name="Picture Placeholder 2"/>
          <p:cNvSpPr>
            <a:spLocks noGrp="1"/>
          </p:cNvSpPr>
          <p:nvPr>
            <p:ph type="pic" sz="quarter" idx="26"/>
          </p:nvPr>
        </p:nvSpPr>
        <p:spPr>
          <a:xfrm>
            <a:off x="2" y="2088534"/>
            <a:ext cx="4586291" cy="2066868"/>
          </a:xfrm>
          <a:prstGeom prst="rect">
            <a:avLst/>
          </a:prstGeom>
          <a:solidFill>
            <a:schemeClr val="bg1">
              <a:lumMod val="95000"/>
            </a:schemeClr>
          </a:solidFill>
        </p:spPr>
        <p:txBody>
          <a:bodyPr>
            <a:normAutofit/>
          </a:bodyPr>
          <a:lstStyle>
            <a:lvl1pPr>
              <a:defRPr sz="1050"/>
            </a:lvl1pPr>
          </a:lstStyle>
          <a:p>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8_Title Only">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Mr.Z">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40213"/>
          </a:xfrm>
          <a:prstGeom prst="rect">
            <a:avLst/>
          </a:prstGeo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3443160"/>
            <a:ext cx="7886700" cy="1125488"/>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endParaRPr lang="zh-CN" altLang="en-US"/>
          </a:p>
        </p:txBody>
      </p:sp>
      <p:sp>
        <p:nvSpPr>
          <p:cNvPr id="4" name="Date Placeholder 3"/>
          <p:cNvSpPr>
            <a:spLocks noGrp="1"/>
          </p:cNvSpPr>
          <p:nvPr>
            <p:ph type="dt" sz="half" idx="10"/>
          </p:nvPr>
        </p:nvSpPr>
        <p:spPr>
          <a:xfrm>
            <a:off x="628650" y="4768735"/>
            <a:ext cx="2057400" cy="273928"/>
          </a:xfrm>
          <a:prstGeom prst="rect">
            <a:avLst/>
          </a:prstGeom>
        </p:spPr>
        <p:txBody>
          <a:bodyPr/>
          <a:lstStyle/>
          <a:p>
            <a:fld id="{9C556A41-0999-4870-B561-7B169035C83B}" type="datetimeFigureOut">
              <a:rPr lang="zh-CN" altLang="en-US" smtClean="0"/>
            </a:fld>
            <a:endParaRPr lang="zh-CN" altLang="en-US"/>
          </a:p>
        </p:txBody>
      </p:sp>
      <p:sp>
        <p:nvSpPr>
          <p:cNvPr id="5" name="Footer Placeholder 4"/>
          <p:cNvSpPr>
            <a:spLocks noGrp="1"/>
          </p:cNvSpPr>
          <p:nvPr>
            <p:ph type="ftr" sz="quarter" idx="11"/>
          </p:nvPr>
        </p:nvSpPr>
        <p:spPr>
          <a:xfrm>
            <a:off x="3028950" y="4768735"/>
            <a:ext cx="3086100" cy="273928"/>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8735"/>
            <a:ext cx="2057400" cy="273928"/>
          </a:xfrm>
          <a:prstGeom prst="rect">
            <a:avLst/>
          </a:prstGeom>
        </p:spPr>
        <p:txBody>
          <a:bodyPr/>
          <a:lstStyle/>
          <a:p>
            <a:fld id="{803A2C0A-4855-49D5-9F88-7D97FAC33DB5}"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929"/>
            <a:ext cx="7886700" cy="994479"/>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642"/>
            <a:ext cx="3886200" cy="3264511"/>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hasCustomPrompt="1"/>
          </p:nvPr>
        </p:nvSpPr>
        <p:spPr>
          <a:xfrm>
            <a:off x="4629150" y="1369642"/>
            <a:ext cx="3886200" cy="3264511"/>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a:xfrm>
            <a:off x="628650" y="4768735"/>
            <a:ext cx="2057400" cy="273928"/>
          </a:xfrm>
          <a:prstGeom prst="rect">
            <a:avLst/>
          </a:prstGeom>
        </p:spPr>
        <p:txBody>
          <a:bodyPr/>
          <a:lstStyle/>
          <a:p>
            <a:fld id="{9C556A41-0999-4870-B561-7B169035C83B}" type="datetimeFigureOut">
              <a:rPr lang="zh-CN" altLang="en-US" smtClean="0"/>
            </a:fld>
            <a:endParaRPr lang="zh-CN" altLang="en-US"/>
          </a:p>
        </p:txBody>
      </p:sp>
      <p:sp>
        <p:nvSpPr>
          <p:cNvPr id="6" name="Footer Placeholder 5"/>
          <p:cNvSpPr>
            <a:spLocks noGrp="1"/>
          </p:cNvSpPr>
          <p:nvPr>
            <p:ph type="ftr" sz="quarter" idx="11"/>
          </p:nvPr>
        </p:nvSpPr>
        <p:spPr>
          <a:xfrm>
            <a:off x="3028950" y="4768735"/>
            <a:ext cx="3086100" cy="273928"/>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4768735"/>
            <a:ext cx="2057400" cy="273928"/>
          </a:xfrm>
          <a:prstGeom prst="rect">
            <a:avLst/>
          </a:prstGeom>
        </p:spPr>
        <p:txBody>
          <a:bodyPr/>
          <a:lstStyle/>
          <a:p>
            <a:fld id="{803A2C0A-4855-49D5-9F88-7D97FAC33DB5}"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929"/>
            <a:ext cx="7886700" cy="994479"/>
          </a:xfrm>
          <a:prstGeom prst="rect">
            <a:avLst/>
          </a:prstGeo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1261"/>
            <a:ext cx="3868340" cy="61812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629842" y="1879386"/>
            <a:ext cx="3868340" cy="2764294"/>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hasCustomPrompt="1"/>
          </p:nvPr>
        </p:nvSpPr>
        <p:spPr>
          <a:xfrm>
            <a:off x="4629150" y="1261261"/>
            <a:ext cx="3887391" cy="61812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4629150" y="1879386"/>
            <a:ext cx="3887391" cy="2764294"/>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a:xfrm>
            <a:off x="628650" y="4768735"/>
            <a:ext cx="2057400" cy="273928"/>
          </a:xfrm>
          <a:prstGeom prst="rect">
            <a:avLst/>
          </a:prstGeom>
        </p:spPr>
        <p:txBody>
          <a:bodyPr/>
          <a:lstStyle/>
          <a:p>
            <a:fld id="{9C556A41-0999-4870-B561-7B169035C83B}" type="datetimeFigureOut">
              <a:rPr lang="zh-CN" altLang="en-US" smtClean="0"/>
            </a:fld>
            <a:endParaRPr lang="zh-CN" altLang="en-US"/>
          </a:p>
        </p:txBody>
      </p:sp>
      <p:sp>
        <p:nvSpPr>
          <p:cNvPr id="8" name="Footer Placeholder 7"/>
          <p:cNvSpPr>
            <a:spLocks noGrp="1"/>
          </p:cNvSpPr>
          <p:nvPr>
            <p:ph type="ftr" sz="quarter" idx="11"/>
          </p:nvPr>
        </p:nvSpPr>
        <p:spPr>
          <a:xfrm>
            <a:off x="3028950" y="4768735"/>
            <a:ext cx="3086100" cy="273928"/>
          </a:xfrm>
          <a:prstGeom prst="rect">
            <a:avLst/>
          </a:prstGeom>
        </p:spPr>
        <p:txBody>
          <a:bodyPr/>
          <a:lstStyle/>
          <a:p>
            <a:endParaRPr lang="zh-CN" altLang="en-US"/>
          </a:p>
        </p:txBody>
      </p:sp>
      <p:sp>
        <p:nvSpPr>
          <p:cNvPr id="9" name="Slide Number Placeholder 8"/>
          <p:cNvSpPr>
            <a:spLocks noGrp="1"/>
          </p:cNvSpPr>
          <p:nvPr>
            <p:ph type="sldNum" sz="quarter" idx="12"/>
          </p:nvPr>
        </p:nvSpPr>
        <p:spPr>
          <a:xfrm>
            <a:off x="6457950" y="4768735"/>
            <a:ext cx="2057400" cy="273928"/>
          </a:xfrm>
          <a:prstGeom prst="rect">
            <a:avLst/>
          </a:prstGeom>
        </p:spPr>
        <p:txBody>
          <a:bodyPr/>
          <a:lstStyle/>
          <a:p>
            <a:fld id="{803A2C0A-4855-49D5-9F88-7D97FAC33DB5}"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28650" y="273929"/>
            <a:ext cx="7886700" cy="994479"/>
          </a:xfrm>
          <a:prstGeom prst="rect">
            <a:avLst/>
          </a:prstGeo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a:xfrm>
            <a:off x="628650" y="4768735"/>
            <a:ext cx="2057400" cy="273928"/>
          </a:xfrm>
          <a:prstGeom prst="rect">
            <a:avLst/>
          </a:prstGeom>
        </p:spPr>
        <p:txBody>
          <a:bodyPr/>
          <a:lstStyle/>
          <a:p>
            <a:fld id="{9C556A41-0999-4870-B561-7B169035C83B}" type="datetimeFigureOut">
              <a:rPr lang="zh-CN" altLang="en-US" smtClean="0"/>
            </a:fld>
            <a:endParaRPr lang="zh-CN" altLang="en-US"/>
          </a:p>
        </p:txBody>
      </p:sp>
      <p:sp>
        <p:nvSpPr>
          <p:cNvPr id="4" name="Footer Placeholder 3"/>
          <p:cNvSpPr>
            <a:spLocks noGrp="1"/>
          </p:cNvSpPr>
          <p:nvPr>
            <p:ph type="ftr" sz="quarter" idx="11"/>
          </p:nvPr>
        </p:nvSpPr>
        <p:spPr>
          <a:xfrm>
            <a:off x="3028950" y="4768735"/>
            <a:ext cx="3086100" cy="273928"/>
          </a:xfrm>
          <a:prstGeom prst="rect">
            <a:avLst/>
          </a:prstGeom>
        </p:spPr>
        <p:txBody>
          <a:bodyPr/>
          <a:lstStyle/>
          <a:p>
            <a:endParaRPr lang="zh-CN" altLang="en-US"/>
          </a:p>
        </p:txBody>
      </p:sp>
      <p:sp>
        <p:nvSpPr>
          <p:cNvPr id="5" name="Slide Number Placeholder 4"/>
          <p:cNvSpPr>
            <a:spLocks noGrp="1"/>
          </p:cNvSpPr>
          <p:nvPr>
            <p:ph type="sldNum" sz="quarter" idx="12"/>
          </p:nvPr>
        </p:nvSpPr>
        <p:spPr>
          <a:xfrm>
            <a:off x="6457950" y="4768735"/>
            <a:ext cx="2057400" cy="273928"/>
          </a:xfrm>
          <a:prstGeom prst="rect">
            <a:avLst/>
          </a:prstGeom>
        </p:spPr>
        <p:txBody>
          <a:bodyPr/>
          <a:lstStyle/>
          <a:p>
            <a:fld id="{803A2C0A-4855-49D5-9F88-7D97FAC33DB5}"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8735"/>
            <a:ext cx="2057400" cy="273928"/>
          </a:xfrm>
          <a:prstGeom prst="rect">
            <a:avLst/>
          </a:prstGeom>
        </p:spPr>
        <p:txBody>
          <a:bodyPr/>
          <a:lstStyle/>
          <a:p>
            <a:fld id="{9C556A41-0999-4870-B561-7B169035C83B}" type="datetimeFigureOut">
              <a:rPr lang="zh-CN" altLang="en-US" smtClean="0"/>
            </a:fld>
            <a:endParaRPr lang="zh-CN" altLang="en-US"/>
          </a:p>
        </p:txBody>
      </p:sp>
      <p:sp>
        <p:nvSpPr>
          <p:cNvPr id="3" name="Footer Placeholder 2"/>
          <p:cNvSpPr>
            <a:spLocks noGrp="1"/>
          </p:cNvSpPr>
          <p:nvPr>
            <p:ph type="ftr" sz="quarter" idx="11"/>
          </p:nvPr>
        </p:nvSpPr>
        <p:spPr>
          <a:xfrm>
            <a:off x="3028950" y="4768735"/>
            <a:ext cx="3086100" cy="273928"/>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6457950" y="4768735"/>
            <a:ext cx="2057400" cy="273928"/>
          </a:xfrm>
          <a:prstGeom prst="rect">
            <a:avLst/>
          </a:prstGeom>
        </p:spPr>
        <p:txBody>
          <a:bodyPr/>
          <a:lstStyle/>
          <a:p>
            <a:fld id="{803A2C0A-4855-49D5-9F88-7D97FAC33DB5}"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8735"/>
            <a:ext cx="2057400" cy="273928"/>
          </a:xfrm>
          <a:prstGeom prst="rect">
            <a:avLst/>
          </a:prstGeom>
        </p:spPr>
        <p:txBody>
          <a:bodyPr/>
          <a:lstStyle/>
          <a:p>
            <a:fld id="{2702115E-07FC-47AE-8678-8B681C689199}" type="datetimeFigureOut">
              <a:rPr lang="zh-CN" altLang="en-US" smtClean="0"/>
            </a:fld>
            <a:endParaRPr lang="zh-CN" altLang="en-US"/>
          </a:p>
        </p:txBody>
      </p:sp>
      <p:sp>
        <p:nvSpPr>
          <p:cNvPr id="3" name="页脚占位符 2"/>
          <p:cNvSpPr>
            <a:spLocks noGrp="1"/>
          </p:cNvSpPr>
          <p:nvPr>
            <p:ph type="ftr" sz="quarter" idx="11"/>
          </p:nvPr>
        </p:nvSpPr>
        <p:spPr>
          <a:xfrm>
            <a:off x="3028950" y="4768735"/>
            <a:ext cx="3086100" cy="273928"/>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457950" y="4768735"/>
            <a:ext cx="2057400" cy="273928"/>
          </a:xfrm>
          <a:prstGeom prst="rect">
            <a:avLst/>
          </a:prstGeom>
        </p:spPr>
        <p:txBody>
          <a:bodyPr/>
          <a:lstStyle/>
          <a:p>
            <a:fld id="{D7F5BB56-9B96-4394-98D1-089DE868BDAA}"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8735"/>
            <a:ext cx="2057400" cy="273928"/>
          </a:xfrm>
          <a:prstGeom prst="rect">
            <a:avLst/>
          </a:prstGeom>
        </p:spPr>
        <p:txBody>
          <a:bodyPr/>
          <a:lstStyle/>
          <a:p>
            <a:fld id="{2702115E-07FC-47AE-8678-8B681C689199}" type="datetimeFigureOut">
              <a:rPr lang="zh-CN" altLang="en-US" smtClean="0"/>
            </a:fld>
            <a:endParaRPr lang="zh-CN" altLang="en-US"/>
          </a:p>
        </p:txBody>
      </p:sp>
      <p:sp>
        <p:nvSpPr>
          <p:cNvPr id="3" name="页脚占位符 2"/>
          <p:cNvSpPr>
            <a:spLocks noGrp="1"/>
          </p:cNvSpPr>
          <p:nvPr>
            <p:ph type="ftr" sz="quarter" idx="11"/>
          </p:nvPr>
        </p:nvSpPr>
        <p:spPr>
          <a:xfrm>
            <a:off x="3028950" y="4768735"/>
            <a:ext cx="3086100" cy="273928"/>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457950" y="4768735"/>
            <a:ext cx="2057400" cy="273928"/>
          </a:xfrm>
          <a:prstGeom prst="rect">
            <a:avLst/>
          </a:prstGeom>
        </p:spPr>
        <p:txBody>
          <a:bodyPr/>
          <a:lstStyle/>
          <a:p>
            <a:fld id="{D7F5BB56-9B96-4394-98D1-089DE868BDAA}"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8" Type="http://schemas.openxmlformats.org/officeDocument/2006/relationships/theme" Target="../theme/theme1.xml"/><Relationship Id="rId27" Type="http://schemas.openxmlformats.org/officeDocument/2006/relationships/image" Target="../media/image2.png"/><Relationship Id="rId26" Type="http://schemas.openxmlformats.org/officeDocument/2006/relationships/image" Target="../media/image1.jpeg"/><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6">
            <a:lum/>
          </a:blip>
          <a:srcRect/>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7"/>
          <a:stretch>
            <a:fillRect/>
          </a:stretch>
        </p:blipFill>
        <p:spPr>
          <a:xfrm>
            <a:off x="-39095" y="1"/>
            <a:ext cx="9183095" cy="512327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chart" Target="../charts/char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9" Type="http://schemas.openxmlformats.org/officeDocument/2006/relationships/slideLayout" Target="../slideLayouts/slideLayout17.xml"/><Relationship Id="rId8" Type="http://schemas.openxmlformats.org/officeDocument/2006/relationships/tags" Target="../tags/tag18.xml"/><Relationship Id="rId7" Type="http://schemas.openxmlformats.org/officeDocument/2006/relationships/tags" Target="../tags/tag17.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image" Target="../media/image6.png"/><Relationship Id="rId1"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8.xml"/><Relationship Id="rId1" Type="http://schemas.openxmlformats.org/officeDocument/2006/relationships/chart" Target="../charts/char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7.xml"/><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9" Type="http://schemas.openxmlformats.org/officeDocument/2006/relationships/slideLayout" Target="../slideLayouts/slideLayout17.xml"/><Relationship Id="rId8" Type="http://schemas.openxmlformats.org/officeDocument/2006/relationships/tags" Target="../tags/tag24.xml"/><Relationship Id="rId7" Type="http://schemas.openxmlformats.org/officeDocument/2006/relationships/tags" Target="../tags/tag23.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image" Target="../media/image6.png"/><Relationship Id="rId1" Type="http://schemas.openxmlformats.org/officeDocument/2006/relationships/image" Target="../media/image3.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1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6.png"/><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9" Type="http://schemas.openxmlformats.org/officeDocument/2006/relationships/slideLayout" Target="../slideLayouts/slideLayout17.xml"/><Relationship Id="rId8" Type="http://schemas.openxmlformats.org/officeDocument/2006/relationships/tags" Target="../tags/tag12.xml"/><Relationship Id="rId7" Type="http://schemas.openxmlformats.org/officeDocument/2006/relationships/tags" Target="../tags/tag11.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image" Target="../media/image6.png"/><Relationship Id="rId1" Type="http://schemas.openxmlformats.org/officeDocument/2006/relationships/image" Target="../media/image3.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0" y="5932"/>
            <a:ext cx="9144000" cy="5133223"/>
          </a:xfrm>
          <a:prstGeom prst="rect">
            <a:avLst/>
          </a:prstGeom>
        </p:spPr>
      </p:pic>
      <p:sp>
        <p:nvSpPr>
          <p:cNvPr id="11" name="文本框 10"/>
          <p:cNvSpPr txBox="1"/>
          <p:nvPr/>
        </p:nvSpPr>
        <p:spPr>
          <a:xfrm>
            <a:off x="3175882" y="446131"/>
            <a:ext cx="2641600" cy="1568450"/>
          </a:xfrm>
          <a:prstGeom prst="rect">
            <a:avLst/>
          </a:prstGeom>
          <a:noFill/>
        </p:spPr>
        <p:txBody>
          <a:bodyPr wrap="none" rtlCol="0">
            <a:spAutoFit/>
            <a:scene3d>
              <a:camera prst="orthographicFront"/>
              <a:lightRig rig="threePt" dir="t"/>
            </a:scene3d>
            <a:sp3d contourW="12700"/>
          </a:bodyPr>
          <a:lstStyle/>
          <a:p>
            <a:pPr algn="ctr"/>
            <a:r>
              <a:rPr lang="en-US" altLang="zh-CN" sz="9600" b="1" i="1"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202X</a:t>
            </a:r>
            <a:endParaRPr lang="zh-CN" altLang="en-US" sz="9600" b="1" i="1"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2" name="文本框 11"/>
          <p:cNvSpPr txBox="1"/>
          <p:nvPr/>
        </p:nvSpPr>
        <p:spPr>
          <a:xfrm>
            <a:off x="1332742" y="1818744"/>
            <a:ext cx="6298854" cy="830868"/>
          </a:xfrm>
          <a:prstGeom prst="rect">
            <a:avLst/>
          </a:prstGeom>
          <a:noFill/>
        </p:spPr>
        <p:txBody>
          <a:bodyPr wrap="square" rtlCol="0">
            <a:spAutoFit/>
            <a:scene3d>
              <a:camera prst="orthographicFront"/>
              <a:lightRig rig="threePt" dir="t"/>
            </a:scene3d>
            <a:sp3d contourW="12700"/>
          </a:bodyPr>
          <a:lstStyle/>
          <a:p>
            <a:pPr algn="dist"/>
            <a:r>
              <a:rPr lang="zh-CN" altLang="en-US" sz="4800" b="1"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小清新营销策划</a:t>
            </a:r>
            <a:r>
              <a:rPr lang="en-US" altLang="zh-CN" sz="4800" b="1"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PPT</a:t>
            </a:r>
            <a:endParaRPr lang="zh-CN" altLang="en-US" sz="4800" b="1"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3" name="文本框 12"/>
          <p:cNvSpPr txBox="1"/>
          <p:nvPr/>
        </p:nvSpPr>
        <p:spPr>
          <a:xfrm>
            <a:off x="1465252" y="2713571"/>
            <a:ext cx="6062861" cy="461665"/>
          </a:xfrm>
          <a:prstGeom prst="rect">
            <a:avLst/>
          </a:prstGeom>
          <a:noFill/>
        </p:spPr>
        <p:txBody>
          <a:bodyPr wrap="square" rtlCol="0">
            <a:spAutoFit/>
            <a:scene3d>
              <a:camera prst="orthographicFront"/>
              <a:lightRig rig="threePt" dir="t"/>
            </a:scene3d>
            <a:sp3d contourW="12700"/>
          </a:bodyPr>
          <a:lstStyle/>
          <a:p>
            <a:pPr algn="ctr"/>
            <a:r>
              <a:rPr lang="en-US" altLang="zh-CN" sz="12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The user can demonstrate on a projector or computer, or print the presentation and make it into a film to be used in a wider field</a:t>
            </a:r>
            <a:endParaRPr lang="en-US" altLang="zh-CN" sz="12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nvGrpSpPr>
          <p:cNvPr id="14" name="组合 13"/>
          <p:cNvGrpSpPr/>
          <p:nvPr/>
        </p:nvGrpSpPr>
        <p:grpSpPr>
          <a:xfrm>
            <a:off x="3614081" y="3393751"/>
            <a:ext cx="1765203" cy="316785"/>
            <a:chOff x="1244534" y="4117273"/>
            <a:chExt cx="1765300" cy="316802"/>
          </a:xfrm>
        </p:grpSpPr>
        <p:sp>
          <p:nvSpPr>
            <p:cNvPr id="15" name="圆角矩形 13"/>
            <p:cNvSpPr/>
            <p:nvPr/>
          </p:nvSpPr>
          <p:spPr>
            <a:xfrm>
              <a:off x="1244534" y="4117273"/>
              <a:ext cx="1765300" cy="316802"/>
            </a:xfrm>
            <a:prstGeom prst="roundRect">
              <a:avLst>
                <a:gd name="adj" fmla="val 50000"/>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6" name="文本框 15"/>
            <p:cNvSpPr txBox="1"/>
            <p:nvPr/>
          </p:nvSpPr>
          <p:spPr>
            <a:xfrm>
              <a:off x="1244535" y="4121786"/>
              <a:ext cx="1618194" cy="307665"/>
            </a:xfrm>
            <a:prstGeom prst="rect">
              <a:avLst/>
            </a:prstGeom>
            <a:noFill/>
          </p:spPr>
          <p:txBody>
            <a:bodyPr wrap="square" rtlCol="0">
              <a:spAutoFit/>
              <a:scene3d>
                <a:camera prst="orthographicFront"/>
                <a:lightRig rig="threePt" dir="t"/>
              </a:scene3d>
              <a:sp3d contourW="12700"/>
            </a:bodyPr>
            <a:lstStyle/>
            <a:p>
              <a:pPr algn="ctr"/>
              <a:r>
                <a:rPr lang="zh-CN" altLang="en-US" sz="14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讲解人：</a:t>
              </a:r>
              <a:r>
                <a:rPr lang="en-US" altLang="zh-CN" sz="14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XXX</a:t>
              </a:r>
              <a:endParaRPr lang="zh-CN" altLang="en-US" sz="14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17" presetClass="entr" presetSubtype="1"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ppt_x</p:attrName>
                                        </p:attrNameLst>
                                      </p:cBhvr>
                                      <p:tavLst>
                                        <p:tav tm="0">
                                          <p:val>
                                            <p:strVal val="#ppt_x"/>
                                          </p:val>
                                        </p:tav>
                                        <p:tav tm="100000">
                                          <p:val>
                                            <p:strVal val="#ppt_x"/>
                                          </p:val>
                                        </p:tav>
                                      </p:tavLst>
                                    </p:anim>
                                    <p:anim calcmode="lin" valueType="num">
                                      <p:cBhvr>
                                        <p:cTn id="13" dur="500" fill="hold"/>
                                        <p:tgtEl>
                                          <p:spTgt spid="12"/>
                                        </p:tgtEl>
                                        <p:attrNameLst>
                                          <p:attrName>ppt_y</p:attrName>
                                        </p:attrNameLst>
                                      </p:cBhvr>
                                      <p:tavLst>
                                        <p:tav tm="0">
                                          <p:val>
                                            <p:strVal val="#ppt_y-#ppt_h/2"/>
                                          </p:val>
                                        </p:tav>
                                        <p:tav tm="100000">
                                          <p:val>
                                            <p:strVal val="#ppt_y"/>
                                          </p:val>
                                        </p:tav>
                                      </p:tavLst>
                                    </p:anim>
                                    <p:anim calcmode="lin" valueType="num">
                                      <p:cBhvr>
                                        <p:cTn id="14" dur="500" fill="hold"/>
                                        <p:tgtEl>
                                          <p:spTgt spid="12"/>
                                        </p:tgtEl>
                                        <p:attrNameLst>
                                          <p:attrName>ppt_w</p:attrName>
                                        </p:attrNameLst>
                                      </p:cBhvr>
                                      <p:tavLst>
                                        <p:tav tm="0">
                                          <p:val>
                                            <p:strVal val="#ppt_w"/>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53" presetClass="entr" presetSubtype="16"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7ADEA"/>
        </a:solidFill>
        <a:effectLst/>
      </p:bgPr>
    </p:bg>
    <p:spTree>
      <p:nvGrpSpPr>
        <p:cNvPr id="1" name=""/>
        <p:cNvGrpSpPr/>
        <p:nvPr/>
      </p:nvGrpSpPr>
      <p:grpSpPr>
        <a:xfrm>
          <a:off x="0" y="0"/>
          <a:ext cx="0" cy="0"/>
          <a:chOff x="0" y="0"/>
          <a:chExt cx="0" cy="0"/>
        </a:xfrm>
      </p:grpSpPr>
      <p:sp>
        <p:nvSpPr>
          <p:cNvPr id="70" name="Freeform 3"/>
          <p:cNvSpPr/>
          <p:nvPr/>
        </p:nvSpPr>
        <p:spPr>
          <a:xfrm>
            <a:off x="3961250" y="1804855"/>
            <a:ext cx="1222363" cy="1222363"/>
          </a:xfrm>
          <a:custGeom>
            <a:avLst/>
            <a:gdLst>
              <a:gd name="connsiteX0" fmla="*/ 1533677 w 1540026"/>
              <a:gd name="connsiteY0" fmla="*/ 770013 h 1540027"/>
              <a:gd name="connsiteX1" fmla="*/ 770013 w 1540026"/>
              <a:gd name="connsiteY1" fmla="*/ 1533677 h 1540027"/>
              <a:gd name="connsiteX2" fmla="*/ 6350 w 1540026"/>
              <a:gd name="connsiteY2" fmla="*/ 770013 h 1540027"/>
              <a:gd name="connsiteX3" fmla="*/ 770013 w 1540026"/>
              <a:gd name="connsiteY3" fmla="*/ 6350 h 1540027"/>
              <a:gd name="connsiteX4" fmla="*/ 1533677 w 1540026"/>
              <a:gd name="connsiteY4" fmla="*/ 770013 h 154002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40026" h="1540027">
                <a:moveTo>
                  <a:pt x="1533677" y="770013"/>
                </a:moveTo>
                <a:cubicBezTo>
                  <a:pt x="1533677" y="1191767"/>
                  <a:pt x="1191780" y="1533677"/>
                  <a:pt x="770013" y="1533677"/>
                </a:cubicBezTo>
                <a:cubicBezTo>
                  <a:pt x="348259" y="1533677"/>
                  <a:pt x="6350" y="1191767"/>
                  <a:pt x="6350" y="770013"/>
                </a:cubicBezTo>
                <a:cubicBezTo>
                  <a:pt x="6350" y="348246"/>
                  <a:pt x="348259" y="6350"/>
                  <a:pt x="770013" y="6350"/>
                </a:cubicBezTo>
                <a:cubicBezTo>
                  <a:pt x="1191780" y="6350"/>
                  <a:pt x="1533677" y="348246"/>
                  <a:pt x="1533677" y="770013"/>
                </a:cubicBezTo>
              </a:path>
            </a:pathLst>
          </a:custGeom>
          <a:solidFill>
            <a:schemeClr val="accent1">
              <a:alpha val="20000"/>
            </a:schemeClr>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35">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71" name="Freeform 3"/>
          <p:cNvSpPr/>
          <p:nvPr/>
        </p:nvSpPr>
        <p:spPr>
          <a:xfrm>
            <a:off x="6594899" y="1804855"/>
            <a:ext cx="1222374" cy="1222363"/>
          </a:xfrm>
          <a:custGeom>
            <a:avLst/>
            <a:gdLst>
              <a:gd name="connsiteX0" fmla="*/ 1533690 w 1540040"/>
              <a:gd name="connsiteY0" fmla="*/ 770013 h 1540027"/>
              <a:gd name="connsiteX1" fmla="*/ 770013 w 1540040"/>
              <a:gd name="connsiteY1" fmla="*/ 1533677 h 1540027"/>
              <a:gd name="connsiteX2" fmla="*/ 6350 w 1540040"/>
              <a:gd name="connsiteY2" fmla="*/ 770013 h 1540027"/>
              <a:gd name="connsiteX3" fmla="*/ 770013 w 1540040"/>
              <a:gd name="connsiteY3" fmla="*/ 6350 h 1540027"/>
              <a:gd name="connsiteX4" fmla="*/ 1533690 w 1540040"/>
              <a:gd name="connsiteY4" fmla="*/ 770013 h 154002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40040" h="1540027">
                <a:moveTo>
                  <a:pt x="1533690" y="770013"/>
                </a:moveTo>
                <a:cubicBezTo>
                  <a:pt x="1533690" y="1191767"/>
                  <a:pt x="1191779" y="1533677"/>
                  <a:pt x="770013" y="1533677"/>
                </a:cubicBezTo>
                <a:cubicBezTo>
                  <a:pt x="348259" y="1533677"/>
                  <a:pt x="6350" y="1191767"/>
                  <a:pt x="6350" y="770013"/>
                </a:cubicBezTo>
                <a:cubicBezTo>
                  <a:pt x="6350" y="348246"/>
                  <a:pt x="348259" y="6350"/>
                  <a:pt x="770013" y="6350"/>
                </a:cubicBezTo>
                <a:cubicBezTo>
                  <a:pt x="1191779" y="6350"/>
                  <a:pt x="1533690" y="348246"/>
                  <a:pt x="1533690" y="770013"/>
                </a:cubicBezTo>
              </a:path>
            </a:pathLst>
          </a:custGeom>
          <a:solidFill>
            <a:schemeClr val="accent1">
              <a:alpha val="20000"/>
            </a:schemeClr>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35">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72" name="Freeform 3"/>
          <p:cNvSpPr/>
          <p:nvPr/>
        </p:nvSpPr>
        <p:spPr>
          <a:xfrm>
            <a:off x="1327601" y="1804855"/>
            <a:ext cx="1222363" cy="1222363"/>
          </a:xfrm>
          <a:custGeom>
            <a:avLst/>
            <a:gdLst>
              <a:gd name="connsiteX0" fmla="*/ 1533677 w 1540027"/>
              <a:gd name="connsiteY0" fmla="*/ 770013 h 1540027"/>
              <a:gd name="connsiteX1" fmla="*/ 770013 w 1540027"/>
              <a:gd name="connsiteY1" fmla="*/ 1533677 h 1540027"/>
              <a:gd name="connsiteX2" fmla="*/ 6350 w 1540027"/>
              <a:gd name="connsiteY2" fmla="*/ 770013 h 1540027"/>
              <a:gd name="connsiteX3" fmla="*/ 770013 w 1540027"/>
              <a:gd name="connsiteY3" fmla="*/ 6350 h 1540027"/>
              <a:gd name="connsiteX4" fmla="*/ 1533677 w 1540027"/>
              <a:gd name="connsiteY4" fmla="*/ 770013 h 154002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40027" h="1540027">
                <a:moveTo>
                  <a:pt x="1533677" y="770013"/>
                </a:moveTo>
                <a:cubicBezTo>
                  <a:pt x="1533677" y="1191767"/>
                  <a:pt x="1191768" y="1533677"/>
                  <a:pt x="770013" y="1533677"/>
                </a:cubicBezTo>
                <a:cubicBezTo>
                  <a:pt x="348246" y="1533677"/>
                  <a:pt x="6350" y="1191767"/>
                  <a:pt x="6350" y="770013"/>
                </a:cubicBezTo>
                <a:cubicBezTo>
                  <a:pt x="6350" y="348246"/>
                  <a:pt x="348246" y="6350"/>
                  <a:pt x="770013" y="6350"/>
                </a:cubicBezTo>
                <a:cubicBezTo>
                  <a:pt x="1191768" y="6350"/>
                  <a:pt x="1533677" y="348246"/>
                  <a:pt x="1533677" y="770013"/>
                </a:cubicBezTo>
              </a:path>
            </a:pathLst>
          </a:custGeom>
          <a:solidFill>
            <a:schemeClr val="accent1">
              <a:alpha val="20000"/>
            </a:schemeClr>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35">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73" name="Freeform 3"/>
          <p:cNvSpPr/>
          <p:nvPr/>
        </p:nvSpPr>
        <p:spPr>
          <a:xfrm>
            <a:off x="3206881" y="1895578"/>
            <a:ext cx="20161" cy="2069113"/>
          </a:xfrm>
          <a:custGeom>
            <a:avLst/>
            <a:gdLst>
              <a:gd name="connsiteX0" fmla="*/ 6350 w 25400"/>
              <a:gd name="connsiteY0" fmla="*/ 6350 h 2606827"/>
              <a:gd name="connsiteX1" fmla="*/ 6350 w 25400"/>
              <a:gd name="connsiteY1" fmla="*/ 2600477 h 2606827"/>
            </a:gdLst>
            <a:ahLst/>
            <a:cxnLst>
              <a:cxn ang="0">
                <a:pos x="connsiteX0" y="connsiteY0"/>
              </a:cxn>
              <a:cxn ang="1">
                <a:pos x="connsiteX1" y="connsiteY1"/>
              </a:cxn>
            </a:cxnLst>
            <a:rect l="l" t="t" r="r" b="b"/>
            <a:pathLst>
              <a:path w="25400" h="2606827">
                <a:moveTo>
                  <a:pt x="6350" y="6350"/>
                </a:moveTo>
                <a:lnTo>
                  <a:pt x="6350" y="2600477"/>
                </a:lnTo>
              </a:path>
            </a:pathLst>
          </a:custGeom>
          <a:ln w="12700">
            <a:solidFill>
              <a:srgbClr val="757575">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135">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74" name="Freeform 3"/>
          <p:cNvSpPr/>
          <p:nvPr/>
        </p:nvSpPr>
        <p:spPr>
          <a:xfrm>
            <a:off x="5927907" y="1895578"/>
            <a:ext cx="20161" cy="2069113"/>
          </a:xfrm>
          <a:custGeom>
            <a:avLst/>
            <a:gdLst>
              <a:gd name="connsiteX0" fmla="*/ 6350 w 25400"/>
              <a:gd name="connsiteY0" fmla="*/ 6350 h 2606827"/>
              <a:gd name="connsiteX1" fmla="*/ 6350 w 25400"/>
              <a:gd name="connsiteY1" fmla="*/ 2600477 h 2606827"/>
            </a:gdLst>
            <a:ahLst/>
            <a:cxnLst>
              <a:cxn ang="0">
                <a:pos x="connsiteX0" y="connsiteY0"/>
              </a:cxn>
              <a:cxn ang="1">
                <a:pos x="connsiteX1" y="connsiteY1"/>
              </a:cxn>
            </a:cxnLst>
            <a:rect l="l" t="t" r="r" b="b"/>
            <a:pathLst>
              <a:path w="25400" h="2606827">
                <a:moveTo>
                  <a:pt x="6350" y="6350"/>
                </a:moveTo>
                <a:lnTo>
                  <a:pt x="6350" y="2600477"/>
                </a:lnTo>
              </a:path>
            </a:pathLst>
          </a:custGeom>
          <a:ln w="12700">
            <a:solidFill>
              <a:srgbClr val="757575">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135">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75" name="TextBox 1"/>
          <p:cNvSpPr txBox="1"/>
          <p:nvPr/>
        </p:nvSpPr>
        <p:spPr>
          <a:xfrm>
            <a:off x="1150516" y="3166025"/>
            <a:ext cx="1570943" cy="815608"/>
          </a:xfrm>
          <a:prstGeom prst="rect">
            <a:avLst/>
          </a:prstGeom>
          <a:noFill/>
        </p:spPr>
        <p:txBody>
          <a:bodyPr wrap="none" lIns="0" tIns="0" rIns="0" rtlCol="0">
            <a:spAutoFit/>
          </a:bodyPr>
          <a:lstStyle/>
          <a:p>
            <a:pPr algn="ctr">
              <a:lnSpc>
                <a:spcPts val="1510"/>
              </a:lnSpc>
              <a:tabLst>
                <a:tab pos="321945" algn="l"/>
              </a:tabLst>
            </a:pPr>
            <a:r>
              <a:rPr lang="en-US" altLang="zh-CN" sz="119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市场潜力模型</a:t>
            </a:r>
            <a:endParaRPr lang="en-US" altLang="zh-CN" sz="119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a:p>
            <a:pPr algn="ctr">
              <a:lnSpc>
                <a:spcPts val="1745"/>
              </a:lnSpc>
              <a:tabLst>
                <a:tab pos="321945" algn="l"/>
              </a:tabLst>
            </a:pPr>
            <a:r>
              <a:rPr lang="en-US" altLang="zh-CN" sz="875"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此处文字替换成具体内容。一个</a:t>
            </a:r>
            <a:endParaRPr lang="en-US" altLang="zh-CN" sz="875"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a:p>
            <a:pPr algn="ctr">
              <a:lnSpc>
                <a:spcPts val="1350"/>
              </a:lnSpc>
              <a:tabLst>
                <a:tab pos="321945" algn="l"/>
              </a:tabLst>
            </a:pPr>
            <a:r>
              <a:rPr lang="en-US" altLang="zh-CN" sz="875"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是产品，一个是环境。通过研究</a:t>
            </a:r>
            <a:endParaRPr lang="en-US" altLang="zh-CN" sz="875"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a:p>
            <a:pPr algn="ctr">
              <a:lnSpc>
                <a:spcPts val="1350"/>
              </a:lnSpc>
              <a:tabLst>
                <a:tab pos="321945" algn="l"/>
              </a:tabLst>
            </a:pPr>
            <a:r>
              <a:rPr lang="en-US" altLang="zh-CN" sz="875"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可以让我们更好掌握市场情况。</a:t>
            </a:r>
            <a:endParaRPr lang="en-US" altLang="zh-CN" sz="875"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76" name="TextBox 1"/>
          <p:cNvSpPr txBox="1"/>
          <p:nvPr/>
        </p:nvSpPr>
        <p:spPr>
          <a:xfrm>
            <a:off x="3781488" y="3166025"/>
            <a:ext cx="1570943" cy="815608"/>
          </a:xfrm>
          <a:prstGeom prst="rect">
            <a:avLst/>
          </a:prstGeom>
          <a:noFill/>
        </p:spPr>
        <p:txBody>
          <a:bodyPr wrap="none" lIns="0" tIns="0" rIns="0" rtlCol="0">
            <a:spAutoFit/>
          </a:bodyPr>
          <a:lstStyle/>
          <a:p>
            <a:pPr algn="ctr">
              <a:lnSpc>
                <a:spcPts val="1510"/>
              </a:lnSpc>
              <a:tabLst>
                <a:tab pos="321945" algn="l"/>
              </a:tabLst>
            </a:pPr>
            <a:r>
              <a:rPr lang="en-US" altLang="zh-CN" sz="119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市场潜力模型</a:t>
            </a:r>
            <a:endParaRPr lang="en-US" altLang="zh-CN" sz="119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a:p>
            <a:pPr algn="ctr">
              <a:lnSpc>
                <a:spcPts val="1745"/>
              </a:lnSpc>
              <a:tabLst>
                <a:tab pos="321945" algn="l"/>
              </a:tabLst>
            </a:pPr>
            <a:r>
              <a:rPr lang="en-US" altLang="zh-CN" sz="875"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此处文字替换成具体内容。一个</a:t>
            </a:r>
            <a:endParaRPr lang="en-US" altLang="zh-CN" sz="875"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a:p>
            <a:pPr algn="ctr">
              <a:lnSpc>
                <a:spcPts val="1350"/>
              </a:lnSpc>
              <a:tabLst>
                <a:tab pos="321945" algn="l"/>
              </a:tabLst>
            </a:pPr>
            <a:r>
              <a:rPr lang="en-US" altLang="zh-CN" sz="875"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是产品，一个是环境。通过研究</a:t>
            </a:r>
            <a:endParaRPr lang="en-US" altLang="zh-CN" sz="875"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a:p>
            <a:pPr algn="ctr">
              <a:lnSpc>
                <a:spcPts val="1350"/>
              </a:lnSpc>
              <a:tabLst>
                <a:tab pos="321945" algn="l"/>
              </a:tabLst>
            </a:pPr>
            <a:r>
              <a:rPr lang="en-US" altLang="zh-CN" sz="875"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可以让我们更好掌握市场情况。</a:t>
            </a:r>
            <a:endParaRPr lang="en-US" altLang="zh-CN" sz="875"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77" name="TextBox 1"/>
          <p:cNvSpPr txBox="1"/>
          <p:nvPr/>
        </p:nvSpPr>
        <p:spPr>
          <a:xfrm>
            <a:off x="6412460" y="3166025"/>
            <a:ext cx="1570943" cy="815608"/>
          </a:xfrm>
          <a:prstGeom prst="rect">
            <a:avLst/>
          </a:prstGeom>
          <a:noFill/>
        </p:spPr>
        <p:txBody>
          <a:bodyPr wrap="none" lIns="0" tIns="0" rIns="0" rtlCol="0">
            <a:spAutoFit/>
          </a:bodyPr>
          <a:lstStyle/>
          <a:p>
            <a:pPr algn="ctr">
              <a:lnSpc>
                <a:spcPts val="1510"/>
              </a:lnSpc>
              <a:tabLst>
                <a:tab pos="321945" algn="l"/>
              </a:tabLst>
            </a:pPr>
            <a:r>
              <a:rPr lang="en-US" altLang="zh-CN" sz="119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市场潜力模型</a:t>
            </a:r>
            <a:endParaRPr lang="en-US" altLang="zh-CN" sz="119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a:p>
            <a:pPr algn="ctr">
              <a:lnSpc>
                <a:spcPts val="1745"/>
              </a:lnSpc>
              <a:tabLst>
                <a:tab pos="321945" algn="l"/>
              </a:tabLst>
            </a:pPr>
            <a:r>
              <a:rPr lang="en-US" altLang="zh-CN" sz="875"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此处文字替换成具体内容。一个</a:t>
            </a:r>
            <a:endParaRPr lang="en-US" altLang="zh-CN" sz="875"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a:p>
            <a:pPr algn="ctr">
              <a:lnSpc>
                <a:spcPts val="1350"/>
              </a:lnSpc>
              <a:tabLst>
                <a:tab pos="321945" algn="l"/>
              </a:tabLst>
            </a:pPr>
            <a:r>
              <a:rPr lang="en-US" altLang="zh-CN" sz="875"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是产品，一个是环境。通过研究</a:t>
            </a:r>
            <a:endParaRPr lang="en-US" altLang="zh-CN" sz="875"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a:p>
            <a:pPr algn="ctr">
              <a:lnSpc>
                <a:spcPts val="1350"/>
              </a:lnSpc>
              <a:tabLst>
                <a:tab pos="321945" algn="l"/>
              </a:tabLst>
            </a:pPr>
            <a:r>
              <a:rPr lang="en-US" altLang="zh-CN" sz="875"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可以让我们更好掌握市场情况。</a:t>
            </a:r>
            <a:endParaRPr lang="en-US" altLang="zh-CN" sz="875"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78" name="Freeform 3"/>
          <p:cNvSpPr/>
          <p:nvPr/>
        </p:nvSpPr>
        <p:spPr>
          <a:xfrm>
            <a:off x="3206881" y="1895578"/>
            <a:ext cx="20161" cy="2069113"/>
          </a:xfrm>
          <a:custGeom>
            <a:avLst/>
            <a:gdLst>
              <a:gd name="connsiteX0" fmla="*/ 6350 w 25400"/>
              <a:gd name="connsiteY0" fmla="*/ 6350 h 2606827"/>
              <a:gd name="connsiteX1" fmla="*/ 6350 w 25400"/>
              <a:gd name="connsiteY1" fmla="*/ 2600477 h 2606827"/>
            </a:gdLst>
            <a:ahLst/>
            <a:cxnLst>
              <a:cxn ang="0">
                <a:pos x="connsiteX0" y="connsiteY0"/>
              </a:cxn>
              <a:cxn ang="1">
                <a:pos x="connsiteX1" y="connsiteY1"/>
              </a:cxn>
            </a:cxnLst>
            <a:rect l="l" t="t" r="r" b="b"/>
            <a:pathLst>
              <a:path w="25400" h="2606827">
                <a:moveTo>
                  <a:pt x="6350" y="6350"/>
                </a:moveTo>
                <a:lnTo>
                  <a:pt x="6350" y="2600477"/>
                </a:lnTo>
              </a:path>
            </a:pathLst>
          </a:cu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135">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79" name="Freeform 3"/>
          <p:cNvSpPr/>
          <p:nvPr/>
        </p:nvSpPr>
        <p:spPr>
          <a:xfrm>
            <a:off x="5927907" y="1873402"/>
            <a:ext cx="20161" cy="2069113"/>
          </a:xfrm>
          <a:custGeom>
            <a:avLst/>
            <a:gdLst>
              <a:gd name="connsiteX0" fmla="*/ 6350 w 25400"/>
              <a:gd name="connsiteY0" fmla="*/ 6350 h 2606827"/>
              <a:gd name="connsiteX1" fmla="*/ 6350 w 25400"/>
              <a:gd name="connsiteY1" fmla="*/ 2600477 h 2606827"/>
            </a:gdLst>
            <a:ahLst/>
            <a:cxnLst>
              <a:cxn ang="0">
                <a:pos x="connsiteX0" y="connsiteY0"/>
              </a:cxn>
              <a:cxn ang="1">
                <a:pos x="connsiteX1" y="connsiteY1"/>
              </a:cxn>
            </a:cxnLst>
            <a:rect l="l" t="t" r="r" b="b"/>
            <a:pathLst>
              <a:path w="25400" h="2606827">
                <a:moveTo>
                  <a:pt x="6350" y="6350"/>
                </a:moveTo>
                <a:lnTo>
                  <a:pt x="6350" y="2600477"/>
                </a:lnTo>
              </a:path>
            </a:pathLst>
          </a:cu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135">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nvGrpSpPr>
          <p:cNvPr id="80" name="组合 79"/>
          <p:cNvGrpSpPr/>
          <p:nvPr/>
        </p:nvGrpSpPr>
        <p:grpSpPr>
          <a:xfrm>
            <a:off x="4357289" y="2055676"/>
            <a:ext cx="418335" cy="720241"/>
            <a:chOff x="7260" y="4070"/>
            <a:chExt cx="1220" cy="2100"/>
          </a:xfrm>
        </p:grpSpPr>
        <p:sp>
          <p:nvSpPr>
            <p:cNvPr id="81" name="Freeform 3"/>
            <p:cNvSpPr/>
            <p:nvPr/>
          </p:nvSpPr>
          <p:spPr>
            <a:xfrm>
              <a:off x="7260" y="4070"/>
              <a:ext cx="1221" cy="2101"/>
            </a:xfrm>
            <a:custGeom>
              <a:avLst/>
              <a:gdLst>
                <a:gd name="connsiteX0" fmla="*/ 708139 w 775639"/>
                <a:gd name="connsiteY0" fmla="*/ 0 h 1333957"/>
                <a:gd name="connsiteX1" fmla="*/ 67411 w 775639"/>
                <a:gd name="connsiteY1" fmla="*/ 0 h 1333957"/>
                <a:gd name="connsiteX2" fmla="*/ 0 w 775639"/>
                <a:gd name="connsiteY2" fmla="*/ 67449 h 1333957"/>
                <a:gd name="connsiteX3" fmla="*/ 0 w 775639"/>
                <a:gd name="connsiteY3" fmla="*/ 1266494 h 1333957"/>
                <a:gd name="connsiteX4" fmla="*/ 67411 w 775639"/>
                <a:gd name="connsiteY4" fmla="*/ 1333956 h 1333957"/>
                <a:gd name="connsiteX5" fmla="*/ 708139 w 775639"/>
                <a:gd name="connsiteY5" fmla="*/ 1333956 h 1333957"/>
                <a:gd name="connsiteX6" fmla="*/ 775639 w 775639"/>
                <a:gd name="connsiteY6" fmla="*/ 1266494 h 1333957"/>
                <a:gd name="connsiteX7" fmla="*/ 775639 w 775639"/>
                <a:gd name="connsiteY7" fmla="*/ 67449 h 1333957"/>
                <a:gd name="connsiteX8" fmla="*/ 708139 w 775639"/>
                <a:gd name="connsiteY8" fmla="*/ 0 h 133395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775639" h="1333957">
                  <a:moveTo>
                    <a:pt x="708139" y="0"/>
                  </a:moveTo>
                  <a:lnTo>
                    <a:pt x="67411" y="0"/>
                  </a:lnTo>
                  <a:cubicBezTo>
                    <a:pt x="30429" y="0"/>
                    <a:pt x="0" y="30124"/>
                    <a:pt x="0" y="67449"/>
                  </a:cubicBezTo>
                  <a:lnTo>
                    <a:pt x="0" y="1266494"/>
                  </a:lnTo>
                  <a:cubicBezTo>
                    <a:pt x="0" y="1303794"/>
                    <a:pt x="30429" y="1333956"/>
                    <a:pt x="67411" y="1333956"/>
                  </a:cubicBezTo>
                  <a:lnTo>
                    <a:pt x="708139" y="1333956"/>
                  </a:lnTo>
                  <a:cubicBezTo>
                    <a:pt x="745464" y="1333956"/>
                    <a:pt x="775639" y="1303794"/>
                    <a:pt x="775639" y="1266494"/>
                  </a:cubicBezTo>
                  <a:lnTo>
                    <a:pt x="775639" y="67449"/>
                  </a:lnTo>
                  <a:cubicBezTo>
                    <a:pt x="775639" y="30124"/>
                    <a:pt x="745464" y="0"/>
                    <a:pt x="708139" y="0"/>
                  </a:cubicBezTo>
                </a:path>
              </a:pathLst>
            </a:custGeom>
            <a:solidFill>
              <a:schemeClr val="accent1"/>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35"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82" name="Freeform 3"/>
            <p:cNvSpPr/>
            <p:nvPr/>
          </p:nvSpPr>
          <p:spPr>
            <a:xfrm>
              <a:off x="7554" y="4167"/>
              <a:ext cx="684" cy="49"/>
            </a:xfrm>
            <a:custGeom>
              <a:avLst/>
              <a:gdLst>
                <a:gd name="connsiteX0" fmla="*/ 0 w 434098"/>
                <a:gd name="connsiteY0" fmla="*/ 15627 h 31254"/>
                <a:gd name="connsiteX1" fmla="*/ 434098 w 434098"/>
                <a:gd name="connsiteY1" fmla="*/ 15627 h 31254"/>
              </a:gdLst>
              <a:ahLst/>
              <a:cxnLst>
                <a:cxn ang="0">
                  <a:pos x="connsiteX0" y="connsiteY0"/>
                </a:cxn>
                <a:cxn ang="1">
                  <a:pos x="connsiteX1" y="connsiteY1"/>
                </a:cxn>
              </a:cxnLst>
              <a:rect l="l" t="t" r="r" b="b"/>
              <a:pathLst>
                <a:path w="434098" h="31254">
                  <a:moveTo>
                    <a:pt x="0" y="15627"/>
                  </a:moveTo>
                  <a:lnTo>
                    <a:pt x="434098" y="15627"/>
                  </a:lnTo>
                </a:path>
              </a:pathLst>
            </a:custGeom>
            <a:solidFill>
              <a:srgbClr val="3C3D40"/>
            </a:solidFill>
            <a:ln w="25400">
              <a:solidFill>
                <a:srgbClr val="3C3D4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135">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83" name="Freeform 3"/>
            <p:cNvSpPr/>
            <p:nvPr/>
          </p:nvSpPr>
          <p:spPr>
            <a:xfrm>
              <a:off x="7774" y="5841"/>
              <a:ext cx="230" cy="230"/>
            </a:xfrm>
            <a:custGeom>
              <a:avLst/>
              <a:gdLst>
                <a:gd name="connsiteX0" fmla="*/ 72974 w 146215"/>
                <a:gd name="connsiteY0" fmla="*/ 146227 h 146227"/>
                <a:gd name="connsiteX1" fmla="*/ 0 w 146215"/>
                <a:gd name="connsiteY1" fmla="*/ 73202 h 146227"/>
                <a:gd name="connsiteX2" fmla="*/ 72974 w 146215"/>
                <a:gd name="connsiteY2" fmla="*/ 0 h 146227"/>
                <a:gd name="connsiteX3" fmla="*/ 146215 w 146215"/>
                <a:gd name="connsiteY3" fmla="*/ 73202 h 146227"/>
                <a:gd name="connsiteX4" fmla="*/ 72974 w 146215"/>
                <a:gd name="connsiteY4" fmla="*/ 146227 h 14622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46215" h="146227">
                  <a:moveTo>
                    <a:pt x="72974" y="146227"/>
                  </a:moveTo>
                  <a:cubicBezTo>
                    <a:pt x="32918" y="146227"/>
                    <a:pt x="0" y="113690"/>
                    <a:pt x="0" y="73202"/>
                  </a:cubicBezTo>
                  <a:cubicBezTo>
                    <a:pt x="0" y="32918"/>
                    <a:pt x="32918" y="0"/>
                    <a:pt x="72974" y="0"/>
                  </a:cubicBezTo>
                  <a:cubicBezTo>
                    <a:pt x="113448" y="0"/>
                    <a:pt x="146215" y="32918"/>
                    <a:pt x="146215" y="73202"/>
                  </a:cubicBezTo>
                  <a:cubicBezTo>
                    <a:pt x="146215" y="113690"/>
                    <a:pt x="113448" y="146227"/>
                    <a:pt x="72974" y="146227"/>
                  </a:cubicBezTo>
                </a:path>
              </a:pathLst>
            </a:custGeom>
            <a:solidFill>
              <a:srgbClr val="3C3D40"/>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35">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84" name="Freeform 3"/>
            <p:cNvSpPr/>
            <p:nvPr/>
          </p:nvSpPr>
          <p:spPr>
            <a:xfrm>
              <a:off x="7372" y="4334"/>
              <a:ext cx="999" cy="1426"/>
            </a:xfrm>
            <a:custGeom>
              <a:avLst/>
              <a:gdLst>
                <a:gd name="connsiteX0" fmla="*/ 634174 w 634174"/>
                <a:gd name="connsiteY0" fmla="*/ 905649 h 905649"/>
                <a:gd name="connsiteX1" fmla="*/ 0 w 634174"/>
                <a:gd name="connsiteY1" fmla="*/ 905649 h 905649"/>
                <a:gd name="connsiteX2" fmla="*/ 0 w 634174"/>
                <a:gd name="connsiteY2" fmla="*/ 0 h 905649"/>
                <a:gd name="connsiteX3" fmla="*/ 634174 w 634174"/>
                <a:gd name="connsiteY3" fmla="*/ 0 h 905649"/>
                <a:gd name="connsiteX4" fmla="*/ 634174 w 634174"/>
                <a:gd name="connsiteY4" fmla="*/ 905649 h 90564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34174" h="905649">
                  <a:moveTo>
                    <a:pt x="634174" y="905649"/>
                  </a:moveTo>
                  <a:lnTo>
                    <a:pt x="0" y="905649"/>
                  </a:lnTo>
                  <a:lnTo>
                    <a:pt x="0" y="0"/>
                  </a:lnTo>
                  <a:lnTo>
                    <a:pt x="634174" y="0"/>
                  </a:lnTo>
                  <a:lnTo>
                    <a:pt x="634174" y="905649"/>
                  </a:lnTo>
                </a:path>
              </a:pathLst>
            </a:custGeom>
            <a:solidFill>
              <a:schemeClr val="bg1"/>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35"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85" name="组合 84"/>
          <p:cNvGrpSpPr/>
          <p:nvPr/>
        </p:nvGrpSpPr>
        <p:grpSpPr>
          <a:xfrm>
            <a:off x="6862760" y="2105572"/>
            <a:ext cx="729818" cy="636070"/>
            <a:chOff x="9590" y="4196"/>
            <a:chExt cx="2121" cy="1848"/>
          </a:xfrm>
        </p:grpSpPr>
        <p:sp>
          <p:nvSpPr>
            <p:cNvPr id="86" name="Freeform 3"/>
            <p:cNvSpPr/>
            <p:nvPr/>
          </p:nvSpPr>
          <p:spPr>
            <a:xfrm>
              <a:off x="10367" y="4710"/>
              <a:ext cx="1345" cy="1335"/>
            </a:xfrm>
            <a:custGeom>
              <a:avLst/>
              <a:gdLst>
                <a:gd name="connsiteX0" fmla="*/ 854176 w 854176"/>
                <a:gd name="connsiteY0" fmla="*/ 357187 h 847877"/>
                <a:gd name="connsiteX1" fmla="*/ 853973 w 854176"/>
                <a:gd name="connsiteY1" fmla="*/ 355739 h 847877"/>
                <a:gd name="connsiteX2" fmla="*/ 853351 w 854176"/>
                <a:gd name="connsiteY2" fmla="*/ 351612 h 847877"/>
                <a:gd name="connsiteX3" fmla="*/ 850759 w 854176"/>
                <a:gd name="connsiteY3" fmla="*/ 336969 h 847877"/>
                <a:gd name="connsiteX4" fmla="*/ 846277 w 854176"/>
                <a:gd name="connsiteY4" fmla="*/ 316446 h 847877"/>
                <a:gd name="connsiteX5" fmla="*/ 839939 w 854176"/>
                <a:gd name="connsiteY5" fmla="*/ 293166 h 847877"/>
                <a:gd name="connsiteX6" fmla="*/ 832218 w 854176"/>
                <a:gd name="connsiteY6" fmla="*/ 270294 h 847877"/>
                <a:gd name="connsiteX7" fmla="*/ 824458 w 854176"/>
                <a:gd name="connsiteY7" fmla="*/ 250710 h 847877"/>
                <a:gd name="connsiteX8" fmla="*/ 818374 w 854176"/>
                <a:gd name="connsiteY8" fmla="*/ 237096 h 847877"/>
                <a:gd name="connsiteX9" fmla="*/ 815961 w 854176"/>
                <a:gd name="connsiteY9" fmla="*/ 231991 h 847877"/>
                <a:gd name="connsiteX10" fmla="*/ 803516 w 854176"/>
                <a:gd name="connsiteY10" fmla="*/ 217957 h 847877"/>
                <a:gd name="connsiteX11" fmla="*/ 788809 w 854176"/>
                <a:gd name="connsiteY11" fmla="*/ 215988 h 847877"/>
                <a:gd name="connsiteX12" fmla="*/ 764019 w 854176"/>
                <a:gd name="connsiteY12" fmla="*/ 221500 h 847877"/>
                <a:gd name="connsiteX13" fmla="*/ 712584 w 854176"/>
                <a:gd name="connsiteY13" fmla="*/ 236143 h 847877"/>
                <a:gd name="connsiteX14" fmla="*/ 676858 w 854176"/>
                <a:gd name="connsiteY14" fmla="*/ 190055 h 847877"/>
                <a:gd name="connsiteX15" fmla="*/ 633780 w 854176"/>
                <a:gd name="connsiteY15" fmla="*/ 150774 h 847877"/>
                <a:gd name="connsiteX16" fmla="*/ 652436 w 854176"/>
                <a:gd name="connsiteY16" fmla="*/ 100672 h 847877"/>
                <a:gd name="connsiteX17" fmla="*/ 659929 w 854176"/>
                <a:gd name="connsiteY17" fmla="*/ 76403 h 847877"/>
                <a:gd name="connsiteX18" fmla="*/ 659129 w 854176"/>
                <a:gd name="connsiteY18" fmla="*/ 61582 h 847877"/>
                <a:gd name="connsiteX19" fmla="*/ 646124 w 854176"/>
                <a:gd name="connsiteY19" fmla="*/ 48056 h 847877"/>
                <a:gd name="connsiteX20" fmla="*/ 641235 w 854176"/>
                <a:gd name="connsiteY20" fmla="*/ 45237 h 847877"/>
                <a:gd name="connsiteX21" fmla="*/ 628154 w 854176"/>
                <a:gd name="connsiteY21" fmla="*/ 38100 h 847877"/>
                <a:gd name="connsiteX22" fmla="*/ 609244 w 854176"/>
                <a:gd name="connsiteY22" fmla="*/ 28816 h 847877"/>
                <a:gd name="connsiteX23" fmla="*/ 587069 w 854176"/>
                <a:gd name="connsiteY23" fmla="*/ 19291 h 847877"/>
                <a:gd name="connsiteX24" fmla="*/ 564374 w 854176"/>
                <a:gd name="connsiteY24" fmla="*/ 11112 h 847877"/>
                <a:gd name="connsiteX25" fmla="*/ 544245 w 854176"/>
                <a:gd name="connsiteY25" fmla="*/ 5003 h 847877"/>
                <a:gd name="connsiteX26" fmla="*/ 529856 w 854176"/>
                <a:gd name="connsiteY26" fmla="*/ 1257 h 847877"/>
                <a:gd name="connsiteX27" fmla="*/ 525817 w 854176"/>
                <a:gd name="connsiteY27" fmla="*/ 304 h 847877"/>
                <a:gd name="connsiteX28" fmla="*/ 524370 w 854176"/>
                <a:gd name="connsiteY28" fmla="*/ 0 h 847877"/>
                <a:gd name="connsiteX29" fmla="*/ 505714 w 854176"/>
                <a:gd name="connsiteY29" fmla="*/ 1003 h 847877"/>
                <a:gd name="connsiteX30" fmla="*/ 495020 w 854176"/>
                <a:gd name="connsiteY30" fmla="*/ 11265 h 847877"/>
                <a:gd name="connsiteX31" fmla="*/ 483882 w 854176"/>
                <a:gd name="connsiteY31" fmla="*/ 34061 h 847877"/>
                <a:gd name="connsiteX32" fmla="*/ 463232 w 854176"/>
                <a:gd name="connsiteY32" fmla="*/ 83413 h 847877"/>
                <a:gd name="connsiteX33" fmla="*/ 347370 w 854176"/>
                <a:gd name="connsiteY33" fmla="*/ 91757 h 847877"/>
                <a:gd name="connsiteX34" fmla="*/ 319811 w 854176"/>
                <a:gd name="connsiteY34" fmla="*/ 45923 h 847877"/>
                <a:gd name="connsiteX35" fmla="*/ 305485 w 854176"/>
                <a:gd name="connsiteY35" fmla="*/ 24917 h 847877"/>
                <a:gd name="connsiteX36" fmla="*/ 293420 w 854176"/>
                <a:gd name="connsiteY36" fmla="*/ 16408 h 847877"/>
                <a:gd name="connsiteX37" fmla="*/ 284441 w 854176"/>
                <a:gd name="connsiteY37" fmla="*/ 15748 h 847877"/>
                <a:gd name="connsiteX38" fmla="*/ 274751 w 854176"/>
                <a:gd name="connsiteY38" fmla="*/ 18097 h 847877"/>
                <a:gd name="connsiteX39" fmla="*/ 269493 w 854176"/>
                <a:gd name="connsiteY39" fmla="*/ 20154 h 847877"/>
                <a:gd name="connsiteX40" fmla="*/ 255765 w 854176"/>
                <a:gd name="connsiteY40" fmla="*/ 25946 h 847877"/>
                <a:gd name="connsiteX41" fmla="*/ 236715 w 854176"/>
                <a:gd name="connsiteY41" fmla="*/ 34937 h 847877"/>
                <a:gd name="connsiteX42" fmla="*/ 226135 w 854176"/>
                <a:gd name="connsiteY42" fmla="*/ 40335 h 847877"/>
                <a:gd name="connsiteX43" fmla="*/ 215455 w 854176"/>
                <a:gd name="connsiteY43" fmla="*/ 46367 h 847877"/>
                <a:gd name="connsiteX44" fmla="*/ 177571 w 854176"/>
                <a:gd name="connsiteY44" fmla="*/ 70916 h 847877"/>
                <a:gd name="connsiteX45" fmla="*/ 165696 w 854176"/>
                <a:gd name="connsiteY45" fmla="*/ 79844 h 847877"/>
                <a:gd name="connsiteX46" fmla="*/ 161276 w 854176"/>
                <a:gd name="connsiteY46" fmla="*/ 83337 h 847877"/>
                <a:gd name="connsiteX47" fmla="*/ 150494 w 854176"/>
                <a:gd name="connsiteY47" fmla="*/ 98552 h 847877"/>
                <a:gd name="connsiteX48" fmla="*/ 151789 w 854176"/>
                <a:gd name="connsiteY48" fmla="*/ 113207 h 847877"/>
                <a:gd name="connsiteX49" fmla="*/ 162724 w 854176"/>
                <a:gd name="connsiteY49" fmla="*/ 136156 h 847877"/>
                <a:gd name="connsiteX50" fmla="*/ 188366 w 854176"/>
                <a:gd name="connsiteY50" fmla="*/ 183045 h 847877"/>
                <a:gd name="connsiteX51" fmla="*/ 122580 w 854176"/>
                <a:gd name="connsiteY51" fmla="*/ 278892 h 847877"/>
                <a:gd name="connsiteX52" fmla="*/ 69557 w 854176"/>
                <a:gd name="connsiteY52" fmla="*/ 271957 h 847877"/>
                <a:gd name="connsiteX53" fmla="*/ 44221 w 854176"/>
                <a:gd name="connsiteY53" fmla="*/ 270103 h 847877"/>
                <a:gd name="connsiteX54" fmla="*/ 30035 w 854176"/>
                <a:gd name="connsiteY54" fmla="*/ 274205 h 847877"/>
                <a:gd name="connsiteX55" fmla="*/ 23938 w 854176"/>
                <a:gd name="connsiteY55" fmla="*/ 280847 h 847877"/>
                <a:gd name="connsiteX56" fmla="*/ 19760 w 854176"/>
                <a:gd name="connsiteY56" fmla="*/ 289864 h 847877"/>
                <a:gd name="connsiteX57" fmla="*/ 18084 w 854176"/>
                <a:gd name="connsiteY57" fmla="*/ 295249 h 847877"/>
                <a:gd name="connsiteX58" fmla="*/ 14096 w 854176"/>
                <a:gd name="connsiteY58" fmla="*/ 309575 h 847877"/>
                <a:gd name="connsiteX59" fmla="*/ 11607 w 854176"/>
                <a:gd name="connsiteY59" fmla="*/ 319189 h 847877"/>
                <a:gd name="connsiteX60" fmla="*/ 9270 w 854176"/>
                <a:gd name="connsiteY60" fmla="*/ 330009 h 847877"/>
                <a:gd name="connsiteX61" fmla="*/ 6921 w 854176"/>
                <a:gd name="connsiteY61" fmla="*/ 341617 h 847877"/>
                <a:gd name="connsiteX62" fmla="*/ 4952 w 854176"/>
                <a:gd name="connsiteY62" fmla="*/ 353707 h 847877"/>
                <a:gd name="connsiteX63" fmla="*/ 1955 w 854176"/>
                <a:gd name="connsiteY63" fmla="*/ 377558 h 847877"/>
                <a:gd name="connsiteX64" fmla="*/ 469 w 854176"/>
                <a:gd name="connsiteY64" fmla="*/ 398500 h 847877"/>
                <a:gd name="connsiteX65" fmla="*/ 75 w 854176"/>
                <a:gd name="connsiteY65" fmla="*/ 413321 h 847877"/>
                <a:gd name="connsiteX66" fmla="*/ 0 w 854176"/>
                <a:gd name="connsiteY66" fmla="*/ 418947 h 847877"/>
                <a:gd name="connsiteX67" fmla="*/ 17449 w 854176"/>
                <a:gd name="connsiteY67" fmla="*/ 445084 h 847877"/>
                <a:gd name="connsiteX68" fmla="*/ 42226 w 854176"/>
                <a:gd name="connsiteY68" fmla="*/ 450875 h 847877"/>
                <a:gd name="connsiteX69" fmla="*/ 67564 w 854176"/>
                <a:gd name="connsiteY69" fmla="*/ 455879 h 847877"/>
                <a:gd name="connsiteX70" fmla="*/ 94881 w 854176"/>
                <a:gd name="connsiteY70" fmla="*/ 460095 h 847877"/>
                <a:gd name="connsiteX71" fmla="*/ 128816 w 854176"/>
                <a:gd name="connsiteY71" fmla="*/ 571322 h 847877"/>
                <a:gd name="connsiteX72" fmla="*/ 108571 w 854176"/>
                <a:gd name="connsiteY72" fmla="*/ 590105 h 847877"/>
                <a:gd name="connsiteX73" fmla="*/ 90347 w 854176"/>
                <a:gd name="connsiteY73" fmla="*/ 608431 h 847877"/>
                <a:gd name="connsiteX74" fmla="*/ 73088 w 854176"/>
                <a:gd name="connsiteY74" fmla="*/ 627088 h 847877"/>
                <a:gd name="connsiteX75" fmla="*/ 67423 w 854176"/>
                <a:gd name="connsiteY75" fmla="*/ 640765 h 847877"/>
                <a:gd name="connsiteX76" fmla="*/ 73240 w 854176"/>
                <a:gd name="connsiteY76" fmla="*/ 658596 h 847877"/>
                <a:gd name="connsiteX77" fmla="*/ 85114 w 854176"/>
                <a:gd name="connsiteY77" fmla="*/ 675322 h 847877"/>
                <a:gd name="connsiteX78" fmla="*/ 98081 w 854176"/>
                <a:gd name="connsiteY78" fmla="*/ 691807 h 847877"/>
                <a:gd name="connsiteX79" fmla="*/ 113855 w 854176"/>
                <a:gd name="connsiteY79" fmla="*/ 709891 h 847877"/>
                <a:gd name="connsiteX80" fmla="*/ 130619 w 854176"/>
                <a:gd name="connsiteY80" fmla="*/ 727037 h 847877"/>
                <a:gd name="connsiteX81" fmla="*/ 146024 w 854176"/>
                <a:gd name="connsiteY81" fmla="*/ 741273 h 847877"/>
                <a:gd name="connsiteX82" fmla="*/ 161734 w 854176"/>
                <a:gd name="connsiteY82" fmla="*/ 754456 h 847877"/>
                <a:gd name="connsiteX83" fmla="*/ 179044 w 854176"/>
                <a:gd name="connsiteY83" fmla="*/ 761657 h 847877"/>
                <a:gd name="connsiteX84" fmla="*/ 193128 w 854176"/>
                <a:gd name="connsiteY84" fmla="*/ 757110 h 847877"/>
                <a:gd name="connsiteX85" fmla="*/ 213105 w 854176"/>
                <a:gd name="connsiteY85" fmla="*/ 741400 h 847877"/>
                <a:gd name="connsiteX86" fmla="*/ 232841 w 854176"/>
                <a:gd name="connsiteY86" fmla="*/ 724687 h 847877"/>
                <a:gd name="connsiteX87" fmla="*/ 253174 w 854176"/>
                <a:gd name="connsiteY87" fmla="*/ 705992 h 847877"/>
                <a:gd name="connsiteX88" fmla="*/ 361339 w 854176"/>
                <a:gd name="connsiteY88" fmla="*/ 748677 h 847877"/>
                <a:gd name="connsiteX89" fmla="*/ 363372 w 854176"/>
                <a:gd name="connsiteY89" fmla="*/ 776236 h 847877"/>
                <a:gd name="connsiteX90" fmla="*/ 366331 w 854176"/>
                <a:gd name="connsiteY90" fmla="*/ 801903 h 847877"/>
                <a:gd name="connsiteX91" fmla="*/ 370140 w 854176"/>
                <a:gd name="connsiteY91" fmla="*/ 827062 h 847877"/>
                <a:gd name="connsiteX92" fmla="*/ 394779 w 854176"/>
                <a:gd name="connsiteY92" fmla="*/ 846544 h 847877"/>
                <a:gd name="connsiteX93" fmla="*/ 400405 w 854176"/>
                <a:gd name="connsiteY93" fmla="*/ 846925 h 847877"/>
                <a:gd name="connsiteX94" fmla="*/ 415226 w 854176"/>
                <a:gd name="connsiteY94" fmla="*/ 847699 h 847877"/>
                <a:gd name="connsiteX95" fmla="*/ 436206 w 854176"/>
                <a:gd name="connsiteY95" fmla="*/ 847877 h 847877"/>
                <a:gd name="connsiteX96" fmla="*/ 460234 w 854176"/>
                <a:gd name="connsiteY96" fmla="*/ 846797 h 847877"/>
                <a:gd name="connsiteX97" fmla="*/ 472414 w 854176"/>
                <a:gd name="connsiteY97" fmla="*/ 845807 h 847877"/>
                <a:gd name="connsiteX98" fmla="*/ 484199 w 854176"/>
                <a:gd name="connsiteY98" fmla="*/ 844397 h 847877"/>
                <a:gd name="connsiteX99" fmla="*/ 495159 w 854176"/>
                <a:gd name="connsiteY99" fmla="*/ 842898 h 847877"/>
                <a:gd name="connsiteX100" fmla="*/ 504951 w 854176"/>
                <a:gd name="connsiteY100" fmla="*/ 841197 h 847877"/>
                <a:gd name="connsiteX101" fmla="*/ 519544 w 854176"/>
                <a:gd name="connsiteY101" fmla="*/ 838377 h 847877"/>
                <a:gd name="connsiteX102" fmla="*/ 525043 w 854176"/>
                <a:gd name="connsiteY102" fmla="*/ 837133 h 847877"/>
                <a:gd name="connsiteX103" fmla="*/ 534365 w 854176"/>
                <a:gd name="connsiteY103" fmla="*/ 833666 h 847877"/>
                <a:gd name="connsiteX104" fmla="*/ 541463 w 854176"/>
                <a:gd name="connsiteY104" fmla="*/ 828103 h 847877"/>
                <a:gd name="connsiteX105" fmla="*/ 546709 w 854176"/>
                <a:gd name="connsiteY105" fmla="*/ 814311 h 847877"/>
                <a:gd name="connsiteX106" fmla="*/ 546861 w 854176"/>
                <a:gd name="connsiteY106" fmla="*/ 788898 h 847877"/>
                <a:gd name="connsiteX107" fmla="*/ 544156 w 854176"/>
                <a:gd name="connsiteY107" fmla="*/ 735495 h 847877"/>
                <a:gd name="connsiteX108" fmla="*/ 644931 w 854176"/>
                <a:gd name="connsiteY108" fmla="*/ 677557 h 847877"/>
                <a:gd name="connsiteX109" fmla="*/ 689660 w 854176"/>
                <a:gd name="connsiteY109" fmla="*/ 706844 h 847877"/>
                <a:gd name="connsiteX110" fmla="*/ 711644 w 854176"/>
                <a:gd name="connsiteY110" fmla="*/ 719569 h 847877"/>
                <a:gd name="connsiteX111" fmla="*/ 726160 w 854176"/>
                <a:gd name="connsiteY111" fmla="*/ 722045 h 847877"/>
                <a:gd name="connsiteX112" fmla="*/ 742188 w 854176"/>
                <a:gd name="connsiteY112" fmla="*/ 712495 h 847877"/>
                <a:gd name="connsiteX113" fmla="*/ 746023 w 854176"/>
                <a:gd name="connsiteY113" fmla="*/ 708368 h 847877"/>
                <a:gd name="connsiteX114" fmla="*/ 755865 w 854176"/>
                <a:gd name="connsiteY114" fmla="*/ 697242 h 847877"/>
                <a:gd name="connsiteX115" fmla="*/ 783335 w 854176"/>
                <a:gd name="connsiteY115" fmla="*/ 661428 h 847877"/>
                <a:gd name="connsiteX116" fmla="*/ 790206 w 854176"/>
                <a:gd name="connsiteY116" fmla="*/ 651281 h 847877"/>
                <a:gd name="connsiteX117" fmla="*/ 796429 w 854176"/>
                <a:gd name="connsiteY117" fmla="*/ 641159 h 847877"/>
                <a:gd name="connsiteX118" fmla="*/ 806919 w 854176"/>
                <a:gd name="connsiteY118" fmla="*/ 622871 h 847877"/>
                <a:gd name="connsiteX119" fmla="*/ 813790 w 854176"/>
                <a:gd name="connsiteY119" fmla="*/ 609650 h 847877"/>
                <a:gd name="connsiteX120" fmla="*/ 816254 w 854176"/>
                <a:gd name="connsiteY120" fmla="*/ 604570 h 847877"/>
                <a:gd name="connsiteX121" fmla="*/ 819365 w 854176"/>
                <a:gd name="connsiteY121" fmla="*/ 595109 h 847877"/>
                <a:gd name="connsiteX122" fmla="*/ 819441 w 854176"/>
                <a:gd name="connsiteY122" fmla="*/ 586092 h 847877"/>
                <a:gd name="connsiteX123" fmla="*/ 811897 w 854176"/>
                <a:gd name="connsiteY123" fmla="*/ 573404 h 847877"/>
                <a:gd name="connsiteX124" fmla="*/ 792098 w 854176"/>
                <a:gd name="connsiteY124" fmla="*/ 557466 h 847877"/>
                <a:gd name="connsiteX125" fmla="*/ 748613 w 854176"/>
                <a:gd name="connsiteY125" fmla="*/ 526326 h 847877"/>
                <a:gd name="connsiteX126" fmla="*/ 766152 w 854176"/>
                <a:gd name="connsiteY126" fmla="*/ 411479 h 847877"/>
                <a:gd name="connsiteX127" fmla="*/ 816990 w 854176"/>
                <a:gd name="connsiteY127" fmla="*/ 394817 h 847877"/>
                <a:gd name="connsiteX128" fmla="*/ 840599 w 854176"/>
                <a:gd name="connsiteY128" fmla="*/ 385546 h 847877"/>
                <a:gd name="connsiteX129" fmla="*/ 851686 w 854176"/>
                <a:gd name="connsiteY129" fmla="*/ 375729 h 847877"/>
                <a:gd name="connsiteX130" fmla="*/ 854176 w 854176"/>
                <a:gd name="connsiteY130" fmla="*/ 357187 h 84787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 ang="58">
                  <a:pos x="connsiteX58" y="connsiteY58"/>
                </a:cxn>
                <a:cxn ang="59">
                  <a:pos x="connsiteX59" y="connsiteY59"/>
                </a:cxn>
                <a:cxn ang="60">
                  <a:pos x="connsiteX60" y="connsiteY60"/>
                </a:cxn>
                <a:cxn ang="61">
                  <a:pos x="connsiteX61" y="connsiteY61"/>
                </a:cxn>
                <a:cxn ang="62">
                  <a:pos x="connsiteX62" y="connsiteY62"/>
                </a:cxn>
                <a:cxn ang="63">
                  <a:pos x="connsiteX63" y="connsiteY63"/>
                </a:cxn>
                <a:cxn ang="64">
                  <a:pos x="connsiteX64" y="connsiteY64"/>
                </a:cxn>
                <a:cxn ang="65">
                  <a:pos x="connsiteX65" y="connsiteY65"/>
                </a:cxn>
                <a:cxn ang="66">
                  <a:pos x="connsiteX66" y="connsiteY66"/>
                </a:cxn>
                <a:cxn ang="67">
                  <a:pos x="connsiteX67" y="connsiteY67"/>
                </a:cxn>
                <a:cxn ang="68">
                  <a:pos x="connsiteX68" y="connsiteY68"/>
                </a:cxn>
                <a:cxn ang="69">
                  <a:pos x="connsiteX69" y="connsiteY69"/>
                </a:cxn>
                <a:cxn ang="70">
                  <a:pos x="connsiteX70" y="connsiteY70"/>
                </a:cxn>
                <a:cxn ang="71">
                  <a:pos x="connsiteX71" y="connsiteY71"/>
                </a:cxn>
                <a:cxn ang="72">
                  <a:pos x="connsiteX72" y="connsiteY72"/>
                </a:cxn>
                <a:cxn ang="73">
                  <a:pos x="connsiteX73" y="connsiteY73"/>
                </a:cxn>
                <a:cxn ang="74">
                  <a:pos x="connsiteX74" y="connsiteY74"/>
                </a:cxn>
                <a:cxn ang="75">
                  <a:pos x="connsiteX75" y="connsiteY75"/>
                </a:cxn>
                <a:cxn ang="76">
                  <a:pos x="connsiteX76" y="connsiteY76"/>
                </a:cxn>
                <a:cxn ang="77">
                  <a:pos x="connsiteX77" y="connsiteY77"/>
                </a:cxn>
                <a:cxn ang="78">
                  <a:pos x="connsiteX78" y="connsiteY78"/>
                </a:cxn>
                <a:cxn ang="79">
                  <a:pos x="connsiteX79" y="connsiteY79"/>
                </a:cxn>
                <a:cxn ang="80">
                  <a:pos x="connsiteX80" y="connsiteY80"/>
                </a:cxn>
                <a:cxn ang="81">
                  <a:pos x="connsiteX81" y="connsiteY81"/>
                </a:cxn>
                <a:cxn ang="82">
                  <a:pos x="connsiteX82" y="connsiteY82"/>
                </a:cxn>
                <a:cxn ang="83">
                  <a:pos x="connsiteX83" y="connsiteY83"/>
                </a:cxn>
                <a:cxn ang="84">
                  <a:pos x="connsiteX84" y="connsiteY84"/>
                </a:cxn>
                <a:cxn ang="85">
                  <a:pos x="connsiteX85" y="connsiteY85"/>
                </a:cxn>
                <a:cxn ang="86">
                  <a:pos x="connsiteX86" y="connsiteY86"/>
                </a:cxn>
                <a:cxn ang="87">
                  <a:pos x="connsiteX87" y="connsiteY87"/>
                </a:cxn>
                <a:cxn ang="88">
                  <a:pos x="connsiteX88" y="connsiteY88"/>
                </a:cxn>
                <a:cxn ang="89">
                  <a:pos x="connsiteX89" y="connsiteY89"/>
                </a:cxn>
                <a:cxn ang="90">
                  <a:pos x="connsiteX90" y="connsiteY90"/>
                </a:cxn>
                <a:cxn ang="91">
                  <a:pos x="connsiteX91" y="connsiteY91"/>
                </a:cxn>
                <a:cxn ang="92">
                  <a:pos x="connsiteX92" y="connsiteY92"/>
                </a:cxn>
                <a:cxn ang="93">
                  <a:pos x="connsiteX93" y="connsiteY93"/>
                </a:cxn>
                <a:cxn ang="94">
                  <a:pos x="connsiteX94" y="connsiteY94"/>
                </a:cxn>
                <a:cxn ang="95">
                  <a:pos x="connsiteX95" y="connsiteY95"/>
                </a:cxn>
                <a:cxn ang="96">
                  <a:pos x="connsiteX96" y="connsiteY96"/>
                </a:cxn>
                <a:cxn ang="97">
                  <a:pos x="connsiteX97" y="connsiteY97"/>
                </a:cxn>
                <a:cxn ang="98">
                  <a:pos x="connsiteX98" y="connsiteY98"/>
                </a:cxn>
                <a:cxn ang="99">
                  <a:pos x="connsiteX99" y="connsiteY99"/>
                </a:cxn>
                <a:cxn ang="100">
                  <a:pos x="connsiteX100" y="connsiteY100"/>
                </a:cxn>
                <a:cxn ang="101">
                  <a:pos x="connsiteX101" y="connsiteY101"/>
                </a:cxn>
                <a:cxn ang="102">
                  <a:pos x="connsiteX102" y="connsiteY102"/>
                </a:cxn>
                <a:cxn ang="103">
                  <a:pos x="connsiteX103" y="connsiteY103"/>
                </a:cxn>
                <a:cxn ang="104">
                  <a:pos x="connsiteX104" y="connsiteY104"/>
                </a:cxn>
                <a:cxn ang="105">
                  <a:pos x="connsiteX105" y="connsiteY105"/>
                </a:cxn>
                <a:cxn ang="106">
                  <a:pos x="connsiteX106" y="connsiteY106"/>
                </a:cxn>
                <a:cxn ang="107">
                  <a:pos x="connsiteX107" y="connsiteY107"/>
                </a:cxn>
                <a:cxn ang="108">
                  <a:pos x="connsiteX108" y="connsiteY108"/>
                </a:cxn>
                <a:cxn ang="109">
                  <a:pos x="connsiteX109" y="connsiteY109"/>
                </a:cxn>
                <a:cxn ang="110">
                  <a:pos x="connsiteX110" y="connsiteY110"/>
                </a:cxn>
                <a:cxn ang="111">
                  <a:pos x="connsiteX111" y="connsiteY111"/>
                </a:cxn>
                <a:cxn ang="112">
                  <a:pos x="connsiteX112" y="connsiteY112"/>
                </a:cxn>
                <a:cxn ang="113">
                  <a:pos x="connsiteX113" y="connsiteY113"/>
                </a:cxn>
                <a:cxn ang="114">
                  <a:pos x="connsiteX114" y="connsiteY114"/>
                </a:cxn>
                <a:cxn ang="115">
                  <a:pos x="connsiteX115" y="connsiteY115"/>
                </a:cxn>
                <a:cxn ang="116">
                  <a:pos x="connsiteX116" y="connsiteY116"/>
                </a:cxn>
                <a:cxn ang="117">
                  <a:pos x="connsiteX117" y="connsiteY117"/>
                </a:cxn>
                <a:cxn ang="118">
                  <a:pos x="connsiteX118" y="connsiteY118"/>
                </a:cxn>
                <a:cxn ang="119">
                  <a:pos x="connsiteX119" y="connsiteY119"/>
                </a:cxn>
                <a:cxn ang="120">
                  <a:pos x="connsiteX120" y="connsiteY120"/>
                </a:cxn>
                <a:cxn ang="121">
                  <a:pos x="connsiteX121" y="connsiteY121"/>
                </a:cxn>
                <a:cxn ang="122">
                  <a:pos x="connsiteX122" y="connsiteY122"/>
                </a:cxn>
                <a:cxn ang="123">
                  <a:pos x="connsiteX123" y="connsiteY123"/>
                </a:cxn>
                <a:cxn ang="124">
                  <a:pos x="connsiteX124" y="connsiteY124"/>
                </a:cxn>
                <a:cxn ang="125">
                  <a:pos x="connsiteX125" y="connsiteY125"/>
                </a:cxn>
                <a:cxn ang="126">
                  <a:pos x="connsiteX126" y="connsiteY126"/>
                </a:cxn>
                <a:cxn ang="127">
                  <a:pos x="connsiteX127" y="connsiteY127"/>
                </a:cxn>
                <a:cxn ang="128">
                  <a:pos x="connsiteX128" y="connsiteY128"/>
                </a:cxn>
                <a:cxn ang="129">
                  <a:pos x="connsiteX129" y="connsiteY129"/>
                </a:cxn>
                <a:cxn ang="130">
                  <a:pos x="connsiteX130" y="connsiteY130"/>
                </a:cxn>
              </a:cxnLst>
              <a:rect l="l" t="t" r="r" b="b"/>
              <a:pathLst>
                <a:path w="854176" h="847877">
                  <a:moveTo>
                    <a:pt x="854176" y="357187"/>
                  </a:moveTo>
                  <a:cubicBezTo>
                    <a:pt x="854176" y="357187"/>
                    <a:pt x="854099" y="356679"/>
                    <a:pt x="853973" y="355739"/>
                  </a:cubicBezTo>
                  <a:cubicBezTo>
                    <a:pt x="853858" y="354787"/>
                    <a:pt x="853668" y="353377"/>
                    <a:pt x="853351" y="351612"/>
                  </a:cubicBezTo>
                  <a:cubicBezTo>
                    <a:pt x="852728" y="348081"/>
                    <a:pt x="851827" y="343027"/>
                    <a:pt x="850759" y="336969"/>
                  </a:cubicBezTo>
                  <a:cubicBezTo>
                    <a:pt x="849706" y="330923"/>
                    <a:pt x="847978" y="323951"/>
                    <a:pt x="846277" y="316446"/>
                  </a:cubicBezTo>
                  <a:cubicBezTo>
                    <a:pt x="844512" y="308940"/>
                    <a:pt x="842149" y="301078"/>
                    <a:pt x="839939" y="293166"/>
                  </a:cubicBezTo>
                  <a:cubicBezTo>
                    <a:pt x="837374" y="285356"/>
                    <a:pt x="834897" y="277533"/>
                    <a:pt x="832218" y="270294"/>
                  </a:cubicBezTo>
                  <a:cubicBezTo>
                    <a:pt x="829411" y="263118"/>
                    <a:pt x="826922" y="256362"/>
                    <a:pt x="824458" y="250710"/>
                  </a:cubicBezTo>
                  <a:cubicBezTo>
                    <a:pt x="821943" y="245084"/>
                    <a:pt x="819835" y="240398"/>
                    <a:pt x="818374" y="237096"/>
                  </a:cubicBezTo>
                  <a:cubicBezTo>
                    <a:pt x="816926" y="233807"/>
                    <a:pt x="815961" y="231991"/>
                    <a:pt x="815961" y="231991"/>
                  </a:cubicBezTo>
                  <a:cubicBezTo>
                    <a:pt x="812863" y="225768"/>
                    <a:pt x="808328" y="220840"/>
                    <a:pt x="803516" y="217957"/>
                  </a:cubicBezTo>
                  <a:cubicBezTo>
                    <a:pt x="798576" y="215138"/>
                    <a:pt x="793318" y="214350"/>
                    <a:pt x="788809" y="215988"/>
                  </a:cubicBezTo>
                  <a:cubicBezTo>
                    <a:pt x="788809" y="215988"/>
                    <a:pt x="778764" y="217957"/>
                    <a:pt x="764019" y="221500"/>
                  </a:cubicBezTo>
                  <a:cubicBezTo>
                    <a:pt x="749845" y="224878"/>
                    <a:pt x="730960" y="230136"/>
                    <a:pt x="712584" y="236143"/>
                  </a:cubicBezTo>
                  <a:cubicBezTo>
                    <a:pt x="702195" y="220053"/>
                    <a:pt x="690295" y="204609"/>
                    <a:pt x="676858" y="190055"/>
                  </a:cubicBezTo>
                  <a:cubicBezTo>
                    <a:pt x="663422" y="175501"/>
                    <a:pt x="648982" y="162407"/>
                    <a:pt x="633780" y="150774"/>
                  </a:cubicBezTo>
                  <a:cubicBezTo>
                    <a:pt x="641222" y="132918"/>
                    <a:pt x="647966" y="114528"/>
                    <a:pt x="652436" y="100672"/>
                  </a:cubicBezTo>
                  <a:cubicBezTo>
                    <a:pt x="657161" y="86245"/>
                    <a:pt x="659929" y="76403"/>
                    <a:pt x="659929" y="76403"/>
                  </a:cubicBezTo>
                  <a:cubicBezTo>
                    <a:pt x="661910" y="72034"/>
                    <a:pt x="661555" y="66738"/>
                    <a:pt x="659129" y="61582"/>
                  </a:cubicBezTo>
                  <a:cubicBezTo>
                    <a:pt x="656640" y="56540"/>
                    <a:pt x="652094" y="51650"/>
                    <a:pt x="646124" y="48056"/>
                  </a:cubicBezTo>
                  <a:cubicBezTo>
                    <a:pt x="646124" y="48056"/>
                    <a:pt x="644397" y="46951"/>
                    <a:pt x="641235" y="45237"/>
                  </a:cubicBezTo>
                  <a:cubicBezTo>
                    <a:pt x="638085" y="43510"/>
                    <a:pt x="633552" y="41046"/>
                    <a:pt x="628154" y="38100"/>
                  </a:cubicBezTo>
                  <a:cubicBezTo>
                    <a:pt x="622718" y="35179"/>
                    <a:pt x="616165" y="32156"/>
                    <a:pt x="609244" y="28816"/>
                  </a:cubicBezTo>
                  <a:cubicBezTo>
                    <a:pt x="602271" y="25552"/>
                    <a:pt x="594638" y="22466"/>
                    <a:pt x="587069" y="19291"/>
                  </a:cubicBezTo>
                  <a:cubicBezTo>
                    <a:pt x="579360" y="16459"/>
                    <a:pt x="571703" y="13462"/>
                    <a:pt x="564374" y="11112"/>
                  </a:cubicBezTo>
                  <a:cubicBezTo>
                    <a:pt x="557021" y="8826"/>
                    <a:pt x="550202" y="6540"/>
                    <a:pt x="544245" y="5003"/>
                  </a:cubicBezTo>
                  <a:cubicBezTo>
                    <a:pt x="538302" y="3441"/>
                    <a:pt x="533336" y="2146"/>
                    <a:pt x="529856" y="1257"/>
                  </a:cubicBezTo>
                  <a:cubicBezTo>
                    <a:pt x="528129" y="800"/>
                    <a:pt x="526757" y="508"/>
                    <a:pt x="525817" y="304"/>
                  </a:cubicBezTo>
                  <a:cubicBezTo>
                    <a:pt x="524878" y="114"/>
                    <a:pt x="524370" y="0"/>
                    <a:pt x="524370" y="0"/>
                  </a:cubicBezTo>
                  <a:cubicBezTo>
                    <a:pt x="517575" y="-1447"/>
                    <a:pt x="510958" y="-1041"/>
                    <a:pt x="505714" y="1003"/>
                  </a:cubicBezTo>
                  <a:cubicBezTo>
                    <a:pt x="500430" y="3124"/>
                    <a:pt x="496544" y="6718"/>
                    <a:pt x="495020" y="11265"/>
                  </a:cubicBezTo>
                  <a:cubicBezTo>
                    <a:pt x="495020" y="11265"/>
                    <a:pt x="490308" y="20332"/>
                    <a:pt x="483882" y="34061"/>
                  </a:cubicBezTo>
                  <a:cubicBezTo>
                    <a:pt x="477684" y="47358"/>
                    <a:pt x="470013" y="65316"/>
                    <a:pt x="463232" y="83413"/>
                  </a:cubicBezTo>
                  <a:cubicBezTo>
                    <a:pt x="424586" y="79527"/>
                    <a:pt x="385330" y="82270"/>
                    <a:pt x="347370" y="91757"/>
                  </a:cubicBezTo>
                  <a:cubicBezTo>
                    <a:pt x="338022" y="74726"/>
                    <a:pt x="327914" y="58293"/>
                    <a:pt x="319811" y="45923"/>
                  </a:cubicBezTo>
                  <a:cubicBezTo>
                    <a:pt x="311416" y="33121"/>
                    <a:pt x="305485" y="24917"/>
                    <a:pt x="305485" y="24917"/>
                  </a:cubicBezTo>
                  <a:cubicBezTo>
                    <a:pt x="303314" y="20637"/>
                    <a:pt x="298957" y="17691"/>
                    <a:pt x="293420" y="16408"/>
                  </a:cubicBezTo>
                  <a:cubicBezTo>
                    <a:pt x="290664" y="15748"/>
                    <a:pt x="287616" y="15519"/>
                    <a:pt x="284441" y="15748"/>
                  </a:cubicBezTo>
                  <a:cubicBezTo>
                    <a:pt x="281292" y="16065"/>
                    <a:pt x="278002" y="16827"/>
                    <a:pt x="274751" y="18097"/>
                  </a:cubicBezTo>
                  <a:cubicBezTo>
                    <a:pt x="274751" y="18097"/>
                    <a:pt x="272846" y="18834"/>
                    <a:pt x="269493" y="20154"/>
                  </a:cubicBezTo>
                  <a:cubicBezTo>
                    <a:pt x="266115" y="21399"/>
                    <a:pt x="261391" y="23393"/>
                    <a:pt x="255765" y="25946"/>
                  </a:cubicBezTo>
                  <a:cubicBezTo>
                    <a:pt x="250126" y="28422"/>
                    <a:pt x="243547" y="31369"/>
                    <a:pt x="236715" y="34937"/>
                  </a:cubicBezTo>
                  <a:cubicBezTo>
                    <a:pt x="233273" y="36690"/>
                    <a:pt x="229742" y="38493"/>
                    <a:pt x="226135" y="40335"/>
                  </a:cubicBezTo>
                  <a:cubicBezTo>
                    <a:pt x="222605" y="42329"/>
                    <a:pt x="219023" y="44348"/>
                    <a:pt x="215455" y="46367"/>
                  </a:cubicBezTo>
                  <a:cubicBezTo>
                    <a:pt x="201141" y="54495"/>
                    <a:pt x="187502" y="63690"/>
                    <a:pt x="177571" y="70916"/>
                  </a:cubicBezTo>
                  <a:cubicBezTo>
                    <a:pt x="172516" y="74447"/>
                    <a:pt x="168490" y="77609"/>
                    <a:pt x="165696" y="79844"/>
                  </a:cubicBezTo>
                  <a:cubicBezTo>
                    <a:pt x="162890" y="82067"/>
                    <a:pt x="161276" y="83337"/>
                    <a:pt x="161276" y="83337"/>
                  </a:cubicBezTo>
                  <a:cubicBezTo>
                    <a:pt x="155803" y="87579"/>
                    <a:pt x="152120" y="93141"/>
                    <a:pt x="150494" y="98552"/>
                  </a:cubicBezTo>
                  <a:cubicBezTo>
                    <a:pt x="148831" y="103949"/>
                    <a:pt x="149199" y="109169"/>
                    <a:pt x="151789" y="113207"/>
                  </a:cubicBezTo>
                  <a:cubicBezTo>
                    <a:pt x="151789" y="113207"/>
                    <a:pt x="155866" y="122466"/>
                    <a:pt x="162724" y="136156"/>
                  </a:cubicBezTo>
                  <a:cubicBezTo>
                    <a:pt x="169303" y="149377"/>
                    <a:pt x="178447" y="166446"/>
                    <a:pt x="188366" y="183045"/>
                  </a:cubicBezTo>
                  <a:cubicBezTo>
                    <a:pt x="160324" y="211683"/>
                    <a:pt x="138379" y="244208"/>
                    <a:pt x="122580" y="278892"/>
                  </a:cubicBezTo>
                  <a:cubicBezTo>
                    <a:pt x="103478" y="275615"/>
                    <a:pt x="84289" y="273316"/>
                    <a:pt x="69557" y="271957"/>
                  </a:cubicBezTo>
                  <a:cubicBezTo>
                    <a:pt x="54317" y="270535"/>
                    <a:pt x="44221" y="270103"/>
                    <a:pt x="44221" y="270103"/>
                  </a:cubicBezTo>
                  <a:cubicBezTo>
                    <a:pt x="39509" y="269113"/>
                    <a:pt x="34493" y="270687"/>
                    <a:pt x="30035" y="274205"/>
                  </a:cubicBezTo>
                  <a:cubicBezTo>
                    <a:pt x="27825" y="275971"/>
                    <a:pt x="25730" y="278206"/>
                    <a:pt x="23938" y="280847"/>
                  </a:cubicBezTo>
                  <a:cubicBezTo>
                    <a:pt x="22237" y="283489"/>
                    <a:pt x="20789" y="286550"/>
                    <a:pt x="19760" y="289864"/>
                  </a:cubicBezTo>
                  <a:cubicBezTo>
                    <a:pt x="19760" y="289864"/>
                    <a:pt x="19151" y="291833"/>
                    <a:pt x="18084" y="295249"/>
                  </a:cubicBezTo>
                  <a:cubicBezTo>
                    <a:pt x="16967" y="298665"/>
                    <a:pt x="15633" y="303606"/>
                    <a:pt x="14096" y="309575"/>
                  </a:cubicBezTo>
                  <a:cubicBezTo>
                    <a:pt x="13321" y="312547"/>
                    <a:pt x="12496" y="315772"/>
                    <a:pt x="11607" y="319189"/>
                  </a:cubicBezTo>
                  <a:cubicBezTo>
                    <a:pt x="10794" y="322605"/>
                    <a:pt x="10083" y="326250"/>
                    <a:pt x="9270" y="330009"/>
                  </a:cubicBezTo>
                  <a:cubicBezTo>
                    <a:pt x="8496" y="333768"/>
                    <a:pt x="7619" y="337654"/>
                    <a:pt x="6921" y="341617"/>
                  </a:cubicBezTo>
                  <a:cubicBezTo>
                    <a:pt x="6273" y="345605"/>
                    <a:pt x="5626" y="349643"/>
                    <a:pt x="4952" y="353707"/>
                  </a:cubicBezTo>
                  <a:cubicBezTo>
                    <a:pt x="3543" y="361759"/>
                    <a:pt x="2869" y="369938"/>
                    <a:pt x="1955" y="377558"/>
                  </a:cubicBezTo>
                  <a:cubicBezTo>
                    <a:pt x="1168" y="385216"/>
                    <a:pt x="889" y="392379"/>
                    <a:pt x="469" y="398500"/>
                  </a:cubicBezTo>
                  <a:cubicBezTo>
                    <a:pt x="101" y="404634"/>
                    <a:pt x="177" y="409765"/>
                    <a:pt x="75" y="413321"/>
                  </a:cubicBezTo>
                  <a:cubicBezTo>
                    <a:pt x="12" y="416915"/>
                    <a:pt x="0" y="418947"/>
                    <a:pt x="0" y="418947"/>
                  </a:cubicBezTo>
                  <a:cubicBezTo>
                    <a:pt x="113" y="432917"/>
                    <a:pt x="7784" y="444208"/>
                    <a:pt x="17449" y="445084"/>
                  </a:cubicBezTo>
                  <a:cubicBezTo>
                    <a:pt x="17449" y="445084"/>
                    <a:pt x="27368" y="447662"/>
                    <a:pt x="42226" y="450875"/>
                  </a:cubicBezTo>
                  <a:cubicBezTo>
                    <a:pt x="49644" y="452475"/>
                    <a:pt x="58318" y="454215"/>
                    <a:pt x="67564" y="455879"/>
                  </a:cubicBezTo>
                  <a:cubicBezTo>
                    <a:pt x="76288" y="457403"/>
                    <a:pt x="85584" y="458851"/>
                    <a:pt x="94881" y="460095"/>
                  </a:cubicBezTo>
                  <a:cubicBezTo>
                    <a:pt x="99580" y="498373"/>
                    <a:pt x="110870" y="536067"/>
                    <a:pt x="128816" y="571322"/>
                  </a:cubicBezTo>
                  <a:cubicBezTo>
                    <a:pt x="121818" y="577558"/>
                    <a:pt x="114947" y="583933"/>
                    <a:pt x="108571" y="590105"/>
                  </a:cubicBezTo>
                  <a:cubicBezTo>
                    <a:pt x="101765" y="596658"/>
                    <a:pt x="95618" y="602945"/>
                    <a:pt x="90347" y="608431"/>
                  </a:cubicBezTo>
                  <a:cubicBezTo>
                    <a:pt x="79857" y="619391"/>
                    <a:pt x="73088" y="627088"/>
                    <a:pt x="73088" y="627088"/>
                  </a:cubicBezTo>
                  <a:cubicBezTo>
                    <a:pt x="69430" y="630135"/>
                    <a:pt x="67335" y="635177"/>
                    <a:pt x="67423" y="640765"/>
                  </a:cubicBezTo>
                  <a:cubicBezTo>
                    <a:pt x="67487" y="646391"/>
                    <a:pt x="69430" y="652767"/>
                    <a:pt x="73240" y="658596"/>
                  </a:cubicBezTo>
                  <a:cubicBezTo>
                    <a:pt x="73240" y="658596"/>
                    <a:pt x="77977" y="665289"/>
                    <a:pt x="85114" y="675322"/>
                  </a:cubicBezTo>
                  <a:cubicBezTo>
                    <a:pt x="88810" y="680211"/>
                    <a:pt x="93306" y="685800"/>
                    <a:pt x="98081" y="691807"/>
                  </a:cubicBezTo>
                  <a:cubicBezTo>
                    <a:pt x="102996" y="697700"/>
                    <a:pt x="108445" y="703783"/>
                    <a:pt x="113855" y="709891"/>
                  </a:cubicBezTo>
                  <a:cubicBezTo>
                    <a:pt x="119506" y="715772"/>
                    <a:pt x="125145" y="721690"/>
                    <a:pt x="130619" y="727037"/>
                  </a:cubicBezTo>
                  <a:cubicBezTo>
                    <a:pt x="136207" y="732294"/>
                    <a:pt x="141439" y="737196"/>
                    <a:pt x="146024" y="741273"/>
                  </a:cubicBezTo>
                  <a:cubicBezTo>
                    <a:pt x="155460" y="749185"/>
                    <a:pt x="161734" y="754456"/>
                    <a:pt x="161734" y="754456"/>
                  </a:cubicBezTo>
                  <a:cubicBezTo>
                    <a:pt x="167233" y="758710"/>
                    <a:pt x="173456" y="761162"/>
                    <a:pt x="179044" y="761657"/>
                  </a:cubicBezTo>
                  <a:cubicBezTo>
                    <a:pt x="184619" y="762190"/>
                    <a:pt x="189801" y="760514"/>
                    <a:pt x="193128" y="757110"/>
                  </a:cubicBezTo>
                  <a:cubicBezTo>
                    <a:pt x="193128" y="757110"/>
                    <a:pt x="201358" y="750976"/>
                    <a:pt x="213105" y="741400"/>
                  </a:cubicBezTo>
                  <a:cubicBezTo>
                    <a:pt x="219011" y="736587"/>
                    <a:pt x="225742" y="730961"/>
                    <a:pt x="232841" y="724687"/>
                  </a:cubicBezTo>
                  <a:cubicBezTo>
                    <a:pt x="239483" y="718820"/>
                    <a:pt x="246392" y="712470"/>
                    <a:pt x="253174" y="705992"/>
                  </a:cubicBezTo>
                  <a:cubicBezTo>
                    <a:pt x="286880" y="726706"/>
                    <a:pt x="323544" y="740943"/>
                    <a:pt x="361339" y="748677"/>
                  </a:cubicBezTo>
                  <a:cubicBezTo>
                    <a:pt x="361848" y="758037"/>
                    <a:pt x="362546" y="767435"/>
                    <a:pt x="363372" y="776236"/>
                  </a:cubicBezTo>
                  <a:cubicBezTo>
                    <a:pt x="364286" y="785596"/>
                    <a:pt x="365328" y="794372"/>
                    <a:pt x="366331" y="801903"/>
                  </a:cubicBezTo>
                  <a:cubicBezTo>
                    <a:pt x="368363" y="816965"/>
                    <a:pt x="370140" y="827062"/>
                    <a:pt x="370140" y="827062"/>
                  </a:cubicBezTo>
                  <a:cubicBezTo>
                    <a:pt x="370255" y="836764"/>
                    <a:pt x="380885" y="845299"/>
                    <a:pt x="394779" y="846544"/>
                  </a:cubicBezTo>
                  <a:cubicBezTo>
                    <a:pt x="394779" y="846544"/>
                    <a:pt x="396811" y="846683"/>
                    <a:pt x="400405" y="846925"/>
                  </a:cubicBezTo>
                  <a:cubicBezTo>
                    <a:pt x="403973" y="847102"/>
                    <a:pt x="409079" y="847559"/>
                    <a:pt x="415226" y="847699"/>
                  </a:cubicBezTo>
                  <a:cubicBezTo>
                    <a:pt x="421360" y="847788"/>
                    <a:pt x="428523" y="848055"/>
                    <a:pt x="436206" y="847877"/>
                  </a:cubicBezTo>
                  <a:cubicBezTo>
                    <a:pt x="443889" y="847598"/>
                    <a:pt x="452069" y="847547"/>
                    <a:pt x="460234" y="846797"/>
                  </a:cubicBezTo>
                  <a:cubicBezTo>
                    <a:pt x="464324" y="846442"/>
                    <a:pt x="468414" y="846124"/>
                    <a:pt x="472414" y="845807"/>
                  </a:cubicBezTo>
                  <a:cubicBezTo>
                    <a:pt x="476439" y="845401"/>
                    <a:pt x="480364" y="844855"/>
                    <a:pt x="484199" y="844397"/>
                  </a:cubicBezTo>
                  <a:cubicBezTo>
                    <a:pt x="487997" y="843889"/>
                    <a:pt x="491680" y="843432"/>
                    <a:pt x="495159" y="842898"/>
                  </a:cubicBezTo>
                  <a:cubicBezTo>
                    <a:pt x="498640" y="842302"/>
                    <a:pt x="501929" y="841718"/>
                    <a:pt x="504951" y="841197"/>
                  </a:cubicBezTo>
                  <a:cubicBezTo>
                    <a:pt x="511009" y="840130"/>
                    <a:pt x="516039" y="839216"/>
                    <a:pt x="519544" y="838377"/>
                  </a:cubicBezTo>
                  <a:cubicBezTo>
                    <a:pt x="523036" y="837577"/>
                    <a:pt x="525043" y="837133"/>
                    <a:pt x="525043" y="837133"/>
                  </a:cubicBezTo>
                  <a:cubicBezTo>
                    <a:pt x="528434" y="836345"/>
                    <a:pt x="531596" y="835164"/>
                    <a:pt x="534365" y="833666"/>
                  </a:cubicBezTo>
                  <a:cubicBezTo>
                    <a:pt x="537146" y="832104"/>
                    <a:pt x="539546" y="830186"/>
                    <a:pt x="541463" y="828103"/>
                  </a:cubicBezTo>
                  <a:cubicBezTo>
                    <a:pt x="545338" y="823963"/>
                    <a:pt x="547293" y="819074"/>
                    <a:pt x="546709" y="814311"/>
                  </a:cubicBezTo>
                  <a:cubicBezTo>
                    <a:pt x="546709" y="814311"/>
                    <a:pt x="547065" y="804214"/>
                    <a:pt x="546861" y="788898"/>
                  </a:cubicBezTo>
                  <a:cubicBezTo>
                    <a:pt x="546683" y="774115"/>
                    <a:pt x="545909" y="754799"/>
                    <a:pt x="544156" y="735495"/>
                  </a:cubicBezTo>
                  <a:cubicBezTo>
                    <a:pt x="580008" y="722515"/>
                    <a:pt x="614171" y="703237"/>
                    <a:pt x="644931" y="677557"/>
                  </a:cubicBezTo>
                  <a:cubicBezTo>
                    <a:pt x="660704" y="688746"/>
                    <a:pt x="676998" y="699236"/>
                    <a:pt x="689660" y="706844"/>
                  </a:cubicBezTo>
                  <a:cubicBezTo>
                    <a:pt x="702754" y="714755"/>
                    <a:pt x="711644" y="719569"/>
                    <a:pt x="711644" y="719569"/>
                  </a:cubicBezTo>
                  <a:cubicBezTo>
                    <a:pt x="715467" y="722477"/>
                    <a:pt x="720648" y="723277"/>
                    <a:pt x="726160" y="722045"/>
                  </a:cubicBezTo>
                  <a:cubicBezTo>
                    <a:pt x="731684" y="720852"/>
                    <a:pt x="737501" y="717626"/>
                    <a:pt x="742188" y="712495"/>
                  </a:cubicBezTo>
                  <a:cubicBezTo>
                    <a:pt x="742188" y="712495"/>
                    <a:pt x="743584" y="710984"/>
                    <a:pt x="746023" y="708368"/>
                  </a:cubicBezTo>
                  <a:cubicBezTo>
                    <a:pt x="748474" y="705764"/>
                    <a:pt x="751954" y="702005"/>
                    <a:pt x="755865" y="697242"/>
                  </a:cubicBezTo>
                  <a:cubicBezTo>
                    <a:pt x="763878" y="687921"/>
                    <a:pt x="774115" y="675043"/>
                    <a:pt x="783335" y="661428"/>
                  </a:cubicBezTo>
                  <a:cubicBezTo>
                    <a:pt x="785647" y="658037"/>
                    <a:pt x="787933" y="654634"/>
                    <a:pt x="790206" y="651281"/>
                  </a:cubicBezTo>
                  <a:cubicBezTo>
                    <a:pt x="792340" y="647839"/>
                    <a:pt x="794410" y="644449"/>
                    <a:pt x="796429" y="641159"/>
                  </a:cubicBezTo>
                  <a:cubicBezTo>
                    <a:pt x="800544" y="634631"/>
                    <a:pt x="803985" y="628307"/>
                    <a:pt x="806919" y="622871"/>
                  </a:cubicBezTo>
                  <a:cubicBezTo>
                    <a:pt x="809904" y="617486"/>
                    <a:pt x="812266" y="612914"/>
                    <a:pt x="813790" y="609650"/>
                  </a:cubicBezTo>
                  <a:cubicBezTo>
                    <a:pt x="815364" y="606425"/>
                    <a:pt x="816254" y="604570"/>
                    <a:pt x="816254" y="604570"/>
                  </a:cubicBezTo>
                  <a:cubicBezTo>
                    <a:pt x="817765" y="601421"/>
                    <a:pt x="818806" y="598233"/>
                    <a:pt x="819365" y="595109"/>
                  </a:cubicBezTo>
                  <a:cubicBezTo>
                    <a:pt x="819835" y="591959"/>
                    <a:pt x="819860" y="588898"/>
                    <a:pt x="819441" y="586092"/>
                  </a:cubicBezTo>
                  <a:cubicBezTo>
                    <a:pt x="818591" y="580478"/>
                    <a:pt x="815999" y="575919"/>
                    <a:pt x="811897" y="573404"/>
                  </a:cubicBezTo>
                  <a:cubicBezTo>
                    <a:pt x="811897" y="573404"/>
                    <a:pt x="804202" y="566826"/>
                    <a:pt x="792098" y="557466"/>
                  </a:cubicBezTo>
                  <a:cubicBezTo>
                    <a:pt x="780414" y="548398"/>
                    <a:pt x="764844" y="536994"/>
                    <a:pt x="748613" y="526326"/>
                  </a:cubicBezTo>
                  <a:cubicBezTo>
                    <a:pt x="761097" y="489229"/>
                    <a:pt x="766965" y="450329"/>
                    <a:pt x="766152" y="411479"/>
                  </a:cubicBezTo>
                  <a:cubicBezTo>
                    <a:pt x="784745" y="406184"/>
                    <a:pt x="803261" y="399961"/>
                    <a:pt x="816990" y="394817"/>
                  </a:cubicBezTo>
                  <a:cubicBezTo>
                    <a:pt x="831176" y="389534"/>
                    <a:pt x="840599" y="385546"/>
                    <a:pt x="840599" y="385546"/>
                  </a:cubicBezTo>
                  <a:cubicBezTo>
                    <a:pt x="845260" y="384403"/>
                    <a:pt x="849147" y="380809"/>
                    <a:pt x="851686" y="375729"/>
                  </a:cubicBezTo>
                  <a:cubicBezTo>
                    <a:pt x="854138" y="370662"/>
                    <a:pt x="855078" y="364071"/>
                    <a:pt x="854176" y="357187"/>
                  </a:cubicBezTo>
                </a:path>
              </a:pathLst>
            </a:custGeom>
            <a:solidFill>
              <a:schemeClr val="accent1"/>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35">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87" name="Freeform 3"/>
            <p:cNvSpPr/>
            <p:nvPr/>
          </p:nvSpPr>
          <p:spPr>
            <a:xfrm>
              <a:off x="10667" y="5011"/>
              <a:ext cx="733" cy="733"/>
            </a:xfrm>
            <a:custGeom>
              <a:avLst/>
              <a:gdLst>
                <a:gd name="connsiteX0" fmla="*/ 390912 w 465674"/>
                <a:gd name="connsiteY0" fmla="*/ 404058 h 465686"/>
                <a:gd name="connsiteX1" fmla="*/ 61639 w 465674"/>
                <a:gd name="connsiteY1" fmla="*/ 390926 h 465686"/>
                <a:gd name="connsiteX2" fmla="*/ 74759 w 465674"/>
                <a:gd name="connsiteY2" fmla="*/ 61628 h 465686"/>
                <a:gd name="connsiteX3" fmla="*/ 404056 w 465674"/>
                <a:gd name="connsiteY3" fmla="*/ 74759 h 465686"/>
                <a:gd name="connsiteX4" fmla="*/ 390912 w 465674"/>
                <a:gd name="connsiteY4" fmla="*/ 404058 h 46568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465674" h="465686">
                  <a:moveTo>
                    <a:pt x="390912" y="404058"/>
                  </a:moveTo>
                  <a:cubicBezTo>
                    <a:pt x="296360" y="491345"/>
                    <a:pt x="148938" y="485490"/>
                    <a:pt x="61639" y="390926"/>
                  </a:cubicBezTo>
                  <a:cubicBezTo>
                    <a:pt x="-25672" y="296362"/>
                    <a:pt x="-19792" y="148940"/>
                    <a:pt x="74759" y="61628"/>
                  </a:cubicBezTo>
                  <a:cubicBezTo>
                    <a:pt x="169322" y="-25671"/>
                    <a:pt x="316757" y="-19791"/>
                    <a:pt x="404056" y="74759"/>
                  </a:cubicBezTo>
                  <a:cubicBezTo>
                    <a:pt x="491344" y="169324"/>
                    <a:pt x="485464" y="316745"/>
                    <a:pt x="390912" y="404058"/>
                  </a:cubicBezTo>
                </a:path>
              </a:pathLst>
            </a:custGeom>
            <a:solidFill>
              <a:schemeClr val="bg1"/>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35"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88" name="Freeform 3"/>
            <p:cNvSpPr/>
            <p:nvPr/>
          </p:nvSpPr>
          <p:spPr>
            <a:xfrm>
              <a:off x="9590" y="4196"/>
              <a:ext cx="941" cy="934"/>
            </a:xfrm>
            <a:custGeom>
              <a:avLst/>
              <a:gdLst>
                <a:gd name="connsiteX0" fmla="*/ 508165 w 597751"/>
                <a:gd name="connsiteY0" fmla="*/ 505256 h 593318"/>
                <a:gd name="connsiteX1" fmla="*/ 519379 w 597751"/>
                <a:gd name="connsiteY1" fmla="*/ 498589 h 593318"/>
                <a:gd name="connsiteX2" fmla="*/ 522058 w 597751"/>
                <a:gd name="connsiteY2" fmla="*/ 495693 h 593318"/>
                <a:gd name="connsiteX3" fmla="*/ 528942 w 597751"/>
                <a:gd name="connsiteY3" fmla="*/ 487908 h 593318"/>
                <a:gd name="connsiteX4" fmla="*/ 548170 w 597751"/>
                <a:gd name="connsiteY4" fmla="*/ 462851 h 593318"/>
                <a:gd name="connsiteX5" fmla="*/ 552983 w 597751"/>
                <a:gd name="connsiteY5" fmla="*/ 455752 h 593318"/>
                <a:gd name="connsiteX6" fmla="*/ 557352 w 597751"/>
                <a:gd name="connsiteY6" fmla="*/ 448665 h 593318"/>
                <a:gd name="connsiteX7" fmla="*/ 564667 w 597751"/>
                <a:gd name="connsiteY7" fmla="*/ 435876 h 593318"/>
                <a:gd name="connsiteX8" fmla="*/ 569480 w 597751"/>
                <a:gd name="connsiteY8" fmla="*/ 426630 h 593318"/>
                <a:gd name="connsiteX9" fmla="*/ 571220 w 597751"/>
                <a:gd name="connsiteY9" fmla="*/ 423049 h 593318"/>
                <a:gd name="connsiteX10" fmla="*/ 573379 w 597751"/>
                <a:gd name="connsiteY10" fmla="*/ 416432 h 593318"/>
                <a:gd name="connsiteX11" fmla="*/ 573430 w 597751"/>
                <a:gd name="connsiteY11" fmla="*/ 410121 h 593318"/>
                <a:gd name="connsiteX12" fmla="*/ 568173 w 597751"/>
                <a:gd name="connsiteY12" fmla="*/ 401256 h 593318"/>
                <a:gd name="connsiteX13" fmla="*/ 554317 w 597751"/>
                <a:gd name="connsiteY13" fmla="*/ 390093 h 593318"/>
                <a:gd name="connsiteX14" fmla="*/ 523875 w 597751"/>
                <a:gd name="connsiteY14" fmla="*/ 368325 h 593318"/>
                <a:gd name="connsiteX15" fmla="*/ 536143 w 597751"/>
                <a:gd name="connsiteY15" fmla="*/ 287934 h 593318"/>
                <a:gd name="connsiteX16" fmla="*/ 571716 w 597751"/>
                <a:gd name="connsiteY16" fmla="*/ 276288 h 593318"/>
                <a:gd name="connsiteX17" fmla="*/ 588238 w 597751"/>
                <a:gd name="connsiteY17" fmla="*/ 269798 h 593318"/>
                <a:gd name="connsiteX18" fmla="*/ 596010 w 597751"/>
                <a:gd name="connsiteY18" fmla="*/ 262927 h 593318"/>
                <a:gd name="connsiteX19" fmla="*/ 597751 w 597751"/>
                <a:gd name="connsiteY19" fmla="*/ 249935 h 593318"/>
                <a:gd name="connsiteX20" fmla="*/ 597598 w 597751"/>
                <a:gd name="connsiteY20" fmla="*/ 248919 h 593318"/>
                <a:gd name="connsiteX21" fmla="*/ 597166 w 597751"/>
                <a:gd name="connsiteY21" fmla="*/ 246036 h 593318"/>
                <a:gd name="connsiteX22" fmla="*/ 595363 w 597751"/>
                <a:gd name="connsiteY22" fmla="*/ 235800 h 593318"/>
                <a:gd name="connsiteX23" fmla="*/ 592226 w 597751"/>
                <a:gd name="connsiteY23" fmla="*/ 221424 h 593318"/>
                <a:gd name="connsiteX24" fmla="*/ 587794 w 597751"/>
                <a:gd name="connsiteY24" fmla="*/ 205143 h 593318"/>
                <a:gd name="connsiteX25" fmla="*/ 582383 w 597751"/>
                <a:gd name="connsiteY25" fmla="*/ 189140 h 593318"/>
                <a:gd name="connsiteX26" fmla="*/ 576948 w 597751"/>
                <a:gd name="connsiteY26" fmla="*/ 175437 h 593318"/>
                <a:gd name="connsiteX27" fmla="*/ 572693 w 597751"/>
                <a:gd name="connsiteY27" fmla="*/ 165912 h 593318"/>
                <a:gd name="connsiteX28" fmla="*/ 571004 w 597751"/>
                <a:gd name="connsiteY28" fmla="*/ 162331 h 593318"/>
                <a:gd name="connsiteX29" fmla="*/ 562292 w 597751"/>
                <a:gd name="connsiteY29" fmla="*/ 152514 h 593318"/>
                <a:gd name="connsiteX30" fmla="*/ 551992 w 597751"/>
                <a:gd name="connsiteY30" fmla="*/ 151142 h 593318"/>
                <a:gd name="connsiteX31" fmla="*/ 534657 w 597751"/>
                <a:gd name="connsiteY31" fmla="*/ 155003 h 593318"/>
                <a:gd name="connsiteX32" fmla="*/ 498665 w 597751"/>
                <a:gd name="connsiteY32" fmla="*/ 165226 h 593318"/>
                <a:gd name="connsiteX33" fmla="*/ 473671 w 597751"/>
                <a:gd name="connsiteY33" fmla="*/ 132994 h 593318"/>
                <a:gd name="connsiteX34" fmla="*/ 443509 w 597751"/>
                <a:gd name="connsiteY34" fmla="*/ 105498 h 593318"/>
                <a:gd name="connsiteX35" fmla="*/ 456577 w 597751"/>
                <a:gd name="connsiteY35" fmla="*/ 70434 h 593318"/>
                <a:gd name="connsiteX36" fmla="*/ 461797 w 597751"/>
                <a:gd name="connsiteY36" fmla="*/ 53454 h 593318"/>
                <a:gd name="connsiteX37" fmla="*/ 461264 w 597751"/>
                <a:gd name="connsiteY37" fmla="*/ 43078 h 593318"/>
                <a:gd name="connsiteX38" fmla="*/ 452170 w 597751"/>
                <a:gd name="connsiteY38" fmla="*/ 33604 h 593318"/>
                <a:gd name="connsiteX39" fmla="*/ 448729 w 597751"/>
                <a:gd name="connsiteY39" fmla="*/ 31648 h 593318"/>
                <a:gd name="connsiteX40" fmla="*/ 439585 w 597751"/>
                <a:gd name="connsiteY40" fmla="*/ 26644 h 593318"/>
                <a:gd name="connsiteX41" fmla="*/ 426339 w 597751"/>
                <a:gd name="connsiteY41" fmla="*/ 20154 h 593318"/>
                <a:gd name="connsiteX42" fmla="*/ 410807 w 597751"/>
                <a:gd name="connsiteY42" fmla="*/ 13487 h 593318"/>
                <a:gd name="connsiteX43" fmla="*/ 394944 w 597751"/>
                <a:gd name="connsiteY43" fmla="*/ 7772 h 593318"/>
                <a:gd name="connsiteX44" fmla="*/ 380860 w 597751"/>
                <a:gd name="connsiteY44" fmla="*/ 3492 h 593318"/>
                <a:gd name="connsiteX45" fmla="*/ 370802 w 597751"/>
                <a:gd name="connsiteY45" fmla="*/ 876 h 593318"/>
                <a:gd name="connsiteX46" fmla="*/ 367957 w 597751"/>
                <a:gd name="connsiteY46" fmla="*/ 203 h 593318"/>
                <a:gd name="connsiteX47" fmla="*/ 366953 w 597751"/>
                <a:gd name="connsiteY47" fmla="*/ 0 h 593318"/>
                <a:gd name="connsiteX48" fmla="*/ 353898 w 597751"/>
                <a:gd name="connsiteY48" fmla="*/ 698 h 593318"/>
                <a:gd name="connsiteX49" fmla="*/ 346418 w 597751"/>
                <a:gd name="connsiteY49" fmla="*/ 7873 h 593318"/>
                <a:gd name="connsiteX50" fmla="*/ 338632 w 597751"/>
                <a:gd name="connsiteY50" fmla="*/ 23825 h 593318"/>
                <a:gd name="connsiteX51" fmla="*/ 324180 w 597751"/>
                <a:gd name="connsiteY51" fmla="*/ 58369 h 593318"/>
                <a:gd name="connsiteX52" fmla="*/ 243065 w 597751"/>
                <a:gd name="connsiteY52" fmla="*/ 64198 h 593318"/>
                <a:gd name="connsiteX53" fmla="*/ 223786 w 597751"/>
                <a:gd name="connsiteY53" fmla="*/ 32130 h 593318"/>
                <a:gd name="connsiteX54" fmla="*/ 213779 w 597751"/>
                <a:gd name="connsiteY54" fmla="*/ 17411 h 593318"/>
                <a:gd name="connsiteX55" fmla="*/ 205346 w 597751"/>
                <a:gd name="connsiteY55" fmla="*/ 11468 h 593318"/>
                <a:gd name="connsiteX56" fmla="*/ 199047 w 597751"/>
                <a:gd name="connsiteY56" fmla="*/ 11010 h 593318"/>
                <a:gd name="connsiteX57" fmla="*/ 192290 w 597751"/>
                <a:gd name="connsiteY57" fmla="*/ 12649 h 593318"/>
                <a:gd name="connsiteX58" fmla="*/ 188582 w 597751"/>
                <a:gd name="connsiteY58" fmla="*/ 14096 h 593318"/>
                <a:gd name="connsiteX59" fmla="*/ 178994 w 597751"/>
                <a:gd name="connsiteY59" fmla="*/ 18160 h 593318"/>
                <a:gd name="connsiteX60" fmla="*/ 165646 w 597751"/>
                <a:gd name="connsiteY60" fmla="*/ 24434 h 593318"/>
                <a:gd name="connsiteX61" fmla="*/ 158255 w 597751"/>
                <a:gd name="connsiteY61" fmla="*/ 28219 h 593318"/>
                <a:gd name="connsiteX62" fmla="*/ 150774 w 597751"/>
                <a:gd name="connsiteY62" fmla="*/ 32448 h 593318"/>
                <a:gd name="connsiteX63" fmla="*/ 124257 w 597751"/>
                <a:gd name="connsiteY63" fmla="*/ 49631 h 593318"/>
                <a:gd name="connsiteX64" fmla="*/ 115963 w 597751"/>
                <a:gd name="connsiteY64" fmla="*/ 55867 h 593318"/>
                <a:gd name="connsiteX65" fmla="*/ 112877 w 597751"/>
                <a:gd name="connsiteY65" fmla="*/ 58318 h 593318"/>
                <a:gd name="connsiteX66" fmla="*/ 105321 w 597751"/>
                <a:gd name="connsiteY66" fmla="*/ 68960 h 593318"/>
                <a:gd name="connsiteX67" fmla="*/ 106222 w 597751"/>
                <a:gd name="connsiteY67" fmla="*/ 79222 h 593318"/>
                <a:gd name="connsiteX68" fmla="*/ 113868 w 597751"/>
                <a:gd name="connsiteY68" fmla="*/ 95275 h 593318"/>
                <a:gd name="connsiteX69" fmla="*/ 131838 w 597751"/>
                <a:gd name="connsiteY69" fmla="*/ 128092 h 593318"/>
                <a:gd name="connsiteX70" fmla="*/ 85788 w 597751"/>
                <a:gd name="connsiteY70" fmla="*/ 195160 h 593318"/>
                <a:gd name="connsiteX71" fmla="*/ 48691 w 597751"/>
                <a:gd name="connsiteY71" fmla="*/ 190296 h 593318"/>
                <a:gd name="connsiteX72" fmla="*/ 30950 w 597751"/>
                <a:gd name="connsiteY72" fmla="*/ 189001 h 593318"/>
                <a:gd name="connsiteX73" fmla="*/ 21031 w 597751"/>
                <a:gd name="connsiteY73" fmla="*/ 191884 h 593318"/>
                <a:gd name="connsiteX74" fmla="*/ 16776 w 597751"/>
                <a:gd name="connsiteY74" fmla="*/ 196519 h 593318"/>
                <a:gd name="connsiteX75" fmla="*/ 13830 w 597751"/>
                <a:gd name="connsiteY75" fmla="*/ 202831 h 593318"/>
                <a:gd name="connsiteX76" fmla="*/ 12662 w 597751"/>
                <a:gd name="connsiteY76" fmla="*/ 206590 h 593318"/>
                <a:gd name="connsiteX77" fmla="*/ 9868 w 597751"/>
                <a:gd name="connsiteY77" fmla="*/ 216623 h 593318"/>
                <a:gd name="connsiteX78" fmla="*/ 8128 w 597751"/>
                <a:gd name="connsiteY78" fmla="*/ 223354 h 593318"/>
                <a:gd name="connsiteX79" fmla="*/ 6502 w 597751"/>
                <a:gd name="connsiteY79" fmla="*/ 230924 h 593318"/>
                <a:gd name="connsiteX80" fmla="*/ 4851 w 597751"/>
                <a:gd name="connsiteY80" fmla="*/ 239039 h 593318"/>
                <a:gd name="connsiteX81" fmla="*/ 3480 w 597751"/>
                <a:gd name="connsiteY81" fmla="*/ 247497 h 593318"/>
                <a:gd name="connsiteX82" fmla="*/ 1397 w 597751"/>
                <a:gd name="connsiteY82" fmla="*/ 264210 h 593318"/>
                <a:gd name="connsiteX83" fmla="*/ 343 w 597751"/>
                <a:gd name="connsiteY83" fmla="*/ 278853 h 593318"/>
                <a:gd name="connsiteX84" fmla="*/ 51 w 597751"/>
                <a:gd name="connsiteY84" fmla="*/ 289229 h 593318"/>
                <a:gd name="connsiteX85" fmla="*/ 0 w 597751"/>
                <a:gd name="connsiteY85" fmla="*/ 293166 h 593318"/>
                <a:gd name="connsiteX86" fmla="*/ 12230 w 597751"/>
                <a:gd name="connsiteY86" fmla="*/ 311454 h 593318"/>
                <a:gd name="connsiteX87" fmla="*/ 29553 w 597751"/>
                <a:gd name="connsiteY87" fmla="*/ 315518 h 593318"/>
                <a:gd name="connsiteX88" fmla="*/ 47282 w 597751"/>
                <a:gd name="connsiteY88" fmla="*/ 318985 h 593318"/>
                <a:gd name="connsiteX89" fmla="*/ 66408 w 597751"/>
                <a:gd name="connsiteY89" fmla="*/ 321944 h 593318"/>
                <a:gd name="connsiteX90" fmla="*/ 90157 w 597751"/>
                <a:gd name="connsiteY90" fmla="*/ 399783 h 593318"/>
                <a:gd name="connsiteX91" fmla="*/ 75984 w 597751"/>
                <a:gd name="connsiteY91" fmla="*/ 412927 h 593318"/>
                <a:gd name="connsiteX92" fmla="*/ 63233 w 597751"/>
                <a:gd name="connsiteY92" fmla="*/ 425754 h 593318"/>
                <a:gd name="connsiteX93" fmla="*/ 51143 w 597751"/>
                <a:gd name="connsiteY93" fmla="*/ 438823 h 593318"/>
                <a:gd name="connsiteX94" fmla="*/ 47206 w 597751"/>
                <a:gd name="connsiteY94" fmla="*/ 448386 h 593318"/>
                <a:gd name="connsiteX95" fmla="*/ 51257 w 597751"/>
                <a:gd name="connsiteY95" fmla="*/ 460870 h 593318"/>
                <a:gd name="connsiteX96" fmla="*/ 59575 w 597751"/>
                <a:gd name="connsiteY96" fmla="*/ 472554 h 593318"/>
                <a:gd name="connsiteX97" fmla="*/ 68656 w 597751"/>
                <a:gd name="connsiteY97" fmla="*/ 484098 h 593318"/>
                <a:gd name="connsiteX98" fmla="*/ 79680 w 597751"/>
                <a:gd name="connsiteY98" fmla="*/ 496760 h 593318"/>
                <a:gd name="connsiteX99" fmla="*/ 91427 w 597751"/>
                <a:gd name="connsiteY99" fmla="*/ 508749 h 593318"/>
                <a:gd name="connsiteX100" fmla="*/ 102209 w 597751"/>
                <a:gd name="connsiteY100" fmla="*/ 518731 h 593318"/>
                <a:gd name="connsiteX101" fmla="*/ 113182 w 597751"/>
                <a:gd name="connsiteY101" fmla="*/ 527938 h 593318"/>
                <a:gd name="connsiteX102" fmla="*/ 125310 w 597751"/>
                <a:gd name="connsiteY102" fmla="*/ 532980 h 593318"/>
                <a:gd name="connsiteX103" fmla="*/ 135166 w 597751"/>
                <a:gd name="connsiteY103" fmla="*/ 529805 h 593318"/>
                <a:gd name="connsiteX104" fmla="*/ 149149 w 597751"/>
                <a:gd name="connsiteY104" fmla="*/ 518794 h 593318"/>
                <a:gd name="connsiteX105" fmla="*/ 162941 w 597751"/>
                <a:gd name="connsiteY105" fmla="*/ 507110 h 593318"/>
                <a:gd name="connsiteX106" fmla="*/ 177177 w 597751"/>
                <a:gd name="connsiteY106" fmla="*/ 494042 h 593318"/>
                <a:gd name="connsiteX107" fmla="*/ 252869 w 597751"/>
                <a:gd name="connsiteY107" fmla="*/ 523900 h 593318"/>
                <a:gd name="connsiteX108" fmla="*/ 254292 w 597751"/>
                <a:gd name="connsiteY108" fmla="*/ 543178 h 593318"/>
                <a:gd name="connsiteX109" fmla="*/ 256362 w 597751"/>
                <a:gd name="connsiteY109" fmla="*/ 561136 h 593318"/>
                <a:gd name="connsiteX110" fmla="*/ 259016 w 597751"/>
                <a:gd name="connsiteY110" fmla="*/ 578751 h 593318"/>
                <a:gd name="connsiteX111" fmla="*/ 276276 w 597751"/>
                <a:gd name="connsiteY111" fmla="*/ 592378 h 593318"/>
                <a:gd name="connsiteX112" fmla="*/ 280213 w 597751"/>
                <a:gd name="connsiteY112" fmla="*/ 592658 h 593318"/>
                <a:gd name="connsiteX113" fmla="*/ 290576 w 597751"/>
                <a:gd name="connsiteY113" fmla="*/ 593191 h 593318"/>
                <a:gd name="connsiteX114" fmla="*/ 305257 w 597751"/>
                <a:gd name="connsiteY114" fmla="*/ 593318 h 593318"/>
                <a:gd name="connsiteX115" fmla="*/ 322072 w 597751"/>
                <a:gd name="connsiteY115" fmla="*/ 592569 h 593318"/>
                <a:gd name="connsiteX116" fmla="*/ 330593 w 597751"/>
                <a:gd name="connsiteY116" fmla="*/ 591857 h 593318"/>
                <a:gd name="connsiteX117" fmla="*/ 338836 w 597751"/>
                <a:gd name="connsiteY117" fmla="*/ 590867 h 593318"/>
                <a:gd name="connsiteX118" fmla="*/ 346519 w 597751"/>
                <a:gd name="connsiteY118" fmla="*/ 589838 h 593318"/>
                <a:gd name="connsiteX119" fmla="*/ 353364 w 597751"/>
                <a:gd name="connsiteY119" fmla="*/ 588644 h 593318"/>
                <a:gd name="connsiteX120" fmla="*/ 363588 w 597751"/>
                <a:gd name="connsiteY120" fmla="*/ 586663 h 593318"/>
                <a:gd name="connsiteX121" fmla="*/ 367423 w 597751"/>
                <a:gd name="connsiteY121" fmla="*/ 585787 h 593318"/>
                <a:gd name="connsiteX122" fmla="*/ 373951 w 597751"/>
                <a:gd name="connsiteY122" fmla="*/ 583361 h 593318"/>
                <a:gd name="connsiteX123" fmla="*/ 378917 w 597751"/>
                <a:gd name="connsiteY123" fmla="*/ 579488 h 593318"/>
                <a:gd name="connsiteX124" fmla="*/ 382587 w 597751"/>
                <a:gd name="connsiteY124" fmla="*/ 569836 h 593318"/>
                <a:gd name="connsiteX125" fmla="*/ 382701 w 597751"/>
                <a:gd name="connsiteY125" fmla="*/ 552056 h 593318"/>
                <a:gd name="connsiteX126" fmla="*/ 380809 w 597751"/>
                <a:gd name="connsiteY126" fmla="*/ 514667 h 593318"/>
                <a:gd name="connsiteX127" fmla="*/ 451319 w 597751"/>
                <a:gd name="connsiteY127" fmla="*/ 474129 h 593318"/>
                <a:gd name="connsiteX128" fmla="*/ 482613 w 597751"/>
                <a:gd name="connsiteY128" fmla="*/ 494639 h 593318"/>
                <a:gd name="connsiteX129" fmla="*/ 498017 w 597751"/>
                <a:gd name="connsiteY129" fmla="*/ 503542 h 593318"/>
                <a:gd name="connsiteX130" fmla="*/ 508165 w 597751"/>
                <a:gd name="connsiteY130" fmla="*/ 505256 h 59331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 ang="58">
                  <a:pos x="connsiteX58" y="connsiteY58"/>
                </a:cxn>
                <a:cxn ang="59">
                  <a:pos x="connsiteX59" y="connsiteY59"/>
                </a:cxn>
                <a:cxn ang="60">
                  <a:pos x="connsiteX60" y="connsiteY60"/>
                </a:cxn>
                <a:cxn ang="61">
                  <a:pos x="connsiteX61" y="connsiteY61"/>
                </a:cxn>
                <a:cxn ang="62">
                  <a:pos x="connsiteX62" y="connsiteY62"/>
                </a:cxn>
                <a:cxn ang="63">
                  <a:pos x="connsiteX63" y="connsiteY63"/>
                </a:cxn>
                <a:cxn ang="64">
                  <a:pos x="connsiteX64" y="connsiteY64"/>
                </a:cxn>
                <a:cxn ang="65">
                  <a:pos x="connsiteX65" y="connsiteY65"/>
                </a:cxn>
                <a:cxn ang="66">
                  <a:pos x="connsiteX66" y="connsiteY66"/>
                </a:cxn>
                <a:cxn ang="67">
                  <a:pos x="connsiteX67" y="connsiteY67"/>
                </a:cxn>
                <a:cxn ang="68">
                  <a:pos x="connsiteX68" y="connsiteY68"/>
                </a:cxn>
                <a:cxn ang="69">
                  <a:pos x="connsiteX69" y="connsiteY69"/>
                </a:cxn>
                <a:cxn ang="70">
                  <a:pos x="connsiteX70" y="connsiteY70"/>
                </a:cxn>
                <a:cxn ang="71">
                  <a:pos x="connsiteX71" y="connsiteY71"/>
                </a:cxn>
                <a:cxn ang="72">
                  <a:pos x="connsiteX72" y="connsiteY72"/>
                </a:cxn>
                <a:cxn ang="73">
                  <a:pos x="connsiteX73" y="connsiteY73"/>
                </a:cxn>
                <a:cxn ang="74">
                  <a:pos x="connsiteX74" y="connsiteY74"/>
                </a:cxn>
                <a:cxn ang="75">
                  <a:pos x="connsiteX75" y="connsiteY75"/>
                </a:cxn>
                <a:cxn ang="76">
                  <a:pos x="connsiteX76" y="connsiteY76"/>
                </a:cxn>
                <a:cxn ang="77">
                  <a:pos x="connsiteX77" y="connsiteY77"/>
                </a:cxn>
                <a:cxn ang="78">
                  <a:pos x="connsiteX78" y="connsiteY78"/>
                </a:cxn>
                <a:cxn ang="79">
                  <a:pos x="connsiteX79" y="connsiteY79"/>
                </a:cxn>
                <a:cxn ang="80">
                  <a:pos x="connsiteX80" y="connsiteY80"/>
                </a:cxn>
                <a:cxn ang="81">
                  <a:pos x="connsiteX81" y="connsiteY81"/>
                </a:cxn>
                <a:cxn ang="82">
                  <a:pos x="connsiteX82" y="connsiteY82"/>
                </a:cxn>
                <a:cxn ang="83">
                  <a:pos x="connsiteX83" y="connsiteY83"/>
                </a:cxn>
                <a:cxn ang="84">
                  <a:pos x="connsiteX84" y="connsiteY84"/>
                </a:cxn>
                <a:cxn ang="85">
                  <a:pos x="connsiteX85" y="connsiteY85"/>
                </a:cxn>
                <a:cxn ang="86">
                  <a:pos x="connsiteX86" y="connsiteY86"/>
                </a:cxn>
                <a:cxn ang="87">
                  <a:pos x="connsiteX87" y="connsiteY87"/>
                </a:cxn>
                <a:cxn ang="88">
                  <a:pos x="connsiteX88" y="connsiteY88"/>
                </a:cxn>
                <a:cxn ang="89">
                  <a:pos x="connsiteX89" y="connsiteY89"/>
                </a:cxn>
                <a:cxn ang="90">
                  <a:pos x="connsiteX90" y="connsiteY90"/>
                </a:cxn>
                <a:cxn ang="91">
                  <a:pos x="connsiteX91" y="connsiteY91"/>
                </a:cxn>
                <a:cxn ang="92">
                  <a:pos x="connsiteX92" y="connsiteY92"/>
                </a:cxn>
                <a:cxn ang="93">
                  <a:pos x="connsiteX93" y="connsiteY93"/>
                </a:cxn>
                <a:cxn ang="94">
                  <a:pos x="connsiteX94" y="connsiteY94"/>
                </a:cxn>
                <a:cxn ang="95">
                  <a:pos x="connsiteX95" y="connsiteY95"/>
                </a:cxn>
                <a:cxn ang="96">
                  <a:pos x="connsiteX96" y="connsiteY96"/>
                </a:cxn>
                <a:cxn ang="97">
                  <a:pos x="connsiteX97" y="connsiteY97"/>
                </a:cxn>
                <a:cxn ang="98">
                  <a:pos x="connsiteX98" y="connsiteY98"/>
                </a:cxn>
                <a:cxn ang="99">
                  <a:pos x="connsiteX99" y="connsiteY99"/>
                </a:cxn>
                <a:cxn ang="100">
                  <a:pos x="connsiteX100" y="connsiteY100"/>
                </a:cxn>
                <a:cxn ang="101">
                  <a:pos x="connsiteX101" y="connsiteY101"/>
                </a:cxn>
                <a:cxn ang="102">
                  <a:pos x="connsiteX102" y="connsiteY102"/>
                </a:cxn>
                <a:cxn ang="103">
                  <a:pos x="connsiteX103" y="connsiteY103"/>
                </a:cxn>
                <a:cxn ang="104">
                  <a:pos x="connsiteX104" y="connsiteY104"/>
                </a:cxn>
                <a:cxn ang="105">
                  <a:pos x="connsiteX105" y="connsiteY105"/>
                </a:cxn>
                <a:cxn ang="106">
                  <a:pos x="connsiteX106" y="connsiteY106"/>
                </a:cxn>
                <a:cxn ang="107">
                  <a:pos x="connsiteX107" y="connsiteY107"/>
                </a:cxn>
                <a:cxn ang="108">
                  <a:pos x="connsiteX108" y="connsiteY108"/>
                </a:cxn>
                <a:cxn ang="109">
                  <a:pos x="connsiteX109" y="connsiteY109"/>
                </a:cxn>
                <a:cxn ang="110">
                  <a:pos x="connsiteX110" y="connsiteY110"/>
                </a:cxn>
                <a:cxn ang="111">
                  <a:pos x="connsiteX111" y="connsiteY111"/>
                </a:cxn>
                <a:cxn ang="112">
                  <a:pos x="connsiteX112" y="connsiteY112"/>
                </a:cxn>
                <a:cxn ang="113">
                  <a:pos x="connsiteX113" y="connsiteY113"/>
                </a:cxn>
                <a:cxn ang="114">
                  <a:pos x="connsiteX114" y="connsiteY114"/>
                </a:cxn>
                <a:cxn ang="115">
                  <a:pos x="connsiteX115" y="connsiteY115"/>
                </a:cxn>
                <a:cxn ang="116">
                  <a:pos x="connsiteX116" y="connsiteY116"/>
                </a:cxn>
                <a:cxn ang="117">
                  <a:pos x="connsiteX117" y="connsiteY117"/>
                </a:cxn>
                <a:cxn ang="118">
                  <a:pos x="connsiteX118" y="connsiteY118"/>
                </a:cxn>
                <a:cxn ang="119">
                  <a:pos x="connsiteX119" y="connsiteY119"/>
                </a:cxn>
                <a:cxn ang="120">
                  <a:pos x="connsiteX120" y="connsiteY120"/>
                </a:cxn>
                <a:cxn ang="121">
                  <a:pos x="connsiteX121" y="connsiteY121"/>
                </a:cxn>
                <a:cxn ang="122">
                  <a:pos x="connsiteX122" y="connsiteY122"/>
                </a:cxn>
                <a:cxn ang="123">
                  <a:pos x="connsiteX123" y="connsiteY123"/>
                </a:cxn>
                <a:cxn ang="124">
                  <a:pos x="connsiteX124" y="connsiteY124"/>
                </a:cxn>
                <a:cxn ang="125">
                  <a:pos x="connsiteX125" y="connsiteY125"/>
                </a:cxn>
                <a:cxn ang="126">
                  <a:pos x="connsiteX126" y="connsiteY126"/>
                </a:cxn>
                <a:cxn ang="127">
                  <a:pos x="connsiteX127" y="connsiteY127"/>
                </a:cxn>
                <a:cxn ang="128">
                  <a:pos x="connsiteX128" y="connsiteY128"/>
                </a:cxn>
                <a:cxn ang="129">
                  <a:pos x="connsiteX129" y="connsiteY129"/>
                </a:cxn>
                <a:cxn ang="130">
                  <a:pos x="connsiteX130" y="connsiteY130"/>
                </a:cxn>
              </a:cxnLst>
              <a:rect l="l" t="t" r="r" b="b"/>
              <a:pathLst>
                <a:path w="597751" h="593318">
                  <a:moveTo>
                    <a:pt x="508165" y="505256"/>
                  </a:moveTo>
                  <a:cubicBezTo>
                    <a:pt x="512026" y="504431"/>
                    <a:pt x="516102" y="502170"/>
                    <a:pt x="519379" y="498589"/>
                  </a:cubicBezTo>
                  <a:cubicBezTo>
                    <a:pt x="519379" y="498589"/>
                    <a:pt x="520357" y="497535"/>
                    <a:pt x="522058" y="495693"/>
                  </a:cubicBezTo>
                  <a:cubicBezTo>
                    <a:pt x="523773" y="493864"/>
                    <a:pt x="526199" y="491235"/>
                    <a:pt x="528942" y="487908"/>
                  </a:cubicBezTo>
                  <a:cubicBezTo>
                    <a:pt x="534555" y="481380"/>
                    <a:pt x="541718" y="472376"/>
                    <a:pt x="548170" y="462851"/>
                  </a:cubicBezTo>
                  <a:cubicBezTo>
                    <a:pt x="549795" y="460476"/>
                    <a:pt x="551395" y="458088"/>
                    <a:pt x="552983" y="455752"/>
                  </a:cubicBezTo>
                  <a:cubicBezTo>
                    <a:pt x="554469" y="453339"/>
                    <a:pt x="555917" y="450951"/>
                    <a:pt x="557352" y="448665"/>
                  </a:cubicBezTo>
                  <a:cubicBezTo>
                    <a:pt x="560222" y="444080"/>
                    <a:pt x="562635" y="439661"/>
                    <a:pt x="564667" y="435876"/>
                  </a:cubicBezTo>
                  <a:cubicBezTo>
                    <a:pt x="566763" y="432092"/>
                    <a:pt x="568426" y="428891"/>
                    <a:pt x="569480" y="426630"/>
                  </a:cubicBezTo>
                  <a:cubicBezTo>
                    <a:pt x="570586" y="424357"/>
                    <a:pt x="571220" y="423049"/>
                    <a:pt x="571220" y="423049"/>
                  </a:cubicBezTo>
                  <a:cubicBezTo>
                    <a:pt x="572261" y="420865"/>
                    <a:pt x="572999" y="418617"/>
                    <a:pt x="573379" y="416432"/>
                  </a:cubicBezTo>
                  <a:cubicBezTo>
                    <a:pt x="573722" y="414235"/>
                    <a:pt x="573722" y="412089"/>
                    <a:pt x="573430" y="410121"/>
                  </a:cubicBezTo>
                  <a:cubicBezTo>
                    <a:pt x="572834" y="406209"/>
                    <a:pt x="571030" y="402996"/>
                    <a:pt x="568173" y="401256"/>
                  </a:cubicBezTo>
                  <a:cubicBezTo>
                    <a:pt x="568173" y="401256"/>
                    <a:pt x="562774" y="396646"/>
                    <a:pt x="554317" y="390093"/>
                  </a:cubicBezTo>
                  <a:cubicBezTo>
                    <a:pt x="546125" y="383743"/>
                    <a:pt x="535241" y="375767"/>
                    <a:pt x="523875" y="368325"/>
                  </a:cubicBezTo>
                  <a:cubicBezTo>
                    <a:pt x="532600" y="342353"/>
                    <a:pt x="536714" y="315137"/>
                    <a:pt x="536143" y="287934"/>
                  </a:cubicBezTo>
                  <a:cubicBezTo>
                    <a:pt x="549161" y="284225"/>
                    <a:pt x="562114" y="279869"/>
                    <a:pt x="571716" y="276288"/>
                  </a:cubicBezTo>
                  <a:cubicBezTo>
                    <a:pt x="581659" y="272567"/>
                    <a:pt x="588238" y="269798"/>
                    <a:pt x="588238" y="269798"/>
                  </a:cubicBezTo>
                  <a:cubicBezTo>
                    <a:pt x="591502" y="268985"/>
                    <a:pt x="594233" y="266471"/>
                    <a:pt x="596010" y="262927"/>
                  </a:cubicBezTo>
                  <a:cubicBezTo>
                    <a:pt x="597725" y="259371"/>
                    <a:pt x="598373" y="254761"/>
                    <a:pt x="597751" y="249935"/>
                  </a:cubicBezTo>
                  <a:cubicBezTo>
                    <a:pt x="597751" y="249935"/>
                    <a:pt x="597687" y="249605"/>
                    <a:pt x="597598" y="248919"/>
                  </a:cubicBezTo>
                  <a:cubicBezTo>
                    <a:pt x="597534" y="248259"/>
                    <a:pt x="597382" y="247294"/>
                    <a:pt x="597166" y="246036"/>
                  </a:cubicBezTo>
                  <a:cubicBezTo>
                    <a:pt x="596734" y="243573"/>
                    <a:pt x="596100" y="240029"/>
                    <a:pt x="595363" y="235800"/>
                  </a:cubicBezTo>
                  <a:cubicBezTo>
                    <a:pt x="594627" y="231558"/>
                    <a:pt x="593394" y="226669"/>
                    <a:pt x="592226" y="221424"/>
                  </a:cubicBezTo>
                  <a:cubicBezTo>
                    <a:pt x="590981" y="216179"/>
                    <a:pt x="589318" y="210680"/>
                    <a:pt x="587794" y="205143"/>
                  </a:cubicBezTo>
                  <a:cubicBezTo>
                    <a:pt x="585978" y="199669"/>
                    <a:pt x="584251" y="194208"/>
                    <a:pt x="582383" y="189140"/>
                  </a:cubicBezTo>
                  <a:cubicBezTo>
                    <a:pt x="580415" y="184111"/>
                    <a:pt x="578688" y="179387"/>
                    <a:pt x="576948" y="175437"/>
                  </a:cubicBezTo>
                  <a:cubicBezTo>
                    <a:pt x="575183" y="171487"/>
                    <a:pt x="573722" y="168198"/>
                    <a:pt x="572693" y="165912"/>
                  </a:cubicBezTo>
                  <a:cubicBezTo>
                    <a:pt x="571678" y="163614"/>
                    <a:pt x="571004" y="162331"/>
                    <a:pt x="571004" y="162331"/>
                  </a:cubicBezTo>
                  <a:cubicBezTo>
                    <a:pt x="568820" y="157975"/>
                    <a:pt x="565683" y="154533"/>
                    <a:pt x="562292" y="152514"/>
                  </a:cubicBezTo>
                  <a:cubicBezTo>
                    <a:pt x="558825" y="150545"/>
                    <a:pt x="555142" y="149986"/>
                    <a:pt x="551992" y="151142"/>
                  </a:cubicBezTo>
                  <a:cubicBezTo>
                    <a:pt x="551992" y="151142"/>
                    <a:pt x="544969" y="152514"/>
                    <a:pt x="534657" y="155003"/>
                  </a:cubicBezTo>
                  <a:cubicBezTo>
                    <a:pt x="524738" y="157340"/>
                    <a:pt x="511518" y="161035"/>
                    <a:pt x="498665" y="165226"/>
                  </a:cubicBezTo>
                  <a:cubicBezTo>
                    <a:pt x="491401" y="153974"/>
                    <a:pt x="483057" y="143167"/>
                    <a:pt x="473671" y="132994"/>
                  </a:cubicBezTo>
                  <a:cubicBezTo>
                    <a:pt x="464248" y="122808"/>
                    <a:pt x="454152" y="113652"/>
                    <a:pt x="443509" y="105498"/>
                  </a:cubicBezTo>
                  <a:cubicBezTo>
                    <a:pt x="448729" y="93014"/>
                    <a:pt x="453428" y="80136"/>
                    <a:pt x="456577" y="70434"/>
                  </a:cubicBezTo>
                  <a:cubicBezTo>
                    <a:pt x="459867" y="60362"/>
                    <a:pt x="461797" y="53454"/>
                    <a:pt x="461797" y="53454"/>
                  </a:cubicBezTo>
                  <a:cubicBezTo>
                    <a:pt x="463207" y="50406"/>
                    <a:pt x="462953" y="46685"/>
                    <a:pt x="461264" y="43078"/>
                  </a:cubicBezTo>
                  <a:cubicBezTo>
                    <a:pt x="459511" y="39560"/>
                    <a:pt x="456336" y="36144"/>
                    <a:pt x="452170" y="33604"/>
                  </a:cubicBezTo>
                  <a:cubicBezTo>
                    <a:pt x="452170" y="33604"/>
                    <a:pt x="450939" y="32842"/>
                    <a:pt x="448729" y="31648"/>
                  </a:cubicBezTo>
                  <a:cubicBezTo>
                    <a:pt x="446519" y="30429"/>
                    <a:pt x="443369" y="28727"/>
                    <a:pt x="439585" y="26644"/>
                  </a:cubicBezTo>
                  <a:cubicBezTo>
                    <a:pt x="435774" y="24612"/>
                    <a:pt x="431190" y="22504"/>
                    <a:pt x="426339" y="20154"/>
                  </a:cubicBezTo>
                  <a:cubicBezTo>
                    <a:pt x="421449" y="17868"/>
                    <a:pt x="416115" y="15697"/>
                    <a:pt x="410807" y="13487"/>
                  </a:cubicBezTo>
                  <a:cubicBezTo>
                    <a:pt x="405447" y="11506"/>
                    <a:pt x="400062" y="9410"/>
                    <a:pt x="394944" y="7772"/>
                  </a:cubicBezTo>
                  <a:cubicBezTo>
                    <a:pt x="389801" y="6184"/>
                    <a:pt x="385038" y="4559"/>
                    <a:pt x="380860" y="3492"/>
                  </a:cubicBezTo>
                  <a:cubicBezTo>
                    <a:pt x="376694" y="2412"/>
                    <a:pt x="373227" y="1511"/>
                    <a:pt x="370802" y="876"/>
                  </a:cubicBezTo>
                  <a:cubicBezTo>
                    <a:pt x="369582" y="558"/>
                    <a:pt x="368617" y="330"/>
                    <a:pt x="367957" y="203"/>
                  </a:cubicBezTo>
                  <a:cubicBezTo>
                    <a:pt x="367296" y="63"/>
                    <a:pt x="366953" y="0"/>
                    <a:pt x="366953" y="0"/>
                  </a:cubicBezTo>
                  <a:cubicBezTo>
                    <a:pt x="362191" y="-1016"/>
                    <a:pt x="357556" y="-749"/>
                    <a:pt x="353898" y="698"/>
                  </a:cubicBezTo>
                  <a:cubicBezTo>
                    <a:pt x="350202" y="2184"/>
                    <a:pt x="347472" y="4686"/>
                    <a:pt x="346418" y="7873"/>
                  </a:cubicBezTo>
                  <a:cubicBezTo>
                    <a:pt x="346418" y="7873"/>
                    <a:pt x="343116" y="14223"/>
                    <a:pt x="338632" y="23825"/>
                  </a:cubicBezTo>
                  <a:cubicBezTo>
                    <a:pt x="334276" y="33121"/>
                    <a:pt x="328917" y="45694"/>
                    <a:pt x="324180" y="58369"/>
                  </a:cubicBezTo>
                  <a:cubicBezTo>
                    <a:pt x="297129" y="55638"/>
                    <a:pt x="269659" y="57556"/>
                    <a:pt x="243065" y="64198"/>
                  </a:cubicBezTo>
                  <a:cubicBezTo>
                    <a:pt x="236563" y="52273"/>
                    <a:pt x="229476" y="40792"/>
                    <a:pt x="223786" y="32130"/>
                  </a:cubicBezTo>
                  <a:cubicBezTo>
                    <a:pt x="217932" y="23164"/>
                    <a:pt x="213779" y="17411"/>
                    <a:pt x="213779" y="17411"/>
                  </a:cubicBezTo>
                  <a:cubicBezTo>
                    <a:pt x="212255" y="14427"/>
                    <a:pt x="209220" y="12356"/>
                    <a:pt x="205346" y="11468"/>
                  </a:cubicBezTo>
                  <a:cubicBezTo>
                    <a:pt x="203416" y="11010"/>
                    <a:pt x="201282" y="10845"/>
                    <a:pt x="199047" y="11010"/>
                  </a:cubicBezTo>
                  <a:cubicBezTo>
                    <a:pt x="196850" y="11239"/>
                    <a:pt x="194564" y="11772"/>
                    <a:pt x="192290" y="12649"/>
                  </a:cubicBezTo>
                  <a:cubicBezTo>
                    <a:pt x="192290" y="12649"/>
                    <a:pt x="190932" y="13182"/>
                    <a:pt x="188582" y="14096"/>
                  </a:cubicBezTo>
                  <a:cubicBezTo>
                    <a:pt x="186220" y="14973"/>
                    <a:pt x="182931" y="16370"/>
                    <a:pt x="178994" y="18160"/>
                  </a:cubicBezTo>
                  <a:cubicBezTo>
                    <a:pt x="175044" y="19888"/>
                    <a:pt x="170446" y="21945"/>
                    <a:pt x="165646" y="24434"/>
                  </a:cubicBezTo>
                  <a:cubicBezTo>
                    <a:pt x="163245" y="25653"/>
                    <a:pt x="160769" y="26936"/>
                    <a:pt x="158255" y="28219"/>
                  </a:cubicBezTo>
                  <a:cubicBezTo>
                    <a:pt x="155778" y="29603"/>
                    <a:pt x="153276" y="31026"/>
                    <a:pt x="150774" y="32448"/>
                  </a:cubicBezTo>
                  <a:cubicBezTo>
                    <a:pt x="140766" y="38125"/>
                    <a:pt x="131216" y="44564"/>
                    <a:pt x="124257" y="49631"/>
                  </a:cubicBezTo>
                  <a:cubicBezTo>
                    <a:pt x="120726" y="52069"/>
                    <a:pt x="117907" y="54292"/>
                    <a:pt x="115963" y="55867"/>
                  </a:cubicBezTo>
                  <a:cubicBezTo>
                    <a:pt x="113995" y="57416"/>
                    <a:pt x="112877" y="58318"/>
                    <a:pt x="112877" y="58318"/>
                  </a:cubicBezTo>
                  <a:cubicBezTo>
                    <a:pt x="109016" y="61277"/>
                    <a:pt x="106464" y="65176"/>
                    <a:pt x="105321" y="68960"/>
                  </a:cubicBezTo>
                  <a:cubicBezTo>
                    <a:pt x="104152" y="72720"/>
                    <a:pt x="104406" y="76390"/>
                    <a:pt x="106222" y="79222"/>
                  </a:cubicBezTo>
                  <a:cubicBezTo>
                    <a:pt x="106222" y="79222"/>
                    <a:pt x="109093" y="85674"/>
                    <a:pt x="113868" y="95275"/>
                  </a:cubicBezTo>
                  <a:cubicBezTo>
                    <a:pt x="118491" y="104520"/>
                    <a:pt x="124891" y="116484"/>
                    <a:pt x="131838" y="128092"/>
                  </a:cubicBezTo>
                  <a:cubicBezTo>
                    <a:pt x="112191" y="148107"/>
                    <a:pt x="96850" y="170878"/>
                    <a:pt x="85788" y="195160"/>
                  </a:cubicBezTo>
                  <a:cubicBezTo>
                    <a:pt x="72428" y="192849"/>
                    <a:pt x="58991" y="191249"/>
                    <a:pt x="48691" y="190296"/>
                  </a:cubicBezTo>
                  <a:cubicBezTo>
                    <a:pt x="38011" y="189306"/>
                    <a:pt x="30950" y="189001"/>
                    <a:pt x="30950" y="189001"/>
                  </a:cubicBezTo>
                  <a:cubicBezTo>
                    <a:pt x="27673" y="188315"/>
                    <a:pt x="24155" y="189407"/>
                    <a:pt x="21031" y="191884"/>
                  </a:cubicBezTo>
                  <a:cubicBezTo>
                    <a:pt x="19482" y="193116"/>
                    <a:pt x="18021" y="194678"/>
                    <a:pt x="16776" y="196519"/>
                  </a:cubicBezTo>
                  <a:cubicBezTo>
                    <a:pt x="15557" y="198373"/>
                    <a:pt x="14566" y="200507"/>
                    <a:pt x="13830" y="202831"/>
                  </a:cubicBezTo>
                  <a:cubicBezTo>
                    <a:pt x="13830" y="202831"/>
                    <a:pt x="13411" y="204203"/>
                    <a:pt x="12662" y="206590"/>
                  </a:cubicBezTo>
                  <a:cubicBezTo>
                    <a:pt x="11887" y="208978"/>
                    <a:pt x="10947" y="212458"/>
                    <a:pt x="9868" y="216623"/>
                  </a:cubicBezTo>
                  <a:cubicBezTo>
                    <a:pt x="9347" y="218706"/>
                    <a:pt x="8750" y="220954"/>
                    <a:pt x="8128" y="223354"/>
                  </a:cubicBezTo>
                  <a:cubicBezTo>
                    <a:pt x="7569" y="225755"/>
                    <a:pt x="7048" y="228295"/>
                    <a:pt x="6502" y="230924"/>
                  </a:cubicBezTo>
                  <a:cubicBezTo>
                    <a:pt x="5956" y="233552"/>
                    <a:pt x="5334" y="236283"/>
                    <a:pt x="4851" y="239039"/>
                  </a:cubicBezTo>
                  <a:cubicBezTo>
                    <a:pt x="4394" y="241846"/>
                    <a:pt x="3937" y="244665"/>
                    <a:pt x="3480" y="247497"/>
                  </a:cubicBezTo>
                  <a:cubicBezTo>
                    <a:pt x="2489" y="253149"/>
                    <a:pt x="2006" y="258864"/>
                    <a:pt x="1397" y="264210"/>
                  </a:cubicBezTo>
                  <a:cubicBezTo>
                    <a:pt x="825" y="269531"/>
                    <a:pt x="635" y="274573"/>
                    <a:pt x="343" y="278853"/>
                  </a:cubicBezTo>
                  <a:cubicBezTo>
                    <a:pt x="89" y="283146"/>
                    <a:pt x="127" y="286727"/>
                    <a:pt x="51" y="289229"/>
                  </a:cubicBezTo>
                  <a:cubicBezTo>
                    <a:pt x="12" y="291744"/>
                    <a:pt x="0" y="293166"/>
                    <a:pt x="0" y="293166"/>
                  </a:cubicBezTo>
                  <a:cubicBezTo>
                    <a:pt x="89" y="302945"/>
                    <a:pt x="5461" y="310819"/>
                    <a:pt x="12230" y="311454"/>
                  </a:cubicBezTo>
                  <a:cubicBezTo>
                    <a:pt x="12230" y="311454"/>
                    <a:pt x="19177" y="313258"/>
                    <a:pt x="29553" y="315518"/>
                  </a:cubicBezTo>
                  <a:cubicBezTo>
                    <a:pt x="34759" y="316623"/>
                    <a:pt x="40818" y="317842"/>
                    <a:pt x="47282" y="318985"/>
                  </a:cubicBezTo>
                  <a:cubicBezTo>
                    <a:pt x="53378" y="320077"/>
                    <a:pt x="59893" y="321068"/>
                    <a:pt x="66408" y="321944"/>
                  </a:cubicBezTo>
                  <a:cubicBezTo>
                    <a:pt x="69710" y="348754"/>
                    <a:pt x="77609" y="375119"/>
                    <a:pt x="90157" y="399783"/>
                  </a:cubicBezTo>
                  <a:cubicBezTo>
                    <a:pt x="85255" y="404152"/>
                    <a:pt x="80454" y="408635"/>
                    <a:pt x="75984" y="412927"/>
                  </a:cubicBezTo>
                  <a:cubicBezTo>
                    <a:pt x="71221" y="417537"/>
                    <a:pt x="66903" y="421919"/>
                    <a:pt x="63233" y="425754"/>
                  </a:cubicBezTo>
                  <a:cubicBezTo>
                    <a:pt x="55892" y="433425"/>
                    <a:pt x="51143" y="438823"/>
                    <a:pt x="51143" y="438823"/>
                  </a:cubicBezTo>
                  <a:cubicBezTo>
                    <a:pt x="48603" y="440969"/>
                    <a:pt x="47130" y="444461"/>
                    <a:pt x="47206" y="448386"/>
                  </a:cubicBezTo>
                  <a:cubicBezTo>
                    <a:pt x="47231" y="452323"/>
                    <a:pt x="48603" y="456806"/>
                    <a:pt x="51257" y="460870"/>
                  </a:cubicBezTo>
                  <a:cubicBezTo>
                    <a:pt x="51257" y="460870"/>
                    <a:pt x="54572" y="465543"/>
                    <a:pt x="59575" y="472554"/>
                  </a:cubicBezTo>
                  <a:cubicBezTo>
                    <a:pt x="62166" y="475983"/>
                    <a:pt x="65303" y="479894"/>
                    <a:pt x="68656" y="484098"/>
                  </a:cubicBezTo>
                  <a:cubicBezTo>
                    <a:pt x="72072" y="488226"/>
                    <a:pt x="75895" y="492467"/>
                    <a:pt x="79680" y="496760"/>
                  </a:cubicBezTo>
                  <a:cubicBezTo>
                    <a:pt x="83642" y="500875"/>
                    <a:pt x="87579" y="505002"/>
                    <a:pt x="91427" y="508749"/>
                  </a:cubicBezTo>
                  <a:cubicBezTo>
                    <a:pt x="95339" y="512432"/>
                    <a:pt x="98996" y="515861"/>
                    <a:pt x="102209" y="518731"/>
                  </a:cubicBezTo>
                  <a:cubicBezTo>
                    <a:pt x="108788" y="524268"/>
                    <a:pt x="113182" y="527938"/>
                    <a:pt x="113182" y="527938"/>
                  </a:cubicBezTo>
                  <a:cubicBezTo>
                    <a:pt x="117043" y="530923"/>
                    <a:pt x="121386" y="532625"/>
                    <a:pt x="125310" y="532980"/>
                  </a:cubicBezTo>
                  <a:cubicBezTo>
                    <a:pt x="129209" y="533349"/>
                    <a:pt x="132829" y="532180"/>
                    <a:pt x="135166" y="529805"/>
                  </a:cubicBezTo>
                  <a:cubicBezTo>
                    <a:pt x="135166" y="529805"/>
                    <a:pt x="140906" y="525513"/>
                    <a:pt x="149149" y="518794"/>
                  </a:cubicBezTo>
                  <a:cubicBezTo>
                    <a:pt x="153263" y="515429"/>
                    <a:pt x="157988" y="511492"/>
                    <a:pt x="162941" y="507110"/>
                  </a:cubicBezTo>
                  <a:cubicBezTo>
                    <a:pt x="167602" y="502996"/>
                    <a:pt x="172428" y="498563"/>
                    <a:pt x="177177" y="494042"/>
                  </a:cubicBezTo>
                  <a:cubicBezTo>
                    <a:pt x="200761" y="508520"/>
                    <a:pt x="226428" y="518490"/>
                    <a:pt x="252869" y="523900"/>
                  </a:cubicBezTo>
                  <a:cubicBezTo>
                    <a:pt x="253225" y="530440"/>
                    <a:pt x="253708" y="537032"/>
                    <a:pt x="254292" y="543178"/>
                  </a:cubicBezTo>
                  <a:cubicBezTo>
                    <a:pt x="254927" y="549744"/>
                    <a:pt x="255663" y="555878"/>
                    <a:pt x="256362" y="561136"/>
                  </a:cubicBezTo>
                  <a:cubicBezTo>
                    <a:pt x="257772" y="571677"/>
                    <a:pt x="259016" y="578751"/>
                    <a:pt x="259016" y="578751"/>
                  </a:cubicBezTo>
                  <a:cubicBezTo>
                    <a:pt x="259105" y="585546"/>
                    <a:pt x="266560" y="591515"/>
                    <a:pt x="276276" y="592378"/>
                  </a:cubicBezTo>
                  <a:cubicBezTo>
                    <a:pt x="276276" y="592378"/>
                    <a:pt x="277698" y="592467"/>
                    <a:pt x="280213" y="592658"/>
                  </a:cubicBezTo>
                  <a:cubicBezTo>
                    <a:pt x="282702" y="592784"/>
                    <a:pt x="286283" y="593102"/>
                    <a:pt x="290576" y="593191"/>
                  </a:cubicBezTo>
                  <a:cubicBezTo>
                    <a:pt x="294868" y="593255"/>
                    <a:pt x="299885" y="593445"/>
                    <a:pt x="305257" y="593318"/>
                  </a:cubicBezTo>
                  <a:cubicBezTo>
                    <a:pt x="310629" y="593115"/>
                    <a:pt x="316369" y="593089"/>
                    <a:pt x="322072" y="592569"/>
                  </a:cubicBezTo>
                  <a:cubicBezTo>
                    <a:pt x="324929" y="592327"/>
                    <a:pt x="327787" y="592086"/>
                    <a:pt x="330593" y="591857"/>
                  </a:cubicBezTo>
                  <a:cubicBezTo>
                    <a:pt x="333413" y="591591"/>
                    <a:pt x="336169" y="591197"/>
                    <a:pt x="338836" y="590867"/>
                  </a:cubicBezTo>
                  <a:cubicBezTo>
                    <a:pt x="341503" y="590524"/>
                    <a:pt x="344094" y="590219"/>
                    <a:pt x="346519" y="589838"/>
                  </a:cubicBezTo>
                  <a:cubicBezTo>
                    <a:pt x="348932" y="589419"/>
                    <a:pt x="351244" y="589013"/>
                    <a:pt x="353364" y="588644"/>
                  </a:cubicBezTo>
                  <a:cubicBezTo>
                    <a:pt x="357619" y="587908"/>
                    <a:pt x="361124" y="587260"/>
                    <a:pt x="363588" y="586663"/>
                  </a:cubicBezTo>
                  <a:cubicBezTo>
                    <a:pt x="366039" y="586104"/>
                    <a:pt x="367423" y="585787"/>
                    <a:pt x="367423" y="585787"/>
                  </a:cubicBezTo>
                  <a:cubicBezTo>
                    <a:pt x="369798" y="585241"/>
                    <a:pt x="372008" y="584403"/>
                    <a:pt x="373951" y="583361"/>
                  </a:cubicBezTo>
                  <a:cubicBezTo>
                    <a:pt x="375882" y="582256"/>
                    <a:pt x="377558" y="580923"/>
                    <a:pt x="378917" y="579488"/>
                  </a:cubicBezTo>
                  <a:cubicBezTo>
                    <a:pt x="381622" y="576579"/>
                    <a:pt x="382994" y="573163"/>
                    <a:pt x="382587" y="569836"/>
                  </a:cubicBezTo>
                  <a:cubicBezTo>
                    <a:pt x="382587" y="569836"/>
                    <a:pt x="382841" y="562749"/>
                    <a:pt x="382701" y="552056"/>
                  </a:cubicBezTo>
                  <a:cubicBezTo>
                    <a:pt x="382575" y="541705"/>
                    <a:pt x="382029" y="528180"/>
                    <a:pt x="380809" y="514667"/>
                  </a:cubicBezTo>
                  <a:cubicBezTo>
                    <a:pt x="405892" y="505599"/>
                    <a:pt x="429793" y="492086"/>
                    <a:pt x="451319" y="474129"/>
                  </a:cubicBezTo>
                  <a:cubicBezTo>
                    <a:pt x="462356" y="481977"/>
                    <a:pt x="473761" y="489292"/>
                    <a:pt x="482613" y="494639"/>
                  </a:cubicBezTo>
                  <a:cubicBezTo>
                    <a:pt x="491782" y="500176"/>
                    <a:pt x="498017" y="503542"/>
                    <a:pt x="498017" y="503542"/>
                  </a:cubicBezTo>
                  <a:cubicBezTo>
                    <a:pt x="500684" y="505561"/>
                    <a:pt x="504304" y="506120"/>
                    <a:pt x="508165" y="505256"/>
                  </a:cubicBezTo>
                </a:path>
              </a:pathLst>
            </a:custGeom>
            <a:solidFill>
              <a:schemeClr val="accent1"/>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35">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89" name="Freeform 3"/>
            <p:cNvSpPr/>
            <p:nvPr/>
          </p:nvSpPr>
          <p:spPr>
            <a:xfrm>
              <a:off x="9799" y="4407"/>
              <a:ext cx="513" cy="513"/>
            </a:xfrm>
            <a:custGeom>
              <a:avLst/>
              <a:gdLst>
                <a:gd name="connsiteX0" fmla="*/ 273562 w 325874"/>
                <a:gd name="connsiteY0" fmla="*/ 282746 h 325875"/>
                <a:gd name="connsiteX1" fmla="*/ 43134 w 325874"/>
                <a:gd name="connsiteY1" fmla="*/ 273564 h 325875"/>
                <a:gd name="connsiteX2" fmla="*/ 52316 w 325874"/>
                <a:gd name="connsiteY2" fmla="*/ 43135 h 325875"/>
                <a:gd name="connsiteX3" fmla="*/ 282745 w 325874"/>
                <a:gd name="connsiteY3" fmla="*/ 52304 h 325875"/>
                <a:gd name="connsiteX4" fmla="*/ 273562 w 325874"/>
                <a:gd name="connsiteY4" fmla="*/ 282746 h 32587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25874" h="325875">
                  <a:moveTo>
                    <a:pt x="273562" y="282746"/>
                  </a:moveTo>
                  <a:cubicBezTo>
                    <a:pt x="207383" y="343846"/>
                    <a:pt x="104221" y="339718"/>
                    <a:pt x="43134" y="273564"/>
                  </a:cubicBezTo>
                  <a:cubicBezTo>
                    <a:pt x="-17965" y="207397"/>
                    <a:pt x="-13850" y="104209"/>
                    <a:pt x="52316" y="43135"/>
                  </a:cubicBezTo>
                  <a:cubicBezTo>
                    <a:pt x="118483" y="-17964"/>
                    <a:pt x="221645" y="-13849"/>
                    <a:pt x="282745" y="52304"/>
                  </a:cubicBezTo>
                  <a:cubicBezTo>
                    <a:pt x="343844" y="118484"/>
                    <a:pt x="339716" y="221659"/>
                    <a:pt x="273562" y="282746"/>
                  </a:cubicBezTo>
                </a:path>
              </a:pathLst>
            </a:custGeom>
            <a:solidFill>
              <a:schemeClr val="bg1"/>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35">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90" name="组合 89"/>
          <p:cNvGrpSpPr/>
          <p:nvPr/>
        </p:nvGrpSpPr>
        <p:grpSpPr>
          <a:xfrm>
            <a:off x="1581664" y="2156982"/>
            <a:ext cx="736370" cy="507546"/>
            <a:chOff x="3644" y="4337"/>
            <a:chExt cx="2272" cy="1565"/>
          </a:xfrm>
        </p:grpSpPr>
        <p:sp>
          <p:nvSpPr>
            <p:cNvPr id="91" name="Freeform 3"/>
            <p:cNvSpPr/>
            <p:nvPr/>
          </p:nvSpPr>
          <p:spPr>
            <a:xfrm>
              <a:off x="3859" y="4337"/>
              <a:ext cx="1843" cy="1294"/>
            </a:xfrm>
            <a:custGeom>
              <a:avLst/>
              <a:gdLst>
                <a:gd name="connsiteX0" fmla="*/ 62585 w 1170228"/>
                <a:gd name="connsiteY0" fmla="*/ 821398 h 821398"/>
                <a:gd name="connsiteX1" fmla="*/ 1107668 w 1170228"/>
                <a:gd name="connsiteY1" fmla="*/ 821398 h 821398"/>
                <a:gd name="connsiteX2" fmla="*/ 1170228 w 1170228"/>
                <a:gd name="connsiteY2" fmla="*/ 758850 h 821398"/>
                <a:gd name="connsiteX3" fmla="*/ 1170228 w 1170228"/>
                <a:gd name="connsiteY3" fmla="*/ 62560 h 821398"/>
                <a:gd name="connsiteX4" fmla="*/ 1107668 w 1170228"/>
                <a:gd name="connsiteY4" fmla="*/ 0 h 821398"/>
                <a:gd name="connsiteX5" fmla="*/ 62585 w 1170228"/>
                <a:gd name="connsiteY5" fmla="*/ 0 h 821398"/>
                <a:gd name="connsiteX6" fmla="*/ 0 w 1170228"/>
                <a:gd name="connsiteY6" fmla="*/ 62560 h 821398"/>
                <a:gd name="connsiteX7" fmla="*/ 0 w 1170228"/>
                <a:gd name="connsiteY7" fmla="*/ 758850 h 821398"/>
                <a:gd name="connsiteX8" fmla="*/ 62585 w 1170228"/>
                <a:gd name="connsiteY8" fmla="*/ 821398 h 82139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1170228" h="821398">
                  <a:moveTo>
                    <a:pt x="62585" y="821398"/>
                  </a:moveTo>
                  <a:lnTo>
                    <a:pt x="1107668" y="821398"/>
                  </a:lnTo>
                  <a:cubicBezTo>
                    <a:pt x="1142161" y="821398"/>
                    <a:pt x="1170228" y="793330"/>
                    <a:pt x="1170228" y="758850"/>
                  </a:cubicBezTo>
                  <a:lnTo>
                    <a:pt x="1170228" y="62560"/>
                  </a:lnTo>
                  <a:cubicBezTo>
                    <a:pt x="1170228" y="28067"/>
                    <a:pt x="1142161" y="0"/>
                    <a:pt x="1107668" y="0"/>
                  </a:cubicBezTo>
                  <a:lnTo>
                    <a:pt x="62585" y="0"/>
                  </a:lnTo>
                  <a:cubicBezTo>
                    <a:pt x="28079" y="0"/>
                    <a:pt x="0" y="28067"/>
                    <a:pt x="0" y="62560"/>
                  </a:cubicBezTo>
                  <a:lnTo>
                    <a:pt x="0" y="758850"/>
                  </a:lnTo>
                  <a:cubicBezTo>
                    <a:pt x="0" y="793330"/>
                    <a:pt x="28079" y="821398"/>
                    <a:pt x="62585" y="821398"/>
                  </a:cubicBezTo>
                </a:path>
              </a:pathLst>
            </a:custGeom>
            <a:solidFill>
              <a:schemeClr val="accent1"/>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35">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92" name="Freeform 3"/>
            <p:cNvSpPr/>
            <p:nvPr/>
          </p:nvSpPr>
          <p:spPr>
            <a:xfrm>
              <a:off x="3944" y="4574"/>
              <a:ext cx="1673" cy="971"/>
            </a:xfrm>
            <a:custGeom>
              <a:avLst/>
              <a:gdLst>
                <a:gd name="connsiteX0" fmla="*/ 1053643 w 1062190"/>
                <a:gd name="connsiteY0" fmla="*/ 616762 h 616762"/>
                <a:gd name="connsiteX1" fmla="*/ 8559 w 1062190"/>
                <a:gd name="connsiteY1" fmla="*/ 616762 h 616762"/>
                <a:gd name="connsiteX2" fmla="*/ 0 w 1062190"/>
                <a:gd name="connsiteY2" fmla="*/ 608241 h 616762"/>
                <a:gd name="connsiteX3" fmla="*/ 0 w 1062190"/>
                <a:gd name="connsiteY3" fmla="*/ 0 h 616762"/>
                <a:gd name="connsiteX4" fmla="*/ 1062189 w 1062190"/>
                <a:gd name="connsiteY4" fmla="*/ 0 h 616762"/>
                <a:gd name="connsiteX5" fmla="*/ 1062189 w 1062190"/>
                <a:gd name="connsiteY5" fmla="*/ 608241 h 616762"/>
                <a:gd name="connsiteX6" fmla="*/ 1053643 w 1062190"/>
                <a:gd name="connsiteY6" fmla="*/ 616762 h 61676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1062190" h="616762">
                  <a:moveTo>
                    <a:pt x="1053643" y="616762"/>
                  </a:moveTo>
                  <a:lnTo>
                    <a:pt x="8559" y="616762"/>
                  </a:lnTo>
                  <a:cubicBezTo>
                    <a:pt x="3835" y="616762"/>
                    <a:pt x="0" y="612940"/>
                    <a:pt x="0" y="608241"/>
                  </a:cubicBezTo>
                  <a:lnTo>
                    <a:pt x="0" y="0"/>
                  </a:lnTo>
                  <a:lnTo>
                    <a:pt x="1062189" y="0"/>
                  </a:lnTo>
                  <a:lnTo>
                    <a:pt x="1062189" y="608241"/>
                  </a:lnTo>
                  <a:cubicBezTo>
                    <a:pt x="1062189" y="612940"/>
                    <a:pt x="1058354" y="616762"/>
                    <a:pt x="1053643" y="616762"/>
                  </a:cubicBezTo>
                </a:path>
              </a:pathLst>
            </a:custGeom>
            <a:solidFill>
              <a:schemeClr val="bg1"/>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35"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93" name="Freeform 3"/>
            <p:cNvSpPr/>
            <p:nvPr/>
          </p:nvSpPr>
          <p:spPr>
            <a:xfrm>
              <a:off x="3644" y="5724"/>
              <a:ext cx="2273" cy="179"/>
            </a:xfrm>
            <a:custGeom>
              <a:avLst/>
              <a:gdLst>
                <a:gd name="connsiteX0" fmla="*/ 1404061 w 1443621"/>
                <a:gd name="connsiteY0" fmla="*/ 0 h 113741"/>
                <a:gd name="connsiteX1" fmla="*/ 39585 w 1443621"/>
                <a:gd name="connsiteY1" fmla="*/ 0 h 113741"/>
                <a:gd name="connsiteX2" fmla="*/ 0 w 1443621"/>
                <a:gd name="connsiteY2" fmla="*/ 39573 h 113741"/>
                <a:gd name="connsiteX3" fmla="*/ 0 w 1443621"/>
                <a:gd name="connsiteY3" fmla="*/ 74155 h 113741"/>
                <a:gd name="connsiteX4" fmla="*/ 39585 w 1443621"/>
                <a:gd name="connsiteY4" fmla="*/ 113741 h 113741"/>
                <a:gd name="connsiteX5" fmla="*/ 1404061 w 1443621"/>
                <a:gd name="connsiteY5" fmla="*/ 113741 h 113741"/>
                <a:gd name="connsiteX6" fmla="*/ 1443621 w 1443621"/>
                <a:gd name="connsiteY6" fmla="*/ 74155 h 113741"/>
                <a:gd name="connsiteX7" fmla="*/ 1443621 w 1443621"/>
                <a:gd name="connsiteY7" fmla="*/ 39573 h 113741"/>
                <a:gd name="connsiteX8" fmla="*/ 1404061 w 1443621"/>
                <a:gd name="connsiteY8" fmla="*/ 0 h 11374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1443621" h="113741">
                  <a:moveTo>
                    <a:pt x="1404061" y="0"/>
                  </a:moveTo>
                  <a:lnTo>
                    <a:pt x="39585" y="0"/>
                  </a:lnTo>
                  <a:cubicBezTo>
                    <a:pt x="17729" y="0"/>
                    <a:pt x="0" y="17716"/>
                    <a:pt x="0" y="39573"/>
                  </a:cubicBezTo>
                  <a:lnTo>
                    <a:pt x="0" y="74155"/>
                  </a:lnTo>
                  <a:cubicBezTo>
                    <a:pt x="0" y="96024"/>
                    <a:pt x="17729" y="113741"/>
                    <a:pt x="39585" y="113741"/>
                  </a:cubicBezTo>
                  <a:lnTo>
                    <a:pt x="1404061" y="113741"/>
                  </a:lnTo>
                  <a:cubicBezTo>
                    <a:pt x="1425917" y="113741"/>
                    <a:pt x="1443621" y="96024"/>
                    <a:pt x="1443621" y="74155"/>
                  </a:cubicBezTo>
                  <a:lnTo>
                    <a:pt x="1443621" y="39573"/>
                  </a:lnTo>
                  <a:cubicBezTo>
                    <a:pt x="1443621" y="17716"/>
                    <a:pt x="1425917" y="0"/>
                    <a:pt x="1404061" y="0"/>
                  </a:cubicBezTo>
                </a:path>
              </a:pathLst>
            </a:custGeom>
            <a:solidFill>
              <a:schemeClr val="accent1"/>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35">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94" name="Freeform 3"/>
            <p:cNvSpPr/>
            <p:nvPr/>
          </p:nvSpPr>
          <p:spPr>
            <a:xfrm>
              <a:off x="5047" y="4850"/>
              <a:ext cx="264" cy="376"/>
            </a:xfrm>
            <a:custGeom>
              <a:avLst/>
              <a:gdLst>
                <a:gd name="connsiteX0" fmla="*/ 21247 w 167624"/>
                <a:gd name="connsiteY0" fmla="*/ 1076 h 239048"/>
                <a:gd name="connsiteX1" fmla="*/ 0 w 167624"/>
                <a:gd name="connsiteY1" fmla="*/ 13801 h 239048"/>
                <a:gd name="connsiteX2" fmla="*/ 34823 w 167624"/>
                <a:gd name="connsiteY2" fmla="*/ 193989 h 239048"/>
                <a:gd name="connsiteX3" fmla="*/ 59613 w 167624"/>
                <a:gd name="connsiteY3" fmla="*/ 197278 h 239048"/>
                <a:gd name="connsiteX4" fmla="*/ 77355 w 167624"/>
                <a:gd name="connsiteY4" fmla="*/ 160994 h 239048"/>
                <a:gd name="connsiteX5" fmla="*/ 117792 w 167624"/>
                <a:gd name="connsiteY5" fmla="*/ 228558 h 239048"/>
                <a:gd name="connsiteX6" fmla="*/ 136347 w 167624"/>
                <a:gd name="connsiteY6" fmla="*/ 239048 h 239048"/>
                <a:gd name="connsiteX7" fmla="*/ 147421 w 167624"/>
                <a:gd name="connsiteY7" fmla="*/ 235988 h 239048"/>
                <a:gd name="connsiteX8" fmla="*/ 154863 w 167624"/>
                <a:gd name="connsiteY8" fmla="*/ 206346 h 239048"/>
                <a:gd name="connsiteX9" fmla="*/ 114427 w 167624"/>
                <a:gd name="connsiteY9" fmla="*/ 138795 h 239048"/>
                <a:gd name="connsiteX10" fmla="*/ 154813 w 167624"/>
                <a:gd name="connsiteY10" fmla="*/ 140280 h 239048"/>
                <a:gd name="connsiteX11" fmla="*/ 163614 w 167624"/>
                <a:gd name="connsiteY11" fmla="*/ 116913 h 239048"/>
                <a:gd name="connsiteX12" fmla="*/ 21247 w 167624"/>
                <a:gd name="connsiteY12" fmla="*/ 1076 h 239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67624" h="239048">
                  <a:moveTo>
                    <a:pt x="21247" y="1076"/>
                  </a:moveTo>
                  <a:cubicBezTo>
                    <a:pt x="11709" y="-6683"/>
                    <a:pt x="-2336" y="1723"/>
                    <a:pt x="0" y="13801"/>
                  </a:cubicBezTo>
                  <a:lnTo>
                    <a:pt x="34823" y="193989"/>
                  </a:lnTo>
                  <a:cubicBezTo>
                    <a:pt x="37223" y="206422"/>
                    <a:pt x="54051" y="208632"/>
                    <a:pt x="59613" y="197278"/>
                  </a:cubicBezTo>
                  <a:lnTo>
                    <a:pt x="77355" y="160994"/>
                  </a:lnTo>
                  <a:lnTo>
                    <a:pt x="117792" y="228558"/>
                  </a:lnTo>
                  <a:cubicBezTo>
                    <a:pt x="121831" y="235315"/>
                    <a:pt x="129006" y="239048"/>
                    <a:pt x="136347" y="239048"/>
                  </a:cubicBezTo>
                  <a:cubicBezTo>
                    <a:pt x="140118" y="239048"/>
                    <a:pt x="143941" y="238058"/>
                    <a:pt x="147421" y="235988"/>
                  </a:cubicBezTo>
                  <a:cubicBezTo>
                    <a:pt x="157657" y="229841"/>
                    <a:pt x="160997" y="216595"/>
                    <a:pt x="154863" y="206346"/>
                  </a:cubicBezTo>
                  <a:lnTo>
                    <a:pt x="114427" y="138795"/>
                  </a:lnTo>
                  <a:lnTo>
                    <a:pt x="154813" y="140280"/>
                  </a:lnTo>
                  <a:cubicBezTo>
                    <a:pt x="167436" y="140776"/>
                    <a:pt x="173418" y="124888"/>
                    <a:pt x="163614" y="116913"/>
                  </a:cubicBezTo>
                  <a:lnTo>
                    <a:pt x="21247" y="1076"/>
                  </a:lnTo>
                </a:path>
              </a:pathLst>
            </a:custGeom>
            <a:solidFill>
              <a:srgbClr val="DAB96E">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35">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sp>
        <p:nvSpPr>
          <p:cNvPr id="27" name="矩形 26"/>
          <p:cNvSpPr/>
          <p:nvPr/>
        </p:nvSpPr>
        <p:spPr>
          <a:xfrm>
            <a:off x="3620354" y="362438"/>
            <a:ext cx="1800493" cy="369332"/>
          </a:xfrm>
          <a:prstGeom prst="rect">
            <a:avLst/>
          </a:prstGeom>
        </p:spPr>
        <p:txBody>
          <a:bodyPr wrap="none">
            <a:spAutoFit/>
          </a:bodyPr>
          <a:lstStyle/>
          <a:p>
            <a:pPr>
              <a:defRPr/>
            </a:pPr>
            <a:r>
              <a:rPr lang="zh-CN" altLang="en-US" kern="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请替换文字内容</a:t>
            </a:r>
            <a:endParaRPr lang="zh-CN" altLang="en-US" kern="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1000"/>
                                        <p:tgtEl>
                                          <p:spTgt spid="70"/>
                                        </p:tgtEl>
                                      </p:cBhvr>
                                    </p:animEffect>
                                    <p:anim calcmode="lin" valueType="num">
                                      <p:cBhvr>
                                        <p:cTn id="8" dur="1000" fill="hold"/>
                                        <p:tgtEl>
                                          <p:spTgt spid="70"/>
                                        </p:tgtEl>
                                        <p:attrNameLst>
                                          <p:attrName>ppt_x</p:attrName>
                                        </p:attrNameLst>
                                      </p:cBhvr>
                                      <p:tavLst>
                                        <p:tav tm="0">
                                          <p:val>
                                            <p:strVal val="#ppt_x"/>
                                          </p:val>
                                        </p:tav>
                                        <p:tav tm="100000">
                                          <p:val>
                                            <p:strVal val="#ppt_x"/>
                                          </p:val>
                                        </p:tav>
                                      </p:tavLst>
                                    </p:anim>
                                    <p:anim calcmode="lin" valueType="num">
                                      <p:cBhvr>
                                        <p:cTn id="9" dur="1000" fill="hold"/>
                                        <p:tgtEl>
                                          <p:spTgt spid="7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fade">
                                      <p:cBhvr>
                                        <p:cTn id="12" dur="1000"/>
                                        <p:tgtEl>
                                          <p:spTgt spid="71"/>
                                        </p:tgtEl>
                                      </p:cBhvr>
                                    </p:animEffect>
                                    <p:anim calcmode="lin" valueType="num">
                                      <p:cBhvr>
                                        <p:cTn id="13" dur="1000" fill="hold"/>
                                        <p:tgtEl>
                                          <p:spTgt spid="71"/>
                                        </p:tgtEl>
                                        <p:attrNameLst>
                                          <p:attrName>ppt_x</p:attrName>
                                        </p:attrNameLst>
                                      </p:cBhvr>
                                      <p:tavLst>
                                        <p:tav tm="0">
                                          <p:val>
                                            <p:strVal val="#ppt_x"/>
                                          </p:val>
                                        </p:tav>
                                        <p:tav tm="100000">
                                          <p:val>
                                            <p:strVal val="#ppt_x"/>
                                          </p:val>
                                        </p:tav>
                                      </p:tavLst>
                                    </p:anim>
                                    <p:anim calcmode="lin" valueType="num">
                                      <p:cBhvr>
                                        <p:cTn id="14" dur="1000" fill="hold"/>
                                        <p:tgtEl>
                                          <p:spTgt spid="7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Effect transition="in" filter="fade">
                                      <p:cBhvr>
                                        <p:cTn id="17" dur="1000"/>
                                        <p:tgtEl>
                                          <p:spTgt spid="72"/>
                                        </p:tgtEl>
                                      </p:cBhvr>
                                    </p:animEffect>
                                    <p:anim calcmode="lin" valueType="num">
                                      <p:cBhvr>
                                        <p:cTn id="18" dur="1000" fill="hold"/>
                                        <p:tgtEl>
                                          <p:spTgt spid="72"/>
                                        </p:tgtEl>
                                        <p:attrNameLst>
                                          <p:attrName>ppt_x</p:attrName>
                                        </p:attrNameLst>
                                      </p:cBhvr>
                                      <p:tavLst>
                                        <p:tav tm="0">
                                          <p:val>
                                            <p:strVal val="#ppt_x"/>
                                          </p:val>
                                        </p:tav>
                                        <p:tav tm="100000">
                                          <p:val>
                                            <p:strVal val="#ppt_x"/>
                                          </p:val>
                                        </p:tav>
                                      </p:tavLst>
                                    </p:anim>
                                    <p:anim calcmode="lin" valueType="num">
                                      <p:cBhvr>
                                        <p:cTn id="19" dur="1000" fill="hold"/>
                                        <p:tgtEl>
                                          <p:spTgt spid="7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fade">
                                      <p:cBhvr>
                                        <p:cTn id="22" dur="1000"/>
                                        <p:tgtEl>
                                          <p:spTgt spid="73"/>
                                        </p:tgtEl>
                                      </p:cBhvr>
                                    </p:animEffect>
                                    <p:anim calcmode="lin" valueType="num">
                                      <p:cBhvr>
                                        <p:cTn id="23" dur="1000" fill="hold"/>
                                        <p:tgtEl>
                                          <p:spTgt spid="73"/>
                                        </p:tgtEl>
                                        <p:attrNameLst>
                                          <p:attrName>ppt_x</p:attrName>
                                        </p:attrNameLst>
                                      </p:cBhvr>
                                      <p:tavLst>
                                        <p:tav tm="0">
                                          <p:val>
                                            <p:strVal val="#ppt_x"/>
                                          </p:val>
                                        </p:tav>
                                        <p:tav tm="100000">
                                          <p:val>
                                            <p:strVal val="#ppt_x"/>
                                          </p:val>
                                        </p:tav>
                                      </p:tavLst>
                                    </p:anim>
                                    <p:anim calcmode="lin" valueType="num">
                                      <p:cBhvr>
                                        <p:cTn id="24" dur="1000" fill="hold"/>
                                        <p:tgtEl>
                                          <p:spTgt spid="7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fade">
                                      <p:cBhvr>
                                        <p:cTn id="27" dur="1000"/>
                                        <p:tgtEl>
                                          <p:spTgt spid="74"/>
                                        </p:tgtEl>
                                      </p:cBhvr>
                                    </p:animEffect>
                                    <p:anim calcmode="lin" valueType="num">
                                      <p:cBhvr>
                                        <p:cTn id="28" dur="1000" fill="hold"/>
                                        <p:tgtEl>
                                          <p:spTgt spid="74"/>
                                        </p:tgtEl>
                                        <p:attrNameLst>
                                          <p:attrName>ppt_x</p:attrName>
                                        </p:attrNameLst>
                                      </p:cBhvr>
                                      <p:tavLst>
                                        <p:tav tm="0">
                                          <p:val>
                                            <p:strVal val="#ppt_x"/>
                                          </p:val>
                                        </p:tav>
                                        <p:tav tm="100000">
                                          <p:val>
                                            <p:strVal val="#ppt_x"/>
                                          </p:val>
                                        </p:tav>
                                      </p:tavLst>
                                    </p:anim>
                                    <p:anim calcmode="lin" valueType="num">
                                      <p:cBhvr>
                                        <p:cTn id="29" dur="1000" fill="hold"/>
                                        <p:tgtEl>
                                          <p:spTgt spid="7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75"/>
                                        </p:tgtEl>
                                        <p:attrNameLst>
                                          <p:attrName>style.visibility</p:attrName>
                                        </p:attrNameLst>
                                      </p:cBhvr>
                                      <p:to>
                                        <p:strVal val="visible"/>
                                      </p:to>
                                    </p:set>
                                    <p:animEffect transition="in" filter="fade">
                                      <p:cBhvr>
                                        <p:cTn id="32" dur="1000"/>
                                        <p:tgtEl>
                                          <p:spTgt spid="75"/>
                                        </p:tgtEl>
                                      </p:cBhvr>
                                    </p:animEffect>
                                    <p:anim calcmode="lin" valueType="num">
                                      <p:cBhvr>
                                        <p:cTn id="33" dur="1000" fill="hold"/>
                                        <p:tgtEl>
                                          <p:spTgt spid="75"/>
                                        </p:tgtEl>
                                        <p:attrNameLst>
                                          <p:attrName>ppt_x</p:attrName>
                                        </p:attrNameLst>
                                      </p:cBhvr>
                                      <p:tavLst>
                                        <p:tav tm="0">
                                          <p:val>
                                            <p:strVal val="#ppt_x"/>
                                          </p:val>
                                        </p:tav>
                                        <p:tav tm="100000">
                                          <p:val>
                                            <p:strVal val="#ppt_x"/>
                                          </p:val>
                                        </p:tav>
                                      </p:tavLst>
                                    </p:anim>
                                    <p:anim calcmode="lin" valueType="num">
                                      <p:cBhvr>
                                        <p:cTn id="34" dur="1000" fill="hold"/>
                                        <p:tgtEl>
                                          <p:spTgt spid="7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76"/>
                                        </p:tgtEl>
                                        <p:attrNameLst>
                                          <p:attrName>style.visibility</p:attrName>
                                        </p:attrNameLst>
                                      </p:cBhvr>
                                      <p:to>
                                        <p:strVal val="visible"/>
                                      </p:to>
                                    </p:set>
                                    <p:animEffect transition="in" filter="fade">
                                      <p:cBhvr>
                                        <p:cTn id="37" dur="1000"/>
                                        <p:tgtEl>
                                          <p:spTgt spid="76"/>
                                        </p:tgtEl>
                                      </p:cBhvr>
                                    </p:animEffect>
                                    <p:anim calcmode="lin" valueType="num">
                                      <p:cBhvr>
                                        <p:cTn id="38" dur="1000" fill="hold"/>
                                        <p:tgtEl>
                                          <p:spTgt spid="76"/>
                                        </p:tgtEl>
                                        <p:attrNameLst>
                                          <p:attrName>ppt_x</p:attrName>
                                        </p:attrNameLst>
                                      </p:cBhvr>
                                      <p:tavLst>
                                        <p:tav tm="0">
                                          <p:val>
                                            <p:strVal val="#ppt_x"/>
                                          </p:val>
                                        </p:tav>
                                        <p:tav tm="100000">
                                          <p:val>
                                            <p:strVal val="#ppt_x"/>
                                          </p:val>
                                        </p:tav>
                                      </p:tavLst>
                                    </p:anim>
                                    <p:anim calcmode="lin" valueType="num">
                                      <p:cBhvr>
                                        <p:cTn id="39" dur="1000" fill="hold"/>
                                        <p:tgtEl>
                                          <p:spTgt spid="76"/>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77"/>
                                        </p:tgtEl>
                                        <p:attrNameLst>
                                          <p:attrName>style.visibility</p:attrName>
                                        </p:attrNameLst>
                                      </p:cBhvr>
                                      <p:to>
                                        <p:strVal val="visible"/>
                                      </p:to>
                                    </p:set>
                                    <p:animEffect transition="in" filter="fade">
                                      <p:cBhvr>
                                        <p:cTn id="42" dur="1000"/>
                                        <p:tgtEl>
                                          <p:spTgt spid="77"/>
                                        </p:tgtEl>
                                      </p:cBhvr>
                                    </p:animEffect>
                                    <p:anim calcmode="lin" valueType="num">
                                      <p:cBhvr>
                                        <p:cTn id="43" dur="1000" fill="hold"/>
                                        <p:tgtEl>
                                          <p:spTgt spid="77"/>
                                        </p:tgtEl>
                                        <p:attrNameLst>
                                          <p:attrName>ppt_x</p:attrName>
                                        </p:attrNameLst>
                                      </p:cBhvr>
                                      <p:tavLst>
                                        <p:tav tm="0">
                                          <p:val>
                                            <p:strVal val="#ppt_x"/>
                                          </p:val>
                                        </p:tav>
                                        <p:tav tm="100000">
                                          <p:val>
                                            <p:strVal val="#ppt_x"/>
                                          </p:val>
                                        </p:tav>
                                      </p:tavLst>
                                    </p:anim>
                                    <p:anim calcmode="lin" valueType="num">
                                      <p:cBhvr>
                                        <p:cTn id="44" dur="1000" fill="hold"/>
                                        <p:tgtEl>
                                          <p:spTgt spid="77"/>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78"/>
                                        </p:tgtEl>
                                        <p:attrNameLst>
                                          <p:attrName>style.visibility</p:attrName>
                                        </p:attrNameLst>
                                      </p:cBhvr>
                                      <p:to>
                                        <p:strVal val="visible"/>
                                      </p:to>
                                    </p:set>
                                    <p:animEffect transition="in" filter="fade">
                                      <p:cBhvr>
                                        <p:cTn id="47" dur="1000"/>
                                        <p:tgtEl>
                                          <p:spTgt spid="78"/>
                                        </p:tgtEl>
                                      </p:cBhvr>
                                    </p:animEffect>
                                    <p:anim calcmode="lin" valueType="num">
                                      <p:cBhvr>
                                        <p:cTn id="48" dur="1000" fill="hold"/>
                                        <p:tgtEl>
                                          <p:spTgt spid="78"/>
                                        </p:tgtEl>
                                        <p:attrNameLst>
                                          <p:attrName>ppt_x</p:attrName>
                                        </p:attrNameLst>
                                      </p:cBhvr>
                                      <p:tavLst>
                                        <p:tav tm="0">
                                          <p:val>
                                            <p:strVal val="#ppt_x"/>
                                          </p:val>
                                        </p:tav>
                                        <p:tav tm="100000">
                                          <p:val>
                                            <p:strVal val="#ppt_x"/>
                                          </p:val>
                                        </p:tav>
                                      </p:tavLst>
                                    </p:anim>
                                    <p:anim calcmode="lin" valueType="num">
                                      <p:cBhvr>
                                        <p:cTn id="49" dur="1000" fill="hold"/>
                                        <p:tgtEl>
                                          <p:spTgt spid="78"/>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79"/>
                                        </p:tgtEl>
                                        <p:attrNameLst>
                                          <p:attrName>style.visibility</p:attrName>
                                        </p:attrNameLst>
                                      </p:cBhvr>
                                      <p:to>
                                        <p:strVal val="visible"/>
                                      </p:to>
                                    </p:set>
                                    <p:animEffect transition="in" filter="fade">
                                      <p:cBhvr>
                                        <p:cTn id="52" dur="1000"/>
                                        <p:tgtEl>
                                          <p:spTgt spid="79"/>
                                        </p:tgtEl>
                                      </p:cBhvr>
                                    </p:animEffect>
                                    <p:anim calcmode="lin" valueType="num">
                                      <p:cBhvr>
                                        <p:cTn id="53" dur="1000" fill="hold"/>
                                        <p:tgtEl>
                                          <p:spTgt spid="79"/>
                                        </p:tgtEl>
                                        <p:attrNameLst>
                                          <p:attrName>ppt_x</p:attrName>
                                        </p:attrNameLst>
                                      </p:cBhvr>
                                      <p:tavLst>
                                        <p:tav tm="0">
                                          <p:val>
                                            <p:strVal val="#ppt_x"/>
                                          </p:val>
                                        </p:tav>
                                        <p:tav tm="100000">
                                          <p:val>
                                            <p:strVal val="#ppt_x"/>
                                          </p:val>
                                        </p:tav>
                                      </p:tavLst>
                                    </p:anim>
                                    <p:anim calcmode="lin" valueType="num">
                                      <p:cBhvr>
                                        <p:cTn id="54" dur="1000" fill="hold"/>
                                        <p:tgtEl>
                                          <p:spTgt spid="79"/>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85"/>
                                        </p:tgtEl>
                                        <p:attrNameLst>
                                          <p:attrName>style.visibility</p:attrName>
                                        </p:attrNameLst>
                                      </p:cBhvr>
                                      <p:to>
                                        <p:strVal val="visible"/>
                                      </p:to>
                                    </p:set>
                                    <p:animEffect transition="in" filter="fade">
                                      <p:cBhvr>
                                        <p:cTn id="62" dur="1000"/>
                                        <p:tgtEl>
                                          <p:spTgt spid="85"/>
                                        </p:tgtEl>
                                      </p:cBhvr>
                                    </p:animEffect>
                                    <p:anim calcmode="lin" valueType="num">
                                      <p:cBhvr>
                                        <p:cTn id="63" dur="1000" fill="hold"/>
                                        <p:tgtEl>
                                          <p:spTgt spid="85"/>
                                        </p:tgtEl>
                                        <p:attrNameLst>
                                          <p:attrName>ppt_x</p:attrName>
                                        </p:attrNameLst>
                                      </p:cBhvr>
                                      <p:tavLst>
                                        <p:tav tm="0">
                                          <p:val>
                                            <p:strVal val="#ppt_x"/>
                                          </p:val>
                                        </p:tav>
                                        <p:tav tm="100000">
                                          <p:val>
                                            <p:strVal val="#ppt_x"/>
                                          </p:val>
                                        </p:tav>
                                      </p:tavLst>
                                    </p:anim>
                                    <p:anim calcmode="lin" valueType="num">
                                      <p:cBhvr>
                                        <p:cTn id="64" dur="1000" fill="hold"/>
                                        <p:tgtEl>
                                          <p:spTgt spid="85"/>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fade">
                                      <p:cBhvr>
                                        <p:cTn id="67" dur="1000"/>
                                        <p:tgtEl>
                                          <p:spTgt spid="90"/>
                                        </p:tgtEl>
                                      </p:cBhvr>
                                    </p:animEffect>
                                    <p:anim calcmode="lin" valueType="num">
                                      <p:cBhvr>
                                        <p:cTn id="68" dur="1000" fill="hold"/>
                                        <p:tgtEl>
                                          <p:spTgt spid="90"/>
                                        </p:tgtEl>
                                        <p:attrNameLst>
                                          <p:attrName>ppt_x</p:attrName>
                                        </p:attrNameLst>
                                      </p:cBhvr>
                                      <p:tavLst>
                                        <p:tav tm="0">
                                          <p:val>
                                            <p:strVal val="#ppt_x"/>
                                          </p:val>
                                        </p:tav>
                                        <p:tav tm="100000">
                                          <p:val>
                                            <p:strVal val="#ppt_x"/>
                                          </p:val>
                                        </p:tav>
                                      </p:tavLst>
                                    </p:anim>
                                    <p:anim calcmode="lin" valueType="num">
                                      <p:cBhvr>
                                        <p:cTn id="69"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p:bldP spid="76" grpId="0"/>
      <p:bldP spid="77" grpId="0"/>
      <p:bldP spid="78" grpId="0" animBg="1"/>
      <p:bldP spid="7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7ADEA"/>
        </a:solidFill>
        <a:effectLst/>
      </p:bgPr>
    </p:bg>
    <p:spTree>
      <p:nvGrpSpPr>
        <p:cNvPr id="1" name=""/>
        <p:cNvGrpSpPr/>
        <p:nvPr/>
      </p:nvGrpSpPr>
      <p:grpSpPr>
        <a:xfrm>
          <a:off x="0" y="0"/>
          <a:ext cx="0" cy="0"/>
          <a:chOff x="0" y="0"/>
          <a:chExt cx="0" cy="0"/>
        </a:xfrm>
      </p:grpSpPr>
      <p:sp>
        <p:nvSpPr>
          <p:cNvPr id="18436" name="Freeform 6"/>
          <p:cNvSpPr/>
          <p:nvPr/>
        </p:nvSpPr>
        <p:spPr bwMode="auto">
          <a:xfrm>
            <a:off x="1892355" y="2552297"/>
            <a:ext cx="1012827" cy="709832"/>
          </a:xfrm>
          <a:custGeom>
            <a:avLst/>
            <a:gdLst>
              <a:gd name="T0" fmla="*/ 0 w 1432"/>
              <a:gd name="T1" fmla="*/ 2147483646 h 1002"/>
              <a:gd name="T2" fmla="*/ 2147483646 w 1432"/>
              <a:gd name="T3" fmla="*/ 0 h 1002"/>
              <a:gd name="T4" fmla="*/ 2147483646 w 1432"/>
              <a:gd name="T5" fmla="*/ 2147483646 h 1002"/>
              <a:gd name="T6" fmla="*/ 2147483646 w 1432"/>
              <a:gd name="T7" fmla="*/ 2147483646 h 1002"/>
              <a:gd name="T8" fmla="*/ 0 w 1432"/>
              <a:gd name="T9" fmla="*/ 2147483646 h 10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32" h="1002">
                <a:moveTo>
                  <a:pt x="0" y="290"/>
                </a:moveTo>
                <a:lnTo>
                  <a:pt x="1432" y="0"/>
                </a:lnTo>
                <a:lnTo>
                  <a:pt x="1245" y="793"/>
                </a:lnTo>
                <a:lnTo>
                  <a:pt x="275" y="1002"/>
                </a:lnTo>
                <a:lnTo>
                  <a:pt x="0" y="290"/>
                </a:lnTo>
                <a:close/>
              </a:path>
            </a:pathLst>
          </a:custGeom>
          <a:solidFill>
            <a:schemeClr val="accent1">
              <a:lumMod val="40000"/>
              <a:lumOff val="60000"/>
            </a:schemeClr>
          </a:solidFill>
          <a:ln w="9525">
            <a:noFill/>
            <a:round/>
          </a:ln>
        </p:spPr>
        <p:txBody>
          <a:bodyPr lIns="68562" tIns="34281" rIns="68562" bIns="34281"/>
          <a:lstStyle/>
          <a:p>
            <a:endParaRPr lang="zh-CN" altLang="en-US">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8437" name="Oval 7"/>
          <p:cNvSpPr>
            <a:spLocks noChangeArrowheads="1"/>
          </p:cNvSpPr>
          <p:nvPr/>
        </p:nvSpPr>
        <p:spPr bwMode="auto">
          <a:xfrm>
            <a:off x="974742" y="1660244"/>
            <a:ext cx="1654322" cy="1655480"/>
          </a:xfrm>
          <a:prstGeom prst="ellipse">
            <a:avLst/>
          </a:prstGeom>
          <a:solidFill>
            <a:schemeClr val="accent1"/>
          </a:solidFill>
          <a:ln w="9525">
            <a:noFill/>
            <a:round/>
          </a:ln>
        </p:spPr>
        <p:txBody>
          <a:bodyPr lIns="68562" tIns="34281" rIns="68562" bIns="34281"/>
          <a:lstStyle/>
          <a:p>
            <a:pPr eaLnBrk="1" hangingPunct="1"/>
            <a:endParaRPr lang="zh-CN" altLang="en-US">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8438" name="Freeform 8"/>
          <p:cNvSpPr/>
          <p:nvPr/>
        </p:nvSpPr>
        <p:spPr bwMode="auto">
          <a:xfrm>
            <a:off x="543903" y="2552297"/>
            <a:ext cx="2361278" cy="538329"/>
          </a:xfrm>
          <a:custGeom>
            <a:avLst/>
            <a:gdLst>
              <a:gd name="T0" fmla="*/ 0 w 3337"/>
              <a:gd name="T1" fmla="*/ 0 h 760"/>
              <a:gd name="T2" fmla="*/ 2147483646 w 3337"/>
              <a:gd name="T3" fmla="*/ 0 h 760"/>
              <a:gd name="T4" fmla="*/ 2147483646 w 3337"/>
              <a:gd name="T5" fmla="*/ 2147483646 h 760"/>
              <a:gd name="T6" fmla="*/ 2147483646 w 3337"/>
              <a:gd name="T7" fmla="*/ 2147483646 h 760"/>
              <a:gd name="T8" fmla="*/ 0 w 3337"/>
              <a:gd name="T9" fmla="*/ 0 h 7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7" h="760">
                <a:moveTo>
                  <a:pt x="0" y="0"/>
                </a:moveTo>
                <a:lnTo>
                  <a:pt x="3337" y="0"/>
                </a:lnTo>
                <a:lnTo>
                  <a:pt x="3150" y="760"/>
                </a:lnTo>
                <a:lnTo>
                  <a:pt x="275" y="760"/>
                </a:lnTo>
                <a:lnTo>
                  <a:pt x="0" y="0"/>
                </a:lnTo>
                <a:close/>
              </a:path>
            </a:pathLst>
          </a:custGeom>
          <a:solidFill>
            <a:schemeClr val="accent2"/>
          </a:solidFill>
          <a:ln w="9525">
            <a:noFill/>
            <a:round/>
          </a:ln>
        </p:spPr>
        <p:txBody>
          <a:bodyPr lIns="68562" tIns="34281" rIns="68562" bIns="34281"/>
          <a:lstStyle/>
          <a:p>
            <a:endParaRPr lang="zh-CN" altLang="en-US">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8439" name="TextBox 7"/>
          <p:cNvSpPr txBox="1">
            <a:spLocks noChangeArrowheads="1"/>
          </p:cNvSpPr>
          <p:nvPr/>
        </p:nvSpPr>
        <p:spPr bwMode="auto">
          <a:xfrm>
            <a:off x="1313377" y="1790200"/>
            <a:ext cx="452652" cy="746340"/>
          </a:xfrm>
          <a:prstGeom prst="rect">
            <a:avLst/>
          </a:prstGeom>
          <a:noFill/>
          <a:ln w="9525">
            <a:noFill/>
            <a:miter lim="800000"/>
          </a:ln>
        </p:spPr>
        <p:txBody>
          <a:bodyPr wrap="none" lIns="68562" tIns="34281" rIns="68562" bIns="34281">
            <a:spAutoFit/>
          </a:bodyPr>
          <a:lstStyle/>
          <a:p>
            <a:pPr eaLnBrk="1" hangingPunct="1"/>
            <a:r>
              <a:rPr lang="en-US" altLang="zh-CN" sz="4400" b="1"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3</a:t>
            </a:r>
            <a:endParaRPr lang="zh-CN" altLang="en-US" sz="4400" b="1"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8440" name="TextBox 8"/>
          <p:cNvSpPr txBox="1">
            <a:spLocks noChangeArrowheads="1"/>
          </p:cNvSpPr>
          <p:nvPr/>
        </p:nvSpPr>
        <p:spPr bwMode="auto">
          <a:xfrm>
            <a:off x="1619672" y="2140496"/>
            <a:ext cx="1043771" cy="253897"/>
          </a:xfrm>
          <a:prstGeom prst="rect">
            <a:avLst/>
          </a:prstGeom>
          <a:noFill/>
          <a:ln w="9525">
            <a:noFill/>
            <a:miter lim="800000"/>
          </a:ln>
        </p:spPr>
        <p:txBody>
          <a:bodyPr lIns="68562" tIns="34281" rIns="68562" bIns="34281">
            <a:spAutoFit/>
          </a:bodyPr>
          <a:lstStyle/>
          <a:p>
            <a:pPr eaLnBrk="1" hangingPunct="1"/>
            <a:r>
              <a:rPr lang="zh-CN" altLang="en-US" sz="12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个依据</a:t>
            </a:r>
            <a:endParaRPr lang="zh-CN" altLang="en-US" sz="12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8441" name="TextBox 9"/>
          <p:cNvSpPr txBox="1">
            <a:spLocks noChangeArrowheads="1"/>
          </p:cNvSpPr>
          <p:nvPr/>
        </p:nvSpPr>
        <p:spPr bwMode="auto">
          <a:xfrm>
            <a:off x="1078195" y="2693786"/>
            <a:ext cx="1369569" cy="202794"/>
          </a:xfrm>
          <a:prstGeom prst="rect">
            <a:avLst/>
          </a:prstGeom>
          <a:noFill/>
          <a:ln w="9525">
            <a:noFill/>
            <a:miter lim="800000"/>
          </a:ln>
        </p:spPr>
        <p:txBody>
          <a:bodyPr wrap="none" lIns="68562" tIns="34281" rIns="68562" bIns="34281">
            <a:spAutoFit/>
          </a:bodyPr>
          <a:lstStyle/>
          <a:p>
            <a:pPr fontAlgn="base">
              <a:lnSpc>
                <a:spcPct val="70000"/>
              </a:lnSpc>
              <a:spcBef>
                <a:spcPct val="0"/>
              </a:spcBef>
              <a:spcAft>
                <a:spcPct val="0"/>
              </a:spcAft>
            </a:pPr>
            <a:r>
              <a:rPr lang="zh-CN" altLang="en-US" sz="12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单击此处添加标题</a:t>
            </a:r>
            <a:endParaRPr lang="en-US" altLang="zh-CN" sz="12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8442" name="Freeform 9"/>
          <p:cNvSpPr/>
          <p:nvPr/>
        </p:nvSpPr>
        <p:spPr bwMode="auto">
          <a:xfrm>
            <a:off x="3432422" y="736033"/>
            <a:ext cx="1588864" cy="382309"/>
          </a:xfrm>
          <a:custGeom>
            <a:avLst/>
            <a:gdLst>
              <a:gd name="T0" fmla="*/ 0 w 2601"/>
              <a:gd name="T1" fmla="*/ 2147483646 h 627"/>
              <a:gd name="T2" fmla="*/ 2147483646 w 2601"/>
              <a:gd name="T3" fmla="*/ 0 h 627"/>
              <a:gd name="T4" fmla="*/ 2147483646 w 2601"/>
              <a:gd name="T5" fmla="*/ 2147483646 h 627"/>
              <a:gd name="T6" fmla="*/ 2147483646 w 2601"/>
              <a:gd name="T7" fmla="*/ 2147483646 h 627"/>
              <a:gd name="T8" fmla="*/ 0 w 2601"/>
              <a:gd name="T9" fmla="*/ 2147483646 h 6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1" h="627">
                <a:moveTo>
                  <a:pt x="0" y="118"/>
                </a:moveTo>
                <a:lnTo>
                  <a:pt x="2601" y="0"/>
                </a:lnTo>
                <a:lnTo>
                  <a:pt x="2601" y="517"/>
                </a:lnTo>
                <a:lnTo>
                  <a:pt x="189" y="627"/>
                </a:lnTo>
                <a:lnTo>
                  <a:pt x="0" y="118"/>
                </a:lnTo>
                <a:close/>
              </a:path>
            </a:pathLst>
          </a:custGeom>
          <a:solidFill>
            <a:schemeClr val="accent2">
              <a:lumMod val="60000"/>
              <a:lumOff val="40000"/>
            </a:schemeClr>
          </a:solidFill>
          <a:ln w="9525">
            <a:noFill/>
            <a:round/>
          </a:ln>
        </p:spPr>
        <p:txBody>
          <a:bodyPr lIns="68562" tIns="34281" rIns="68562" bIns="34281"/>
          <a:lstStyle/>
          <a:p>
            <a:endParaRPr lang="zh-CN" altLang="en-US">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8443" name="Freeform 10"/>
          <p:cNvSpPr/>
          <p:nvPr/>
        </p:nvSpPr>
        <p:spPr bwMode="auto">
          <a:xfrm>
            <a:off x="3308645" y="736034"/>
            <a:ext cx="1712641" cy="315613"/>
          </a:xfrm>
          <a:custGeom>
            <a:avLst/>
            <a:gdLst>
              <a:gd name="T0" fmla="*/ 0 w 2805"/>
              <a:gd name="T1" fmla="*/ 0 h 517"/>
              <a:gd name="T2" fmla="*/ 2147483646 w 2805"/>
              <a:gd name="T3" fmla="*/ 0 h 517"/>
              <a:gd name="T4" fmla="*/ 2147483646 w 2805"/>
              <a:gd name="T5" fmla="*/ 2147483646 h 517"/>
              <a:gd name="T6" fmla="*/ 2147483646 w 2805"/>
              <a:gd name="T7" fmla="*/ 2147483646 h 517"/>
              <a:gd name="T8" fmla="*/ 0 w 2805"/>
              <a:gd name="T9" fmla="*/ 0 h 5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05" h="517">
                <a:moveTo>
                  <a:pt x="0" y="0"/>
                </a:moveTo>
                <a:lnTo>
                  <a:pt x="2805" y="0"/>
                </a:lnTo>
                <a:lnTo>
                  <a:pt x="2805" y="517"/>
                </a:lnTo>
                <a:lnTo>
                  <a:pt x="204" y="517"/>
                </a:lnTo>
                <a:lnTo>
                  <a:pt x="0" y="0"/>
                </a:lnTo>
                <a:close/>
              </a:path>
            </a:pathLst>
          </a:custGeom>
          <a:solidFill>
            <a:schemeClr val="accent2"/>
          </a:solidFill>
          <a:ln w="9525">
            <a:noFill/>
            <a:round/>
          </a:ln>
        </p:spPr>
        <p:txBody>
          <a:bodyPr lIns="68562" tIns="34281" rIns="68562" bIns="34281"/>
          <a:lstStyle/>
          <a:p>
            <a:endParaRPr lang="zh-CN" altLang="en-US">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8444" name="Freeform 11"/>
          <p:cNvSpPr/>
          <p:nvPr/>
        </p:nvSpPr>
        <p:spPr bwMode="auto">
          <a:xfrm>
            <a:off x="3432422" y="2141404"/>
            <a:ext cx="1588864" cy="381118"/>
          </a:xfrm>
          <a:custGeom>
            <a:avLst/>
            <a:gdLst>
              <a:gd name="T0" fmla="*/ 0 w 2601"/>
              <a:gd name="T1" fmla="*/ 2147483646 h 626"/>
              <a:gd name="T2" fmla="*/ 2147483646 w 2601"/>
              <a:gd name="T3" fmla="*/ 0 h 626"/>
              <a:gd name="T4" fmla="*/ 2147483646 w 2601"/>
              <a:gd name="T5" fmla="*/ 2147483646 h 626"/>
              <a:gd name="T6" fmla="*/ 2147483646 w 2601"/>
              <a:gd name="T7" fmla="*/ 2147483646 h 626"/>
              <a:gd name="T8" fmla="*/ 0 w 2601"/>
              <a:gd name="T9" fmla="*/ 2147483646 h 6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1" h="626">
                <a:moveTo>
                  <a:pt x="0" y="118"/>
                </a:moveTo>
                <a:lnTo>
                  <a:pt x="2601" y="0"/>
                </a:lnTo>
                <a:lnTo>
                  <a:pt x="2601" y="517"/>
                </a:lnTo>
                <a:lnTo>
                  <a:pt x="189" y="626"/>
                </a:lnTo>
                <a:lnTo>
                  <a:pt x="0" y="118"/>
                </a:lnTo>
                <a:close/>
              </a:path>
            </a:pathLst>
          </a:custGeom>
          <a:solidFill>
            <a:schemeClr val="accent3">
              <a:lumMod val="60000"/>
              <a:lumOff val="40000"/>
            </a:schemeClr>
          </a:solidFill>
          <a:ln w="9525">
            <a:noFill/>
            <a:round/>
          </a:ln>
        </p:spPr>
        <p:txBody>
          <a:bodyPr lIns="68562" tIns="34281" rIns="68562" bIns="34281"/>
          <a:lstStyle/>
          <a:p>
            <a:endParaRPr lang="zh-CN" altLang="en-US">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8445" name="Freeform 12"/>
          <p:cNvSpPr/>
          <p:nvPr/>
        </p:nvSpPr>
        <p:spPr bwMode="auto">
          <a:xfrm>
            <a:off x="3308645" y="2141405"/>
            <a:ext cx="1712641" cy="314422"/>
          </a:xfrm>
          <a:custGeom>
            <a:avLst/>
            <a:gdLst>
              <a:gd name="T0" fmla="*/ 0 w 2805"/>
              <a:gd name="T1" fmla="*/ 0 h 517"/>
              <a:gd name="T2" fmla="*/ 2147483646 w 2805"/>
              <a:gd name="T3" fmla="*/ 0 h 517"/>
              <a:gd name="T4" fmla="*/ 2147483646 w 2805"/>
              <a:gd name="T5" fmla="*/ 2147483646 h 517"/>
              <a:gd name="T6" fmla="*/ 2147483646 w 2805"/>
              <a:gd name="T7" fmla="*/ 2147483646 h 517"/>
              <a:gd name="T8" fmla="*/ 0 w 2805"/>
              <a:gd name="T9" fmla="*/ 0 h 5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05" h="517">
                <a:moveTo>
                  <a:pt x="0" y="0"/>
                </a:moveTo>
                <a:lnTo>
                  <a:pt x="2805" y="0"/>
                </a:lnTo>
                <a:lnTo>
                  <a:pt x="2805" y="517"/>
                </a:lnTo>
                <a:lnTo>
                  <a:pt x="204" y="517"/>
                </a:lnTo>
                <a:lnTo>
                  <a:pt x="0" y="0"/>
                </a:lnTo>
                <a:close/>
              </a:path>
            </a:pathLst>
          </a:custGeom>
          <a:solidFill>
            <a:schemeClr val="accent3"/>
          </a:solidFill>
          <a:ln w="9525">
            <a:noFill/>
            <a:round/>
          </a:ln>
        </p:spPr>
        <p:txBody>
          <a:bodyPr lIns="68562" tIns="34281" rIns="68562" bIns="34281"/>
          <a:lstStyle/>
          <a:p>
            <a:endParaRPr lang="zh-CN" altLang="en-US">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8446" name="Freeform 13"/>
          <p:cNvSpPr/>
          <p:nvPr/>
        </p:nvSpPr>
        <p:spPr bwMode="auto">
          <a:xfrm>
            <a:off x="3432422" y="3542012"/>
            <a:ext cx="1588864" cy="382309"/>
          </a:xfrm>
          <a:custGeom>
            <a:avLst/>
            <a:gdLst>
              <a:gd name="T0" fmla="*/ 0 w 2601"/>
              <a:gd name="T1" fmla="*/ 2147483646 h 627"/>
              <a:gd name="T2" fmla="*/ 2147483646 w 2601"/>
              <a:gd name="T3" fmla="*/ 0 h 627"/>
              <a:gd name="T4" fmla="*/ 2147483646 w 2601"/>
              <a:gd name="T5" fmla="*/ 2147483646 h 627"/>
              <a:gd name="T6" fmla="*/ 2147483646 w 2601"/>
              <a:gd name="T7" fmla="*/ 2147483646 h 627"/>
              <a:gd name="T8" fmla="*/ 0 w 2601"/>
              <a:gd name="T9" fmla="*/ 2147483646 h 6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1" h="627">
                <a:moveTo>
                  <a:pt x="0" y="119"/>
                </a:moveTo>
                <a:lnTo>
                  <a:pt x="2601" y="0"/>
                </a:lnTo>
                <a:lnTo>
                  <a:pt x="2601" y="517"/>
                </a:lnTo>
                <a:lnTo>
                  <a:pt x="189" y="627"/>
                </a:lnTo>
                <a:lnTo>
                  <a:pt x="0" y="119"/>
                </a:lnTo>
                <a:close/>
              </a:path>
            </a:pathLst>
          </a:custGeom>
          <a:solidFill>
            <a:schemeClr val="accent4">
              <a:lumMod val="75000"/>
            </a:schemeClr>
          </a:solidFill>
          <a:ln w="9525">
            <a:noFill/>
            <a:round/>
          </a:ln>
        </p:spPr>
        <p:txBody>
          <a:bodyPr lIns="68562" tIns="34281" rIns="68562" bIns="34281"/>
          <a:lstStyle/>
          <a:p>
            <a:endParaRPr lang="zh-CN" altLang="en-US">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8447" name="Freeform 14"/>
          <p:cNvSpPr/>
          <p:nvPr/>
        </p:nvSpPr>
        <p:spPr bwMode="auto">
          <a:xfrm>
            <a:off x="3308645" y="3542012"/>
            <a:ext cx="1712641" cy="314422"/>
          </a:xfrm>
          <a:custGeom>
            <a:avLst/>
            <a:gdLst>
              <a:gd name="T0" fmla="*/ 0 w 2805"/>
              <a:gd name="T1" fmla="*/ 0 h 517"/>
              <a:gd name="T2" fmla="*/ 2147483646 w 2805"/>
              <a:gd name="T3" fmla="*/ 0 h 517"/>
              <a:gd name="T4" fmla="*/ 2147483646 w 2805"/>
              <a:gd name="T5" fmla="*/ 2147483646 h 517"/>
              <a:gd name="T6" fmla="*/ 2147483646 w 2805"/>
              <a:gd name="T7" fmla="*/ 2147483646 h 517"/>
              <a:gd name="T8" fmla="*/ 0 w 2805"/>
              <a:gd name="T9" fmla="*/ 0 h 5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05" h="517">
                <a:moveTo>
                  <a:pt x="0" y="0"/>
                </a:moveTo>
                <a:lnTo>
                  <a:pt x="2805" y="0"/>
                </a:lnTo>
                <a:lnTo>
                  <a:pt x="2805" y="517"/>
                </a:lnTo>
                <a:lnTo>
                  <a:pt x="204" y="517"/>
                </a:lnTo>
                <a:lnTo>
                  <a:pt x="0" y="0"/>
                </a:lnTo>
                <a:close/>
              </a:path>
            </a:pathLst>
          </a:custGeom>
          <a:solidFill>
            <a:schemeClr val="accent4"/>
          </a:solidFill>
          <a:ln w="9525">
            <a:noFill/>
            <a:round/>
          </a:ln>
        </p:spPr>
        <p:txBody>
          <a:bodyPr lIns="68562" tIns="34281" rIns="68562" bIns="34281"/>
          <a:lstStyle/>
          <a:p>
            <a:endParaRPr lang="zh-CN" altLang="en-US">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8448" name="TextBox 17"/>
          <p:cNvSpPr txBox="1">
            <a:spLocks noChangeArrowheads="1"/>
          </p:cNvSpPr>
          <p:nvPr/>
        </p:nvSpPr>
        <p:spPr bwMode="auto">
          <a:xfrm>
            <a:off x="3541916" y="768191"/>
            <a:ext cx="1369569" cy="202794"/>
          </a:xfrm>
          <a:prstGeom prst="rect">
            <a:avLst/>
          </a:prstGeom>
          <a:noFill/>
          <a:ln w="9525">
            <a:noFill/>
            <a:miter lim="800000"/>
          </a:ln>
        </p:spPr>
        <p:txBody>
          <a:bodyPr wrap="none" lIns="68562" tIns="34281" rIns="68562" bIns="34281">
            <a:spAutoFit/>
          </a:bodyPr>
          <a:lstStyle/>
          <a:p>
            <a:pPr fontAlgn="base">
              <a:lnSpc>
                <a:spcPct val="70000"/>
              </a:lnSpc>
              <a:spcBef>
                <a:spcPct val="0"/>
              </a:spcBef>
              <a:spcAft>
                <a:spcPct val="0"/>
              </a:spcAft>
            </a:pPr>
            <a:r>
              <a:rPr lang="zh-CN" altLang="en-US" sz="12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单击此处添加标题</a:t>
            </a:r>
            <a:endParaRPr lang="en-US" altLang="zh-CN" sz="12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8449" name="TextBox 18"/>
          <p:cNvSpPr txBox="1">
            <a:spLocks noChangeArrowheads="1"/>
          </p:cNvSpPr>
          <p:nvPr/>
        </p:nvSpPr>
        <p:spPr bwMode="auto">
          <a:xfrm>
            <a:off x="3541916" y="2189730"/>
            <a:ext cx="1369569" cy="202794"/>
          </a:xfrm>
          <a:prstGeom prst="rect">
            <a:avLst/>
          </a:prstGeom>
          <a:noFill/>
          <a:ln w="9525">
            <a:noFill/>
            <a:miter lim="800000"/>
          </a:ln>
        </p:spPr>
        <p:txBody>
          <a:bodyPr wrap="none" lIns="68562" tIns="34281" rIns="68562" bIns="34281">
            <a:spAutoFit/>
          </a:bodyPr>
          <a:lstStyle/>
          <a:p>
            <a:pPr fontAlgn="base">
              <a:lnSpc>
                <a:spcPct val="70000"/>
              </a:lnSpc>
              <a:spcBef>
                <a:spcPct val="0"/>
              </a:spcBef>
              <a:spcAft>
                <a:spcPct val="0"/>
              </a:spcAft>
            </a:pPr>
            <a:r>
              <a:rPr lang="zh-CN" altLang="en-US" sz="12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单击此处添加标题</a:t>
            </a:r>
            <a:endParaRPr lang="en-US" altLang="zh-CN" sz="12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8450" name="TextBox 19"/>
          <p:cNvSpPr txBox="1">
            <a:spLocks noChangeArrowheads="1"/>
          </p:cNvSpPr>
          <p:nvPr/>
        </p:nvSpPr>
        <p:spPr bwMode="auto">
          <a:xfrm>
            <a:off x="3541916" y="3593886"/>
            <a:ext cx="1369569" cy="202794"/>
          </a:xfrm>
          <a:prstGeom prst="rect">
            <a:avLst/>
          </a:prstGeom>
          <a:noFill/>
          <a:ln w="9525">
            <a:noFill/>
            <a:miter lim="800000"/>
          </a:ln>
        </p:spPr>
        <p:txBody>
          <a:bodyPr wrap="none" lIns="68562" tIns="34281" rIns="68562" bIns="34281">
            <a:spAutoFit/>
          </a:bodyPr>
          <a:lstStyle/>
          <a:p>
            <a:pPr fontAlgn="base">
              <a:lnSpc>
                <a:spcPct val="70000"/>
              </a:lnSpc>
              <a:spcBef>
                <a:spcPct val="0"/>
              </a:spcBef>
              <a:spcAft>
                <a:spcPct val="0"/>
              </a:spcAft>
            </a:pPr>
            <a:r>
              <a:rPr lang="zh-CN" altLang="en-US" sz="12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单击此处添加标题</a:t>
            </a:r>
            <a:endParaRPr lang="en-US" altLang="zh-CN" sz="12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8451" name="TextBox 20"/>
          <p:cNvSpPr txBox="1">
            <a:spLocks noChangeArrowheads="1"/>
          </p:cNvSpPr>
          <p:nvPr/>
        </p:nvSpPr>
        <p:spPr bwMode="auto">
          <a:xfrm>
            <a:off x="3293174" y="1169555"/>
            <a:ext cx="5058180" cy="346230"/>
          </a:xfrm>
          <a:prstGeom prst="rect">
            <a:avLst/>
          </a:prstGeom>
          <a:noFill/>
          <a:ln w="9525">
            <a:noFill/>
            <a:miter lim="800000"/>
          </a:ln>
        </p:spPr>
        <p:txBody>
          <a:bodyPr lIns="68562" tIns="34281" rIns="68562" bIns="34281">
            <a:spAutoFit/>
          </a:bodyPr>
          <a:lstStyle/>
          <a:p>
            <a:pPr eaLnBrk="1" hangingPunct="1"/>
            <a:r>
              <a:rPr lang="zh-CN" altLang="en-US" sz="900" dirty="0">
                <a:solidFill>
                  <a:schemeClr val="tx1">
                    <a:lumMod val="50000"/>
                    <a:lumOff val="50000"/>
                  </a:schemeClr>
                </a:solidFill>
                <a:latin typeface="FZHei-B01S" panose="02010601030101010101" pitchFamily="2" charset="-122"/>
                <a:ea typeface="FZHei-B01S" panose="02010601030101010101" pitchFamily="2" charset="-122"/>
                <a:cs typeface="+mn-ea"/>
                <a:sym typeface="FZHei-B01S" panose="02010601030101010101" pitchFamily="2" charset="-122"/>
              </a:rPr>
              <a:t>这里可以添加主要内容这里可以添加主要内容这里可以添加主要内容这里可以添加主要内容可以添加主要内容这里可以添加主要内容可以添加主要内容这里可以添加主要内容</a:t>
            </a:r>
            <a:endParaRPr lang="zh-CN" altLang="en-US" sz="900" dirty="0">
              <a:solidFill>
                <a:schemeClr val="tx1">
                  <a:lumMod val="50000"/>
                  <a:lumOff val="50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8452" name="TextBox 21"/>
          <p:cNvSpPr txBox="1">
            <a:spLocks noChangeArrowheads="1"/>
          </p:cNvSpPr>
          <p:nvPr/>
        </p:nvSpPr>
        <p:spPr bwMode="auto">
          <a:xfrm>
            <a:off x="3293174" y="2552297"/>
            <a:ext cx="5058180" cy="346230"/>
          </a:xfrm>
          <a:prstGeom prst="rect">
            <a:avLst/>
          </a:prstGeom>
          <a:noFill/>
          <a:ln w="9525">
            <a:noFill/>
            <a:miter lim="800000"/>
          </a:ln>
        </p:spPr>
        <p:txBody>
          <a:bodyPr lIns="68562" tIns="34281" rIns="68562" bIns="34281">
            <a:spAutoFit/>
          </a:bodyPr>
          <a:lstStyle/>
          <a:p>
            <a:pPr eaLnBrk="1" hangingPunct="1"/>
            <a:r>
              <a:rPr lang="zh-CN" altLang="en-US" sz="900" dirty="0">
                <a:solidFill>
                  <a:schemeClr val="tx1">
                    <a:lumMod val="50000"/>
                    <a:lumOff val="50000"/>
                  </a:schemeClr>
                </a:solidFill>
                <a:latin typeface="FZHei-B01S" panose="02010601030101010101" pitchFamily="2" charset="-122"/>
                <a:ea typeface="FZHei-B01S" panose="02010601030101010101" pitchFamily="2" charset="-122"/>
                <a:cs typeface="+mn-ea"/>
                <a:sym typeface="FZHei-B01S" panose="02010601030101010101" pitchFamily="2" charset="-122"/>
              </a:rPr>
              <a:t>这里可以添加主要内容这里可以添加主要内容这里可以添加主要内容这里可以添加主要内容可以添加主要内容这里可以添加主要内容可以添加主要内容这里可以添加主要内容</a:t>
            </a:r>
            <a:endParaRPr lang="zh-CN" altLang="en-US" sz="900" dirty="0">
              <a:solidFill>
                <a:schemeClr val="tx1">
                  <a:lumMod val="50000"/>
                  <a:lumOff val="50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8453" name="TextBox 22"/>
          <p:cNvSpPr txBox="1">
            <a:spLocks noChangeArrowheads="1"/>
          </p:cNvSpPr>
          <p:nvPr/>
        </p:nvSpPr>
        <p:spPr bwMode="auto">
          <a:xfrm>
            <a:off x="3293174" y="4014836"/>
            <a:ext cx="5058180" cy="346230"/>
          </a:xfrm>
          <a:prstGeom prst="rect">
            <a:avLst/>
          </a:prstGeom>
          <a:noFill/>
          <a:ln w="9525">
            <a:noFill/>
            <a:miter lim="800000"/>
          </a:ln>
        </p:spPr>
        <p:txBody>
          <a:bodyPr lIns="68562" tIns="34281" rIns="68562" bIns="34281">
            <a:spAutoFit/>
          </a:bodyPr>
          <a:lstStyle/>
          <a:p>
            <a:pPr eaLnBrk="1" hangingPunct="1"/>
            <a:r>
              <a:rPr lang="zh-CN" altLang="en-US" sz="900" dirty="0">
                <a:solidFill>
                  <a:schemeClr val="tx1">
                    <a:lumMod val="50000"/>
                    <a:lumOff val="50000"/>
                  </a:schemeClr>
                </a:solidFill>
                <a:latin typeface="FZHei-B01S" panose="02010601030101010101" pitchFamily="2" charset="-122"/>
                <a:ea typeface="FZHei-B01S" panose="02010601030101010101" pitchFamily="2" charset="-122"/>
                <a:cs typeface="+mn-ea"/>
                <a:sym typeface="FZHei-B01S" panose="02010601030101010101" pitchFamily="2" charset="-122"/>
              </a:rPr>
              <a:t>这里可以添加主要内容这里可以添加主要内容这里可以添加主要内容这里可以添加主要内容可以添加主要内容这里可以添加主要内容可以添加主要内容这里可以添加主要内容</a:t>
            </a:r>
            <a:endParaRPr lang="zh-CN" altLang="en-US" sz="900" dirty="0">
              <a:solidFill>
                <a:schemeClr val="tx1">
                  <a:lumMod val="50000"/>
                  <a:lumOff val="50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0" name="矩形 19"/>
          <p:cNvSpPr/>
          <p:nvPr/>
        </p:nvSpPr>
        <p:spPr>
          <a:xfrm>
            <a:off x="3620354" y="362438"/>
            <a:ext cx="1800493" cy="369332"/>
          </a:xfrm>
          <a:prstGeom prst="rect">
            <a:avLst/>
          </a:prstGeom>
        </p:spPr>
        <p:txBody>
          <a:bodyPr wrap="none">
            <a:spAutoFit/>
          </a:bodyPr>
          <a:lstStyle/>
          <a:p>
            <a:pPr>
              <a:defRPr/>
            </a:pPr>
            <a:r>
              <a:rPr lang="zh-CN" altLang="en-US" kern="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请替换文字内容</a:t>
            </a:r>
            <a:endParaRPr lang="zh-CN" altLang="en-US" kern="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18437"/>
                                        </p:tgtEl>
                                        <p:attrNameLst>
                                          <p:attrName>style.visibility</p:attrName>
                                        </p:attrNameLst>
                                      </p:cBhvr>
                                      <p:to>
                                        <p:strVal val="visible"/>
                                      </p:to>
                                    </p:set>
                                    <p:animScale>
                                      <p:cBhvr>
                                        <p:cTn id="7" dur="1000" decel="50000" fill="hold">
                                          <p:stCondLst>
                                            <p:cond delay="0"/>
                                          </p:stCondLst>
                                        </p:cTn>
                                        <p:tgtEl>
                                          <p:spTgt spid="184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 dur="1000" decel="50000" fill="hold">
                                          <p:stCondLst>
                                            <p:cond delay="0"/>
                                          </p:stCondLst>
                                        </p:cTn>
                                        <p:tgtEl>
                                          <p:spTgt spid="18437"/>
                                        </p:tgtEl>
                                        <p:attrNameLst>
                                          <p:attrName>ppt_x</p:attrName>
                                          <p:attrName>ppt_y</p:attrName>
                                        </p:attrNameLst>
                                      </p:cBhvr>
                                      <p:rCtr x="0" y="0"/>
                                    </p:animMotion>
                                    <p:animEffect transition="in" filter="fade">
                                      <p:cBhvr>
                                        <p:cTn id="9" dur="1000"/>
                                        <p:tgtEl>
                                          <p:spTgt spid="18437"/>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8436"/>
                                        </p:tgtEl>
                                        <p:attrNameLst>
                                          <p:attrName>style.visibility</p:attrName>
                                        </p:attrNameLst>
                                      </p:cBhvr>
                                      <p:to>
                                        <p:strVal val="visible"/>
                                      </p:to>
                                    </p:set>
                                    <p:animEffect transition="in" filter="wipe(left)">
                                      <p:cBhvr>
                                        <p:cTn id="13" dur="500"/>
                                        <p:tgtEl>
                                          <p:spTgt spid="18436"/>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18438"/>
                                        </p:tgtEl>
                                        <p:attrNameLst>
                                          <p:attrName>style.visibility</p:attrName>
                                        </p:attrNameLst>
                                      </p:cBhvr>
                                      <p:to>
                                        <p:strVal val="visible"/>
                                      </p:to>
                                    </p:set>
                                    <p:animEffect transition="in" filter="wipe(right)">
                                      <p:cBhvr>
                                        <p:cTn id="17" dur="500"/>
                                        <p:tgtEl>
                                          <p:spTgt spid="18438"/>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8439"/>
                                        </p:tgtEl>
                                        <p:attrNameLst>
                                          <p:attrName>style.visibility</p:attrName>
                                        </p:attrNameLst>
                                      </p:cBhvr>
                                      <p:to>
                                        <p:strVal val="visible"/>
                                      </p:to>
                                    </p:set>
                                    <p:anim calcmode="lin" valueType="num">
                                      <p:cBhvr>
                                        <p:cTn id="21" dur="500" fill="hold"/>
                                        <p:tgtEl>
                                          <p:spTgt spid="18439"/>
                                        </p:tgtEl>
                                        <p:attrNameLst>
                                          <p:attrName>ppt_w</p:attrName>
                                        </p:attrNameLst>
                                      </p:cBhvr>
                                      <p:tavLst>
                                        <p:tav tm="0">
                                          <p:val>
                                            <p:fltVal val="0"/>
                                          </p:val>
                                        </p:tav>
                                        <p:tav tm="100000">
                                          <p:val>
                                            <p:strVal val="#ppt_w"/>
                                          </p:val>
                                        </p:tav>
                                      </p:tavLst>
                                    </p:anim>
                                    <p:anim calcmode="lin" valueType="num">
                                      <p:cBhvr>
                                        <p:cTn id="22" dur="500" fill="hold"/>
                                        <p:tgtEl>
                                          <p:spTgt spid="18439"/>
                                        </p:tgtEl>
                                        <p:attrNameLst>
                                          <p:attrName>ppt_h</p:attrName>
                                        </p:attrNameLst>
                                      </p:cBhvr>
                                      <p:tavLst>
                                        <p:tav tm="0">
                                          <p:val>
                                            <p:fltVal val="0"/>
                                          </p:val>
                                        </p:tav>
                                        <p:tav tm="100000">
                                          <p:val>
                                            <p:strVal val="#ppt_h"/>
                                          </p:val>
                                        </p:tav>
                                      </p:tavLst>
                                    </p:anim>
                                    <p:anim calcmode="lin" valueType="num">
                                      <p:cBhvr>
                                        <p:cTn id="23" dur="500" fill="hold"/>
                                        <p:tgtEl>
                                          <p:spTgt spid="18439"/>
                                        </p:tgtEl>
                                        <p:attrNameLst>
                                          <p:attrName>style.rotation</p:attrName>
                                        </p:attrNameLst>
                                      </p:cBhvr>
                                      <p:tavLst>
                                        <p:tav tm="0">
                                          <p:val>
                                            <p:fltVal val="90"/>
                                          </p:val>
                                        </p:tav>
                                        <p:tav tm="100000">
                                          <p:val>
                                            <p:fltVal val="0"/>
                                          </p:val>
                                        </p:tav>
                                      </p:tavLst>
                                    </p:anim>
                                    <p:animEffect transition="in" filter="fade">
                                      <p:cBhvr>
                                        <p:cTn id="24" dur="500"/>
                                        <p:tgtEl>
                                          <p:spTgt spid="18439"/>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8440"/>
                                        </p:tgtEl>
                                        <p:attrNameLst>
                                          <p:attrName>style.visibility</p:attrName>
                                        </p:attrNameLst>
                                      </p:cBhvr>
                                      <p:to>
                                        <p:strVal val="visible"/>
                                      </p:to>
                                    </p:set>
                                    <p:anim calcmode="lin" valueType="num">
                                      <p:cBhvr>
                                        <p:cTn id="27" dur="500" fill="hold"/>
                                        <p:tgtEl>
                                          <p:spTgt spid="18440"/>
                                        </p:tgtEl>
                                        <p:attrNameLst>
                                          <p:attrName>ppt_w</p:attrName>
                                        </p:attrNameLst>
                                      </p:cBhvr>
                                      <p:tavLst>
                                        <p:tav tm="0">
                                          <p:val>
                                            <p:fltVal val="0"/>
                                          </p:val>
                                        </p:tav>
                                        <p:tav tm="100000">
                                          <p:val>
                                            <p:strVal val="#ppt_w"/>
                                          </p:val>
                                        </p:tav>
                                      </p:tavLst>
                                    </p:anim>
                                    <p:anim calcmode="lin" valueType="num">
                                      <p:cBhvr>
                                        <p:cTn id="28" dur="500" fill="hold"/>
                                        <p:tgtEl>
                                          <p:spTgt spid="18440"/>
                                        </p:tgtEl>
                                        <p:attrNameLst>
                                          <p:attrName>ppt_h</p:attrName>
                                        </p:attrNameLst>
                                      </p:cBhvr>
                                      <p:tavLst>
                                        <p:tav tm="0">
                                          <p:val>
                                            <p:fltVal val="0"/>
                                          </p:val>
                                        </p:tav>
                                        <p:tav tm="100000">
                                          <p:val>
                                            <p:strVal val="#ppt_h"/>
                                          </p:val>
                                        </p:tav>
                                      </p:tavLst>
                                    </p:anim>
                                    <p:anim calcmode="lin" valueType="num">
                                      <p:cBhvr>
                                        <p:cTn id="29" dur="500" fill="hold"/>
                                        <p:tgtEl>
                                          <p:spTgt spid="18440"/>
                                        </p:tgtEl>
                                        <p:attrNameLst>
                                          <p:attrName>style.rotation</p:attrName>
                                        </p:attrNameLst>
                                      </p:cBhvr>
                                      <p:tavLst>
                                        <p:tav tm="0">
                                          <p:val>
                                            <p:fltVal val="90"/>
                                          </p:val>
                                        </p:tav>
                                        <p:tav tm="100000">
                                          <p:val>
                                            <p:fltVal val="0"/>
                                          </p:val>
                                        </p:tav>
                                      </p:tavLst>
                                    </p:anim>
                                    <p:animEffect transition="in" filter="fade">
                                      <p:cBhvr>
                                        <p:cTn id="30" dur="500"/>
                                        <p:tgtEl>
                                          <p:spTgt spid="1844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18441"/>
                                        </p:tgtEl>
                                        <p:attrNameLst>
                                          <p:attrName>style.visibility</p:attrName>
                                        </p:attrNameLst>
                                      </p:cBhvr>
                                      <p:to>
                                        <p:strVal val="visible"/>
                                      </p:to>
                                    </p:set>
                                    <p:animEffect transition="in" filter="wipe(up)">
                                      <p:cBhvr>
                                        <p:cTn id="34" dur="500"/>
                                        <p:tgtEl>
                                          <p:spTgt spid="18441"/>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18442"/>
                                        </p:tgtEl>
                                        <p:attrNameLst>
                                          <p:attrName>style.visibility</p:attrName>
                                        </p:attrNameLst>
                                      </p:cBhvr>
                                      <p:to>
                                        <p:strVal val="visible"/>
                                      </p:to>
                                    </p:set>
                                    <p:animEffect transition="in" filter="wipe(left)">
                                      <p:cBhvr>
                                        <p:cTn id="38" dur="300"/>
                                        <p:tgtEl>
                                          <p:spTgt spid="18442"/>
                                        </p:tgtEl>
                                      </p:cBhvr>
                                    </p:animEffect>
                                  </p:childTnLst>
                                </p:cTn>
                              </p:par>
                            </p:childTnLst>
                          </p:cTn>
                        </p:par>
                        <p:par>
                          <p:cTn id="39" fill="hold">
                            <p:stCondLst>
                              <p:cond delay="3500"/>
                            </p:stCondLst>
                            <p:childTnLst>
                              <p:par>
                                <p:cTn id="40" presetID="22" presetClass="entr" presetSubtype="2" fill="hold" grpId="0" nodeType="afterEffect">
                                  <p:stCondLst>
                                    <p:cond delay="0"/>
                                  </p:stCondLst>
                                  <p:childTnLst>
                                    <p:set>
                                      <p:cBhvr>
                                        <p:cTn id="41" dur="1" fill="hold">
                                          <p:stCondLst>
                                            <p:cond delay="0"/>
                                          </p:stCondLst>
                                        </p:cTn>
                                        <p:tgtEl>
                                          <p:spTgt spid="18443"/>
                                        </p:tgtEl>
                                        <p:attrNameLst>
                                          <p:attrName>style.visibility</p:attrName>
                                        </p:attrNameLst>
                                      </p:cBhvr>
                                      <p:to>
                                        <p:strVal val="visible"/>
                                      </p:to>
                                    </p:set>
                                    <p:animEffect transition="in" filter="wipe(right)">
                                      <p:cBhvr>
                                        <p:cTn id="42" dur="400"/>
                                        <p:tgtEl>
                                          <p:spTgt spid="18443"/>
                                        </p:tgtEl>
                                      </p:cBhvr>
                                    </p:animEffect>
                                  </p:childTnLst>
                                </p:cTn>
                              </p:par>
                            </p:childTnLst>
                          </p:cTn>
                        </p:par>
                        <p:par>
                          <p:cTn id="43" fill="hold">
                            <p:stCondLst>
                              <p:cond delay="4000"/>
                            </p:stCondLst>
                            <p:childTnLst>
                              <p:par>
                                <p:cTn id="44" presetID="31" presetClass="entr" presetSubtype="0" fill="hold" grpId="0" nodeType="afterEffect">
                                  <p:stCondLst>
                                    <p:cond delay="0"/>
                                  </p:stCondLst>
                                  <p:childTnLst>
                                    <p:set>
                                      <p:cBhvr>
                                        <p:cTn id="45" dur="1" fill="hold">
                                          <p:stCondLst>
                                            <p:cond delay="0"/>
                                          </p:stCondLst>
                                        </p:cTn>
                                        <p:tgtEl>
                                          <p:spTgt spid="18448"/>
                                        </p:tgtEl>
                                        <p:attrNameLst>
                                          <p:attrName>style.visibility</p:attrName>
                                        </p:attrNameLst>
                                      </p:cBhvr>
                                      <p:to>
                                        <p:strVal val="visible"/>
                                      </p:to>
                                    </p:set>
                                    <p:anim calcmode="lin" valueType="num">
                                      <p:cBhvr>
                                        <p:cTn id="46" dur="300" fill="hold"/>
                                        <p:tgtEl>
                                          <p:spTgt spid="18448"/>
                                        </p:tgtEl>
                                        <p:attrNameLst>
                                          <p:attrName>ppt_w</p:attrName>
                                        </p:attrNameLst>
                                      </p:cBhvr>
                                      <p:tavLst>
                                        <p:tav tm="0">
                                          <p:val>
                                            <p:fltVal val="0"/>
                                          </p:val>
                                        </p:tav>
                                        <p:tav tm="100000">
                                          <p:val>
                                            <p:strVal val="#ppt_w"/>
                                          </p:val>
                                        </p:tav>
                                      </p:tavLst>
                                    </p:anim>
                                    <p:anim calcmode="lin" valueType="num">
                                      <p:cBhvr>
                                        <p:cTn id="47" dur="300" fill="hold"/>
                                        <p:tgtEl>
                                          <p:spTgt spid="18448"/>
                                        </p:tgtEl>
                                        <p:attrNameLst>
                                          <p:attrName>ppt_h</p:attrName>
                                        </p:attrNameLst>
                                      </p:cBhvr>
                                      <p:tavLst>
                                        <p:tav tm="0">
                                          <p:val>
                                            <p:fltVal val="0"/>
                                          </p:val>
                                        </p:tav>
                                        <p:tav tm="100000">
                                          <p:val>
                                            <p:strVal val="#ppt_h"/>
                                          </p:val>
                                        </p:tav>
                                      </p:tavLst>
                                    </p:anim>
                                    <p:anim calcmode="lin" valueType="num">
                                      <p:cBhvr>
                                        <p:cTn id="48" dur="300" fill="hold"/>
                                        <p:tgtEl>
                                          <p:spTgt spid="18448"/>
                                        </p:tgtEl>
                                        <p:attrNameLst>
                                          <p:attrName>style.rotation</p:attrName>
                                        </p:attrNameLst>
                                      </p:cBhvr>
                                      <p:tavLst>
                                        <p:tav tm="0">
                                          <p:val>
                                            <p:fltVal val="90"/>
                                          </p:val>
                                        </p:tav>
                                        <p:tav tm="100000">
                                          <p:val>
                                            <p:fltVal val="0"/>
                                          </p:val>
                                        </p:tav>
                                      </p:tavLst>
                                    </p:anim>
                                    <p:animEffect transition="in" filter="fade">
                                      <p:cBhvr>
                                        <p:cTn id="49" dur="300"/>
                                        <p:tgtEl>
                                          <p:spTgt spid="18448"/>
                                        </p:tgtEl>
                                      </p:cBhvr>
                                    </p:animEffect>
                                  </p:childTnLst>
                                </p:cTn>
                              </p:par>
                            </p:childTnLst>
                          </p:cTn>
                        </p:par>
                        <p:par>
                          <p:cTn id="50" fill="hold">
                            <p:stCondLst>
                              <p:cond delay="4500"/>
                            </p:stCondLst>
                            <p:childTnLst>
                              <p:par>
                                <p:cTn id="51" presetID="22" presetClass="entr" presetSubtype="1" fill="hold" grpId="0" nodeType="afterEffect">
                                  <p:stCondLst>
                                    <p:cond delay="0"/>
                                  </p:stCondLst>
                                  <p:childTnLst>
                                    <p:set>
                                      <p:cBhvr>
                                        <p:cTn id="52" dur="1" fill="hold">
                                          <p:stCondLst>
                                            <p:cond delay="0"/>
                                          </p:stCondLst>
                                        </p:cTn>
                                        <p:tgtEl>
                                          <p:spTgt spid="18451"/>
                                        </p:tgtEl>
                                        <p:attrNameLst>
                                          <p:attrName>style.visibility</p:attrName>
                                        </p:attrNameLst>
                                      </p:cBhvr>
                                      <p:to>
                                        <p:strVal val="visible"/>
                                      </p:to>
                                    </p:set>
                                    <p:animEffect transition="in" filter="wipe(up)">
                                      <p:cBhvr>
                                        <p:cTn id="53" dur="500"/>
                                        <p:tgtEl>
                                          <p:spTgt spid="184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18444"/>
                                        </p:tgtEl>
                                        <p:attrNameLst>
                                          <p:attrName>style.visibility</p:attrName>
                                        </p:attrNameLst>
                                      </p:cBhvr>
                                      <p:to>
                                        <p:strVal val="visible"/>
                                      </p:to>
                                    </p:set>
                                    <p:animEffect transition="in" filter="wipe(left)">
                                      <p:cBhvr>
                                        <p:cTn id="57" dur="300"/>
                                        <p:tgtEl>
                                          <p:spTgt spid="18444"/>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18445"/>
                                        </p:tgtEl>
                                        <p:attrNameLst>
                                          <p:attrName>style.visibility</p:attrName>
                                        </p:attrNameLst>
                                      </p:cBhvr>
                                      <p:to>
                                        <p:strVal val="visible"/>
                                      </p:to>
                                    </p:set>
                                    <p:animEffect transition="in" filter="wipe(right)">
                                      <p:cBhvr>
                                        <p:cTn id="61" dur="400"/>
                                        <p:tgtEl>
                                          <p:spTgt spid="18445"/>
                                        </p:tgtEl>
                                      </p:cBhvr>
                                    </p:animEffect>
                                  </p:childTnLst>
                                </p:cTn>
                              </p:par>
                            </p:childTnLst>
                          </p:cTn>
                        </p:par>
                        <p:par>
                          <p:cTn id="62" fill="hold">
                            <p:stCondLst>
                              <p:cond delay="6000"/>
                            </p:stCondLst>
                            <p:childTnLst>
                              <p:par>
                                <p:cTn id="63" presetID="31" presetClass="entr" presetSubtype="0" fill="hold" grpId="0" nodeType="afterEffect">
                                  <p:stCondLst>
                                    <p:cond delay="0"/>
                                  </p:stCondLst>
                                  <p:childTnLst>
                                    <p:set>
                                      <p:cBhvr>
                                        <p:cTn id="64" dur="1" fill="hold">
                                          <p:stCondLst>
                                            <p:cond delay="0"/>
                                          </p:stCondLst>
                                        </p:cTn>
                                        <p:tgtEl>
                                          <p:spTgt spid="18449"/>
                                        </p:tgtEl>
                                        <p:attrNameLst>
                                          <p:attrName>style.visibility</p:attrName>
                                        </p:attrNameLst>
                                      </p:cBhvr>
                                      <p:to>
                                        <p:strVal val="visible"/>
                                      </p:to>
                                    </p:set>
                                    <p:anim calcmode="lin" valueType="num">
                                      <p:cBhvr>
                                        <p:cTn id="65" dur="300" fill="hold"/>
                                        <p:tgtEl>
                                          <p:spTgt spid="18449"/>
                                        </p:tgtEl>
                                        <p:attrNameLst>
                                          <p:attrName>ppt_w</p:attrName>
                                        </p:attrNameLst>
                                      </p:cBhvr>
                                      <p:tavLst>
                                        <p:tav tm="0">
                                          <p:val>
                                            <p:fltVal val="0"/>
                                          </p:val>
                                        </p:tav>
                                        <p:tav tm="100000">
                                          <p:val>
                                            <p:strVal val="#ppt_w"/>
                                          </p:val>
                                        </p:tav>
                                      </p:tavLst>
                                    </p:anim>
                                    <p:anim calcmode="lin" valueType="num">
                                      <p:cBhvr>
                                        <p:cTn id="66" dur="300" fill="hold"/>
                                        <p:tgtEl>
                                          <p:spTgt spid="18449"/>
                                        </p:tgtEl>
                                        <p:attrNameLst>
                                          <p:attrName>ppt_h</p:attrName>
                                        </p:attrNameLst>
                                      </p:cBhvr>
                                      <p:tavLst>
                                        <p:tav tm="0">
                                          <p:val>
                                            <p:fltVal val="0"/>
                                          </p:val>
                                        </p:tav>
                                        <p:tav tm="100000">
                                          <p:val>
                                            <p:strVal val="#ppt_h"/>
                                          </p:val>
                                        </p:tav>
                                      </p:tavLst>
                                    </p:anim>
                                    <p:anim calcmode="lin" valueType="num">
                                      <p:cBhvr>
                                        <p:cTn id="67" dur="300" fill="hold"/>
                                        <p:tgtEl>
                                          <p:spTgt spid="18449"/>
                                        </p:tgtEl>
                                        <p:attrNameLst>
                                          <p:attrName>style.rotation</p:attrName>
                                        </p:attrNameLst>
                                      </p:cBhvr>
                                      <p:tavLst>
                                        <p:tav tm="0">
                                          <p:val>
                                            <p:fltVal val="90"/>
                                          </p:val>
                                        </p:tav>
                                        <p:tav tm="100000">
                                          <p:val>
                                            <p:fltVal val="0"/>
                                          </p:val>
                                        </p:tav>
                                      </p:tavLst>
                                    </p:anim>
                                    <p:animEffect transition="in" filter="fade">
                                      <p:cBhvr>
                                        <p:cTn id="68" dur="300"/>
                                        <p:tgtEl>
                                          <p:spTgt spid="18449"/>
                                        </p:tgtEl>
                                      </p:cBhvr>
                                    </p:animEffect>
                                  </p:childTnLst>
                                </p:cTn>
                              </p:par>
                            </p:childTnLst>
                          </p:cTn>
                        </p:par>
                        <p:par>
                          <p:cTn id="69" fill="hold">
                            <p:stCondLst>
                              <p:cond delay="6500"/>
                            </p:stCondLst>
                            <p:childTnLst>
                              <p:par>
                                <p:cTn id="70" presetID="22" presetClass="entr" presetSubtype="1" fill="hold" grpId="0" nodeType="afterEffect">
                                  <p:stCondLst>
                                    <p:cond delay="0"/>
                                  </p:stCondLst>
                                  <p:childTnLst>
                                    <p:set>
                                      <p:cBhvr>
                                        <p:cTn id="71" dur="1" fill="hold">
                                          <p:stCondLst>
                                            <p:cond delay="0"/>
                                          </p:stCondLst>
                                        </p:cTn>
                                        <p:tgtEl>
                                          <p:spTgt spid="18452"/>
                                        </p:tgtEl>
                                        <p:attrNameLst>
                                          <p:attrName>style.visibility</p:attrName>
                                        </p:attrNameLst>
                                      </p:cBhvr>
                                      <p:to>
                                        <p:strVal val="visible"/>
                                      </p:to>
                                    </p:set>
                                    <p:animEffect transition="in" filter="wipe(up)">
                                      <p:cBhvr>
                                        <p:cTn id="72" dur="500"/>
                                        <p:tgtEl>
                                          <p:spTgt spid="18452"/>
                                        </p:tgtEl>
                                      </p:cBhvr>
                                    </p:animEffect>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18446"/>
                                        </p:tgtEl>
                                        <p:attrNameLst>
                                          <p:attrName>style.visibility</p:attrName>
                                        </p:attrNameLst>
                                      </p:cBhvr>
                                      <p:to>
                                        <p:strVal val="visible"/>
                                      </p:to>
                                    </p:set>
                                    <p:animEffect transition="in" filter="wipe(left)">
                                      <p:cBhvr>
                                        <p:cTn id="76" dur="300"/>
                                        <p:tgtEl>
                                          <p:spTgt spid="18446"/>
                                        </p:tgtEl>
                                      </p:cBhvr>
                                    </p:animEffect>
                                  </p:childTnLst>
                                </p:cTn>
                              </p:par>
                            </p:childTnLst>
                          </p:cTn>
                        </p:par>
                        <p:par>
                          <p:cTn id="77" fill="hold">
                            <p:stCondLst>
                              <p:cond delay="7500"/>
                            </p:stCondLst>
                            <p:childTnLst>
                              <p:par>
                                <p:cTn id="78" presetID="22" presetClass="entr" presetSubtype="2" fill="hold" grpId="0" nodeType="afterEffect">
                                  <p:stCondLst>
                                    <p:cond delay="0"/>
                                  </p:stCondLst>
                                  <p:childTnLst>
                                    <p:set>
                                      <p:cBhvr>
                                        <p:cTn id="79" dur="1" fill="hold">
                                          <p:stCondLst>
                                            <p:cond delay="0"/>
                                          </p:stCondLst>
                                        </p:cTn>
                                        <p:tgtEl>
                                          <p:spTgt spid="18447"/>
                                        </p:tgtEl>
                                        <p:attrNameLst>
                                          <p:attrName>style.visibility</p:attrName>
                                        </p:attrNameLst>
                                      </p:cBhvr>
                                      <p:to>
                                        <p:strVal val="visible"/>
                                      </p:to>
                                    </p:set>
                                    <p:animEffect transition="in" filter="wipe(right)">
                                      <p:cBhvr>
                                        <p:cTn id="80" dur="400"/>
                                        <p:tgtEl>
                                          <p:spTgt spid="18447"/>
                                        </p:tgtEl>
                                      </p:cBhvr>
                                    </p:animEffect>
                                  </p:childTnLst>
                                </p:cTn>
                              </p:par>
                            </p:childTnLst>
                          </p:cTn>
                        </p:par>
                        <p:par>
                          <p:cTn id="81" fill="hold">
                            <p:stCondLst>
                              <p:cond delay="8000"/>
                            </p:stCondLst>
                            <p:childTnLst>
                              <p:par>
                                <p:cTn id="82" presetID="31" presetClass="entr" presetSubtype="0" fill="hold" grpId="0" nodeType="afterEffect">
                                  <p:stCondLst>
                                    <p:cond delay="0"/>
                                  </p:stCondLst>
                                  <p:childTnLst>
                                    <p:set>
                                      <p:cBhvr>
                                        <p:cTn id="83" dur="1" fill="hold">
                                          <p:stCondLst>
                                            <p:cond delay="0"/>
                                          </p:stCondLst>
                                        </p:cTn>
                                        <p:tgtEl>
                                          <p:spTgt spid="18450"/>
                                        </p:tgtEl>
                                        <p:attrNameLst>
                                          <p:attrName>style.visibility</p:attrName>
                                        </p:attrNameLst>
                                      </p:cBhvr>
                                      <p:to>
                                        <p:strVal val="visible"/>
                                      </p:to>
                                    </p:set>
                                    <p:anim calcmode="lin" valueType="num">
                                      <p:cBhvr>
                                        <p:cTn id="84" dur="300" fill="hold"/>
                                        <p:tgtEl>
                                          <p:spTgt spid="18450"/>
                                        </p:tgtEl>
                                        <p:attrNameLst>
                                          <p:attrName>ppt_w</p:attrName>
                                        </p:attrNameLst>
                                      </p:cBhvr>
                                      <p:tavLst>
                                        <p:tav tm="0">
                                          <p:val>
                                            <p:fltVal val="0"/>
                                          </p:val>
                                        </p:tav>
                                        <p:tav tm="100000">
                                          <p:val>
                                            <p:strVal val="#ppt_w"/>
                                          </p:val>
                                        </p:tav>
                                      </p:tavLst>
                                    </p:anim>
                                    <p:anim calcmode="lin" valueType="num">
                                      <p:cBhvr>
                                        <p:cTn id="85" dur="300" fill="hold"/>
                                        <p:tgtEl>
                                          <p:spTgt spid="18450"/>
                                        </p:tgtEl>
                                        <p:attrNameLst>
                                          <p:attrName>ppt_h</p:attrName>
                                        </p:attrNameLst>
                                      </p:cBhvr>
                                      <p:tavLst>
                                        <p:tav tm="0">
                                          <p:val>
                                            <p:fltVal val="0"/>
                                          </p:val>
                                        </p:tav>
                                        <p:tav tm="100000">
                                          <p:val>
                                            <p:strVal val="#ppt_h"/>
                                          </p:val>
                                        </p:tav>
                                      </p:tavLst>
                                    </p:anim>
                                    <p:anim calcmode="lin" valueType="num">
                                      <p:cBhvr>
                                        <p:cTn id="86" dur="300" fill="hold"/>
                                        <p:tgtEl>
                                          <p:spTgt spid="18450"/>
                                        </p:tgtEl>
                                        <p:attrNameLst>
                                          <p:attrName>style.rotation</p:attrName>
                                        </p:attrNameLst>
                                      </p:cBhvr>
                                      <p:tavLst>
                                        <p:tav tm="0">
                                          <p:val>
                                            <p:fltVal val="90"/>
                                          </p:val>
                                        </p:tav>
                                        <p:tav tm="100000">
                                          <p:val>
                                            <p:fltVal val="0"/>
                                          </p:val>
                                        </p:tav>
                                      </p:tavLst>
                                    </p:anim>
                                    <p:animEffect transition="in" filter="fade">
                                      <p:cBhvr>
                                        <p:cTn id="87" dur="300"/>
                                        <p:tgtEl>
                                          <p:spTgt spid="18450"/>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8453"/>
                                        </p:tgtEl>
                                        <p:attrNameLst>
                                          <p:attrName>style.visibility</p:attrName>
                                        </p:attrNameLst>
                                      </p:cBhvr>
                                      <p:to>
                                        <p:strVal val="visible"/>
                                      </p:to>
                                    </p:set>
                                    <p:animEffect transition="in" filter="wipe(up)">
                                      <p:cBhvr>
                                        <p:cTn id="91" dur="500"/>
                                        <p:tgtEl>
                                          <p:spTgt spid="18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animBg="1"/>
      <p:bldP spid="18437" grpId="0" animBg="1" autoUpdateAnimBg="0"/>
      <p:bldP spid="18438" grpId="0" animBg="1"/>
      <p:bldP spid="18439" grpId="0" autoUpdateAnimBg="0"/>
      <p:bldP spid="18440" grpId="0" autoUpdateAnimBg="0"/>
      <p:bldP spid="18441" grpId="0" autoUpdateAnimBg="0"/>
      <p:bldP spid="18442" grpId="0" animBg="1"/>
      <p:bldP spid="18443" grpId="0" animBg="1"/>
      <p:bldP spid="18444" grpId="0" animBg="1"/>
      <p:bldP spid="18445" grpId="0" animBg="1"/>
      <p:bldP spid="18446" grpId="0" animBg="1"/>
      <p:bldP spid="18447" grpId="0" animBg="1"/>
      <p:bldP spid="18448" grpId="0" autoUpdateAnimBg="0"/>
      <p:bldP spid="18449" grpId="0" autoUpdateAnimBg="0"/>
      <p:bldP spid="18450" grpId="0" autoUpdateAnimBg="0"/>
      <p:bldP spid="18451" grpId="0" autoUpdateAnimBg="0"/>
      <p:bldP spid="18452" grpId="0" autoUpdateAnimBg="0"/>
      <p:bldP spid="18453"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7ADEA"/>
        </a:solidFill>
        <a:effectLst/>
      </p:bgPr>
    </p:bg>
    <p:spTree>
      <p:nvGrpSpPr>
        <p:cNvPr id="1" name=""/>
        <p:cNvGrpSpPr/>
        <p:nvPr/>
      </p:nvGrpSpPr>
      <p:grpSpPr>
        <a:xfrm>
          <a:off x="0" y="0"/>
          <a:ext cx="0" cy="0"/>
          <a:chOff x="0" y="0"/>
          <a:chExt cx="0" cy="0"/>
        </a:xfrm>
      </p:grpSpPr>
      <p:sp>
        <p:nvSpPr>
          <p:cNvPr id="7" name="椭圆 6"/>
          <p:cNvSpPr/>
          <p:nvPr/>
        </p:nvSpPr>
        <p:spPr>
          <a:xfrm>
            <a:off x="3271977" y="1393769"/>
            <a:ext cx="2868160" cy="2868160"/>
          </a:xfrm>
          <a:prstGeom prst="ellipse">
            <a:avLst/>
          </a:prstGeom>
          <a:gradFill flip="none" rotWithShape="1">
            <a:gsLst>
              <a:gs pos="83000">
                <a:schemeClr val="bg1"/>
              </a:gs>
              <a:gs pos="6000">
                <a:schemeClr val="bg1">
                  <a:lumMod val="9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3" name="椭圆 2"/>
          <p:cNvSpPr/>
          <p:nvPr/>
        </p:nvSpPr>
        <p:spPr>
          <a:xfrm>
            <a:off x="3411564" y="1533356"/>
            <a:ext cx="2588986" cy="2588986"/>
          </a:xfrm>
          <a:prstGeom prst="ellipse">
            <a:avLst/>
          </a:prstGeom>
          <a:gradFill flip="none" rotWithShape="1">
            <a:gsLst>
              <a:gs pos="83000">
                <a:schemeClr val="bg1">
                  <a:lumMod val="95000"/>
                </a:schemeClr>
              </a:gs>
              <a:gs pos="6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cs typeface="+mn-ea"/>
              <a:sym typeface="FZHei-B01S" panose="02010601030101010101" pitchFamily="2" charset="-122"/>
            </a:endParaRPr>
          </a:p>
        </p:txBody>
      </p:sp>
      <p:graphicFrame>
        <p:nvGraphicFramePr>
          <p:cNvPr id="2" name="图表 1"/>
          <p:cNvGraphicFramePr/>
          <p:nvPr/>
        </p:nvGraphicFramePr>
        <p:xfrm>
          <a:off x="2647078" y="1455197"/>
          <a:ext cx="4117958" cy="2745305"/>
        </p:xfrm>
        <a:graphic>
          <a:graphicData uri="http://schemas.openxmlformats.org/drawingml/2006/chart">
            <c:chart xmlns:c="http://schemas.openxmlformats.org/drawingml/2006/chart" xmlns:r="http://schemas.openxmlformats.org/officeDocument/2006/relationships" r:id="rId1"/>
          </a:graphicData>
        </a:graphic>
      </p:graphicFrame>
      <p:sp>
        <p:nvSpPr>
          <p:cNvPr id="8" name="椭圆 7"/>
          <p:cNvSpPr/>
          <p:nvPr/>
        </p:nvSpPr>
        <p:spPr>
          <a:xfrm>
            <a:off x="4109758" y="2231550"/>
            <a:ext cx="1192598" cy="1192598"/>
          </a:xfrm>
          <a:prstGeom prst="ellipse">
            <a:avLst/>
          </a:prstGeom>
          <a:gradFill>
            <a:gsLst>
              <a:gs pos="93000">
                <a:schemeClr val="tx1">
                  <a:alpha val="52000"/>
                </a:schemeClr>
              </a:gs>
              <a:gs pos="60000">
                <a:schemeClr val="tx1">
                  <a:alpha val="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cs typeface="+mn-ea"/>
              <a:sym typeface="FZHei-B01S" panose="02010601030101010101" pitchFamily="2" charset="-122"/>
            </a:endParaRPr>
          </a:p>
        </p:txBody>
      </p:sp>
      <p:cxnSp>
        <p:nvCxnSpPr>
          <p:cNvPr id="20" name="直接连接符 19"/>
          <p:cNvCxnSpPr/>
          <p:nvPr/>
        </p:nvCxnSpPr>
        <p:spPr>
          <a:xfrm flipV="1">
            <a:off x="5657398" y="1832387"/>
            <a:ext cx="280397" cy="280399"/>
          </a:xfrm>
          <a:prstGeom prst="line">
            <a:avLst/>
          </a:prstGeom>
          <a:ln>
            <a:solidFill>
              <a:srgbClr val="DD7882"/>
            </a:solidFill>
            <a:prstDash val="sysDash"/>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5937795" y="1832386"/>
            <a:ext cx="335815" cy="0"/>
          </a:xfrm>
          <a:prstGeom prst="line">
            <a:avLst/>
          </a:prstGeom>
          <a:ln>
            <a:solidFill>
              <a:srgbClr val="DD7882"/>
            </a:solidFill>
            <a:prstDash val="sysDash"/>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flipV="1">
            <a:off x="4126854" y="1193144"/>
            <a:ext cx="358787" cy="451030"/>
          </a:xfrm>
          <a:prstGeom prst="line">
            <a:avLst/>
          </a:prstGeom>
          <a:ln>
            <a:solidFill>
              <a:srgbClr val="4A4C4D"/>
            </a:solidFill>
            <a:prstDash val="sysDash"/>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flipV="1">
            <a:off x="3450591" y="1777525"/>
            <a:ext cx="322168" cy="323541"/>
          </a:xfrm>
          <a:prstGeom prst="line">
            <a:avLst/>
          </a:prstGeom>
          <a:ln>
            <a:solidFill>
              <a:srgbClr val="EDB45E"/>
            </a:solidFill>
            <a:prstDash val="sysDash"/>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3451777" y="3674765"/>
            <a:ext cx="365431" cy="365431"/>
          </a:xfrm>
          <a:prstGeom prst="line">
            <a:avLst/>
          </a:prstGeom>
          <a:ln>
            <a:solidFill>
              <a:srgbClr val="5DABA8"/>
            </a:solidFill>
            <a:prstDash val="sysDash"/>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3187138" y="1786029"/>
            <a:ext cx="264639" cy="0"/>
          </a:xfrm>
          <a:prstGeom prst="line">
            <a:avLst/>
          </a:prstGeom>
          <a:ln>
            <a:solidFill>
              <a:srgbClr val="EDB45E"/>
            </a:solidFill>
            <a:prstDash val="sysDash"/>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3215640" y="1193142"/>
            <a:ext cx="911212" cy="0"/>
          </a:xfrm>
          <a:prstGeom prst="line">
            <a:avLst/>
          </a:prstGeom>
          <a:ln>
            <a:solidFill>
              <a:srgbClr val="4A4C4D"/>
            </a:solidFill>
            <a:prstDash val="sysDash"/>
          </a:ln>
        </p:spPr>
        <p:style>
          <a:lnRef idx="1">
            <a:schemeClr val="accent1"/>
          </a:lnRef>
          <a:fillRef idx="0">
            <a:schemeClr val="accent1"/>
          </a:fillRef>
          <a:effectRef idx="0">
            <a:schemeClr val="accent1"/>
          </a:effectRef>
          <a:fontRef idx="minor">
            <a:schemeClr val="tx1"/>
          </a:fontRef>
        </p:style>
      </p:cxnSp>
      <p:sp>
        <p:nvSpPr>
          <p:cNvPr id="4" name="椭圆 3"/>
          <p:cNvSpPr/>
          <p:nvPr/>
        </p:nvSpPr>
        <p:spPr>
          <a:xfrm>
            <a:off x="4165996" y="2287788"/>
            <a:ext cx="1080120" cy="1080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5" name="TextBox 4"/>
          <p:cNvSpPr txBox="1"/>
          <p:nvPr/>
        </p:nvSpPr>
        <p:spPr>
          <a:xfrm>
            <a:off x="4278510" y="2504684"/>
            <a:ext cx="855095" cy="646331"/>
          </a:xfrm>
          <a:prstGeom prst="rect">
            <a:avLst/>
          </a:prstGeom>
          <a:noFill/>
        </p:spPr>
        <p:txBody>
          <a:bodyPr wrap="square" rtlCol="0">
            <a:spAutoFit/>
          </a:bodyPr>
          <a:lstStyle/>
          <a:p>
            <a:pPr algn="ctr"/>
            <a:r>
              <a:rPr lang="zh-CN" altLang="en-US" b="1" dirty="0">
                <a:solidFill>
                  <a:srgbClr val="4A4C4D"/>
                </a:solidFill>
                <a:latin typeface="FZHei-B01S" panose="02010601030101010101" pitchFamily="2" charset="-122"/>
                <a:ea typeface="FZHei-B01S" panose="02010601030101010101" pitchFamily="2" charset="-122"/>
                <a:cs typeface="+mn-ea"/>
                <a:sym typeface="FZHei-B01S" panose="02010601030101010101" pitchFamily="2" charset="-122"/>
              </a:rPr>
              <a:t>添加</a:t>
            </a:r>
            <a:endParaRPr lang="en-US" altLang="zh-CN" b="1" dirty="0">
              <a:solidFill>
                <a:srgbClr val="4A4C4D"/>
              </a:solidFill>
              <a:latin typeface="FZHei-B01S" panose="02010601030101010101" pitchFamily="2" charset="-122"/>
              <a:ea typeface="FZHei-B01S" panose="02010601030101010101" pitchFamily="2" charset="-122"/>
              <a:cs typeface="+mn-ea"/>
              <a:sym typeface="FZHei-B01S" panose="02010601030101010101" pitchFamily="2" charset="-122"/>
            </a:endParaRPr>
          </a:p>
          <a:p>
            <a:pPr algn="ctr"/>
            <a:r>
              <a:rPr lang="zh-CN" altLang="en-US" b="1" dirty="0">
                <a:solidFill>
                  <a:srgbClr val="4A4C4D"/>
                </a:solidFill>
                <a:latin typeface="FZHei-B01S" panose="02010601030101010101" pitchFamily="2" charset="-122"/>
                <a:ea typeface="FZHei-B01S" panose="02010601030101010101" pitchFamily="2" charset="-122"/>
                <a:cs typeface="+mn-ea"/>
                <a:sym typeface="FZHei-B01S" panose="02010601030101010101" pitchFamily="2" charset="-122"/>
              </a:rPr>
              <a:t>标题</a:t>
            </a:r>
            <a:endParaRPr lang="zh-CN" altLang="en-US" b="1" dirty="0">
              <a:solidFill>
                <a:srgbClr val="4A4C4D"/>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6" name="椭圆 5"/>
          <p:cNvSpPr/>
          <p:nvPr/>
        </p:nvSpPr>
        <p:spPr>
          <a:xfrm>
            <a:off x="4238878" y="2360670"/>
            <a:ext cx="934358" cy="934358"/>
          </a:xfrm>
          <a:prstGeom prst="ellipse">
            <a:avLst/>
          </a:prstGeom>
          <a:noFill/>
          <a:ln w="15875" cmpd="sng">
            <a:solidFill>
              <a:srgbClr val="4A4C4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cs typeface="+mn-ea"/>
              <a:sym typeface="FZHei-B01S" panose="02010601030101010101" pitchFamily="2" charset="-122"/>
            </a:endParaRPr>
          </a:p>
        </p:txBody>
      </p:sp>
      <p:grpSp>
        <p:nvGrpSpPr>
          <p:cNvPr id="45" name="组合 44"/>
          <p:cNvGrpSpPr/>
          <p:nvPr/>
        </p:nvGrpSpPr>
        <p:grpSpPr>
          <a:xfrm>
            <a:off x="1259571" y="1919602"/>
            <a:ext cx="1450972" cy="688520"/>
            <a:chOff x="468937" y="2419540"/>
            <a:chExt cx="1934629" cy="918026"/>
          </a:xfrm>
        </p:grpSpPr>
        <p:sp>
          <p:nvSpPr>
            <p:cNvPr id="49" name="TextBox 18"/>
            <p:cNvSpPr txBox="1"/>
            <p:nvPr/>
          </p:nvSpPr>
          <p:spPr>
            <a:xfrm flipH="1">
              <a:off x="468937" y="2419540"/>
              <a:ext cx="1699610" cy="492442"/>
            </a:xfrm>
            <a:prstGeom prst="rect">
              <a:avLst/>
            </a:prstGeom>
            <a:noFill/>
          </p:spPr>
          <p:txBody>
            <a:bodyPr wrap="none" rtlCol="0">
              <a:spAutoFit/>
            </a:bodyPr>
            <a:lstStyle/>
            <a:p>
              <a:r>
                <a:rPr lang="en-US" b="1">
                  <a:latin typeface="FZHei-B01S" panose="02010601030101010101" pitchFamily="2" charset="-122"/>
                  <a:ea typeface="FZHei-B01S" panose="02010601030101010101" pitchFamily="2" charset="-122"/>
                  <a:cs typeface="+mn-ea"/>
                  <a:sym typeface="FZHei-B01S" panose="02010601030101010101" pitchFamily="2" charset="-122"/>
                </a:rPr>
                <a:t>PRESENT</a:t>
              </a:r>
              <a:endParaRPr lang="en-US" b="1" dirty="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50" name="矩形 49"/>
            <p:cNvSpPr/>
            <p:nvPr/>
          </p:nvSpPr>
          <p:spPr>
            <a:xfrm>
              <a:off x="470268" y="2823664"/>
              <a:ext cx="1933298" cy="513902"/>
            </a:xfrm>
            <a:prstGeom prst="rect">
              <a:avLst/>
            </a:prstGeom>
          </p:spPr>
          <p:txBody>
            <a:bodyPr wrap="square">
              <a:spAutoFit/>
            </a:bodyPr>
            <a:lstStyle/>
            <a:p>
              <a:pPr>
                <a:lnSpc>
                  <a:spcPct val="150000"/>
                </a:lnSpc>
              </a:pPr>
              <a:r>
                <a:rPr lang="zh-CN" altLang="en-US" sz="675" dirty="0">
                  <a:latin typeface="FZHei-B01S" panose="02010601030101010101" pitchFamily="2" charset="-122"/>
                  <a:ea typeface="FZHei-B01S" panose="02010601030101010101" pitchFamily="2" charset="-122"/>
                  <a:cs typeface="+mn-ea"/>
                  <a:sym typeface="FZHei-B01S" panose="02010601030101010101" pitchFamily="2" charset="-122"/>
                </a:rPr>
                <a:t>点击添加标题文字点击添加标题文字点击添加标题文字</a:t>
              </a:r>
              <a:endParaRPr lang="en-US" altLang="zh-CN" sz="675" dirty="0">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51" name="组合 50"/>
          <p:cNvGrpSpPr/>
          <p:nvPr/>
        </p:nvGrpSpPr>
        <p:grpSpPr>
          <a:xfrm>
            <a:off x="1225281" y="3336922"/>
            <a:ext cx="1450972" cy="688520"/>
            <a:chOff x="468937" y="2419540"/>
            <a:chExt cx="1934629" cy="918026"/>
          </a:xfrm>
        </p:grpSpPr>
        <p:sp>
          <p:nvSpPr>
            <p:cNvPr id="53" name="TextBox 18"/>
            <p:cNvSpPr txBox="1"/>
            <p:nvPr/>
          </p:nvSpPr>
          <p:spPr>
            <a:xfrm flipH="1">
              <a:off x="468937" y="2419540"/>
              <a:ext cx="1699610" cy="492442"/>
            </a:xfrm>
            <a:prstGeom prst="rect">
              <a:avLst/>
            </a:prstGeom>
            <a:noFill/>
          </p:spPr>
          <p:txBody>
            <a:bodyPr wrap="none" rtlCol="0">
              <a:spAutoFit/>
            </a:bodyPr>
            <a:lstStyle/>
            <a:p>
              <a:r>
                <a:rPr lang="en-US" b="1">
                  <a:latin typeface="FZHei-B01S" panose="02010601030101010101" pitchFamily="2" charset="-122"/>
                  <a:ea typeface="FZHei-B01S" panose="02010601030101010101" pitchFamily="2" charset="-122"/>
                  <a:cs typeface="+mn-ea"/>
                  <a:sym typeface="FZHei-B01S" panose="02010601030101010101" pitchFamily="2" charset="-122"/>
                </a:rPr>
                <a:t>PRESENT</a:t>
              </a:r>
              <a:endParaRPr lang="en-US" b="1" dirty="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54" name="矩形 53"/>
            <p:cNvSpPr/>
            <p:nvPr/>
          </p:nvSpPr>
          <p:spPr>
            <a:xfrm>
              <a:off x="470268" y="2823664"/>
              <a:ext cx="1933298" cy="513902"/>
            </a:xfrm>
            <a:prstGeom prst="rect">
              <a:avLst/>
            </a:prstGeom>
          </p:spPr>
          <p:txBody>
            <a:bodyPr wrap="square">
              <a:spAutoFit/>
            </a:bodyPr>
            <a:lstStyle/>
            <a:p>
              <a:pPr>
                <a:lnSpc>
                  <a:spcPct val="150000"/>
                </a:lnSpc>
              </a:pPr>
              <a:r>
                <a:rPr lang="zh-CN" altLang="en-US" sz="675" dirty="0">
                  <a:latin typeface="FZHei-B01S" panose="02010601030101010101" pitchFamily="2" charset="-122"/>
                  <a:ea typeface="FZHei-B01S" panose="02010601030101010101" pitchFamily="2" charset="-122"/>
                  <a:cs typeface="+mn-ea"/>
                  <a:sym typeface="FZHei-B01S" panose="02010601030101010101" pitchFamily="2" charset="-122"/>
                </a:rPr>
                <a:t>点击添加标题文字点击添加标题文字点击添加标题文字</a:t>
              </a:r>
              <a:endParaRPr lang="en-US" altLang="zh-CN" sz="675" dirty="0">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55" name="组合 54"/>
          <p:cNvGrpSpPr/>
          <p:nvPr/>
        </p:nvGrpSpPr>
        <p:grpSpPr>
          <a:xfrm>
            <a:off x="6780261" y="1919602"/>
            <a:ext cx="1450972" cy="688520"/>
            <a:chOff x="468937" y="2419540"/>
            <a:chExt cx="1934629" cy="918026"/>
          </a:xfrm>
        </p:grpSpPr>
        <p:sp>
          <p:nvSpPr>
            <p:cNvPr id="56" name="TextBox 18"/>
            <p:cNvSpPr txBox="1"/>
            <p:nvPr/>
          </p:nvSpPr>
          <p:spPr>
            <a:xfrm flipH="1">
              <a:off x="468937" y="2419540"/>
              <a:ext cx="1699610" cy="492442"/>
            </a:xfrm>
            <a:prstGeom prst="rect">
              <a:avLst/>
            </a:prstGeom>
            <a:noFill/>
          </p:spPr>
          <p:txBody>
            <a:bodyPr wrap="none" rtlCol="0">
              <a:spAutoFit/>
            </a:bodyPr>
            <a:lstStyle/>
            <a:p>
              <a:r>
                <a:rPr lang="en-US" b="1">
                  <a:latin typeface="FZHei-B01S" panose="02010601030101010101" pitchFamily="2" charset="-122"/>
                  <a:ea typeface="FZHei-B01S" panose="02010601030101010101" pitchFamily="2" charset="-122"/>
                  <a:cs typeface="+mn-ea"/>
                  <a:sym typeface="FZHei-B01S" panose="02010601030101010101" pitchFamily="2" charset="-122"/>
                </a:rPr>
                <a:t>PRESENT</a:t>
              </a:r>
              <a:endParaRPr lang="en-US" b="1" dirty="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57" name="矩形 56"/>
            <p:cNvSpPr/>
            <p:nvPr/>
          </p:nvSpPr>
          <p:spPr>
            <a:xfrm>
              <a:off x="470268" y="2823664"/>
              <a:ext cx="1933298" cy="513902"/>
            </a:xfrm>
            <a:prstGeom prst="rect">
              <a:avLst/>
            </a:prstGeom>
          </p:spPr>
          <p:txBody>
            <a:bodyPr wrap="square">
              <a:spAutoFit/>
            </a:bodyPr>
            <a:lstStyle/>
            <a:p>
              <a:pPr>
                <a:lnSpc>
                  <a:spcPct val="150000"/>
                </a:lnSpc>
              </a:pPr>
              <a:r>
                <a:rPr lang="zh-CN" altLang="en-US" sz="675" dirty="0">
                  <a:latin typeface="FZHei-B01S" panose="02010601030101010101" pitchFamily="2" charset="-122"/>
                  <a:ea typeface="FZHei-B01S" panose="02010601030101010101" pitchFamily="2" charset="-122"/>
                  <a:cs typeface="+mn-ea"/>
                  <a:sym typeface="FZHei-B01S" panose="02010601030101010101" pitchFamily="2" charset="-122"/>
                </a:rPr>
                <a:t>点击添加标题文字点击添加标题文字点击添加标题文字</a:t>
              </a:r>
              <a:endParaRPr lang="en-US" altLang="zh-CN" sz="675" dirty="0">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58" name="组合 57"/>
          <p:cNvGrpSpPr/>
          <p:nvPr/>
        </p:nvGrpSpPr>
        <p:grpSpPr>
          <a:xfrm>
            <a:off x="6745971" y="3336922"/>
            <a:ext cx="1450972" cy="688520"/>
            <a:chOff x="468937" y="2419540"/>
            <a:chExt cx="1934629" cy="918026"/>
          </a:xfrm>
        </p:grpSpPr>
        <p:sp>
          <p:nvSpPr>
            <p:cNvPr id="59" name="TextBox 18"/>
            <p:cNvSpPr txBox="1"/>
            <p:nvPr/>
          </p:nvSpPr>
          <p:spPr>
            <a:xfrm flipH="1">
              <a:off x="468937" y="2419540"/>
              <a:ext cx="1699610" cy="492442"/>
            </a:xfrm>
            <a:prstGeom prst="rect">
              <a:avLst/>
            </a:prstGeom>
            <a:noFill/>
          </p:spPr>
          <p:txBody>
            <a:bodyPr wrap="none" rtlCol="0">
              <a:spAutoFit/>
            </a:bodyPr>
            <a:lstStyle/>
            <a:p>
              <a:r>
                <a:rPr lang="en-US" b="1">
                  <a:latin typeface="FZHei-B01S" panose="02010601030101010101" pitchFamily="2" charset="-122"/>
                  <a:ea typeface="FZHei-B01S" panose="02010601030101010101" pitchFamily="2" charset="-122"/>
                  <a:cs typeface="+mn-ea"/>
                  <a:sym typeface="FZHei-B01S" panose="02010601030101010101" pitchFamily="2" charset="-122"/>
                </a:rPr>
                <a:t>PRESENT</a:t>
              </a:r>
              <a:endParaRPr lang="en-US" b="1" dirty="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60" name="矩形 59"/>
            <p:cNvSpPr/>
            <p:nvPr/>
          </p:nvSpPr>
          <p:spPr>
            <a:xfrm>
              <a:off x="470268" y="2823664"/>
              <a:ext cx="1933298" cy="513902"/>
            </a:xfrm>
            <a:prstGeom prst="rect">
              <a:avLst/>
            </a:prstGeom>
          </p:spPr>
          <p:txBody>
            <a:bodyPr wrap="square">
              <a:spAutoFit/>
            </a:bodyPr>
            <a:lstStyle/>
            <a:p>
              <a:pPr>
                <a:lnSpc>
                  <a:spcPct val="150000"/>
                </a:lnSpc>
              </a:pPr>
              <a:r>
                <a:rPr lang="zh-CN" altLang="en-US" sz="675" dirty="0">
                  <a:latin typeface="FZHei-B01S" panose="02010601030101010101" pitchFamily="2" charset="-122"/>
                  <a:ea typeface="FZHei-B01S" panose="02010601030101010101" pitchFamily="2" charset="-122"/>
                  <a:cs typeface="+mn-ea"/>
                  <a:sym typeface="FZHei-B01S" panose="02010601030101010101" pitchFamily="2" charset="-122"/>
                </a:rPr>
                <a:t>点击添加标题文字点击添加标题文字点击添加标题文字</a:t>
              </a:r>
              <a:endParaRPr lang="en-US" altLang="zh-CN" sz="675" dirty="0">
                <a:latin typeface="FZHei-B01S" panose="02010601030101010101" pitchFamily="2" charset="-122"/>
                <a:ea typeface="FZHei-B01S" panose="02010601030101010101" pitchFamily="2" charset="-122"/>
                <a:cs typeface="+mn-ea"/>
                <a:sym typeface="FZHei-B01S" panose="02010601030101010101" pitchFamily="2" charset="-122"/>
              </a:endParaRPr>
            </a:p>
          </p:txBody>
        </p:sp>
      </p:grpSp>
      <p:sp>
        <p:nvSpPr>
          <p:cNvPr id="28" name="矩形 27"/>
          <p:cNvSpPr/>
          <p:nvPr/>
        </p:nvSpPr>
        <p:spPr>
          <a:xfrm>
            <a:off x="3620354" y="362438"/>
            <a:ext cx="1800493" cy="369332"/>
          </a:xfrm>
          <a:prstGeom prst="rect">
            <a:avLst/>
          </a:prstGeom>
        </p:spPr>
        <p:txBody>
          <a:bodyPr wrap="none">
            <a:spAutoFit/>
          </a:bodyPr>
          <a:lstStyle/>
          <a:p>
            <a:pPr>
              <a:defRPr/>
            </a:pPr>
            <a:r>
              <a:rPr lang="zh-CN" altLang="en-US" kern="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请替换文字内容</a:t>
            </a:r>
            <a:endParaRPr lang="zh-CN" altLang="en-US" kern="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anim calcmode="lin" valueType="num">
                                      <p:cBhvr>
                                        <p:cTn id="28" dur="1000" fill="hold"/>
                                        <p:tgtEl>
                                          <p:spTgt spid="20"/>
                                        </p:tgtEl>
                                        <p:attrNameLst>
                                          <p:attrName>ppt_x</p:attrName>
                                        </p:attrNameLst>
                                      </p:cBhvr>
                                      <p:tavLst>
                                        <p:tav tm="0">
                                          <p:val>
                                            <p:strVal val="#ppt_x"/>
                                          </p:val>
                                        </p:tav>
                                        <p:tav tm="100000">
                                          <p:val>
                                            <p:strVal val="#ppt_x"/>
                                          </p:val>
                                        </p:tav>
                                      </p:tavLst>
                                    </p:anim>
                                    <p:anim calcmode="lin" valueType="num">
                                      <p:cBhvr>
                                        <p:cTn id="29" dur="1000" fill="hold"/>
                                        <p:tgtEl>
                                          <p:spTgt spid="20"/>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1000"/>
                                        <p:tgtEl>
                                          <p:spTgt spid="30"/>
                                        </p:tgtEl>
                                      </p:cBhvr>
                                    </p:animEffect>
                                    <p:anim calcmode="lin" valueType="num">
                                      <p:cBhvr>
                                        <p:cTn id="38" dur="1000" fill="hold"/>
                                        <p:tgtEl>
                                          <p:spTgt spid="30"/>
                                        </p:tgtEl>
                                        <p:attrNameLst>
                                          <p:attrName>ppt_x</p:attrName>
                                        </p:attrNameLst>
                                      </p:cBhvr>
                                      <p:tavLst>
                                        <p:tav tm="0">
                                          <p:val>
                                            <p:strVal val="#ppt_x"/>
                                          </p:val>
                                        </p:tav>
                                        <p:tav tm="100000">
                                          <p:val>
                                            <p:strVal val="#ppt_x"/>
                                          </p:val>
                                        </p:tav>
                                      </p:tavLst>
                                    </p:anim>
                                    <p:anim calcmode="lin" valueType="num">
                                      <p:cBhvr>
                                        <p:cTn id="39" dur="1000" fill="hold"/>
                                        <p:tgtEl>
                                          <p:spTgt spid="30"/>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1000"/>
                                        <p:tgtEl>
                                          <p:spTgt spid="32"/>
                                        </p:tgtEl>
                                      </p:cBhvr>
                                    </p:animEffect>
                                    <p:anim calcmode="lin" valueType="num">
                                      <p:cBhvr>
                                        <p:cTn id="43" dur="1000" fill="hold"/>
                                        <p:tgtEl>
                                          <p:spTgt spid="32"/>
                                        </p:tgtEl>
                                        <p:attrNameLst>
                                          <p:attrName>ppt_x</p:attrName>
                                        </p:attrNameLst>
                                      </p:cBhvr>
                                      <p:tavLst>
                                        <p:tav tm="0">
                                          <p:val>
                                            <p:strVal val="#ppt_x"/>
                                          </p:val>
                                        </p:tav>
                                        <p:tav tm="100000">
                                          <p:val>
                                            <p:strVal val="#ppt_x"/>
                                          </p:val>
                                        </p:tav>
                                      </p:tavLst>
                                    </p:anim>
                                    <p:anim calcmode="lin" valueType="num">
                                      <p:cBhvr>
                                        <p:cTn id="44" dur="1000" fill="hold"/>
                                        <p:tgtEl>
                                          <p:spTgt spid="32"/>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1000"/>
                                        <p:tgtEl>
                                          <p:spTgt spid="34"/>
                                        </p:tgtEl>
                                      </p:cBhvr>
                                    </p:animEffect>
                                    <p:anim calcmode="lin" valueType="num">
                                      <p:cBhvr>
                                        <p:cTn id="48" dur="1000" fill="hold"/>
                                        <p:tgtEl>
                                          <p:spTgt spid="34"/>
                                        </p:tgtEl>
                                        <p:attrNameLst>
                                          <p:attrName>ppt_x</p:attrName>
                                        </p:attrNameLst>
                                      </p:cBhvr>
                                      <p:tavLst>
                                        <p:tav tm="0">
                                          <p:val>
                                            <p:strVal val="#ppt_x"/>
                                          </p:val>
                                        </p:tav>
                                        <p:tav tm="100000">
                                          <p:val>
                                            <p:strVal val="#ppt_x"/>
                                          </p:val>
                                        </p:tav>
                                      </p:tavLst>
                                    </p:anim>
                                    <p:anim calcmode="lin" valueType="num">
                                      <p:cBhvr>
                                        <p:cTn id="49" dur="1000" fill="hold"/>
                                        <p:tgtEl>
                                          <p:spTgt spid="34"/>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fade">
                                      <p:cBhvr>
                                        <p:cTn id="57" dur="1000"/>
                                        <p:tgtEl>
                                          <p:spTgt spid="37"/>
                                        </p:tgtEl>
                                      </p:cBhvr>
                                    </p:animEffect>
                                    <p:anim calcmode="lin" valueType="num">
                                      <p:cBhvr>
                                        <p:cTn id="58" dur="1000" fill="hold"/>
                                        <p:tgtEl>
                                          <p:spTgt spid="37"/>
                                        </p:tgtEl>
                                        <p:attrNameLst>
                                          <p:attrName>ppt_x</p:attrName>
                                        </p:attrNameLst>
                                      </p:cBhvr>
                                      <p:tavLst>
                                        <p:tav tm="0">
                                          <p:val>
                                            <p:strVal val="#ppt_x"/>
                                          </p:val>
                                        </p:tav>
                                        <p:tav tm="100000">
                                          <p:val>
                                            <p:strVal val="#ppt_x"/>
                                          </p:val>
                                        </p:tav>
                                      </p:tavLst>
                                    </p:anim>
                                    <p:anim calcmode="lin" valueType="num">
                                      <p:cBhvr>
                                        <p:cTn id="59" dur="1000" fill="hold"/>
                                        <p:tgtEl>
                                          <p:spTgt spid="3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1000"/>
                                        <p:tgtEl>
                                          <p:spTgt spid="4"/>
                                        </p:tgtEl>
                                      </p:cBhvr>
                                    </p:animEffect>
                                    <p:anim calcmode="lin" valueType="num">
                                      <p:cBhvr>
                                        <p:cTn id="63" dur="1000" fill="hold"/>
                                        <p:tgtEl>
                                          <p:spTgt spid="4"/>
                                        </p:tgtEl>
                                        <p:attrNameLst>
                                          <p:attrName>ppt_x</p:attrName>
                                        </p:attrNameLst>
                                      </p:cBhvr>
                                      <p:tavLst>
                                        <p:tav tm="0">
                                          <p:val>
                                            <p:strVal val="#ppt_x"/>
                                          </p:val>
                                        </p:tav>
                                        <p:tav tm="100000">
                                          <p:val>
                                            <p:strVal val="#ppt_x"/>
                                          </p:val>
                                        </p:tav>
                                      </p:tavLst>
                                    </p:anim>
                                    <p:anim calcmode="lin" valueType="num">
                                      <p:cBhvr>
                                        <p:cTn id="64" dur="1000" fill="hold"/>
                                        <p:tgtEl>
                                          <p:spTgt spid="4"/>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fade">
                                      <p:cBhvr>
                                        <p:cTn id="72" dur="1000"/>
                                        <p:tgtEl>
                                          <p:spTgt spid="6"/>
                                        </p:tgtEl>
                                      </p:cBhvr>
                                    </p:animEffect>
                                    <p:anim calcmode="lin" valueType="num">
                                      <p:cBhvr>
                                        <p:cTn id="73" dur="1000" fill="hold"/>
                                        <p:tgtEl>
                                          <p:spTgt spid="6"/>
                                        </p:tgtEl>
                                        <p:attrNameLst>
                                          <p:attrName>ppt_x</p:attrName>
                                        </p:attrNameLst>
                                      </p:cBhvr>
                                      <p:tavLst>
                                        <p:tav tm="0">
                                          <p:val>
                                            <p:strVal val="#ppt_x"/>
                                          </p:val>
                                        </p:tav>
                                        <p:tav tm="100000">
                                          <p:val>
                                            <p:strVal val="#ppt_x"/>
                                          </p:val>
                                        </p:tav>
                                      </p:tavLst>
                                    </p:anim>
                                    <p:anim calcmode="lin" valueType="num">
                                      <p:cBhvr>
                                        <p:cTn id="74" dur="1000" fill="hold"/>
                                        <p:tgtEl>
                                          <p:spTgt spid="6"/>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51"/>
                                        </p:tgtEl>
                                        <p:attrNameLst>
                                          <p:attrName>style.visibility</p:attrName>
                                        </p:attrNameLst>
                                      </p:cBhvr>
                                      <p:to>
                                        <p:strVal val="visible"/>
                                      </p:to>
                                    </p:set>
                                    <p:animEffect transition="in" filter="fade">
                                      <p:cBhvr>
                                        <p:cTn id="82" dur="1000"/>
                                        <p:tgtEl>
                                          <p:spTgt spid="51"/>
                                        </p:tgtEl>
                                      </p:cBhvr>
                                    </p:animEffect>
                                    <p:anim calcmode="lin" valueType="num">
                                      <p:cBhvr>
                                        <p:cTn id="83" dur="1000" fill="hold"/>
                                        <p:tgtEl>
                                          <p:spTgt spid="51"/>
                                        </p:tgtEl>
                                        <p:attrNameLst>
                                          <p:attrName>ppt_x</p:attrName>
                                        </p:attrNameLst>
                                      </p:cBhvr>
                                      <p:tavLst>
                                        <p:tav tm="0">
                                          <p:val>
                                            <p:strVal val="#ppt_x"/>
                                          </p:val>
                                        </p:tav>
                                        <p:tav tm="100000">
                                          <p:val>
                                            <p:strVal val="#ppt_x"/>
                                          </p:val>
                                        </p:tav>
                                      </p:tavLst>
                                    </p:anim>
                                    <p:anim calcmode="lin" valueType="num">
                                      <p:cBhvr>
                                        <p:cTn id="84" dur="1000" fill="hold"/>
                                        <p:tgtEl>
                                          <p:spTgt spid="51"/>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55"/>
                                        </p:tgtEl>
                                        <p:attrNameLst>
                                          <p:attrName>style.visibility</p:attrName>
                                        </p:attrNameLst>
                                      </p:cBhvr>
                                      <p:to>
                                        <p:strVal val="visible"/>
                                      </p:to>
                                    </p:set>
                                    <p:animEffect transition="in" filter="fade">
                                      <p:cBhvr>
                                        <p:cTn id="87" dur="1000"/>
                                        <p:tgtEl>
                                          <p:spTgt spid="55"/>
                                        </p:tgtEl>
                                      </p:cBhvr>
                                    </p:animEffect>
                                    <p:anim calcmode="lin" valueType="num">
                                      <p:cBhvr>
                                        <p:cTn id="88" dur="1000" fill="hold"/>
                                        <p:tgtEl>
                                          <p:spTgt spid="55"/>
                                        </p:tgtEl>
                                        <p:attrNameLst>
                                          <p:attrName>ppt_x</p:attrName>
                                        </p:attrNameLst>
                                      </p:cBhvr>
                                      <p:tavLst>
                                        <p:tav tm="0">
                                          <p:val>
                                            <p:strVal val="#ppt_x"/>
                                          </p:val>
                                        </p:tav>
                                        <p:tav tm="100000">
                                          <p:val>
                                            <p:strVal val="#ppt_x"/>
                                          </p:val>
                                        </p:tav>
                                      </p:tavLst>
                                    </p:anim>
                                    <p:anim calcmode="lin" valueType="num">
                                      <p:cBhvr>
                                        <p:cTn id="89" dur="1000" fill="hold"/>
                                        <p:tgtEl>
                                          <p:spTgt spid="55"/>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58"/>
                                        </p:tgtEl>
                                        <p:attrNameLst>
                                          <p:attrName>style.visibility</p:attrName>
                                        </p:attrNameLst>
                                      </p:cBhvr>
                                      <p:to>
                                        <p:strVal val="visible"/>
                                      </p:to>
                                    </p:set>
                                    <p:animEffect transition="in" filter="fade">
                                      <p:cBhvr>
                                        <p:cTn id="92" dur="1000"/>
                                        <p:tgtEl>
                                          <p:spTgt spid="58"/>
                                        </p:tgtEl>
                                      </p:cBhvr>
                                    </p:animEffect>
                                    <p:anim calcmode="lin" valueType="num">
                                      <p:cBhvr>
                                        <p:cTn id="93" dur="1000" fill="hold"/>
                                        <p:tgtEl>
                                          <p:spTgt spid="58"/>
                                        </p:tgtEl>
                                        <p:attrNameLst>
                                          <p:attrName>ppt_x</p:attrName>
                                        </p:attrNameLst>
                                      </p:cBhvr>
                                      <p:tavLst>
                                        <p:tav tm="0">
                                          <p:val>
                                            <p:strVal val="#ppt_x"/>
                                          </p:val>
                                        </p:tav>
                                        <p:tav tm="100000">
                                          <p:val>
                                            <p:strVal val="#ppt_x"/>
                                          </p:val>
                                        </p:tav>
                                      </p:tavLst>
                                    </p:anim>
                                    <p:anim calcmode="lin" valueType="num">
                                      <p:cBhvr>
                                        <p:cTn id="9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Graphic spid="2" grpId="0">
        <p:bldAsOne/>
      </p:bldGraphic>
      <p:bldP spid="8" grpId="0" animBg="1"/>
      <p:bldP spid="4" grpId="0" animBg="1"/>
      <p:bldP spid="5" grpId="0"/>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7ADEA"/>
        </a:solidFill>
        <a:effectLst/>
      </p:bgPr>
    </p:bg>
    <p:spTree>
      <p:nvGrpSpPr>
        <p:cNvPr id="1" name=""/>
        <p:cNvGrpSpPr/>
        <p:nvPr/>
      </p:nvGrpSpPr>
      <p:grpSpPr>
        <a:xfrm>
          <a:off x="0" y="0"/>
          <a:ext cx="0" cy="0"/>
          <a:chOff x="0" y="0"/>
          <a:chExt cx="0" cy="0"/>
        </a:xfrm>
      </p:grpSpPr>
      <p:grpSp>
        <p:nvGrpSpPr>
          <p:cNvPr id="2" name="组合 1"/>
          <p:cNvGrpSpPr/>
          <p:nvPr/>
        </p:nvGrpSpPr>
        <p:grpSpPr>
          <a:xfrm>
            <a:off x="2488474" y="1382430"/>
            <a:ext cx="3909061" cy="2969663"/>
            <a:chOff x="-303701" y="524107"/>
            <a:chExt cx="6156716" cy="4677177"/>
          </a:xfrm>
        </p:grpSpPr>
        <p:grpSp>
          <p:nvGrpSpPr>
            <p:cNvPr id="8" name="组合 7"/>
            <p:cNvGrpSpPr/>
            <p:nvPr/>
          </p:nvGrpSpPr>
          <p:grpSpPr>
            <a:xfrm rot="16200000" flipH="1">
              <a:off x="-647590" y="2379692"/>
              <a:ext cx="4257837" cy="546668"/>
              <a:chOff x="4862694" y="1917206"/>
              <a:chExt cx="4183525" cy="746129"/>
            </a:xfrm>
          </p:grpSpPr>
          <p:sp>
            <p:nvSpPr>
              <p:cNvPr id="9" name="任意多边形 8"/>
              <p:cNvSpPr/>
              <p:nvPr/>
            </p:nvSpPr>
            <p:spPr>
              <a:xfrm>
                <a:off x="4862694" y="1917206"/>
                <a:ext cx="4183525" cy="746129"/>
              </a:xfrm>
              <a:custGeom>
                <a:avLst/>
                <a:gdLst>
                  <a:gd name="connsiteX0" fmla="*/ 185640 w 6209328"/>
                  <a:gd name="connsiteY0" fmla="*/ 18570 h 801241"/>
                  <a:gd name="connsiteX1" fmla="*/ 520920 w 6209328"/>
                  <a:gd name="connsiteY1" fmla="*/ 216690 h 801241"/>
                  <a:gd name="connsiteX2" fmla="*/ 5687280 w 6209328"/>
                  <a:gd name="connsiteY2" fmla="*/ 239550 h 801241"/>
                  <a:gd name="connsiteX3" fmla="*/ 6037800 w 6209328"/>
                  <a:gd name="connsiteY3" fmla="*/ 26190 h 801241"/>
                  <a:gd name="connsiteX4" fmla="*/ 5733000 w 6209328"/>
                  <a:gd name="connsiteY4" fmla="*/ 750090 h 801241"/>
                  <a:gd name="connsiteX5" fmla="*/ 2913600 w 6209328"/>
                  <a:gd name="connsiteY5" fmla="*/ 742470 h 801241"/>
                  <a:gd name="connsiteX6" fmla="*/ 589500 w 6209328"/>
                  <a:gd name="connsiteY6" fmla="*/ 742470 h 801241"/>
                  <a:gd name="connsiteX7" fmla="*/ 185640 w 6209328"/>
                  <a:gd name="connsiteY7" fmla="*/ 18570 h 801241"/>
                  <a:gd name="connsiteX0-1" fmla="*/ 185640 w 6209328"/>
                  <a:gd name="connsiteY0-2" fmla="*/ 18570 h 801241"/>
                  <a:gd name="connsiteX1-3" fmla="*/ 520920 w 6209328"/>
                  <a:gd name="connsiteY1-4" fmla="*/ 216690 h 801241"/>
                  <a:gd name="connsiteX2-5" fmla="*/ 5687280 w 6209328"/>
                  <a:gd name="connsiteY2-6" fmla="*/ 239550 h 801241"/>
                  <a:gd name="connsiteX3-7" fmla="*/ 6037800 w 6209328"/>
                  <a:gd name="connsiteY3-8" fmla="*/ 26190 h 801241"/>
                  <a:gd name="connsiteX4-9" fmla="*/ 5733000 w 6209328"/>
                  <a:gd name="connsiteY4-10" fmla="*/ 750090 h 801241"/>
                  <a:gd name="connsiteX5-11" fmla="*/ 2913600 w 6209328"/>
                  <a:gd name="connsiteY5-12" fmla="*/ 742470 h 801241"/>
                  <a:gd name="connsiteX6-13" fmla="*/ 589500 w 6209328"/>
                  <a:gd name="connsiteY6-14" fmla="*/ 742470 h 801241"/>
                  <a:gd name="connsiteX7-15" fmla="*/ 185640 w 6209328"/>
                  <a:gd name="connsiteY7-16" fmla="*/ 18570 h 801241"/>
                  <a:gd name="connsiteX0-17" fmla="*/ 125183 w 6148871"/>
                  <a:gd name="connsiteY0-18" fmla="*/ 9053 h 791724"/>
                  <a:gd name="connsiteX1-19" fmla="*/ 460463 w 6148871"/>
                  <a:gd name="connsiteY1-20" fmla="*/ 207173 h 791724"/>
                  <a:gd name="connsiteX2-21" fmla="*/ 5626823 w 6148871"/>
                  <a:gd name="connsiteY2-22" fmla="*/ 230033 h 791724"/>
                  <a:gd name="connsiteX3-23" fmla="*/ 5977343 w 6148871"/>
                  <a:gd name="connsiteY3-24" fmla="*/ 16673 h 791724"/>
                  <a:gd name="connsiteX4-25" fmla="*/ 5672543 w 6148871"/>
                  <a:gd name="connsiteY4-26" fmla="*/ 740573 h 791724"/>
                  <a:gd name="connsiteX5-27" fmla="*/ 2853143 w 6148871"/>
                  <a:gd name="connsiteY5-28" fmla="*/ 732953 h 791724"/>
                  <a:gd name="connsiteX6-29" fmla="*/ 529043 w 6148871"/>
                  <a:gd name="connsiteY6-30" fmla="*/ 732953 h 791724"/>
                  <a:gd name="connsiteX7-31" fmla="*/ 125183 w 6148871"/>
                  <a:gd name="connsiteY7-32" fmla="*/ 9053 h 791724"/>
                  <a:gd name="connsiteX0-33" fmla="*/ 125183 w 6148871"/>
                  <a:gd name="connsiteY0-34" fmla="*/ 9053 h 791724"/>
                  <a:gd name="connsiteX1-35" fmla="*/ 460463 w 6148871"/>
                  <a:gd name="connsiteY1-36" fmla="*/ 207173 h 791724"/>
                  <a:gd name="connsiteX2-37" fmla="*/ 5626823 w 6148871"/>
                  <a:gd name="connsiteY2-38" fmla="*/ 230033 h 791724"/>
                  <a:gd name="connsiteX3-39" fmla="*/ 5977343 w 6148871"/>
                  <a:gd name="connsiteY3-40" fmla="*/ 16673 h 791724"/>
                  <a:gd name="connsiteX4-41" fmla="*/ 5672543 w 6148871"/>
                  <a:gd name="connsiteY4-42" fmla="*/ 740573 h 791724"/>
                  <a:gd name="connsiteX5-43" fmla="*/ 2853143 w 6148871"/>
                  <a:gd name="connsiteY5-44" fmla="*/ 732953 h 791724"/>
                  <a:gd name="connsiteX6-45" fmla="*/ 529043 w 6148871"/>
                  <a:gd name="connsiteY6-46" fmla="*/ 732953 h 791724"/>
                  <a:gd name="connsiteX7-47" fmla="*/ 125183 w 6148871"/>
                  <a:gd name="connsiteY7-48" fmla="*/ 9053 h 791724"/>
                  <a:gd name="connsiteX0-49" fmla="*/ 0 w 6023688"/>
                  <a:gd name="connsiteY0-50" fmla="*/ 9053 h 791724"/>
                  <a:gd name="connsiteX1-51" fmla="*/ 335280 w 6023688"/>
                  <a:gd name="connsiteY1-52" fmla="*/ 207173 h 791724"/>
                  <a:gd name="connsiteX2-53" fmla="*/ 5501640 w 6023688"/>
                  <a:gd name="connsiteY2-54" fmla="*/ 230033 h 791724"/>
                  <a:gd name="connsiteX3-55" fmla="*/ 5852160 w 6023688"/>
                  <a:gd name="connsiteY3-56" fmla="*/ 16673 h 791724"/>
                  <a:gd name="connsiteX4-57" fmla="*/ 5547360 w 6023688"/>
                  <a:gd name="connsiteY4-58" fmla="*/ 740573 h 791724"/>
                  <a:gd name="connsiteX5-59" fmla="*/ 2727960 w 6023688"/>
                  <a:gd name="connsiteY5-60" fmla="*/ 732953 h 791724"/>
                  <a:gd name="connsiteX6-61" fmla="*/ 403860 w 6023688"/>
                  <a:gd name="connsiteY6-62" fmla="*/ 732953 h 791724"/>
                  <a:gd name="connsiteX7-63" fmla="*/ 0 w 6023688"/>
                  <a:gd name="connsiteY7-64" fmla="*/ 9053 h 791724"/>
                  <a:gd name="connsiteX0-65" fmla="*/ 0 w 6023688"/>
                  <a:gd name="connsiteY0-66" fmla="*/ 9053 h 791990"/>
                  <a:gd name="connsiteX1-67" fmla="*/ 335280 w 6023688"/>
                  <a:gd name="connsiteY1-68" fmla="*/ 207173 h 791990"/>
                  <a:gd name="connsiteX2-69" fmla="*/ 5501640 w 6023688"/>
                  <a:gd name="connsiteY2-70" fmla="*/ 230033 h 791990"/>
                  <a:gd name="connsiteX3-71" fmla="*/ 5852160 w 6023688"/>
                  <a:gd name="connsiteY3-72" fmla="*/ 16673 h 791990"/>
                  <a:gd name="connsiteX4-73" fmla="*/ 5547360 w 6023688"/>
                  <a:gd name="connsiteY4-74" fmla="*/ 740573 h 791990"/>
                  <a:gd name="connsiteX5-75" fmla="*/ 2727960 w 6023688"/>
                  <a:gd name="connsiteY5-76" fmla="*/ 732953 h 791990"/>
                  <a:gd name="connsiteX6-77" fmla="*/ 403860 w 6023688"/>
                  <a:gd name="connsiteY6-78" fmla="*/ 732953 h 791990"/>
                  <a:gd name="connsiteX7-79" fmla="*/ 0 w 6023688"/>
                  <a:gd name="connsiteY7-80" fmla="*/ 9053 h 791990"/>
                  <a:gd name="connsiteX0-81" fmla="*/ 0 w 6023688"/>
                  <a:gd name="connsiteY0-82" fmla="*/ 9053 h 791990"/>
                  <a:gd name="connsiteX1-83" fmla="*/ 335280 w 6023688"/>
                  <a:gd name="connsiteY1-84" fmla="*/ 207173 h 791990"/>
                  <a:gd name="connsiteX2-85" fmla="*/ 5501640 w 6023688"/>
                  <a:gd name="connsiteY2-86" fmla="*/ 230033 h 791990"/>
                  <a:gd name="connsiteX3-87" fmla="*/ 5852160 w 6023688"/>
                  <a:gd name="connsiteY3-88" fmla="*/ 16673 h 791990"/>
                  <a:gd name="connsiteX4-89" fmla="*/ 5547360 w 6023688"/>
                  <a:gd name="connsiteY4-90" fmla="*/ 740573 h 791990"/>
                  <a:gd name="connsiteX5-91" fmla="*/ 2727960 w 6023688"/>
                  <a:gd name="connsiteY5-92" fmla="*/ 732953 h 791990"/>
                  <a:gd name="connsiteX6-93" fmla="*/ 403860 w 6023688"/>
                  <a:gd name="connsiteY6-94" fmla="*/ 732953 h 791990"/>
                  <a:gd name="connsiteX7-95" fmla="*/ 0 w 6023688"/>
                  <a:gd name="connsiteY7-96" fmla="*/ 9053 h 791990"/>
                  <a:gd name="connsiteX0-97" fmla="*/ 0 w 6023688"/>
                  <a:gd name="connsiteY0-98" fmla="*/ 9053 h 791990"/>
                  <a:gd name="connsiteX1-99" fmla="*/ 335280 w 6023688"/>
                  <a:gd name="connsiteY1-100" fmla="*/ 207173 h 791990"/>
                  <a:gd name="connsiteX2-101" fmla="*/ 5501640 w 6023688"/>
                  <a:gd name="connsiteY2-102" fmla="*/ 230033 h 791990"/>
                  <a:gd name="connsiteX3-103" fmla="*/ 5852160 w 6023688"/>
                  <a:gd name="connsiteY3-104" fmla="*/ 16673 h 791990"/>
                  <a:gd name="connsiteX4-105" fmla="*/ 5547360 w 6023688"/>
                  <a:gd name="connsiteY4-106" fmla="*/ 740573 h 791990"/>
                  <a:gd name="connsiteX5-107" fmla="*/ 2727960 w 6023688"/>
                  <a:gd name="connsiteY5-108" fmla="*/ 732953 h 791990"/>
                  <a:gd name="connsiteX6-109" fmla="*/ 403860 w 6023688"/>
                  <a:gd name="connsiteY6-110" fmla="*/ 732953 h 791990"/>
                  <a:gd name="connsiteX7-111" fmla="*/ 0 w 6023688"/>
                  <a:gd name="connsiteY7-112" fmla="*/ 9053 h 791990"/>
                  <a:gd name="connsiteX0-113" fmla="*/ 0 w 6023688"/>
                  <a:gd name="connsiteY0-114" fmla="*/ 9053 h 791990"/>
                  <a:gd name="connsiteX1-115" fmla="*/ 335280 w 6023688"/>
                  <a:gd name="connsiteY1-116" fmla="*/ 207173 h 791990"/>
                  <a:gd name="connsiteX2-117" fmla="*/ 5501640 w 6023688"/>
                  <a:gd name="connsiteY2-118" fmla="*/ 230033 h 791990"/>
                  <a:gd name="connsiteX3-119" fmla="*/ 5852160 w 6023688"/>
                  <a:gd name="connsiteY3-120" fmla="*/ 16673 h 791990"/>
                  <a:gd name="connsiteX4-121" fmla="*/ 5547360 w 6023688"/>
                  <a:gd name="connsiteY4-122" fmla="*/ 740573 h 791990"/>
                  <a:gd name="connsiteX5-123" fmla="*/ 2727960 w 6023688"/>
                  <a:gd name="connsiteY5-124" fmla="*/ 732953 h 791990"/>
                  <a:gd name="connsiteX6-125" fmla="*/ 403860 w 6023688"/>
                  <a:gd name="connsiteY6-126" fmla="*/ 732953 h 791990"/>
                  <a:gd name="connsiteX7-127" fmla="*/ 0 w 6023688"/>
                  <a:gd name="connsiteY7-128" fmla="*/ 9053 h 791990"/>
                  <a:gd name="connsiteX0-129" fmla="*/ 0 w 6023688"/>
                  <a:gd name="connsiteY0-130" fmla="*/ 9053 h 744529"/>
                  <a:gd name="connsiteX1-131" fmla="*/ 335280 w 6023688"/>
                  <a:gd name="connsiteY1-132" fmla="*/ 207173 h 744529"/>
                  <a:gd name="connsiteX2-133" fmla="*/ 5501640 w 6023688"/>
                  <a:gd name="connsiteY2-134" fmla="*/ 230033 h 744529"/>
                  <a:gd name="connsiteX3-135" fmla="*/ 5852160 w 6023688"/>
                  <a:gd name="connsiteY3-136" fmla="*/ 16673 h 744529"/>
                  <a:gd name="connsiteX4-137" fmla="*/ 5547360 w 6023688"/>
                  <a:gd name="connsiteY4-138" fmla="*/ 740573 h 744529"/>
                  <a:gd name="connsiteX5-139" fmla="*/ 2727960 w 6023688"/>
                  <a:gd name="connsiteY5-140" fmla="*/ 732953 h 744529"/>
                  <a:gd name="connsiteX6-141" fmla="*/ 403860 w 6023688"/>
                  <a:gd name="connsiteY6-142" fmla="*/ 732953 h 744529"/>
                  <a:gd name="connsiteX7-143" fmla="*/ 0 w 6023688"/>
                  <a:gd name="connsiteY7-144" fmla="*/ 9053 h 744529"/>
                  <a:gd name="connsiteX0-145" fmla="*/ 0 w 6023688"/>
                  <a:gd name="connsiteY0-146" fmla="*/ 9053 h 744529"/>
                  <a:gd name="connsiteX1-147" fmla="*/ 335280 w 6023688"/>
                  <a:gd name="connsiteY1-148" fmla="*/ 207173 h 744529"/>
                  <a:gd name="connsiteX2-149" fmla="*/ 5501640 w 6023688"/>
                  <a:gd name="connsiteY2-150" fmla="*/ 230033 h 744529"/>
                  <a:gd name="connsiteX3-151" fmla="*/ 5852160 w 6023688"/>
                  <a:gd name="connsiteY3-152" fmla="*/ 16673 h 744529"/>
                  <a:gd name="connsiteX4-153" fmla="*/ 5547360 w 6023688"/>
                  <a:gd name="connsiteY4-154" fmla="*/ 740573 h 744529"/>
                  <a:gd name="connsiteX5-155" fmla="*/ 2727960 w 6023688"/>
                  <a:gd name="connsiteY5-156" fmla="*/ 732953 h 744529"/>
                  <a:gd name="connsiteX6-157" fmla="*/ 403860 w 6023688"/>
                  <a:gd name="connsiteY6-158" fmla="*/ 732953 h 744529"/>
                  <a:gd name="connsiteX7-159" fmla="*/ 0 w 6023688"/>
                  <a:gd name="connsiteY7-160" fmla="*/ 9053 h 744529"/>
                  <a:gd name="connsiteX0-161" fmla="*/ 0 w 6023688"/>
                  <a:gd name="connsiteY0-162" fmla="*/ 9053 h 744529"/>
                  <a:gd name="connsiteX1-163" fmla="*/ 335280 w 6023688"/>
                  <a:gd name="connsiteY1-164" fmla="*/ 207173 h 744529"/>
                  <a:gd name="connsiteX2-165" fmla="*/ 5501640 w 6023688"/>
                  <a:gd name="connsiteY2-166" fmla="*/ 230033 h 744529"/>
                  <a:gd name="connsiteX3-167" fmla="*/ 5852160 w 6023688"/>
                  <a:gd name="connsiteY3-168" fmla="*/ 16673 h 744529"/>
                  <a:gd name="connsiteX4-169" fmla="*/ 5547360 w 6023688"/>
                  <a:gd name="connsiteY4-170" fmla="*/ 740573 h 744529"/>
                  <a:gd name="connsiteX5-171" fmla="*/ 2727960 w 6023688"/>
                  <a:gd name="connsiteY5-172" fmla="*/ 732953 h 744529"/>
                  <a:gd name="connsiteX6-173" fmla="*/ 403860 w 6023688"/>
                  <a:gd name="connsiteY6-174" fmla="*/ 732953 h 744529"/>
                  <a:gd name="connsiteX7-175" fmla="*/ 0 w 6023688"/>
                  <a:gd name="connsiteY7-176" fmla="*/ 9053 h 744529"/>
                  <a:gd name="connsiteX0-177" fmla="*/ 0 w 6023688"/>
                  <a:gd name="connsiteY0-178" fmla="*/ 9053 h 744529"/>
                  <a:gd name="connsiteX1-179" fmla="*/ 335280 w 6023688"/>
                  <a:gd name="connsiteY1-180" fmla="*/ 207173 h 744529"/>
                  <a:gd name="connsiteX2-181" fmla="*/ 5501640 w 6023688"/>
                  <a:gd name="connsiteY2-182" fmla="*/ 230033 h 744529"/>
                  <a:gd name="connsiteX3-183" fmla="*/ 5852160 w 6023688"/>
                  <a:gd name="connsiteY3-184" fmla="*/ 16673 h 744529"/>
                  <a:gd name="connsiteX4-185" fmla="*/ 5547360 w 6023688"/>
                  <a:gd name="connsiteY4-186" fmla="*/ 740573 h 744529"/>
                  <a:gd name="connsiteX5-187" fmla="*/ 2727960 w 6023688"/>
                  <a:gd name="connsiteY5-188" fmla="*/ 732953 h 744529"/>
                  <a:gd name="connsiteX6-189" fmla="*/ 403860 w 6023688"/>
                  <a:gd name="connsiteY6-190" fmla="*/ 732953 h 744529"/>
                  <a:gd name="connsiteX7-191" fmla="*/ 0 w 6023688"/>
                  <a:gd name="connsiteY7-192" fmla="*/ 9053 h 744529"/>
                  <a:gd name="connsiteX0-193" fmla="*/ 0 w 5876300"/>
                  <a:gd name="connsiteY0-194" fmla="*/ 10653 h 746129"/>
                  <a:gd name="connsiteX1-195" fmla="*/ 335280 w 5876300"/>
                  <a:gd name="connsiteY1-196" fmla="*/ 208773 h 746129"/>
                  <a:gd name="connsiteX2-197" fmla="*/ 5501640 w 5876300"/>
                  <a:gd name="connsiteY2-198" fmla="*/ 231633 h 746129"/>
                  <a:gd name="connsiteX3-199" fmla="*/ 5852160 w 5876300"/>
                  <a:gd name="connsiteY3-200" fmla="*/ 18273 h 746129"/>
                  <a:gd name="connsiteX4-201" fmla="*/ 5547360 w 5876300"/>
                  <a:gd name="connsiteY4-202" fmla="*/ 742173 h 746129"/>
                  <a:gd name="connsiteX5-203" fmla="*/ 2727960 w 5876300"/>
                  <a:gd name="connsiteY5-204" fmla="*/ 734553 h 746129"/>
                  <a:gd name="connsiteX6-205" fmla="*/ 403860 w 5876300"/>
                  <a:gd name="connsiteY6-206" fmla="*/ 734553 h 746129"/>
                  <a:gd name="connsiteX7-207" fmla="*/ 0 w 5876300"/>
                  <a:gd name="connsiteY7-208" fmla="*/ 10653 h 746129"/>
                  <a:gd name="connsiteX0-209" fmla="*/ 715 w 5877015"/>
                  <a:gd name="connsiteY0-210" fmla="*/ 10653 h 746129"/>
                  <a:gd name="connsiteX1-211" fmla="*/ 335995 w 5877015"/>
                  <a:gd name="connsiteY1-212" fmla="*/ 208773 h 746129"/>
                  <a:gd name="connsiteX2-213" fmla="*/ 5502355 w 5877015"/>
                  <a:gd name="connsiteY2-214" fmla="*/ 231633 h 746129"/>
                  <a:gd name="connsiteX3-215" fmla="*/ 5852875 w 5877015"/>
                  <a:gd name="connsiteY3-216" fmla="*/ 18273 h 746129"/>
                  <a:gd name="connsiteX4-217" fmla="*/ 5548075 w 5877015"/>
                  <a:gd name="connsiteY4-218" fmla="*/ 742173 h 746129"/>
                  <a:gd name="connsiteX5-219" fmla="*/ 2728675 w 5877015"/>
                  <a:gd name="connsiteY5-220" fmla="*/ 734553 h 746129"/>
                  <a:gd name="connsiteX6-221" fmla="*/ 404575 w 5877015"/>
                  <a:gd name="connsiteY6-222" fmla="*/ 734553 h 746129"/>
                  <a:gd name="connsiteX7-223" fmla="*/ 715 w 5877015"/>
                  <a:gd name="connsiteY7-224" fmla="*/ 10653 h 746129"/>
                  <a:gd name="connsiteX0-225" fmla="*/ 715 w 5877015"/>
                  <a:gd name="connsiteY0-226" fmla="*/ 10653 h 746129"/>
                  <a:gd name="connsiteX1-227" fmla="*/ 335995 w 5877015"/>
                  <a:gd name="connsiteY1-228" fmla="*/ 208773 h 746129"/>
                  <a:gd name="connsiteX2-229" fmla="*/ 2736295 w 5877015"/>
                  <a:gd name="connsiteY2-230" fmla="*/ 239253 h 746129"/>
                  <a:gd name="connsiteX3-231" fmla="*/ 5502355 w 5877015"/>
                  <a:gd name="connsiteY3-232" fmla="*/ 231633 h 746129"/>
                  <a:gd name="connsiteX4-233" fmla="*/ 5852875 w 5877015"/>
                  <a:gd name="connsiteY4-234" fmla="*/ 18273 h 746129"/>
                  <a:gd name="connsiteX5-235" fmla="*/ 5548075 w 5877015"/>
                  <a:gd name="connsiteY5-236" fmla="*/ 742173 h 746129"/>
                  <a:gd name="connsiteX6-237" fmla="*/ 2728675 w 5877015"/>
                  <a:gd name="connsiteY6-238" fmla="*/ 734553 h 746129"/>
                  <a:gd name="connsiteX7-239" fmla="*/ 404575 w 5877015"/>
                  <a:gd name="connsiteY7-240" fmla="*/ 734553 h 746129"/>
                  <a:gd name="connsiteX8" fmla="*/ 715 w 5877015"/>
                  <a:gd name="connsiteY8" fmla="*/ 10653 h 746129"/>
                  <a:gd name="connsiteX0-241" fmla="*/ 715 w 5877015"/>
                  <a:gd name="connsiteY0-242" fmla="*/ 10653 h 746129"/>
                  <a:gd name="connsiteX1-243" fmla="*/ 335995 w 5877015"/>
                  <a:gd name="connsiteY1-244" fmla="*/ 208773 h 746129"/>
                  <a:gd name="connsiteX2-245" fmla="*/ 2736295 w 5877015"/>
                  <a:gd name="connsiteY2-246" fmla="*/ 224013 h 746129"/>
                  <a:gd name="connsiteX3-247" fmla="*/ 5502355 w 5877015"/>
                  <a:gd name="connsiteY3-248" fmla="*/ 231633 h 746129"/>
                  <a:gd name="connsiteX4-249" fmla="*/ 5852875 w 5877015"/>
                  <a:gd name="connsiteY4-250" fmla="*/ 18273 h 746129"/>
                  <a:gd name="connsiteX5-251" fmla="*/ 5548075 w 5877015"/>
                  <a:gd name="connsiteY5-252" fmla="*/ 742173 h 746129"/>
                  <a:gd name="connsiteX6-253" fmla="*/ 2728675 w 5877015"/>
                  <a:gd name="connsiteY6-254" fmla="*/ 734553 h 746129"/>
                  <a:gd name="connsiteX7-255" fmla="*/ 404575 w 5877015"/>
                  <a:gd name="connsiteY7-256" fmla="*/ 734553 h 746129"/>
                  <a:gd name="connsiteX8-257" fmla="*/ 715 w 5877015"/>
                  <a:gd name="connsiteY8-258" fmla="*/ 10653 h 746129"/>
                  <a:gd name="connsiteX0-259" fmla="*/ 715 w 5877015"/>
                  <a:gd name="connsiteY0-260" fmla="*/ 10653 h 746129"/>
                  <a:gd name="connsiteX1-261" fmla="*/ 335995 w 5877015"/>
                  <a:gd name="connsiteY1-262" fmla="*/ 208773 h 746129"/>
                  <a:gd name="connsiteX2-263" fmla="*/ 2736295 w 5877015"/>
                  <a:gd name="connsiteY2-264" fmla="*/ 224013 h 746129"/>
                  <a:gd name="connsiteX3-265" fmla="*/ 5502355 w 5877015"/>
                  <a:gd name="connsiteY3-266" fmla="*/ 231633 h 746129"/>
                  <a:gd name="connsiteX4-267" fmla="*/ 5852875 w 5877015"/>
                  <a:gd name="connsiteY4-268" fmla="*/ 18273 h 746129"/>
                  <a:gd name="connsiteX5-269" fmla="*/ 5548075 w 5877015"/>
                  <a:gd name="connsiteY5-270" fmla="*/ 742173 h 746129"/>
                  <a:gd name="connsiteX6-271" fmla="*/ 2728675 w 5877015"/>
                  <a:gd name="connsiteY6-272" fmla="*/ 734553 h 746129"/>
                  <a:gd name="connsiteX7-273" fmla="*/ 404575 w 5877015"/>
                  <a:gd name="connsiteY7-274" fmla="*/ 734553 h 746129"/>
                  <a:gd name="connsiteX8-275" fmla="*/ 715 w 5877015"/>
                  <a:gd name="connsiteY8-276" fmla="*/ 10653 h 74612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257" y="connsiteY8-258"/>
                  </a:cxn>
                </a:cxnLst>
                <a:rect l="l" t="t" r="r" b="b"/>
                <a:pathLst>
                  <a:path w="5877015" h="746129">
                    <a:moveTo>
                      <a:pt x="715" y="10653"/>
                    </a:moveTo>
                    <a:cubicBezTo>
                      <a:pt x="187405" y="174483"/>
                      <a:pt x="165815" y="156703"/>
                      <a:pt x="335995" y="208773"/>
                    </a:cubicBezTo>
                    <a:cubicBezTo>
                      <a:pt x="791925" y="246873"/>
                      <a:pt x="1875235" y="220203"/>
                      <a:pt x="2736295" y="224013"/>
                    </a:cubicBezTo>
                    <a:lnTo>
                      <a:pt x="5502355" y="231633"/>
                    </a:lnTo>
                    <a:cubicBezTo>
                      <a:pt x="5827475" y="169403"/>
                      <a:pt x="5845255" y="-66817"/>
                      <a:pt x="5852875" y="18273"/>
                    </a:cubicBezTo>
                    <a:cubicBezTo>
                      <a:pt x="5860495" y="103363"/>
                      <a:pt x="5992575" y="554213"/>
                      <a:pt x="5548075" y="742173"/>
                    </a:cubicBezTo>
                    <a:lnTo>
                      <a:pt x="2728675" y="734553"/>
                    </a:lnTo>
                    <a:cubicBezTo>
                      <a:pt x="1871425" y="733283"/>
                      <a:pt x="1115775" y="761223"/>
                      <a:pt x="404575" y="734553"/>
                    </a:cubicBezTo>
                    <a:cubicBezTo>
                      <a:pt x="-55165" y="616443"/>
                      <a:pt x="4525" y="227823"/>
                      <a:pt x="715" y="10653"/>
                    </a:cubicBezTo>
                    <a:close/>
                  </a:path>
                </a:pathLst>
              </a:custGeom>
              <a:solidFill>
                <a:srgbClr val="DC6C7C"/>
              </a:solidFill>
              <a:ln>
                <a:noFill/>
              </a:ln>
              <a:effectLst>
                <a:outerShdw blurRad="2159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0" name="任意多边形 9"/>
              <p:cNvSpPr/>
              <p:nvPr/>
            </p:nvSpPr>
            <p:spPr>
              <a:xfrm>
                <a:off x="4873651" y="1917206"/>
                <a:ext cx="4172568" cy="746129"/>
              </a:xfrm>
              <a:custGeom>
                <a:avLst/>
                <a:gdLst>
                  <a:gd name="connsiteX0" fmla="*/ 185640 w 6209328"/>
                  <a:gd name="connsiteY0" fmla="*/ 18570 h 801241"/>
                  <a:gd name="connsiteX1" fmla="*/ 520920 w 6209328"/>
                  <a:gd name="connsiteY1" fmla="*/ 216690 h 801241"/>
                  <a:gd name="connsiteX2" fmla="*/ 5687280 w 6209328"/>
                  <a:gd name="connsiteY2" fmla="*/ 239550 h 801241"/>
                  <a:gd name="connsiteX3" fmla="*/ 6037800 w 6209328"/>
                  <a:gd name="connsiteY3" fmla="*/ 26190 h 801241"/>
                  <a:gd name="connsiteX4" fmla="*/ 5733000 w 6209328"/>
                  <a:gd name="connsiteY4" fmla="*/ 750090 h 801241"/>
                  <a:gd name="connsiteX5" fmla="*/ 2913600 w 6209328"/>
                  <a:gd name="connsiteY5" fmla="*/ 742470 h 801241"/>
                  <a:gd name="connsiteX6" fmla="*/ 589500 w 6209328"/>
                  <a:gd name="connsiteY6" fmla="*/ 742470 h 801241"/>
                  <a:gd name="connsiteX7" fmla="*/ 185640 w 6209328"/>
                  <a:gd name="connsiteY7" fmla="*/ 18570 h 801241"/>
                  <a:gd name="connsiteX0-1" fmla="*/ 185640 w 6209328"/>
                  <a:gd name="connsiteY0-2" fmla="*/ 18570 h 801241"/>
                  <a:gd name="connsiteX1-3" fmla="*/ 520920 w 6209328"/>
                  <a:gd name="connsiteY1-4" fmla="*/ 216690 h 801241"/>
                  <a:gd name="connsiteX2-5" fmla="*/ 5687280 w 6209328"/>
                  <a:gd name="connsiteY2-6" fmla="*/ 239550 h 801241"/>
                  <a:gd name="connsiteX3-7" fmla="*/ 6037800 w 6209328"/>
                  <a:gd name="connsiteY3-8" fmla="*/ 26190 h 801241"/>
                  <a:gd name="connsiteX4-9" fmla="*/ 5733000 w 6209328"/>
                  <a:gd name="connsiteY4-10" fmla="*/ 750090 h 801241"/>
                  <a:gd name="connsiteX5-11" fmla="*/ 2913600 w 6209328"/>
                  <a:gd name="connsiteY5-12" fmla="*/ 742470 h 801241"/>
                  <a:gd name="connsiteX6-13" fmla="*/ 589500 w 6209328"/>
                  <a:gd name="connsiteY6-14" fmla="*/ 742470 h 801241"/>
                  <a:gd name="connsiteX7-15" fmla="*/ 185640 w 6209328"/>
                  <a:gd name="connsiteY7-16" fmla="*/ 18570 h 801241"/>
                  <a:gd name="connsiteX0-17" fmla="*/ 125183 w 6148871"/>
                  <a:gd name="connsiteY0-18" fmla="*/ 9053 h 791724"/>
                  <a:gd name="connsiteX1-19" fmla="*/ 460463 w 6148871"/>
                  <a:gd name="connsiteY1-20" fmla="*/ 207173 h 791724"/>
                  <a:gd name="connsiteX2-21" fmla="*/ 5626823 w 6148871"/>
                  <a:gd name="connsiteY2-22" fmla="*/ 230033 h 791724"/>
                  <a:gd name="connsiteX3-23" fmla="*/ 5977343 w 6148871"/>
                  <a:gd name="connsiteY3-24" fmla="*/ 16673 h 791724"/>
                  <a:gd name="connsiteX4-25" fmla="*/ 5672543 w 6148871"/>
                  <a:gd name="connsiteY4-26" fmla="*/ 740573 h 791724"/>
                  <a:gd name="connsiteX5-27" fmla="*/ 2853143 w 6148871"/>
                  <a:gd name="connsiteY5-28" fmla="*/ 732953 h 791724"/>
                  <a:gd name="connsiteX6-29" fmla="*/ 529043 w 6148871"/>
                  <a:gd name="connsiteY6-30" fmla="*/ 732953 h 791724"/>
                  <a:gd name="connsiteX7-31" fmla="*/ 125183 w 6148871"/>
                  <a:gd name="connsiteY7-32" fmla="*/ 9053 h 791724"/>
                  <a:gd name="connsiteX0-33" fmla="*/ 125183 w 6148871"/>
                  <a:gd name="connsiteY0-34" fmla="*/ 9053 h 791724"/>
                  <a:gd name="connsiteX1-35" fmla="*/ 460463 w 6148871"/>
                  <a:gd name="connsiteY1-36" fmla="*/ 207173 h 791724"/>
                  <a:gd name="connsiteX2-37" fmla="*/ 5626823 w 6148871"/>
                  <a:gd name="connsiteY2-38" fmla="*/ 230033 h 791724"/>
                  <a:gd name="connsiteX3-39" fmla="*/ 5977343 w 6148871"/>
                  <a:gd name="connsiteY3-40" fmla="*/ 16673 h 791724"/>
                  <a:gd name="connsiteX4-41" fmla="*/ 5672543 w 6148871"/>
                  <a:gd name="connsiteY4-42" fmla="*/ 740573 h 791724"/>
                  <a:gd name="connsiteX5-43" fmla="*/ 2853143 w 6148871"/>
                  <a:gd name="connsiteY5-44" fmla="*/ 732953 h 791724"/>
                  <a:gd name="connsiteX6-45" fmla="*/ 529043 w 6148871"/>
                  <a:gd name="connsiteY6-46" fmla="*/ 732953 h 791724"/>
                  <a:gd name="connsiteX7-47" fmla="*/ 125183 w 6148871"/>
                  <a:gd name="connsiteY7-48" fmla="*/ 9053 h 791724"/>
                  <a:gd name="connsiteX0-49" fmla="*/ 0 w 6023688"/>
                  <a:gd name="connsiteY0-50" fmla="*/ 9053 h 791724"/>
                  <a:gd name="connsiteX1-51" fmla="*/ 335280 w 6023688"/>
                  <a:gd name="connsiteY1-52" fmla="*/ 207173 h 791724"/>
                  <a:gd name="connsiteX2-53" fmla="*/ 5501640 w 6023688"/>
                  <a:gd name="connsiteY2-54" fmla="*/ 230033 h 791724"/>
                  <a:gd name="connsiteX3-55" fmla="*/ 5852160 w 6023688"/>
                  <a:gd name="connsiteY3-56" fmla="*/ 16673 h 791724"/>
                  <a:gd name="connsiteX4-57" fmla="*/ 5547360 w 6023688"/>
                  <a:gd name="connsiteY4-58" fmla="*/ 740573 h 791724"/>
                  <a:gd name="connsiteX5-59" fmla="*/ 2727960 w 6023688"/>
                  <a:gd name="connsiteY5-60" fmla="*/ 732953 h 791724"/>
                  <a:gd name="connsiteX6-61" fmla="*/ 403860 w 6023688"/>
                  <a:gd name="connsiteY6-62" fmla="*/ 732953 h 791724"/>
                  <a:gd name="connsiteX7-63" fmla="*/ 0 w 6023688"/>
                  <a:gd name="connsiteY7-64" fmla="*/ 9053 h 791724"/>
                  <a:gd name="connsiteX0-65" fmla="*/ 0 w 6023688"/>
                  <a:gd name="connsiteY0-66" fmla="*/ 9053 h 791990"/>
                  <a:gd name="connsiteX1-67" fmla="*/ 335280 w 6023688"/>
                  <a:gd name="connsiteY1-68" fmla="*/ 207173 h 791990"/>
                  <a:gd name="connsiteX2-69" fmla="*/ 5501640 w 6023688"/>
                  <a:gd name="connsiteY2-70" fmla="*/ 230033 h 791990"/>
                  <a:gd name="connsiteX3-71" fmla="*/ 5852160 w 6023688"/>
                  <a:gd name="connsiteY3-72" fmla="*/ 16673 h 791990"/>
                  <a:gd name="connsiteX4-73" fmla="*/ 5547360 w 6023688"/>
                  <a:gd name="connsiteY4-74" fmla="*/ 740573 h 791990"/>
                  <a:gd name="connsiteX5-75" fmla="*/ 2727960 w 6023688"/>
                  <a:gd name="connsiteY5-76" fmla="*/ 732953 h 791990"/>
                  <a:gd name="connsiteX6-77" fmla="*/ 403860 w 6023688"/>
                  <a:gd name="connsiteY6-78" fmla="*/ 732953 h 791990"/>
                  <a:gd name="connsiteX7-79" fmla="*/ 0 w 6023688"/>
                  <a:gd name="connsiteY7-80" fmla="*/ 9053 h 791990"/>
                  <a:gd name="connsiteX0-81" fmla="*/ 0 w 6023688"/>
                  <a:gd name="connsiteY0-82" fmla="*/ 9053 h 791990"/>
                  <a:gd name="connsiteX1-83" fmla="*/ 335280 w 6023688"/>
                  <a:gd name="connsiteY1-84" fmla="*/ 207173 h 791990"/>
                  <a:gd name="connsiteX2-85" fmla="*/ 5501640 w 6023688"/>
                  <a:gd name="connsiteY2-86" fmla="*/ 230033 h 791990"/>
                  <a:gd name="connsiteX3-87" fmla="*/ 5852160 w 6023688"/>
                  <a:gd name="connsiteY3-88" fmla="*/ 16673 h 791990"/>
                  <a:gd name="connsiteX4-89" fmla="*/ 5547360 w 6023688"/>
                  <a:gd name="connsiteY4-90" fmla="*/ 740573 h 791990"/>
                  <a:gd name="connsiteX5-91" fmla="*/ 2727960 w 6023688"/>
                  <a:gd name="connsiteY5-92" fmla="*/ 732953 h 791990"/>
                  <a:gd name="connsiteX6-93" fmla="*/ 403860 w 6023688"/>
                  <a:gd name="connsiteY6-94" fmla="*/ 732953 h 791990"/>
                  <a:gd name="connsiteX7-95" fmla="*/ 0 w 6023688"/>
                  <a:gd name="connsiteY7-96" fmla="*/ 9053 h 791990"/>
                  <a:gd name="connsiteX0-97" fmla="*/ 0 w 6023688"/>
                  <a:gd name="connsiteY0-98" fmla="*/ 9053 h 791990"/>
                  <a:gd name="connsiteX1-99" fmla="*/ 335280 w 6023688"/>
                  <a:gd name="connsiteY1-100" fmla="*/ 207173 h 791990"/>
                  <a:gd name="connsiteX2-101" fmla="*/ 5501640 w 6023688"/>
                  <a:gd name="connsiteY2-102" fmla="*/ 230033 h 791990"/>
                  <a:gd name="connsiteX3-103" fmla="*/ 5852160 w 6023688"/>
                  <a:gd name="connsiteY3-104" fmla="*/ 16673 h 791990"/>
                  <a:gd name="connsiteX4-105" fmla="*/ 5547360 w 6023688"/>
                  <a:gd name="connsiteY4-106" fmla="*/ 740573 h 791990"/>
                  <a:gd name="connsiteX5-107" fmla="*/ 2727960 w 6023688"/>
                  <a:gd name="connsiteY5-108" fmla="*/ 732953 h 791990"/>
                  <a:gd name="connsiteX6-109" fmla="*/ 403860 w 6023688"/>
                  <a:gd name="connsiteY6-110" fmla="*/ 732953 h 791990"/>
                  <a:gd name="connsiteX7-111" fmla="*/ 0 w 6023688"/>
                  <a:gd name="connsiteY7-112" fmla="*/ 9053 h 791990"/>
                  <a:gd name="connsiteX0-113" fmla="*/ 0 w 6023688"/>
                  <a:gd name="connsiteY0-114" fmla="*/ 9053 h 791990"/>
                  <a:gd name="connsiteX1-115" fmla="*/ 335280 w 6023688"/>
                  <a:gd name="connsiteY1-116" fmla="*/ 207173 h 791990"/>
                  <a:gd name="connsiteX2-117" fmla="*/ 5501640 w 6023688"/>
                  <a:gd name="connsiteY2-118" fmla="*/ 230033 h 791990"/>
                  <a:gd name="connsiteX3-119" fmla="*/ 5852160 w 6023688"/>
                  <a:gd name="connsiteY3-120" fmla="*/ 16673 h 791990"/>
                  <a:gd name="connsiteX4-121" fmla="*/ 5547360 w 6023688"/>
                  <a:gd name="connsiteY4-122" fmla="*/ 740573 h 791990"/>
                  <a:gd name="connsiteX5-123" fmla="*/ 2727960 w 6023688"/>
                  <a:gd name="connsiteY5-124" fmla="*/ 732953 h 791990"/>
                  <a:gd name="connsiteX6-125" fmla="*/ 403860 w 6023688"/>
                  <a:gd name="connsiteY6-126" fmla="*/ 732953 h 791990"/>
                  <a:gd name="connsiteX7-127" fmla="*/ 0 w 6023688"/>
                  <a:gd name="connsiteY7-128" fmla="*/ 9053 h 791990"/>
                  <a:gd name="connsiteX0-129" fmla="*/ 0 w 6023688"/>
                  <a:gd name="connsiteY0-130" fmla="*/ 9053 h 744529"/>
                  <a:gd name="connsiteX1-131" fmla="*/ 335280 w 6023688"/>
                  <a:gd name="connsiteY1-132" fmla="*/ 207173 h 744529"/>
                  <a:gd name="connsiteX2-133" fmla="*/ 5501640 w 6023688"/>
                  <a:gd name="connsiteY2-134" fmla="*/ 230033 h 744529"/>
                  <a:gd name="connsiteX3-135" fmla="*/ 5852160 w 6023688"/>
                  <a:gd name="connsiteY3-136" fmla="*/ 16673 h 744529"/>
                  <a:gd name="connsiteX4-137" fmla="*/ 5547360 w 6023688"/>
                  <a:gd name="connsiteY4-138" fmla="*/ 740573 h 744529"/>
                  <a:gd name="connsiteX5-139" fmla="*/ 2727960 w 6023688"/>
                  <a:gd name="connsiteY5-140" fmla="*/ 732953 h 744529"/>
                  <a:gd name="connsiteX6-141" fmla="*/ 403860 w 6023688"/>
                  <a:gd name="connsiteY6-142" fmla="*/ 732953 h 744529"/>
                  <a:gd name="connsiteX7-143" fmla="*/ 0 w 6023688"/>
                  <a:gd name="connsiteY7-144" fmla="*/ 9053 h 744529"/>
                  <a:gd name="connsiteX0-145" fmla="*/ 0 w 6023688"/>
                  <a:gd name="connsiteY0-146" fmla="*/ 9053 h 744529"/>
                  <a:gd name="connsiteX1-147" fmla="*/ 335280 w 6023688"/>
                  <a:gd name="connsiteY1-148" fmla="*/ 207173 h 744529"/>
                  <a:gd name="connsiteX2-149" fmla="*/ 5501640 w 6023688"/>
                  <a:gd name="connsiteY2-150" fmla="*/ 230033 h 744529"/>
                  <a:gd name="connsiteX3-151" fmla="*/ 5852160 w 6023688"/>
                  <a:gd name="connsiteY3-152" fmla="*/ 16673 h 744529"/>
                  <a:gd name="connsiteX4-153" fmla="*/ 5547360 w 6023688"/>
                  <a:gd name="connsiteY4-154" fmla="*/ 740573 h 744529"/>
                  <a:gd name="connsiteX5-155" fmla="*/ 2727960 w 6023688"/>
                  <a:gd name="connsiteY5-156" fmla="*/ 732953 h 744529"/>
                  <a:gd name="connsiteX6-157" fmla="*/ 403860 w 6023688"/>
                  <a:gd name="connsiteY6-158" fmla="*/ 732953 h 744529"/>
                  <a:gd name="connsiteX7-159" fmla="*/ 0 w 6023688"/>
                  <a:gd name="connsiteY7-160" fmla="*/ 9053 h 744529"/>
                  <a:gd name="connsiteX0-161" fmla="*/ 0 w 6023688"/>
                  <a:gd name="connsiteY0-162" fmla="*/ 9053 h 744529"/>
                  <a:gd name="connsiteX1-163" fmla="*/ 335280 w 6023688"/>
                  <a:gd name="connsiteY1-164" fmla="*/ 207173 h 744529"/>
                  <a:gd name="connsiteX2-165" fmla="*/ 5501640 w 6023688"/>
                  <a:gd name="connsiteY2-166" fmla="*/ 230033 h 744529"/>
                  <a:gd name="connsiteX3-167" fmla="*/ 5852160 w 6023688"/>
                  <a:gd name="connsiteY3-168" fmla="*/ 16673 h 744529"/>
                  <a:gd name="connsiteX4-169" fmla="*/ 5547360 w 6023688"/>
                  <a:gd name="connsiteY4-170" fmla="*/ 740573 h 744529"/>
                  <a:gd name="connsiteX5-171" fmla="*/ 2727960 w 6023688"/>
                  <a:gd name="connsiteY5-172" fmla="*/ 732953 h 744529"/>
                  <a:gd name="connsiteX6-173" fmla="*/ 403860 w 6023688"/>
                  <a:gd name="connsiteY6-174" fmla="*/ 732953 h 744529"/>
                  <a:gd name="connsiteX7-175" fmla="*/ 0 w 6023688"/>
                  <a:gd name="connsiteY7-176" fmla="*/ 9053 h 744529"/>
                  <a:gd name="connsiteX0-177" fmla="*/ 0 w 6023688"/>
                  <a:gd name="connsiteY0-178" fmla="*/ 9053 h 744529"/>
                  <a:gd name="connsiteX1-179" fmla="*/ 335280 w 6023688"/>
                  <a:gd name="connsiteY1-180" fmla="*/ 207173 h 744529"/>
                  <a:gd name="connsiteX2-181" fmla="*/ 5501640 w 6023688"/>
                  <a:gd name="connsiteY2-182" fmla="*/ 230033 h 744529"/>
                  <a:gd name="connsiteX3-183" fmla="*/ 5852160 w 6023688"/>
                  <a:gd name="connsiteY3-184" fmla="*/ 16673 h 744529"/>
                  <a:gd name="connsiteX4-185" fmla="*/ 5547360 w 6023688"/>
                  <a:gd name="connsiteY4-186" fmla="*/ 740573 h 744529"/>
                  <a:gd name="connsiteX5-187" fmla="*/ 2727960 w 6023688"/>
                  <a:gd name="connsiteY5-188" fmla="*/ 732953 h 744529"/>
                  <a:gd name="connsiteX6-189" fmla="*/ 403860 w 6023688"/>
                  <a:gd name="connsiteY6-190" fmla="*/ 732953 h 744529"/>
                  <a:gd name="connsiteX7-191" fmla="*/ 0 w 6023688"/>
                  <a:gd name="connsiteY7-192" fmla="*/ 9053 h 744529"/>
                  <a:gd name="connsiteX0-193" fmla="*/ 0 w 5876300"/>
                  <a:gd name="connsiteY0-194" fmla="*/ 10653 h 746129"/>
                  <a:gd name="connsiteX1-195" fmla="*/ 335280 w 5876300"/>
                  <a:gd name="connsiteY1-196" fmla="*/ 208773 h 746129"/>
                  <a:gd name="connsiteX2-197" fmla="*/ 5501640 w 5876300"/>
                  <a:gd name="connsiteY2-198" fmla="*/ 231633 h 746129"/>
                  <a:gd name="connsiteX3-199" fmla="*/ 5852160 w 5876300"/>
                  <a:gd name="connsiteY3-200" fmla="*/ 18273 h 746129"/>
                  <a:gd name="connsiteX4-201" fmla="*/ 5547360 w 5876300"/>
                  <a:gd name="connsiteY4-202" fmla="*/ 742173 h 746129"/>
                  <a:gd name="connsiteX5-203" fmla="*/ 2727960 w 5876300"/>
                  <a:gd name="connsiteY5-204" fmla="*/ 734553 h 746129"/>
                  <a:gd name="connsiteX6-205" fmla="*/ 403860 w 5876300"/>
                  <a:gd name="connsiteY6-206" fmla="*/ 734553 h 746129"/>
                  <a:gd name="connsiteX7-207" fmla="*/ 0 w 5876300"/>
                  <a:gd name="connsiteY7-208" fmla="*/ 10653 h 746129"/>
                  <a:gd name="connsiteX0-209" fmla="*/ 715 w 5877015"/>
                  <a:gd name="connsiteY0-210" fmla="*/ 10653 h 746129"/>
                  <a:gd name="connsiteX1-211" fmla="*/ 335995 w 5877015"/>
                  <a:gd name="connsiteY1-212" fmla="*/ 208773 h 746129"/>
                  <a:gd name="connsiteX2-213" fmla="*/ 5502355 w 5877015"/>
                  <a:gd name="connsiteY2-214" fmla="*/ 231633 h 746129"/>
                  <a:gd name="connsiteX3-215" fmla="*/ 5852875 w 5877015"/>
                  <a:gd name="connsiteY3-216" fmla="*/ 18273 h 746129"/>
                  <a:gd name="connsiteX4-217" fmla="*/ 5548075 w 5877015"/>
                  <a:gd name="connsiteY4-218" fmla="*/ 742173 h 746129"/>
                  <a:gd name="connsiteX5-219" fmla="*/ 2728675 w 5877015"/>
                  <a:gd name="connsiteY5-220" fmla="*/ 734553 h 746129"/>
                  <a:gd name="connsiteX6-221" fmla="*/ 404575 w 5877015"/>
                  <a:gd name="connsiteY6-222" fmla="*/ 734553 h 746129"/>
                  <a:gd name="connsiteX7-223" fmla="*/ 715 w 5877015"/>
                  <a:gd name="connsiteY7-224" fmla="*/ 10653 h 746129"/>
                  <a:gd name="connsiteX0-225" fmla="*/ 715 w 5877015"/>
                  <a:gd name="connsiteY0-226" fmla="*/ 10653 h 746129"/>
                  <a:gd name="connsiteX1-227" fmla="*/ 335995 w 5877015"/>
                  <a:gd name="connsiteY1-228" fmla="*/ 208773 h 746129"/>
                  <a:gd name="connsiteX2-229" fmla="*/ 2736295 w 5877015"/>
                  <a:gd name="connsiteY2-230" fmla="*/ 239253 h 746129"/>
                  <a:gd name="connsiteX3-231" fmla="*/ 5502355 w 5877015"/>
                  <a:gd name="connsiteY3-232" fmla="*/ 231633 h 746129"/>
                  <a:gd name="connsiteX4-233" fmla="*/ 5852875 w 5877015"/>
                  <a:gd name="connsiteY4-234" fmla="*/ 18273 h 746129"/>
                  <a:gd name="connsiteX5-235" fmla="*/ 5548075 w 5877015"/>
                  <a:gd name="connsiteY5-236" fmla="*/ 742173 h 746129"/>
                  <a:gd name="connsiteX6-237" fmla="*/ 2728675 w 5877015"/>
                  <a:gd name="connsiteY6-238" fmla="*/ 734553 h 746129"/>
                  <a:gd name="connsiteX7-239" fmla="*/ 404575 w 5877015"/>
                  <a:gd name="connsiteY7-240" fmla="*/ 734553 h 746129"/>
                  <a:gd name="connsiteX8" fmla="*/ 715 w 5877015"/>
                  <a:gd name="connsiteY8" fmla="*/ 10653 h 746129"/>
                  <a:gd name="connsiteX0-241" fmla="*/ 715 w 5877015"/>
                  <a:gd name="connsiteY0-242" fmla="*/ 10653 h 746129"/>
                  <a:gd name="connsiteX1-243" fmla="*/ 335995 w 5877015"/>
                  <a:gd name="connsiteY1-244" fmla="*/ 208773 h 746129"/>
                  <a:gd name="connsiteX2-245" fmla="*/ 2736295 w 5877015"/>
                  <a:gd name="connsiteY2-246" fmla="*/ 224013 h 746129"/>
                  <a:gd name="connsiteX3-247" fmla="*/ 5502355 w 5877015"/>
                  <a:gd name="connsiteY3-248" fmla="*/ 231633 h 746129"/>
                  <a:gd name="connsiteX4-249" fmla="*/ 5852875 w 5877015"/>
                  <a:gd name="connsiteY4-250" fmla="*/ 18273 h 746129"/>
                  <a:gd name="connsiteX5-251" fmla="*/ 5548075 w 5877015"/>
                  <a:gd name="connsiteY5-252" fmla="*/ 742173 h 746129"/>
                  <a:gd name="connsiteX6-253" fmla="*/ 2728675 w 5877015"/>
                  <a:gd name="connsiteY6-254" fmla="*/ 734553 h 746129"/>
                  <a:gd name="connsiteX7-255" fmla="*/ 404575 w 5877015"/>
                  <a:gd name="connsiteY7-256" fmla="*/ 734553 h 746129"/>
                  <a:gd name="connsiteX8-257" fmla="*/ 715 w 5877015"/>
                  <a:gd name="connsiteY8-258" fmla="*/ 10653 h 746129"/>
                  <a:gd name="connsiteX0-259" fmla="*/ 715 w 5877015"/>
                  <a:gd name="connsiteY0-260" fmla="*/ 10653 h 746129"/>
                  <a:gd name="connsiteX1-261" fmla="*/ 335995 w 5877015"/>
                  <a:gd name="connsiteY1-262" fmla="*/ 208773 h 746129"/>
                  <a:gd name="connsiteX2-263" fmla="*/ 2736295 w 5877015"/>
                  <a:gd name="connsiteY2-264" fmla="*/ 224013 h 746129"/>
                  <a:gd name="connsiteX3-265" fmla="*/ 5502355 w 5877015"/>
                  <a:gd name="connsiteY3-266" fmla="*/ 231633 h 746129"/>
                  <a:gd name="connsiteX4-267" fmla="*/ 5852875 w 5877015"/>
                  <a:gd name="connsiteY4-268" fmla="*/ 18273 h 746129"/>
                  <a:gd name="connsiteX5-269" fmla="*/ 5548075 w 5877015"/>
                  <a:gd name="connsiteY5-270" fmla="*/ 742173 h 746129"/>
                  <a:gd name="connsiteX6-271" fmla="*/ 2728675 w 5877015"/>
                  <a:gd name="connsiteY6-272" fmla="*/ 734553 h 746129"/>
                  <a:gd name="connsiteX7-273" fmla="*/ 404575 w 5877015"/>
                  <a:gd name="connsiteY7-274" fmla="*/ 734553 h 746129"/>
                  <a:gd name="connsiteX8-275" fmla="*/ 715 w 5877015"/>
                  <a:gd name="connsiteY8-276" fmla="*/ 10653 h 74612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257" y="connsiteY8-258"/>
                  </a:cxn>
                </a:cxnLst>
                <a:rect l="l" t="t" r="r" b="b"/>
                <a:pathLst>
                  <a:path w="5877015" h="746129">
                    <a:moveTo>
                      <a:pt x="715" y="10653"/>
                    </a:moveTo>
                    <a:cubicBezTo>
                      <a:pt x="187405" y="174483"/>
                      <a:pt x="165815" y="156703"/>
                      <a:pt x="335995" y="208773"/>
                    </a:cubicBezTo>
                    <a:cubicBezTo>
                      <a:pt x="791925" y="246873"/>
                      <a:pt x="1875235" y="220203"/>
                      <a:pt x="2736295" y="224013"/>
                    </a:cubicBezTo>
                    <a:lnTo>
                      <a:pt x="5502355" y="231633"/>
                    </a:lnTo>
                    <a:cubicBezTo>
                      <a:pt x="5827475" y="169403"/>
                      <a:pt x="5845255" y="-66817"/>
                      <a:pt x="5852875" y="18273"/>
                    </a:cubicBezTo>
                    <a:cubicBezTo>
                      <a:pt x="5860495" y="103363"/>
                      <a:pt x="5992575" y="554213"/>
                      <a:pt x="5548075" y="742173"/>
                    </a:cubicBezTo>
                    <a:lnTo>
                      <a:pt x="2728675" y="734553"/>
                    </a:lnTo>
                    <a:cubicBezTo>
                      <a:pt x="1871425" y="733283"/>
                      <a:pt x="1115775" y="761223"/>
                      <a:pt x="404575" y="734553"/>
                    </a:cubicBezTo>
                    <a:cubicBezTo>
                      <a:pt x="-55165" y="616443"/>
                      <a:pt x="4525" y="227823"/>
                      <a:pt x="715" y="10653"/>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7" name="组合 6"/>
            <p:cNvGrpSpPr/>
            <p:nvPr/>
          </p:nvGrpSpPr>
          <p:grpSpPr>
            <a:xfrm rot="10800000">
              <a:off x="764454" y="3889642"/>
              <a:ext cx="4305928" cy="546669"/>
              <a:chOff x="3169205" y="1917206"/>
              <a:chExt cx="5877015" cy="746130"/>
            </a:xfrm>
          </p:grpSpPr>
          <p:sp>
            <p:nvSpPr>
              <p:cNvPr id="3" name="任意多边形 2"/>
              <p:cNvSpPr/>
              <p:nvPr/>
            </p:nvSpPr>
            <p:spPr>
              <a:xfrm>
                <a:off x="3169205" y="1917207"/>
                <a:ext cx="5877015" cy="746129"/>
              </a:xfrm>
              <a:custGeom>
                <a:avLst/>
                <a:gdLst>
                  <a:gd name="connsiteX0" fmla="*/ 185640 w 6209328"/>
                  <a:gd name="connsiteY0" fmla="*/ 18570 h 801241"/>
                  <a:gd name="connsiteX1" fmla="*/ 520920 w 6209328"/>
                  <a:gd name="connsiteY1" fmla="*/ 216690 h 801241"/>
                  <a:gd name="connsiteX2" fmla="*/ 5687280 w 6209328"/>
                  <a:gd name="connsiteY2" fmla="*/ 239550 h 801241"/>
                  <a:gd name="connsiteX3" fmla="*/ 6037800 w 6209328"/>
                  <a:gd name="connsiteY3" fmla="*/ 26190 h 801241"/>
                  <a:gd name="connsiteX4" fmla="*/ 5733000 w 6209328"/>
                  <a:gd name="connsiteY4" fmla="*/ 750090 h 801241"/>
                  <a:gd name="connsiteX5" fmla="*/ 2913600 w 6209328"/>
                  <a:gd name="connsiteY5" fmla="*/ 742470 h 801241"/>
                  <a:gd name="connsiteX6" fmla="*/ 589500 w 6209328"/>
                  <a:gd name="connsiteY6" fmla="*/ 742470 h 801241"/>
                  <a:gd name="connsiteX7" fmla="*/ 185640 w 6209328"/>
                  <a:gd name="connsiteY7" fmla="*/ 18570 h 801241"/>
                  <a:gd name="connsiteX0-1" fmla="*/ 185640 w 6209328"/>
                  <a:gd name="connsiteY0-2" fmla="*/ 18570 h 801241"/>
                  <a:gd name="connsiteX1-3" fmla="*/ 520920 w 6209328"/>
                  <a:gd name="connsiteY1-4" fmla="*/ 216690 h 801241"/>
                  <a:gd name="connsiteX2-5" fmla="*/ 5687280 w 6209328"/>
                  <a:gd name="connsiteY2-6" fmla="*/ 239550 h 801241"/>
                  <a:gd name="connsiteX3-7" fmla="*/ 6037800 w 6209328"/>
                  <a:gd name="connsiteY3-8" fmla="*/ 26190 h 801241"/>
                  <a:gd name="connsiteX4-9" fmla="*/ 5733000 w 6209328"/>
                  <a:gd name="connsiteY4-10" fmla="*/ 750090 h 801241"/>
                  <a:gd name="connsiteX5-11" fmla="*/ 2913600 w 6209328"/>
                  <a:gd name="connsiteY5-12" fmla="*/ 742470 h 801241"/>
                  <a:gd name="connsiteX6-13" fmla="*/ 589500 w 6209328"/>
                  <a:gd name="connsiteY6-14" fmla="*/ 742470 h 801241"/>
                  <a:gd name="connsiteX7-15" fmla="*/ 185640 w 6209328"/>
                  <a:gd name="connsiteY7-16" fmla="*/ 18570 h 801241"/>
                  <a:gd name="connsiteX0-17" fmla="*/ 125183 w 6148871"/>
                  <a:gd name="connsiteY0-18" fmla="*/ 9053 h 791724"/>
                  <a:gd name="connsiteX1-19" fmla="*/ 460463 w 6148871"/>
                  <a:gd name="connsiteY1-20" fmla="*/ 207173 h 791724"/>
                  <a:gd name="connsiteX2-21" fmla="*/ 5626823 w 6148871"/>
                  <a:gd name="connsiteY2-22" fmla="*/ 230033 h 791724"/>
                  <a:gd name="connsiteX3-23" fmla="*/ 5977343 w 6148871"/>
                  <a:gd name="connsiteY3-24" fmla="*/ 16673 h 791724"/>
                  <a:gd name="connsiteX4-25" fmla="*/ 5672543 w 6148871"/>
                  <a:gd name="connsiteY4-26" fmla="*/ 740573 h 791724"/>
                  <a:gd name="connsiteX5-27" fmla="*/ 2853143 w 6148871"/>
                  <a:gd name="connsiteY5-28" fmla="*/ 732953 h 791724"/>
                  <a:gd name="connsiteX6-29" fmla="*/ 529043 w 6148871"/>
                  <a:gd name="connsiteY6-30" fmla="*/ 732953 h 791724"/>
                  <a:gd name="connsiteX7-31" fmla="*/ 125183 w 6148871"/>
                  <a:gd name="connsiteY7-32" fmla="*/ 9053 h 791724"/>
                  <a:gd name="connsiteX0-33" fmla="*/ 125183 w 6148871"/>
                  <a:gd name="connsiteY0-34" fmla="*/ 9053 h 791724"/>
                  <a:gd name="connsiteX1-35" fmla="*/ 460463 w 6148871"/>
                  <a:gd name="connsiteY1-36" fmla="*/ 207173 h 791724"/>
                  <a:gd name="connsiteX2-37" fmla="*/ 5626823 w 6148871"/>
                  <a:gd name="connsiteY2-38" fmla="*/ 230033 h 791724"/>
                  <a:gd name="connsiteX3-39" fmla="*/ 5977343 w 6148871"/>
                  <a:gd name="connsiteY3-40" fmla="*/ 16673 h 791724"/>
                  <a:gd name="connsiteX4-41" fmla="*/ 5672543 w 6148871"/>
                  <a:gd name="connsiteY4-42" fmla="*/ 740573 h 791724"/>
                  <a:gd name="connsiteX5-43" fmla="*/ 2853143 w 6148871"/>
                  <a:gd name="connsiteY5-44" fmla="*/ 732953 h 791724"/>
                  <a:gd name="connsiteX6-45" fmla="*/ 529043 w 6148871"/>
                  <a:gd name="connsiteY6-46" fmla="*/ 732953 h 791724"/>
                  <a:gd name="connsiteX7-47" fmla="*/ 125183 w 6148871"/>
                  <a:gd name="connsiteY7-48" fmla="*/ 9053 h 791724"/>
                  <a:gd name="connsiteX0-49" fmla="*/ 0 w 6023688"/>
                  <a:gd name="connsiteY0-50" fmla="*/ 9053 h 791724"/>
                  <a:gd name="connsiteX1-51" fmla="*/ 335280 w 6023688"/>
                  <a:gd name="connsiteY1-52" fmla="*/ 207173 h 791724"/>
                  <a:gd name="connsiteX2-53" fmla="*/ 5501640 w 6023688"/>
                  <a:gd name="connsiteY2-54" fmla="*/ 230033 h 791724"/>
                  <a:gd name="connsiteX3-55" fmla="*/ 5852160 w 6023688"/>
                  <a:gd name="connsiteY3-56" fmla="*/ 16673 h 791724"/>
                  <a:gd name="connsiteX4-57" fmla="*/ 5547360 w 6023688"/>
                  <a:gd name="connsiteY4-58" fmla="*/ 740573 h 791724"/>
                  <a:gd name="connsiteX5-59" fmla="*/ 2727960 w 6023688"/>
                  <a:gd name="connsiteY5-60" fmla="*/ 732953 h 791724"/>
                  <a:gd name="connsiteX6-61" fmla="*/ 403860 w 6023688"/>
                  <a:gd name="connsiteY6-62" fmla="*/ 732953 h 791724"/>
                  <a:gd name="connsiteX7-63" fmla="*/ 0 w 6023688"/>
                  <a:gd name="connsiteY7-64" fmla="*/ 9053 h 791724"/>
                  <a:gd name="connsiteX0-65" fmla="*/ 0 w 6023688"/>
                  <a:gd name="connsiteY0-66" fmla="*/ 9053 h 791990"/>
                  <a:gd name="connsiteX1-67" fmla="*/ 335280 w 6023688"/>
                  <a:gd name="connsiteY1-68" fmla="*/ 207173 h 791990"/>
                  <a:gd name="connsiteX2-69" fmla="*/ 5501640 w 6023688"/>
                  <a:gd name="connsiteY2-70" fmla="*/ 230033 h 791990"/>
                  <a:gd name="connsiteX3-71" fmla="*/ 5852160 w 6023688"/>
                  <a:gd name="connsiteY3-72" fmla="*/ 16673 h 791990"/>
                  <a:gd name="connsiteX4-73" fmla="*/ 5547360 w 6023688"/>
                  <a:gd name="connsiteY4-74" fmla="*/ 740573 h 791990"/>
                  <a:gd name="connsiteX5-75" fmla="*/ 2727960 w 6023688"/>
                  <a:gd name="connsiteY5-76" fmla="*/ 732953 h 791990"/>
                  <a:gd name="connsiteX6-77" fmla="*/ 403860 w 6023688"/>
                  <a:gd name="connsiteY6-78" fmla="*/ 732953 h 791990"/>
                  <a:gd name="connsiteX7-79" fmla="*/ 0 w 6023688"/>
                  <a:gd name="connsiteY7-80" fmla="*/ 9053 h 791990"/>
                  <a:gd name="connsiteX0-81" fmla="*/ 0 w 6023688"/>
                  <a:gd name="connsiteY0-82" fmla="*/ 9053 h 791990"/>
                  <a:gd name="connsiteX1-83" fmla="*/ 335280 w 6023688"/>
                  <a:gd name="connsiteY1-84" fmla="*/ 207173 h 791990"/>
                  <a:gd name="connsiteX2-85" fmla="*/ 5501640 w 6023688"/>
                  <a:gd name="connsiteY2-86" fmla="*/ 230033 h 791990"/>
                  <a:gd name="connsiteX3-87" fmla="*/ 5852160 w 6023688"/>
                  <a:gd name="connsiteY3-88" fmla="*/ 16673 h 791990"/>
                  <a:gd name="connsiteX4-89" fmla="*/ 5547360 w 6023688"/>
                  <a:gd name="connsiteY4-90" fmla="*/ 740573 h 791990"/>
                  <a:gd name="connsiteX5-91" fmla="*/ 2727960 w 6023688"/>
                  <a:gd name="connsiteY5-92" fmla="*/ 732953 h 791990"/>
                  <a:gd name="connsiteX6-93" fmla="*/ 403860 w 6023688"/>
                  <a:gd name="connsiteY6-94" fmla="*/ 732953 h 791990"/>
                  <a:gd name="connsiteX7-95" fmla="*/ 0 w 6023688"/>
                  <a:gd name="connsiteY7-96" fmla="*/ 9053 h 791990"/>
                  <a:gd name="connsiteX0-97" fmla="*/ 0 w 6023688"/>
                  <a:gd name="connsiteY0-98" fmla="*/ 9053 h 791990"/>
                  <a:gd name="connsiteX1-99" fmla="*/ 335280 w 6023688"/>
                  <a:gd name="connsiteY1-100" fmla="*/ 207173 h 791990"/>
                  <a:gd name="connsiteX2-101" fmla="*/ 5501640 w 6023688"/>
                  <a:gd name="connsiteY2-102" fmla="*/ 230033 h 791990"/>
                  <a:gd name="connsiteX3-103" fmla="*/ 5852160 w 6023688"/>
                  <a:gd name="connsiteY3-104" fmla="*/ 16673 h 791990"/>
                  <a:gd name="connsiteX4-105" fmla="*/ 5547360 w 6023688"/>
                  <a:gd name="connsiteY4-106" fmla="*/ 740573 h 791990"/>
                  <a:gd name="connsiteX5-107" fmla="*/ 2727960 w 6023688"/>
                  <a:gd name="connsiteY5-108" fmla="*/ 732953 h 791990"/>
                  <a:gd name="connsiteX6-109" fmla="*/ 403860 w 6023688"/>
                  <a:gd name="connsiteY6-110" fmla="*/ 732953 h 791990"/>
                  <a:gd name="connsiteX7-111" fmla="*/ 0 w 6023688"/>
                  <a:gd name="connsiteY7-112" fmla="*/ 9053 h 791990"/>
                  <a:gd name="connsiteX0-113" fmla="*/ 0 w 6023688"/>
                  <a:gd name="connsiteY0-114" fmla="*/ 9053 h 791990"/>
                  <a:gd name="connsiteX1-115" fmla="*/ 335280 w 6023688"/>
                  <a:gd name="connsiteY1-116" fmla="*/ 207173 h 791990"/>
                  <a:gd name="connsiteX2-117" fmla="*/ 5501640 w 6023688"/>
                  <a:gd name="connsiteY2-118" fmla="*/ 230033 h 791990"/>
                  <a:gd name="connsiteX3-119" fmla="*/ 5852160 w 6023688"/>
                  <a:gd name="connsiteY3-120" fmla="*/ 16673 h 791990"/>
                  <a:gd name="connsiteX4-121" fmla="*/ 5547360 w 6023688"/>
                  <a:gd name="connsiteY4-122" fmla="*/ 740573 h 791990"/>
                  <a:gd name="connsiteX5-123" fmla="*/ 2727960 w 6023688"/>
                  <a:gd name="connsiteY5-124" fmla="*/ 732953 h 791990"/>
                  <a:gd name="connsiteX6-125" fmla="*/ 403860 w 6023688"/>
                  <a:gd name="connsiteY6-126" fmla="*/ 732953 h 791990"/>
                  <a:gd name="connsiteX7-127" fmla="*/ 0 w 6023688"/>
                  <a:gd name="connsiteY7-128" fmla="*/ 9053 h 791990"/>
                  <a:gd name="connsiteX0-129" fmla="*/ 0 w 6023688"/>
                  <a:gd name="connsiteY0-130" fmla="*/ 9053 h 744529"/>
                  <a:gd name="connsiteX1-131" fmla="*/ 335280 w 6023688"/>
                  <a:gd name="connsiteY1-132" fmla="*/ 207173 h 744529"/>
                  <a:gd name="connsiteX2-133" fmla="*/ 5501640 w 6023688"/>
                  <a:gd name="connsiteY2-134" fmla="*/ 230033 h 744529"/>
                  <a:gd name="connsiteX3-135" fmla="*/ 5852160 w 6023688"/>
                  <a:gd name="connsiteY3-136" fmla="*/ 16673 h 744529"/>
                  <a:gd name="connsiteX4-137" fmla="*/ 5547360 w 6023688"/>
                  <a:gd name="connsiteY4-138" fmla="*/ 740573 h 744529"/>
                  <a:gd name="connsiteX5-139" fmla="*/ 2727960 w 6023688"/>
                  <a:gd name="connsiteY5-140" fmla="*/ 732953 h 744529"/>
                  <a:gd name="connsiteX6-141" fmla="*/ 403860 w 6023688"/>
                  <a:gd name="connsiteY6-142" fmla="*/ 732953 h 744529"/>
                  <a:gd name="connsiteX7-143" fmla="*/ 0 w 6023688"/>
                  <a:gd name="connsiteY7-144" fmla="*/ 9053 h 744529"/>
                  <a:gd name="connsiteX0-145" fmla="*/ 0 w 6023688"/>
                  <a:gd name="connsiteY0-146" fmla="*/ 9053 h 744529"/>
                  <a:gd name="connsiteX1-147" fmla="*/ 335280 w 6023688"/>
                  <a:gd name="connsiteY1-148" fmla="*/ 207173 h 744529"/>
                  <a:gd name="connsiteX2-149" fmla="*/ 5501640 w 6023688"/>
                  <a:gd name="connsiteY2-150" fmla="*/ 230033 h 744529"/>
                  <a:gd name="connsiteX3-151" fmla="*/ 5852160 w 6023688"/>
                  <a:gd name="connsiteY3-152" fmla="*/ 16673 h 744529"/>
                  <a:gd name="connsiteX4-153" fmla="*/ 5547360 w 6023688"/>
                  <a:gd name="connsiteY4-154" fmla="*/ 740573 h 744529"/>
                  <a:gd name="connsiteX5-155" fmla="*/ 2727960 w 6023688"/>
                  <a:gd name="connsiteY5-156" fmla="*/ 732953 h 744529"/>
                  <a:gd name="connsiteX6-157" fmla="*/ 403860 w 6023688"/>
                  <a:gd name="connsiteY6-158" fmla="*/ 732953 h 744529"/>
                  <a:gd name="connsiteX7-159" fmla="*/ 0 w 6023688"/>
                  <a:gd name="connsiteY7-160" fmla="*/ 9053 h 744529"/>
                  <a:gd name="connsiteX0-161" fmla="*/ 0 w 6023688"/>
                  <a:gd name="connsiteY0-162" fmla="*/ 9053 h 744529"/>
                  <a:gd name="connsiteX1-163" fmla="*/ 335280 w 6023688"/>
                  <a:gd name="connsiteY1-164" fmla="*/ 207173 h 744529"/>
                  <a:gd name="connsiteX2-165" fmla="*/ 5501640 w 6023688"/>
                  <a:gd name="connsiteY2-166" fmla="*/ 230033 h 744529"/>
                  <a:gd name="connsiteX3-167" fmla="*/ 5852160 w 6023688"/>
                  <a:gd name="connsiteY3-168" fmla="*/ 16673 h 744529"/>
                  <a:gd name="connsiteX4-169" fmla="*/ 5547360 w 6023688"/>
                  <a:gd name="connsiteY4-170" fmla="*/ 740573 h 744529"/>
                  <a:gd name="connsiteX5-171" fmla="*/ 2727960 w 6023688"/>
                  <a:gd name="connsiteY5-172" fmla="*/ 732953 h 744529"/>
                  <a:gd name="connsiteX6-173" fmla="*/ 403860 w 6023688"/>
                  <a:gd name="connsiteY6-174" fmla="*/ 732953 h 744529"/>
                  <a:gd name="connsiteX7-175" fmla="*/ 0 w 6023688"/>
                  <a:gd name="connsiteY7-176" fmla="*/ 9053 h 744529"/>
                  <a:gd name="connsiteX0-177" fmla="*/ 0 w 6023688"/>
                  <a:gd name="connsiteY0-178" fmla="*/ 9053 h 744529"/>
                  <a:gd name="connsiteX1-179" fmla="*/ 335280 w 6023688"/>
                  <a:gd name="connsiteY1-180" fmla="*/ 207173 h 744529"/>
                  <a:gd name="connsiteX2-181" fmla="*/ 5501640 w 6023688"/>
                  <a:gd name="connsiteY2-182" fmla="*/ 230033 h 744529"/>
                  <a:gd name="connsiteX3-183" fmla="*/ 5852160 w 6023688"/>
                  <a:gd name="connsiteY3-184" fmla="*/ 16673 h 744529"/>
                  <a:gd name="connsiteX4-185" fmla="*/ 5547360 w 6023688"/>
                  <a:gd name="connsiteY4-186" fmla="*/ 740573 h 744529"/>
                  <a:gd name="connsiteX5-187" fmla="*/ 2727960 w 6023688"/>
                  <a:gd name="connsiteY5-188" fmla="*/ 732953 h 744529"/>
                  <a:gd name="connsiteX6-189" fmla="*/ 403860 w 6023688"/>
                  <a:gd name="connsiteY6-190" fmla="*/ 732953 h 744529"/>
                  <a:gd name="connsiteX7-191" fmla="*/ 0 w 6023688"/>
                  <a:gd name="connsiteY7-192" fmla="*/ 9053 h 744529"/>
                  <a:gd name="connsiteX0-193" fmla="*/ 0 w 5876300"/>
                  <a:gd name="connsiteY0-194" fmla="*/ 10653 h 746129"/>
                  <a:gd name="connsiteX1-195" fmla="*/ 335280 w 5876300"/>
                  <a:gd name="connsiteY1-196" fmla="*/ 208773 h 746129"/>
                  <a:gd name="connsiteX2-197" fmla="*/ 5501640 w 5876300"/>
                  <a:gd name="connsiteY2-198" fmla="*/ 231633 h 746129"/>
                  <a:gd name="connsiteX3-199" fmla="*/ 5852160 w 5876300"/>
                  <a:gd name="connsiteY3-200" fmla="*/ 18273 h 746129"/>
                  <a:gd name="connsiteX4-201" fmla="*/ 5547360 w 5876300"/>
                  <a:gd name="connsiteY4-202" fmla="*/ 742173 h 746129"/>
                  <a:gd name="connsiteX5-203" fmla="*/ 2727960 w 5876300"/>
                  <a:gd name="connsiteY5-204" fmla="*/ 734553 h 746129"/>
                  <a:gd name="connsiteX6-205" fmla="*/ 403860 w 5876300"/>
                  <a:gd name="connsiteY6-206" fmla="*/ 734553 h 746129"/>
                  <a:gd name="connsiteX7-207" fmla="*/ 0 w 5876300"/>
                  <a:gd name="connsiteY7-208" fmla="*/ 10653 h 746129"/>
                  <a:gd name="connsiteX0-209" fmla="*/ 715 w 5877015"/>
                  <a:gd name="connsiteY0-210" fmla="*/ 10653 h 746129"/>
                  <a:gd name="connsiteX1-211" fmla="*/ 335995 w 5877015"/>
                  <a:gd name="connsiteY1-212" fmla="*/ 208773 h 746129"/>
                  <a:gd name="connsiteX2-213" fmla="*/ 5502355 w 5877015"/>
                  <a:gd name="connsiteY2-214" fmla="*/ 231633 h 746129"/>
                  <a:gd name="connsiteX3-215" fmla="*/ 5852875 w 5877015"/>
                  <a:gd name="connsiteY3-216" fmla="*/ 18273 h 746129"/>
                  <a:gd name="connsiteX4-217" fmla="*/ 5548075 w 5877015"/>
                  <a:gd name="connsiteY4-218" fmla="*/ 742173 h 746129"/>
                  <a:gd name="connsiteX5-219" fmla="*/ 2728675 w 5877015"/>
                  <a:gd name="connsiteY5-220" fmla="*/ 734553 h 746129"/>
                  <a:gd name="connsiteX6-221" fmla="*/ 404575 w 5877015"/>
                  <a:gd name="connsiteY6-222" fmla="*/ 734553 h 746129"/>
                  <a:gd name="connsiteX7-223" fmla="*/ 715 w 5877015"/>
                  <a:gd name="connsiteY7-224" fmla="*/ 10653 h 746129"/>
                  <a:gd name="connsiteX0-225" fmla="*/ 715 w 5877015"/>
                  <a:gd name="connsiteY0-226" fmla="*/ 10653 h 746129"/>
                  <a:gd name="connsiteX1-227" fmla="*/ 335995 w 5877015"/>
                  <a:gd name="connsiteY1-228" fmla="*/ 208773 h 746129"/>
                  <a:gd name="connsiteX2-229" fmla="*/ 2736295 w 5877015"/>
                  <a:gd name="connsiteY2-230" fmla="*/ 239253 h 746129"/>
                  <a:gd name="connsiteX3-231" fmla="*/ 5502355 w 5877015"/>
                  <a:gd name="connsiteY3-232" fmla="*/ 231633 h 746129"/>
                  <a:gd name="connsiteX4-233" fmla="*/ 5852875 w 5877015"/>
                  <a:gd name="connsiteY4-234" fmla="*/ 18273 h 746129"/>
                  <a:gd name="connsiteX5-235" fmla="*/ 5548075 w 5877015"/>
                  <a:gd name="connsiteY5-236" fmla="*/ 742173 h 746129"/>
                  <a:gd name="connsiteX6-237" fmla="*/ 2728675 w 5877015"/>
                  <a:gd name="connsiteY6-238" fmla="*/ 734553 h 746129"/>
                  <a:gd name="connsiteX7-239" fmla="*/ 404575 w 5877015"/>
                  <a:gd name="connsiteY7-240" fmla="*/ 734553 h 746129"/>
                  <a:gd name="connsiteX8" fmla="*/ 715 w 5877015"/>
                  <a:gd name="connsiteY8" fmla="*/ 10653 h 746129"/>
                  <a:gd name="connsiteX0-241" fmla="*/ 715 w 5877015"/>
                  <a:gd name="connsiteY0-242" fmla="*/ 10653 h 746129"/>
                  <a:gd name="connsiteX1-243" fmla="*/ 335995 w 5877015"/>
                  <a:gd name="connsiteY1-244" fmla="*/ 208773 h 746129"/>
                  <a:gd name="connsiteX2-245" fmla="*/ 2736295 w 5877015"/>
                  <a:gd name="connsiteY2-246" fmla="*/ 224013 h 746129"/>
                  <a:gd name="connsiteX3-247" fmla="*/ 5502355 w 5877015"/>
                  <a:gd name="connsiteY3-248" fmla="*/ 231633 h 746129"/>
                  <a:gd name="connsiteX4-249" fmla="*/ 5852875 w 5877015"/>
                  <a:gd name="connsiteY4-250" fmla="*/ 18273 h 746129"/>
                  <a:gd name="connsiteX5-251" fmla="*/ 5548075 w 5877015"/>
                  <a:gd name="connsiteY5-252" fmla="*/ 742173 h 746129"/>
                  <a:gd name="connsiteX6-253" fmla="*/ 2728675 w 5877015"/>
                  <a:gd name="connsiteY6-254" fmla="*/ 734553 h 746129"/>
                  <a:gd name="connsiteX7-255" fmla="*/ 404575 w 5877015"/>
                  <a:gd name="connsiteY7-256" fmla="*/ 734553 h 746129"/>
                  <a:gd name="connsiteX8-257" fmla="*/ 715 w 5877015"/>
                  <a:gd name="connsiteY8-258" fmla="*/ 10653 h 746129"/>
                  <a:gd name="connsiteX0-259" fmla="*/ 715 w 5877015"/>
                  <a:gd name="connsiteY0-260" fmla="*/ 10653 h 746129"/>
                  <a:gd name="connsiteX1-261" fmla="*/ 335995 w 5877015"/>
                  <a:gd name="connsiteY1-262" fmla="*/ 208773 h 746129"/>
                  <a:gd name="connsiteX2-263" fmla="*/ 2736295 w 5877015"/>
                  <a:gd name="connsiteY2-264" fmla="*/ 224013 h 746129"/>
                  <a:gd name="connsiteX3-265" fmla="*/ 5502355 w 5877015"/>
                  <a:gd name="connsiteY3-266" fmla="*/ 231633 h 746129"/>
                  <a:gd name="connsiteX4-267" fmla="*/ 5852875 w 5877015"/>
                  <a:gd name="connsiteY4-268" fmla="*/ 18273 h 746129"/>
                  <a:gd name="connsiteX5-269" fmla="*/ 5548075 w 5877015"/>
                  <a:gd name="connsiteY5-270" fmla="*/ 742173 h 746129"/>
                  <a:gd name="connsiteX6-271" fmla="*/ 2728675 w 5877015"/>
                  <a:gd name="connsiteY6-272" fmla="*/ 734553 h 746129"/>
                  <a:gd name="connsiteX7-273" fmla="*/ 404575 w 5877015"/>
                  <a:gd name="connsiteY7-274" fmla="*/ 734553 h 746129"/>
                  <a:gd name="connsiteX8-275" fmla="*/ 715 w 5877015"/>
                  <a:gd name="connsiteY8-276" fmla="*/ 10653 h 74612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257" y="connsiteY8-258"/>
                  </a:cxn>
                </a:cxnLst>
                <a:rect l="l" t="t" r="r" b="b"/>
                <a:pathLst>
                  <a:path w="5877015" h="746129">
                    <a:moveTo>
                      <a:pt x="715" y="10653"/>
                    </a:moveTo>
                    <a:cubicBezTo>
                      <a:pt x="187405" y="174483"/>
                      <a:pt x="165815" y="156703"/>
                      <a:pt x="335995" y="208773"/>
                    </a:cubicBezTo>
                    <a:cubicBezTo>
                      <a:pt x="791925" y="246873"/>
                      <a:pt x="1875235" y="220203"/>
                      <a:pt x="2736295" y="224013"/>
                    </a:cubicBezTo>
                    <a:lnTo>
                      <a:pt x="5502355" y="231633"/>
                    </a:lnTo>
                    <a:cubicBezTo>
                      <a:pt x="5827475" y="169403"/>
                      <a:pt x="5845255" y="-66817"/>
                      <a:pt x="5852875" y="18273"/>
                    </a:cubicBezTo>
                    <a:cubicBezTo>
                      <a:pt x="5860495" y="103363"/>
                      <a:pt x="5992575" y="554213"/>
                      <a:pt x="5548075" y="742173"/>
                    </a:cubicBezTo>
                    <a:lnTo>
                      <a:pt x="2728675" y="734553"/>
                    </a:lnTo>
                    <a:cubicBezTo>
                      <a:pt x="1871425" y="733283"/>
                      <a:pt x="1115775" y="761223"/>
                      <a:pt x="404575" y="734553"/>
                    </a:cubicBezTo>
                    <a:cubicBezTo>
                      <a:pt x="-55165" y="616443"/>
                      <a:pt x="4525" y="227823"/>
                      <a:pt x="715" y="10653"/>
                    </a:cubicBezTo>
                    <a:close/>
                  </a:path>
                </a:pathLst>
              </a:custGeom>
              <a:solidFill>
                <a:srgbClr val="56A8BD"/>
              </a:solidFill>
              <a:ln>
                <a:noFill/>
              </a:ln>
              <a:effectLst>
                <a:outerShdw blurRad="2159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5" name="任意多边形 4"/>
              <p:cNvSpPr/>
              <p:nvPr/>
            </p:nvSpPr>
            <p:spPr>
              <a:xfrm>
                <a:off x="3169205" y="1917206"/>
                <a:ext cx="5877015" cy="746129"/>
              </a:xfrm>
              <a:custGeom>
                <a:avLst/>
                <a:gdLst>
                  <a:gd name="connsiteX0" fmla="*/ 185640 w 6209328"/>
                  <a:gd name="connsiteY0" fmla="*/ 18570 h 801241"/>
                  <a:gd name="connsiteX1" fmla="*/ 520920 w 6209328"/>
                  <a:gd name="connsiteY1" fmla="*/ 216690 h 801241"/>
                  <a:gd name="connsiteX2" fmla="*/ 5687280 w 6209328"/>
                  <a:gd name="connsiteY2" fmla="*/ 239550 h 801241"/>
                  <a:gd name="connsiteX3" fmla="*/ 6037800 w 6209328"/>
                  <a:gd name="connsiteY3" fmla="*/ 26190 h 801241"/>
                  <a:gd name="connsiteX4" fmla="*/ 5733000 w 6209328"/>
                  <a:gd name="connsiteY4" fmla="*/ 750090 h 801241"/>
                  <a:gd name="connsiteX5" fmla="*/ 2913600 w 6209328"/>
                  <a:gd name="connsiteY5" fmla="*/ 742470 h 801241"/>
                  <a:gd name="connsiteX6" fmla="*/ 589500 w 6209328"/>
                  <a:gd name="connsiteY6" fmla="*/ 742470 h 801241"/>
                  <a:gd name="connsiteX7" fmla="*/ 185640 w 6209328"/>
                  <a:gd name="connsiteY7" fmla="*/ 18570 h 801241"/>
                  <a:gd name="connsiteX0-1" fmla="*/ 185640 w 6209328"/>
                  <a:gd name="connsiteY0-2" fmla="*/ 18570 h 801241"/>
                  <a:gd name="connsiteX1-3" fmla="*/ 520920 w 6209328"/>
                  <a:gd name="connsiteY1-4" fmla="*/ 216690 h 801241"/>
                  <a:gd name="connsiteX2-5" fmla="*/ 5687280 w 6209328"/>
                  <a:gd name="connsiteY2-6" fmla="*/ 239550 h 801241"/>
                  <a:gd name="connsiteX3-7" fmla="*/ 6037800 w 6209328"/>
                  <a:gd name="connsiteY3-8" fmla="*/ 26190 h 801241"/>
                  <a:gd name="connsiteX4-9" fmla="*/ 5733000 w 6209328"/>
                  <a:gd name="connsiteY4-10" fmla="*/ 750090 h 801241"/>
                  <a:gd name="connsiteX5-11" fmla="*/ 2913600 w 6209328"/>
                  <a:gd name="connsiteY5-12" fmla="*/ 742470 h 801241"/>
                  <a:gd name="connsiteX6-13" fmla="*/ 589500 w 6209328"/>
                  <a:gd name="connsiteY6-14" fmla="*/ 742470 h 801241"/>
                  <a:gd name="connsiteX7-15" fmla="*/ 185640 w 6209328"/>
                  <a:gd name="connsiteY7-16" fmla="*/ 18570 h 801241"/>
                  <a:gd name="connsiteX0-17" fmla="*/ 125183 w 6148871"/>
                  <a:gd name="connsiteY0-18" fmla="*/ 9053 h 791724"/>
                  <a:gd name="connsiteX1-19" fmla="*/ 460463 w 6148871"/>
                  <a:gd name="connsiteY1-20" fmla="*/ 207173 h 791724"/>
                  <a:gd name="connsiteX2-21" fmla="*/ 5626823 w 6148871"/>
                  <a:gd name="connsiteY2-22" fmla="*/ 230033 h 791724"/>
                  <a:gd name="connsiteX3-23" fmla="*/ 5977343 w 6148871"/>
                  <a:gd name="connsiteY3-24" fmla="*/ 16673 h 791724"/>
                  <a:gd name="connsiteX4-25" fmla="*/ 5672543 w 6148871"/>
                  <a:gd name="connsiteY4-26" fmla="*/ 740573 h 791724"/>
                  <a:gd name="connsiteX5-27" fmla="*/ 2853143 w 6148871"/>
                  <a:gd name="connsiteY5-28" fmla="*/ 732953 h 791724"/>
                  <a:gd name="connsiteX6-29" fmla="*/ 529043 w 6148871"/>
                  <a:gd name="connsiteY6-30" fmla="*/ 732953 h 791724"/>
                  <a:gd name="connsiteX7-31" fmla="*/ 125183 w 6148871"/>
                  <a:gd name="connsiteY7-32" fmla="*/ 9053 h 791724"/>
                  <a:gd name="connsiteX0-33" fmla="*/ 125183 w 6148871"/>
                  <a:gd name="connsiteY0-34" fmla="*/ 9053 h 791724"/>
                  <a:gd name="connsiteX1-35" fmla="*/ 460463 w 6148871"/>
                  <a:gd name="connsiteY1-36" fmla="*/ 207173 h 791724"/>
                  <a:gd name="connsiteX2-37" fmla="*/ 5626823 w 6148871"/>
                  <a:gd name="connsiteY2-38" fmla="*/ 230033 h 791724"/>
                  <a:gd name="connsiteX3-39" fmla="*/ 5977343 w 6148871"/>
                  <a:gd name="connsiteY3-40" fmla="*/ 16673 h 791724"/>
                  <a:gd name="connsiteX4-41" fmla="*/ 5672543 w 6148871"/>
                  <a:gd name="connsiteY4-42" fmla="*/ 740573 h 791724"/>
                  <a:gd name="connsiteX5-43" fmla="*/ 2853143 w 6148871"/>
                  <a:gd name="connsiteY5-44" fmla="*/ 732953 h 791724"/>
                  <a:gd name="connsiteX6-45" fmla="*/ 529043 w 6148871"/>
                  <a:gd name="connsiteY6-46" fmla="*/ 732953 h 791724"/>
                  <a:gd name="connsiteX7-47" fmla="*/ 125183 w 6148871"/>
                  <a:gd name="connsiteY7-48" fmla="*/ 9053 h 791724"/>
                  <a:gd name="connsiteX0-49" fmla="*/ 0 w 6023688"/>
                  <a:gd name="connsiteY0-50" fmla="*/ 9053 h 791724"/>
                  <a:gd name="connsiteX1-51" fmla="*/ 335280 w 6023688"/>
                  <a:gd name="connsiteY1-52" fmla="*/ 207173 h 791724"/>
                  <a:gd name="connsiteX2-53" fmla="*/ 5501640 w 6023688"/>
                  <a:gd name="connsiteY2-54" fmla="*/ 230033 h 791724"/>
                  <a:gd name="connsiteX3-55" fmla="*/ 5852160 w 6023688"/>
                  <a:gd name="connsiteY3-56" fmla="*/ 16673 h 791724"/>
                  <a:gd name="connsiteX4-57" fmla="*/ 5547360 w 6023688"/>
                  <a:gd name="connsiteY4-58" fmla="*/ 740573 h 791724"/>
                  <a:gd name="connsiteX5-59" fmla="*/ 2727960 w 6023688"/>
                  <a:gd name="connsiteY5-60" fmla="*/ 732953 h 791724"/>
                  <a:gd name="connsiteX6-61" fmla="*/ 403860 w 6023688"/>
                  <a:gd name="connsiteY6-62" fmla="*/ 732953 h 791724"/>
                  <a:gd name="connsiteX7-63" fmla="*/ 0 w 6023688"/>
                  <a:gd name="connsiteY7-64" fmla="*/ 9053 h 791724"/>
                  <a:gd name="connsiteX0-65" fmla="*/ 0 w 6023688"/>
                  <a:gd name="connsiteY0-66" fmla="*/ 9053 h 791990"/>
                  <a:gd name="connsiteX1-67" fmla="*/ 335280 w 6023688"/>
                  <a:gd name="connsiteY1-68" fmla="*/ 207173 h 791990"/>
                  <a:gd name="connsiteX2-69" fmla="*/ 5501640 w 6023688"/>
                  <a:gd name="connsiteY2-70" fmla="*/ 230033 h 791990"/>
                  <a:gd name="connsiteX3-71" fmla="*/ 5852160 w 6023688"/>
                  <a:gd name="connsiteY3-72" fmla="*/ 16673 h 791990"/>
                  <a:gd name="connsiteX4-73" fmla="*/ 5547360 w 6023688"/>
                  <a:gd name="connsiteY4-74" fmla="*/ 740573 h 791990"/>
                  <a:gd name="connsiteX5-75" fmla="*/ 2727960 w 6023688"/>
                  <a:gd name="connsiteY5-76" fmla="*/ 732953 h 791990"/>
                  <a:gd name="connsiteX6-77" fmla="*/ 403860 w 6023688"/>
                  <a:gd name="connsiteY6-78" fmla="*/ 732953 h 791990"/>
                  <a:gd name="connsiteX7-79" fmla="*/ 0 w 6023688"/>
                  <a:gd name="connsiteY7-80" fmla="*/ 9053 h 791990"/>
                  <a:gd name="connsiteX0-81" fmla="*/ 0 w 6023688"/>
                  <a:gd name="connsiteY0-82" fmla="*/ 9053 h 791990"/>
                  <a:gd name="connsiteX1-83" fmla="*/ 335280 w 6023688"/>
                  <a:gd name="connsiteY1-84" fmla="*/ 207173 h 791990"/>
                  <a:gd name="connsiteX2-85" fmla="*/ 5501640 w 6023688"/>
                  <a:gd name="connsiteY2-86" fmla="*/ 230033 h 791990"/>
                  <a:gd name="connsiteX3-87" fmla="*/ 5852160 w 6023688"/>
                  <a:gd name="connsiteY3-88" fmla="*/ 16673 h 791990"/>
                  <a:gd name="connsiteX4-89" fmla="*/ 5547360 w 6023688"/>
                  <a:gd name="connsiteY4-90" fmla="*/ 740573 h 791990"/>
                  <a:gd name="connsiteX5-91" fmla="*/ 2727960 w 6023688"/>
                  <a:gd name="connsiteY5-92" fmla="*/ 732953 h 791990"/>
                  <a:gd name="connsiteX6-93" fmla="*/ 403860 w 6023688"/>
                  <a:gd name="connsiteY6-94" fmla="*/ 732953 h 791990"/>
                  <a:gd name="connsiteX7-95" fmla="*/ 0 w 6023688"/>
                  <a:gd name="connsiteY7-96" fmla="*/ 9053 h 791990"/>
                  <a:gd name="connsiteX0-97" fmla="*/ 0 w 6023688"/>
                  <a:gd name="connsiteY0-98" fmla="*/ 9053 h 791990"/>
                  <a:gd name="connsiteX1-99" fmla="*/ 335280 w 6023688"/>
                  <a:gd name="connsiteY1-100" fmla="*/ 207173 h 791990"/>
                  <a:gd name="connsiteX2-101" fmla="*/ 5501640 w 6023688"/>
                  <a:gd name="connsiteY2-102" fmla="*/ 230033 h 791990"/>
                  <a:gd name="connsiteX3-103" fmla="*/ 5852160 w 6023688"/>
                  <a:gd name="connsiteY3-104" fmla="*/ 16673 h 791990"/>
                  <a:gd name="connsiteX4-105" fmla="*/ 5547360 w 6023688"/>
                  <a:gd name="connsiteY4-106" fmla="*/ 740573 h 791990"/>
                  <a:gd name="connsiteX5-107" fmla="*/ 2727960 w 6023688"/>
                  <a:gd name="connsiteY5-108" fmla="*/ 732953 h 791990"/>
                  <a:gd name="connsiteX6-109" fmla="*/ 403860 w 6023688"/>
                  <a:gd name="connsiteY6-110" fmla="*/ 732953 h 791990"/>
                  <a:gd name="connsiteX7-111" fmla="*/ 0 w 6023688"/>
                  <a:gd name="connsiteY7-112" fmla="*/ 9053 h 791990"/>
                  <a:gd name="connsiteX0-113" fmla="*/ 0 w 6023688"/>
                  <a:gd name="connsiteY0-114" fmla="*/ 9053 h 791990"/>
                  <a:gd name="connsiteX1-115" fmla="*/ 335280 w 6023688"/>
                  <a:gd name="connsiteY1-116" fmla="*/ 207173 h 791990"/>
                  <a:gd name="connsiteX2-117" fmla="*/ 5501640 w 6023688"/>
                  <a:gd name="connsiteY2-118" fmla="*/ 230033 h 791990"/>
                  <a:gd name="connsiteX3-119" fmla="*/ 5852160 w 6023688"/>
                  <a:gd name="connsiteY3-120" fmla="*/ 16673 h 791990"/>
                  <a:gd name="connsiteX4-121" fmla="*/ 5547360 w 6023688"/>
                  <a:gd name="connsiteY4-122" fmla="*/ 740573 h 791990"/>
                  <a:gd name="connsiteX5-123" fmla="*/ 2727960 w 6023688"/>
                  <a:gd name="connsiteY5-124" fmla="*/ 732953 h 791990"/>
                  <a:gd name="connsiteX6-125" fmla="*/ 403860 w 6023688"/>
                  <a:gd name="connsiteY6-126" fmla="*/ 732953 h 791990"/>
                  <a:gd name="connsiteX7-127" fmla="*/ 0 w 6023688"/>
                  <a:gd name="connsiteY7-128" fmla="*/ 9053 h 791990"/>
                  <a:gd name="connsiteX0-129" fmla="*/ 0 w 6023688"/>
                  <a:gd name="connsiteY0-130" fmla="*/ 9053 h 744529"/>
                  <a:gd name="connsiteX1-131" fmla="*/ 335280 w 6023688"/>
                  <a:gd name="connsiteY1-132" fmla="*/ 207173 h 744529"/>
                  <a:gd name="connsiteX2-133" fmla="*/ 5501640 w 6023688"/>
                  <a:gd name="connsiteY2-134" fmla="*/ 230033 h 744529"/>
                  <a:gd name="connsiteX3-135" fmla="*/ 5852160 w 6023688"/>
                  <a:gd name="connsiteY3-136" fmla="*/ 16673 h 744529"/>
                  <a:gd name="connsiteX4-137" fmla="*/ 5547360 w 6023688"/>
                  <a:gd name="connsiteY4-138" fmla="*/ 740573 h 744529"/>
                  <a:gd name="connsiteX5-139" fmla="*/ 2727960 w 6023688"/>
                  <a:gd name="connsiteY5-140" fmla="*/ 732953 h 744529"/>
                  <a:gd name="connsiteX6-141" fmla="*/ 403860 w 6023688"/>
                  <a:gd name="connsiteY6-142" fmla="*/ 732953 h 744529"/>
                  <a:gd name="connsiteX7-143" fmla="*/ 0 w 6023688"/>
                  <a:gd name="connsiteY7-144" fmla="*/ 9053 h 744529"/>
                  <a:gd name="connsiteX0-145" fmla="*/ 0 w 6023688"/>
                  <a:gd name="connsiteY0-146" fmla="*/ 9053 h 744529"/>
                  <a:gd name="connsiteX1-147" fmla="*/ 335280 w 6023688"/>
                  <a:gd name="connsiteY1-148" fmla="*/ 207173 h 744529"/>
                  <a:gd name="connsiteX2-149" fmla="*/ 5501640 w 6023688"/>
                  <a:gd name="connsiteY2-150" fmla="*/ 230033 h 744529"/>
                  <a:gd name="connsiteX3-151" fmla="*/ 5852160 w 6023688"/>
                  <a:gd name="connsiteY3-152" fmla="*/ 16673 h 744529"/>
                  <a:gd name="connsiteX4-153" fmla="*/ 5547360 w 6023688"/>
                  <a:gd name="connsiteY4-154" fmla="*/ 740573 h 744529"/>
                  <a:gd name="connsiteX5-155" fmla="*/ 2727960 w 6023688"/>
                  <a:gd name="connsiteY5-156" fmla="*/ 732953 h 744529"/>
                  <a:gd name="connsiteX6-157" fmla="*/ 403860 w 6023688"/>
                  <a:gd name="connsiteY6-158" fmla="*/ 732953 h 744529"/>
                  <a:gd name="connsiteX7-159" fmla="*/ 0 w 6023688"/>
                  <a:gd name="connsiteY7-160" fmla="*/ 9053 h 744529"/>
                  <a:gd name="connsiteX0-161" fmla="*/ 0 w 6023688"/>
                  <a:gd name="connsiteY0-162" fmla="*/ 9053 h 744529"/>
                  <a:gd name="connsiteX1-163" fmla="*/ 335280 w 6023688"/>
                  <a:gd name="connsiteY1-164" fmla="*/ 207173 h 744529"/>
                  <a:gd name="connsiteX2-165" fmla="*/ 5501640 w 6023688"/>
                  <a:gd name="connsiteY2-166" fmla="*/ 230033 h 744529"/>
                  <a:gd name="connsiteX3-167" fmla="*/ 5852160 w 6023688"/>
                  <a:gd name="connsiteY3-168" fmla="*/ 16673 h 744529"/>
                  <a:gd name="connsiteX4-169" fmla="*/ 5547360 w 6023688"/>
                  <a:gd name="connsiteY4-170" fmla="*/ 740573 h 744529"/>
                  <a:gd name="connsiteX5-171" fmla="*/ 2727960 w 6023688"/>
                  <a:gd name="connsiteY5-172" fmla="*/ 732953 h 744529"/>
                  <a:gd name="connsiteX6-173" fmla="*/ 403860 w 6023688"/>
                  <a:gd name="connsiteY6-174" fmla="*/ 732953 h 744529"/>
                  <a:gd name="connsiteX7-175" fmla="*/ 0 w 6023688"/>
                  <a:gd name="connsiteY7-176" fmla="*/ 9053 h 744529"/>
                  <a:gd name="connsiteX0-177" fmla="*/ 0 w 6023688"/>
                  <a:gd name="connsiteY0-178" fmla="*/ 9053 h 744529"/>
                  <a:gd name="connsiteX1-179" fmla="*/ 335280 w 6023688"/>
                  <a:gd name="connsiteY1-180" fmla="*/ 207173 h 744529"/>
                  <a:gd name="connsiteX2-181" fmla="*/ 5501640 w 6023688"/>
                  <a:gd name="connsiteY2-182" fmla="*/ 230033 h 744529"/>
                  <a:gd name="connsiteX3-183" fmla="*/ 5852160 w 6023688"/>
                  <a:gd name="connsiteY3-184" fmla="*/ 16673 h 744529"/>
                  <a:gd name="connsiteX4-185" fmla="*/ 5547360 w 6023688"/>
                  <a:gd name="connsiteY4-186" fmla="*/ 740573 h 744529"/>
                  <a:gd name="connsiteX5-187" fmla="*/ 2727960 w 6023688"/>
                  <a:gd name="connsiteY5-188" fmla="*/ 732953 h 744529"/>
                  <a:gd name="connsiteX6-189" fmla="*/ 403860 w 6023688"/>
                  <a:gd name="connsiteY6-190" fmla="*/ 732953 h 744529"/>
                  <a:gd name="connsiteX7-191" fmla="*/ 0 w 6023688"/>
                  <a:gd name="connsiteY7-192" fmla="*/ 9053 h 744529"/>
                  <a:gd name="connsiteX0-193" fmla="*/ 0 w 5876300"/>
                  <a:gd name="connsiteY0-194" fmla="*/ 10653 h 746129"/>
                  <a:gd name="connsiteX1-195" fmla="*/ 335280 w 5876300"/>
                  <a:gd name="connsiteY1-196" fmla="*/ 208773 h 746129"/>
                  <a:gd name="connsiteX2-197" fmla="*/ 5501640 w 5876300"/>
                  <a:gd name="connsiteY2-198" fmla="*/ 231633 h 746129"/>
                  <a:gd name="connsiteX3-199" fmla="*/ 5852160 w 5876300"/>
                  <a:gd name="connsiteY3-200" fmla="*/ 18273 h 746129"/>
                  <a:gd name="connsiteX4-201" fmla="*/ 5547360 w 5876300"/>
                  <a:gd name="connsiteY4-202" fmla="*/ 742173 h 746129"/>
                  <a:gd name="connsiteX5-203" fmla="*/ 2727960 w 5876300"/>
                  <a:gd name="connsiteY5-204" fmla="*/ 734553 h 746129"/>
                  <a:gd name="connsiteX6-205" fmla="*/ 403860 w 5876300"/>
                  <a:gd name="connsiteY6-206" fmla="*/ 734553 h 746129"/>
                  <a:gd name="connsiteX7-207" fmla="*/ 0 w 5876300"/>
                  <a:gd name="connsiteY7-208" fmla="*/ 10653 h 746129"/>
                  <a:gd name="connsiteX0-209" fmla="*/ 715 w 5877015"/>
                  <a:gd name="connsiteY0-210" fmla="*/ 10653 h 746129"/>
                  <a:gd name="connsiteX1-211" fmla="*/ 335995 w 5877015"/>
                  <a:gd name="connsiteY1-212" fmla="*/ 208773 h 746129"/>
                  <a:gd name="connsiteX2-213" fmla="*/ 5502355 w 5877015"/>
                  <a:gd name="connsiteY2-214" fmla="*/ 231633 h 746129"/>
                  <a:gd name="connsiteX3-215" fmla="*/ 5852875 w 5877015"/>
                  <a:gd name="connsiteY3-216" fmla="*/ 18273 h 746129"/>
                  <a:gd name="connsiteX4-217" fmla="*/ 5548075 w 5877015"/>
                  <a:gd name="connsiteY4-218" fmla="*/ 742173 h 746129"/>
                  <a:gd name="connsiteX5-219" fmla="*/ 2728675 w 5877015"/>
                  <a:gd name="connsiteY5-220" fmla="*/ 734553 h 746129"/>
                  <a:gd name="connsiteX6-221" fmla="*/ 404575 w 5877015"/>
                  <a:gd name="connsiteY6-222" fmla="*/ 734553 h 746129"/>
                  <a:gd name="connsiteX7-223" fmla="*/ 715 w 5877015"/>
                  <a:gd name="connsiteY7-224" fmla="*/ 10653 h 746129"/>
                  <a:gd name="connsiteX0-225" fmla="*/ 715 w 5877015"/>
                  <a:gd name="connsiteY0-226" fmla="*/ 10653 h 746129"/>
                  <a:gd name="connsiteX1-227" fmla="*/ 335995 w 5877015"/>
                  <a:gd name="connsiteY1-228" fmla="*/ 208773 h 746129"/>
                  <a:gd name="connsiteX2-229" fmla="*/ 2736295 w 5877015"/>
                  <a:gd name="connsiteY2-230" fmla="*/ 239253 h 746129"/>
                  <a:gd name="connsiteX3-231" fmla="*/ 5502355 w 5877015"/>
                  <a:gd name="connsiteY3-232" fmla="*/ 231633 h 746129"/>
                  <a:gd name="connsiteX4-233" fmla="*/ 5852875 w 5877015"/>
                  <a:gd name="connsiteY4-234" fmla="*/ 18273 h 746129"/>
                  <a:gd name="connsiteX5-235" fmla="*/ 5548075 w 5877015"/>
                  <a:gd name="connsiteY5-236" fmla="*/ 742173 h 746129"/>
                  <a:gd name="connsiteX6-237" fmla="*/ 2728675 w 5877015"/>
                  <a:gd name="connsiteY6-238" fmla="*/ 734553 h 746129"/>
                  <a:gd name="connsiteX7-239" fmla="*/ 404575 w 5877015"/>
                  <a:gd name="connsiteY7-240" fmla="*/ 734553 h 746129"/>
                  <a:gd name="connsiteX8" fmla="*/ 715 w 5877015"/>
                  <a:gd name="connsiteY8" fmla="*/ 10653 h 746129"/>
                  <a:gd name="connsiteX0-241" fmla="*/ 715 w 5877015"/>
                  <a:gd name="connsiteY0-242" fmla="*/ 10653 h 746129"/>
                  <a:gd name="connsiteX1-243" fmla="*/ 335995 w 5877015"/>
                  <a:gd name="connsiteY1-244" fmla="*/ 208773 h 746129"/>
                  <a:gd name="connsiteX2-245" fmla="*/ 2736295 w 5877015"/>
                  <a:gd name="connsiteY2-246" fmla="*/ 224013 h 746129"/>
                  <a:gd name="connsiteX3-247" fmla="*/ 5502355 w 5877015"/>
                  <a:gd name="connsiteY3-248" fmla="*/ 231633 h 746129"/>
                  <a:gd name="connsiteX4-249" fmla="*/ 5852875 w 5877015"/>
                  <a:gd name="connsiteY4-250" fmla="*/ 18273 h 746129"/>
                  <a:gd name="connsiteX5-251" fmla="*/ 5548075 w 5877015"/>
                  <a:gd name="connsiteY5-252" fmla="*/ 742173 h 746129"/>
                  <a:gd name="connsiteX6-253" fmla="*/ 2728675 w 5877015"/>
                  <a:gd name="connsiteY6-254" fmla="*/ 734553 h 746129"/>
                  <a:gd name="connsiteX7-255" fmla="*/ 404575 w 5877015"/>
                  <a:gd name="connsiteY7-256" fmla="*/ 734553 h 746129"/>
                  <a:gd name="connsiteX8-257" fmla="*/ 715 w 5877015"/>
                  <a:gd name="connsiteY8-258" fmla="*/ 10653 h 746129"/>
                  <a:gd name="connsiteX0-259" fmla="*/ 715 w 5877015"/>
                  <a:gd name="connsiteY0-260" fmla="*/ 10653 h 746129"/>
                  <a:gd name="connsiteX1-261" fmla="*/ 335995 w 5877015"/>
                  <a:gd name="connsiteY1-262" fmla="*/ 208773 h 746129"/>
                  <a:gd name="connsiteX2-263" fmla="*/ 2736295 w 5877015"/>
                  <a:gd name="connsiteY2-264" fmla="*/ 224013 h 746129"/>
                  <a:gd name="connsiteX3-265" fmla="*/ 5502355 w 5877015"/>
                  <a:gd name="connsiteY3-266" fmla="*/ 231633 h 746129"/>
                  <a:gd name="connsiteX4-267" fmla="*/ 5852875 w 5877015"/>
                  <a:gd name="connsiteY4-268" fmla="*/ 18273 h 746129"/>
                  <a:gd name="connsiteX5-269" fmla="*/ 5548075 w 5877015"/>
                  <a:gd name="connsiteY5-270" fmla="*/ 742173 h 746129"/>
                  <a:gd name="connsiteX6-271" fmla="*/ 2728675 w 5877015"/>
                  <a:gd name="connsiteY6-272" fmla="*/ 734553 h 746129"/>
                  <a:gd name="connsiteX7-273" fmla="*/ 404575 w 5877015"/>
                  <a:gd name="connsiteY7-274" fmla="*/ 734553 h 746129"/>
                  <a:gd name="connsiteX8-275" fmla="*/ 715 w 5877015"/>
                  <a:gd name="connsiteY8-276" fmla="*/ 10653 h 74612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257" y="connsiteY8-258"/>
                  </a:cxn>
                </a:cxnLst>
                <a:rect l="l" t="t" r="r" b="b"/>
                <a:pathLst>
                  <a:path w="5877015" h="746129">
                    <a:moveTo>
                      <a:pt x="715" y="10653"/>
                    </a:moveTo>
                    <a:cubicBezTo>
                      <a:pt x="187405" y="174483"/>
                      <a:pt x="165815" y="156703"/>
                      <a:pt x="335995" y="208773"/>
                    </a:cubicBezTo>
                    <a:cubicBezTo>
                      <a:pt x="791925" y="246873"/>
                      <a:pt x="1875235" y="220203"/>
                      <a:pt x="2736295" y="224013"/>
                    </a:cubicBezTo>
                    <a:lnTo>
                      <a:pt x="5502355" y="231633"/>
                    </a:lnTo>
                    <a:cubicBezTo>
                      <a:pt x="5827475" y="169403"/>
                      <a:pt x="5845255" y="-66817"/>
                      <a:pt x="5852875" y="18273"/>
                    </a:cubicBezTo>
                    <a:cubicBezTo>
                      <a:pt x="5860495" y="103363"/>
                      <a:pt x="5992575" y="554213"/>
                      <a:pt x="5548075" y="742173"/>
                    </a:cubicBezTo>
                    <a:lnTo>
                      <a:pt x="2728675" y="734553"/>
                    </a:lnTo>
                    <a:cubicBezTo>
                      <a:pt x="1871425" y="733283"/>
                      <a:pt x="1115775" y="761223"/>
                      <a:pt x="404575" y="734553"/>
                    </a:cubicBezTo>
                    <a:cubicBezTo>
                      <a:pt x="-55165" y="616443"/>
                      <a:pt x="4525" y="227823"/>
                      <a:pt x="715" y="1065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11" name="组合 10"/>
            <p:cNvGrpSpPr/>
            <p:nvPr/>
          </p:nvGrpSpPr>
          <p:grpSpPr>
            <a:xfrm rot="5400000">
              <a:off x="2359963" y="2559252"/>
              <a:ext cx="4305928" cy="546669"/>
              <a:chOff x="3169205" y="1917206"/>
              <a:chExt cx="5877015" cy="746130"/>
            </a:xfrm>
          </p:grpSpPr>
          <p:sp>
            <p:nvSpPr>
              <p:cNvPr id="12" name="任意多边形 11"/>
              <p:cNvSpPr/>
              <p:nvPr/>
            </p:nvSpPr>
            <p:spPr>
              <a:xfrm>
                <a:off x="3169205" y="1917207"/>
                <a:ext cx="5877015" cy="746129"/>
              </a:xfrm>
              <a:custGeom>
                <a:avLst/>
                <a:gdLst>
                  <a:gd name="connsiteX0" fmla="*/ 185640 w 6209328"/>
                  <a:gd name="connsiteY0" fmla="*/ 18570 h 801241"/>
                  <a:gd name="connsiteX1" fmla="*/ 520920 w 6209328"/>
                  <a:gd name="connsiteY1" fmla="*/ 216690 h 801241"/>
                  <a:gd name="connsiteX2" fmla="*/ 5687280 w 6209328"/>
                  <a:gd name="connsiteY2" fmla="*/ 239550 h 801241"/>
                  <a:gd name="connsiteX3" fmla="*/ 6037800 w 6209328"/>
                  <a:gd name="connsiteY3" fmla="*/ 26190 h 801241"/>
                  <a:gd name="connsiteX4" fmla="*/ 5733000 w 6209328"/>
                  <a:gd name="connsiteY4" fmla="*/ 750090 h 801241"/>
                  <a:gd name="connsiteX5" fmla="*/ 2913600 w 6209328"/>
                  <a:gd name="connsiteY5" fmla="*/ 742470 h 801241"/>
                  <a:gd name="connsiteX6" fmla="*/ 589500 w 6209328"/>
                  <a:gd name="connsiteY6" fmla="*/ 742470 h 801241"/>
                  <a:gd name="connsiteX7" fmla="*/ 185640 w 6209328"/>
                  <a:gd name="connsiteY7" fmla="*/ 18570 h 801241"/>
                  <a:gd name="connsiteX0-1" fmla="*/ 185640 w 6209328"/>
                  <a:gd name="connsiteY0-2" fmla="*/ 18570 h 801241"/>
                  <a:gd name="connsiteX1-3" fmla="*/ 520920 w 6209328"/>
                  <a:gd name="connsiteY1-4" fmla="*/ 216690 h 801241"/>
                  <a:gd name="connsiteX2-5" fmla="*/ 5687280 w 6209328"/>
                  <a:gd name="connsiteY2-6" fmla="*/ 239550 h 801241"/>
                  <a:gd name="connsiteX3-7" fmla="*/ 6037800 w 6209328"/>
                  <a:gd name="connsiteY3-8" fmla="*/ 26190 h 801241"/>
                  <a:gd name="connsiteX4-9" fmla="*/ 5733000 w 6209328"/>
                  <a:gd name="connsiteY4-10" fmla="*/ 750090 h 801241"/>
                  <a:gd name="connsiteX5-11" fmla="*/ 2913600 w 6209328"/>
                  <a:gd name="connsiteY5-12" fmla="*/ 742470 h 801241"/>
                  <a:gd name="connsiteX6-13" fmla="*/ 589500 w 6209328"/>
                  <a:gd name="connsiteY6-14" fmla="*/ 742470 h 801241"/>
                  <a:gd name="connsiteX7-15" fmla="*/ 185640 w 6209328"/>
                  <a:gd name="connsiteY7-16" fmla="*/ 18570 h 801241"/>
                  <a:gd name="connsiteX0-17" fmla="*/ 125183 w 6148871"/>
                  <a:gd name="connsiteY0-18" fmla="*/ 9053 h 791724"/>
                  <a:gd name="connsiteX1-19" fmla="*/ 460463 w 6148871"/>
                  <a:gd name="connsiteY1-20" fmla="*/ 207173 h 791724"/>
                  <a:gd name="connsiteX2-21" fmla="*/ 5626823 w 6148871"/>
                  <a:gd name="connsiteY2-22" fmla="*/ 230033 h 791724"/>
                  <a:gd name="connsiteX3-23" fmla="*/ 5977343 w 6148871"/>
                  <a:gd name="connsiteY3-24" fmla="*/ 16673 h 791724"/>
                  <a:gd name="connsiteX4-25" fmla="*/ 5672543 w 6148871"/>
                  <a:gd name="connsiteY4-26" fmla="*/ 740573 h 791724"/>
                  <a:gd name="connsiteX5-27" fmla="*/ 2853143 w 6148871"/>
                  <a:gd name="connsiteY5-28" fmla="*/ 732953 h 791724"/>
                  <a:gd name="connsiteX6-29" fmla="*/ 529043 w 6148871"/>
                  <a:gd name="connsiteY6-30" fmla="*/ 732953 h 791724"/>
                  <a:gd name="connsiteX7-31" fmla="*/ 125183 w 6148871"/>
                  <a:gd name="connsiteY7-32" fmla="*/ 9053 h 791724"/>
                  <a:gd name="connsiteX0-33" fmla="*/ 125183 w 6148871"/>
                  <a:gd name="connsiteY0-34" fmla="*/ 9053 h 791724"/>
                  <a:gd name="connsiteX1-35" fmla="*/ 460463 w 6148871"/>
                  <a:gd name="connsiteY1-36" fmla="*/ 207173 h 791724"/>
                  <a:gd name="connsiteX2-37" fmla="*/ 5626823 w 6148871"/>
                  <a:gd name="connsiteY2-38" fmla="*/ 230033 h 791724"/>
                  <a:gd name="connsiteX3-39" fmla="*/ 5977343 w 6148871"/>
                  <a:gd name="connsiteY3-40" fmla="*/ 16673 h 791724"/>
                  <a:gd name="connsiteX4-41" fmla="*/ 5672543 w 6148871"/>
                  <a:gd name="connsiteY4-42" fmla="*/ 740573 h 791724"/>
                  <a:gd name="connsiteX5-43" fmla="*/ 2853143 w 6148871"/>
                  <a:gd name="connsiteY5-44" fmla="*/ 732953 h 791724"/>
                  <a:gd name="connsiteX6-45" fmla="*/ 529043 w 6148871"/>
                  <a:gd name="connsiteY6-46" fmla="*/ 732953 h 791724"/>
                  <a:gd name="connsiteX7-47" fmla="*/ 125183 w 6148871"/>
                  <a:gd name="connsiteY7-48" fmla="*/ 9053 h 791724"/>
                  <a:gd name="connsiteX0-49" fmla="*/ 0 w 6023688"/>
                  <a:gd name="connsiteY0-50" fmla="*/ 9053 h 791724"/>
                  <a:gd name="connsiteX1-51" fmla="*/ 335280 w 6023688"/>
                  <a:gd name="connsiteY1-52" fmla="*/ 207173 h 791724"/>
                  <a:gd name="connsiteX2-53" fmla="*/ 5501640 w 6023688"/>
                  <a:gd name="connsiteY2-54" fmla="*/ 230033 h 791724"/>
                  <a:gd name="connsiteX3-55" fmla="*/ 5852160 w 6023688"/>
                  <a:gd name="connsiteY3-56" fmla="*/ 16673 h 791724"/>
                  <a:gd name="connsiteX4-57" fmla="*/ 5547360 w 6023688"/>
                  <a:gd name="connsiteY4-58" fmla="*/ 740573 h 791724"/>
                  <a:gd name="connsiteX5-59" fmla="*/ 2727960 w 6023688"/>
                  <a:gd name="connsiteY5-60" fmla="*/ 732953 h 791724"/>
                  <a:gd name="connsiteX6-61" fmla="*/ 403860 w 6023688"/>
                  <a:gd name="connsiteY6-62" fmla="*/ 732953 h 791724"/>
                  <a:gd name="connsiteX7-63" fmla="*/ 0 w 6023688"/>
                  <a:gd name="connsiteY7-64" fmla="*/ 9053 h 791724"/>
                  <a:gd name="connsiteX0-65" fmla="*/ 0 w 6023688"/>
                  <a:gd name="connsiteY0-66" fmla="*/ 9053 h 791990"/>
                  <a:gd name="connsiteX1-67" fmla="*/ 335280 w 6023688"/>
                  <a:gd name="connsiteY1-68" fmla="*/ 207173 h 791990"/>
                  <a:gd name="connsiteX2-69" fmla="*/ 5501640 w 6023688"/>
                  <a:gd name="connsiteY2-70" fmla="*/ 230033 h 791990"/>
                  <a:gd name="connsiteX3-71" fmla="*/ 5852160 w 6023688"/>
                  <a:gd name="connsiteY3-72" fmla="*/ 16673 h 791990"/>
                  <a:gd name="connsiteX4-73" fmla="*/ 5547360 w 6023688"/>
                  <a:gd name="connsiteY4-74" fmla="*/ 740573 h 791990"/>
                  <a:gd name="connsiteX5-75" fmla="*/ 2727960 w 6023688"/>
                  <a:gd name="connsiteY5-76" fmla="*/ 732953 h 791990"/>
                  <a:gd name="connsiteX6-77" fmla="*/ 403860 w 6023688"/>
                  <a:gd name="connsiteY6-78" fmla="*/ 732953 h 791990"/>
                  <a:gd name="connsiteX7-79" fmla="*/ 0 w 6023688"/>
                  <a:gd name="connsiteY7-80" fmla="*/ 9053 h 791990"/>
                  <a:gd name="connsiteX0-81" fmla="*/ 0 w 6023688"/>
                  <a:gd name="connsiteY0-82" fmla="*/ 9053 h 791990"/>
                  <a:gd name="connsiteX1-83" fmla="*/ 335280 w 6023688"/>
                  <a:gd name="connsiteY1-84" fmla="*/ 207173 h 791990"/>
                  <a:gd name="connsiteX2-85" fmla="*/ 5501640 w 6023688"/>
                  <a:gd name="connsiteY2-86" fmla="*/ 230033 h 791990"/>
                  <a:gd name="connsiteX3-87" fmla="*/ 5852160 w 6023688"/>
                  <a:gd name="connsiteY3-88" fmla="*/ 16673 h 791990"/>
                  <a:gd name="connsiteX4-89" fmla="*/ 5547360 w 6023688"/>
                  <a:gd name="connsiteY4-90" fmla="*/ 740573 h 791990"/>
                  <a:gd name="connsiteX5-91" fmla="*/ 2727960 w 6023688"/>
                  <a:gd name="connsiteY5-92" fmla="*/ 732953 h 791990"/>
                  <a:gd name="connsiteX6-93" fmla="*/ 403860 w 6023688"/>
                  <a:gd name="connsiteY6-94" fmla="*/ 732953 h 791990"/>
                  <a:gd name="connsiteX7-95" fmla="*/ 0 w 6023688"/>
                  <a:gd name="connsiteY7-96" fmla="*/ 9053 h 791990"/>
                  <a:gd name="connsiteX0-97" fmla="*/ 0 w 6023688"/>
                  <a:gd name="connsiteY0-98" fmla="*/ 9053 h 791990"/>
                  <a:gd name="connsiteX1-99" fmla="*/ 335280 w 6023688"/>
                  <a:gd name="connsiteY1-100" fmla="*/ 207173 h 791990"/>
                  <a:gd name="connsiteX2-101" fmla="*/ 5501640 w 6023688"/>
                  <a:gd name="connsiteY2-102" fmla="*/ 230033 h 791990"/>
                  <a:gd name="connsiteX3-103" fmla="*/ 5852160 w 6023688"/>
                  <a:gd name="connsiteY3-104" fmla="*/ 16673 h 791990"/>
                  <a:gd name="connsiteX4-105" fmla="*/ 5547360 w 6023688"/>
                  <a:gd name="connsiteY4-106" fmla="*/ 740573 h 791990"/>
                  <a:gd name="connsiteX5-107" fmla="*/ 2727960 w 6023688"/>
                  <a:gd name="connsiteY5-108" fmla="*/ 732953 h 791990"/>
                  <a:gd name="connsiteX6-109" fmla="*/ 403860 w 6023688"/>
                  <a:gd name="connsiteY6-110" fmla="*/ 732953 h 791990"/>
                  <a:gd name="connsiteX7-111" fmla="*/ 0 w 6023688"/>
                  <a:gd name="connsiteY7-112" fmla="*/ 9053 h 791990"/>
                  <a:gd name="connsiteX0-113" fmla="*/ 0 w 6023688"/>
                  <a:gd name="connsiteY0-114" fmla="*/ 9053 h 791990"/>
                  <a:gd name="connsiteX1-115" fmla="*/ 335280 w 6023688"/>
                  <a:gd name="connsiteY1-116" fmla="*/ 207173 h 791990"/>
                  <a:gd name="connsiteX2-117" fmla="*/ 5501640 w 6023688"/>
                  <a:gd name="connsiteY2-118" fmla="*/ 230033 h 791990"/>
                  <a:gd name="connsiteX3-119" fmla="*/ 5852160 w 6023688"/>
                  <a:gd name="connsiteY3-120" fmla="*/ 16673 h 791990"/>
                  <a:gd name="connsiteX4-121" fmla="*/ 5547360 w 6023688"/>
                  <a:gd name="connsiteY4-122" fmla="*/ 740573 h 791990"/>
                  <a:gd name="connsiteX5-123" fmla="*/ 2727960 w 6023688"/>
                  <a:gd name="connsiteY5-124" fmla="*/ 732953 h 791990"/>
                  <a:gd name="connsiteX6-125" fmla="*/ 403860 w 6023688"/>
                  <a:gd name="connsiteY6-126" fmla="*/ 732953 h 791990"/>
                  <a:gd name="connsiteX7-127" fmla="*/ 0 w 6023688"/>
                  <a:gd name="connsiteY7-128" fmla="*/ 9053 h 791990"/>
                  <a:gd name="connsiteX0-129" fmla="*/ 0 w 6023688"/>
                  <a:gd name="connsiteY0-130" fmla="*/ 9053 h 744529"/>
                  <a:gd name="connsiteX1-131" fmla="*/ 335280 w 6023688"/>
                  <a:gd name="connsiteY1-132" fmla="*/ 207173 h 744529"/>
                  <a:gd name="connsiteX2-133" fmla="*/ 5501640 w 6023688"/>
                  <a:gd name="connsiteY2-134" fmla="*/ 230033 h 744529"/>
                  <a:gd name="connsiteX3-135" fmla="*/ 5852160 w 6023688"/>
                  <a:gd name="connsiteY3-136" fmla="*/ 16673 h 744529"/>
                  <a:gd name="connsiteX4-137" fmla="*/ 5547360 w 6023688"/>
                  <a:gd name="connsiteY4-138" fmla="*/ 740573 h 744529"/>
                  <a:gd name="connsiteX5-139" fmla="*/ 2727960 w 6023688"/>
                  <a:gd name="connsiteY5-140" fmla="*/ 732953 h 744529"/>
                  <a:gd name="connsiteX6-141" fmla="*/ 403860 w 6023688"/>
                  <a:gd name="connsiteY6-142" fmla="*/ 732953 h 744529"/>
                  <a:gd name="connsiteX7-143" fmla="*/ 0 w 6023688"/>
                  <a:gd name="connsiteY7-144" fmla="*/ 9053 h 744529"/>
                  <a:gd name="connsiteX0-145" fmla="*/ 0 w 6023688"/>
                  <a:gd name="connsiteY0-146" fmla="*/ 9053 h 744529"/>
                  <a:gd name="connsiteX1-147" fmla="*/ 335280 w 6023688"/>
                  <a:gd name="connsiteY1-148" fmla="*/ 207173 h 744529"/>
                  <a:gd name="connsiteX2-149" fmla="*/ 5501640 w 6023688"/>
                  <a:gd name="connsiteY2-150" fmla="*/ 230033 h 744529"/>
                  <a:gd name="connsiteX3-151" fmla="*/ 5852160 w 6023688"/>
                  <a:gd name="connsiteY3-152" fmla="*/ 16673 h 744529"/>
                  <a:gd name="connsiteX4-153" fmla="*/ 5547360 w 6023688"/>
                  <a:gd name="connsiteY4-154" fmla="*/ 740573 h 744529"/>
                  <a:gd name="connsiteX5-155" fmla="*/ 2727960 w 6023688"/>
                  <a:gd name="connsiteY5-156" fmla="*/ 732953 h 744529"/>
                  <a:gd name="connsiteX6-157" fmla="*/ 403860 w 6023688"/>
                  <a:gd name="connsiteY6-158" fmla="*/ 732953 h 744529"/>
                  <a:gd name="connsiteX7-159" fmla="*/ 0 w 6023688"/>
                  <a:gd name="connsiteY7-160" fmla="*/ 9053 h 744529"/>
                  <a:gd name="connsiteX0-161" fmla="*/ 0 w 6023688"/>
                  <a:gd name="connsiteY0-162" fmla="*/ 9053 h 744529"/>
                  <a:gd name="connsiteX1-163" fmla="*/ 335280 w 6023688"/>
                  <a:gd name="connsiteY1-164" fmla="*/ 207173 h 744529"/>
                  <a:gd name="connsiteX2-165" fmla="*/ 5501640 w 6023688"/>
                  <a:gd name="connsiteY2-166" fmla="*/ 230033 h 744529"/>
                  <a:gd name="connsiteX3-167" fmla="*/ 5852160 w 6023688"/>
                  <a:gd name="connsiteY3-168" fmla="*/ 16673 h 744529"/>
                  <a:gd name="connsiteX4-169" fmla="*/ 5547360 w 6023688"/>
                  <a:gd name="connsiteY4-170" fmla="*/ 740573 h 744529"/>
                  <a:gd name="connsiteX5-171" fmla="*/ 2727960 w 6023688"/>
                  <a:gd name="connsiteY5-172" fmla="*/ 732953 h 744529"/>
                  <a:gd name="connsiteX6-173" fmla="*/ 403860 w 6023688"/>
                  <a:gd name="connsiteY6-174" fmla="*/ 732953 h 744529"/>
                  <a:gd name="connsiteX7-175" fmla="*/ 0 w 6023688"/>
                  <a:gd name="connsiteY7-176" fmla="*/ 9053 h 744529"/>
                  <a:gd name="connsiteX0-177" fmla="*/ 0 w 6023688"/>
                  <a:gd name="connsiteY0-178" fmla="*/ 9053 h 744529"/>
                  <a:gd name="connsiteX1-179" fmla="*/ 335280 w 6023688"/>
                  <a:gd name="connsiteY1-180" fmla="*/ 207173 h 744529"/>
                  <a:gd name="connsiteX2-181" fmla="*/ 5501640 w 6023688"/>
                  <a:gd name="connsiteY2-182" fmla="*/ 230033 h 744529"/>
                  <a:gd name="connsiteX3-183" fmla="*/ 5852160 w 6023688"/>
                  <a:gd name="connsiteY3-184" fmla="*/ 16673 h 744529"/>
                  <a:gd name="connsiteX4-185" fmla="*/ 5547360 w 6023688"/>
                  <a:gd name="connsiteY4-186" fmla="*/ 740573 h 744529"/>
                  <a:gd name="connsiteX5-187" fmla="*/ 2727960 w 6023688"/>
                  <a:gd name="connsiteY5-188" fmla="*/ 732953 h 744529"/>
                  <a:gd name="connsiteX6-189" fmla="*/ 403860 w 6023688"/>
                  <a:gd name="connsiteY6-190" fmla="*/ 732953 h 744529"/>
                  <a:gd name="connsiteX7-191" fmla="*/ 0 w 6023688"/>
                  <a:gd name="connsiteY7-192" fmla="*/ 9053 h 744529"/>
                  <a:gd name="connsiteX0-193" fmla="*/ 0 w 5876300"/>
                  <a:gd name="connsiteY0-194" fmla="*/ 10653 h 746129"/>
                  <a:gd name="connsiteX1-195" fmla="*/ 335280 w 5876300"/>
                  <a:gd name="connsiteY1-196" fmla="*/ 208773 h 746129"/>
                  <a:gd name="connsiteX2-197" fmla="*/ 5501640 w 5876300"/>
                  <a:gd name="connsiteY2-198" fmla="*/ 231633 h 746129"/>
                  <a:gd name="connsiteX3-199" fmla="*/ 5852160 w 5876300"/>
                  <a:gd name="connsiteY3-200" fmla="*/ 18273 h 746129"/>
                  <a:gd name="connsiteX4-201" fmla="*/ 5547360 w 5876300"/>
                  <a:gd name="connsiteY4-202" fmla="*/ 742173 h 746129"/>
                  <a:gd name="connsiteX5-203" fmla="*/ 2727960 w 5876300"/>
                  <a:gd name="connsiteY5-204" fmla="*/ 734553 h 746129"/>
                  <a:gd name="connsiteX6-205" fmla="*/ 403860 w 5876300"/>
                  <a:gd name="connsiteY6-206" fmla="*/ 734553 h 746129"/>
                  <a:gd name="connsiteX7-207" fmla="*/ 0 w 5876300"/>
                  <a:gd name="connsiteY7-208" fmla="*/ 10653 h 746129"/>
                  <a:gd name="connsiteX0-209" fmla="*/ 715 w 5877015"/>
                  <a:gd name="connsiteY0-210" fmla="*/ 10653 h 746129"/>
                  <a:gd name="connsiteX1-211" fmla="*/ 335995 w 5877015"/>
                  <a:gd name="connsiteY1-212" fmla="*/ 208773 h 746129"/>
                  <a:gd name="connsiteX2-213" fmla="*/ 5502355 w 5877015"/>
                  <a:gd name="connsiteY2-214" fmla="*/ 231633 h 746129"/>
                  <a:gd name="connsiteX3-215" fmla="*/ 5852875 w 5877015"/>
                  <a:gd name="connsiteY3-216" fmla="*/ 18273 h 746129"/>
                  <a:gd name="connsiteX4-217" fmla="*/ 5548075 w 5877015"/>
                  <a:gd name="connsiteY4-218" fmla="*/ 742173 h 746129"/>
                  <a:gd name="connsiteX5-219" fmla="*/ 2728675 w 5877015"/>
                  <a:gd name="connsiteY5-220" fmla="*/ 734553 h 746129"/>
                  <a:gd name="connsiteX6-221" fmla="*/ 404575 w 5877015"/>
                  <a:gd name="connsiteY6-222" fmla="*/ 734553 h 746129"/>
                  <a:gd name="connsiteX7-223" fmla="*/ 715 w 5877015"/>
                  <a:gd name="connsiteY7-224" fmla="*/ 10653 h 746129"/>
                  <a:gd name="connsiteX0-225" fmla="*/ 715 w 5877015"/>
                  <a:gd name="connsiteY0-226" fmla="*/ 10653 h 746129"/>
                  <a:gd name="connsiteX1-227" fmla="*/ 335995 w 5877015"/>
                  <a:gd name="connsiteY1-228" fmla="*/ 208773 h 746129"/>
                  <a:gd name="connsiteX2-229" fmla="*/ 2736295 w 5877015"/>
                  <a:gd name="connsiteY2-230" fmla="*/ 239253 h 746129"/>
                  <a:gd name="connsiteX3-231" fmla="*/ 5502355 w 5877015"/>
                  <a:gd name="connsiteY3-232" fmla="*/ 231633 h 746129"/>
                  <a:gd name="connsiteX4-233" fmla="*/ 5852875 w 5877015"/>
                  <a:gd name="connsiteY4-234" fmla="*/ 18273 h 746129"/>
                  <a:gd name="connsiteX5-235" fmla="*/ 5548075 w 5877015"/>
                  <a:gd name="connsiteY5-236" fmla="*/ 742173 h 746129"/>
                  <a:gd name="connsiteX6-237" fmla="*/ 2728675 w 5877015"/>
                  <a:gd name="connsiteY6-238" fmla="*/ 734553 h 746129"/>
                  <a:gd name="connsiteX7-239" fmla="*/ 404575 w 5877015"/>
                  <a:gd name="connsiteY7-240" fmla="*/ 734553 h 746129"/>
                  <a:gd name="connsiteX8" fmla="*/ 715 w 5877015"/>
                  <a:gd name="connsiteY8" fmla="*/ 10653 h 746129"/>
                  <a:gd name="connsiteX0-241" fmla="*/ 715 w 5877015"/>
                  <a:gd name="connsiteY0-242" fmla="*/ 10653 h 746129"/>
                  <a:gd name="connsiteX1-243" fmla="*/ 335995 w 5877015"/>
                  <a:gd name="connsiteY1-244" fmla="*/ 208773 h 746129"/>
                  <a:gd name="connsiteX2-245" fmla="*/ 2736295 w 5877015"/>
                  <a:gd name="connsiteY2-246" fmla="*/ 224013 h 746129"/>
                  <a:gd name="connsiteX3-247" fmla="*/ 5502355 w 5877015"/>
                  <a:gd name="connsiteY3-248" fmla="*/ 231633 h 746129"/>
                  <a:gd name="connsiteX4-249" fmla="*/ 5852875 w 5877015"/>
                  <a:gd name="connsiteY4-250" fmla="*/ 18273 h 746129"/>
                  <a:gd name="connsiteX5-251" fmla="*/ 5548075 w 5877015"/>
                  <a:gd name="connsiteY5-252" fmla="*/ 742173 h 746129"/>
                  <a:gd name="connsiteX6-253" fmla="*/ 2728675 w 5877015"/>
                  <a:gd name="connsiteY6-254" fmla="*/ 734553 h 746129"/>
                  <a:gd name="connsiteX7-255" fmla="*/ 404575 w 5877015"/>
                  <a:gd name="connsiteY7-256" fmla="*/ 734553 h 746129"/>
                  <a:gd name="connsiteX8-257" fmla="*/ 715 w 5877015"/>
                  <a:gd name="connsiteY8-258" fmla="*/ 10653 h 746129"/>
                  <a:gd name="connsiteX0-259" fmla="*/ 715 w 5877015"/>
                  <a:gd name="connsiteY0-260" fmla="*/ 10653 h 746129"/>
                  <a:gd name="connsiteX1-261" fmla="*/ 335995 w 5877015"/>
                  <a:gd name="connsiteY1-262" fmla="*/ 208773 h 746129"/>
                  <a:gd name="connsiteX2-263" fmla="*/ 2736295 w 5877015"/>
                  <a:gd name="connsiteY2-264" fmla="*/ 224013 h 746129"/>
                  <a:gd name="connsiteX3-265" fmla="*/ 5502355 w 5877015"/>
                  <a:gd name="connsiteY3-266" fmla="*/ 231633 h 746129"/>
                  <a:gd name="connsiteX4-267" fmla="*/ 5852875 w 5877015"/>
                  <a:gd name="connsiteY4-268" fmla="*/ 18273 h 746129"/>
                  <a:gd name="connsiteX5-269" fmla="*/ 5548075 w 5877015"/>
                  <a:gd name="connsiteY5-270" fmla="*/ 742173 h 746129"/>
                  <a:gd name="connsiteX6-271" fmla="*/ 2728675 w 5877015"/>
                  <a:gd name="connsiteY6-272" fmla="*/ 734553 h 746129"/>
                  <a:gd name="connsiteX7-273" fmla="*/ 404575 w 5877015"/>
                  <a:gd name="connsiteY7-274" fmla="*/ 734553 h 746129"/>
                  <a:gd name="connsiteX8-275" fmla="*/ 715 w 5877015"/>
                  <a:gd name="connsiteY8-276" fmla="*/ 10653 h 74612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257" y="connsiteY8-258"/>
                  </a:cxn>
                </a:cxnLst>
                <a:rect l="l" t="t" r="r" b="b"/>
                <a:pathLst>
                  <a:path w="5877015" h="746129">
                    <a:moveTo>
                      <a:pt x="715" y="10653"/>
                    </a:moveTo>
                    <a:cubicBezTo>
                      <a:pt x="187405" y="174483"/>
                      <a:pt x="165815" y="156703"/>
                      <a:pt x="335995" y="208773"/>
                    </a:cubicBezTo>
                    <a:cubicBezTo>
                      <a:pt x="791925" y="246873"/>
                      <a:pt x="1875235" y="220203"/>
                      <a:pt x="2736295" y="224013"/>
                    </a:cubicBezTo>
                    <a:lnTo>
                      <a:pt x="5502355" y="231633"/>
                    </a:lnTo>
                    <a:cubicBezTo>
                      <a:pt x="5827475" y="169403"/>
                      <a:pt x="5845255" y="-66817"/>
                      <a:pt x="5852875" y="18273"/>
                    </a:cubicBezTo>
                    <a:cubicBezTo>
                      <a:pt x="5860495" y="103363"/>
                      <a:pt x="5992575" y="554213"/>
                      <a:pt x="5548075" y="742173"/>
                    </a:cubicBezTo>
                    <a:lnTo>
                      <a:pt x="2728675" y="734553"/>
                    </a:lnTo>
                    <a:cubicBezTo>
                      <a:pt x="1871425" y="733283"/>
                      <a:pt x="1115775" y="761223"/>
                      <a:pt x="404575" y="734553"/>
                    </a:cubicBezTo>
                    <a:cubicBezTo>
                      <a:pt x="-55165" y="616443"/>
                      <a:pt x="4525" y="227823"/>
                      <a:pt x="715" y="10653"/>
                    </a:cubicBezTo>
                    <a:close/>
                  </a:path>
                </a:pathLst>
              </a:custGeom>
              <a:solidFill>
                <a:srgbClr val="595959"/>
              </a:solidFill>
              <a:ln>
                <a:noFill/>
              </a:ln>
              <a:effectLst>
                <a:outerShdw blurRad="2159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3" name="任意多边形 12"/>
              <p:cNvSpPr/>
              <p:nvPr/>
            </p:nvSpPr>
            <p:spPr>
              <a:xfrm>
                <a:off x="3169205" y="1917206"/>
                <a:ext cx="5877015" cy="746129"/>
              </a:xfrm>
              <a:custGeom>
                <a:avLst/>
                <a:gdLst>
                  <a:gd name="connsiteX0" fmla="*/ 185640 w 6209328"/>
                  <a:gd name="connsiteY0" fmla="*/ 18570 h 801241"/>
                  <a:gd name="connsiteX1" fmla="*/ 520920 w 6209328"/>
                  <a:gd name="connsiteY1" fmla="*/ 216690 h 801241"/>
                  <a:gd name="connsiteX2" fmla="*/ 5687280 w 6209328"/>
                  <a:gd name="connsiteY2" fmla="*/ 239550 h 801241"/>
                  <a:gd name="connsiteX3" fmla="*/ 6037800 w 6209328"/>
                  <a:gd name="connsiteY3" fmla="*/ 26190 h 801241"/>
                  <a:gd name="connsiteX4" fmla="*/ 5733000 w 6209328"/>
                  <a:gd name="connsiteY4" fmla="*/ 750090 h 801241"/>
                  <a:gd name="connsiteX5" fmla="*/ 2913600 w 6209328"/>
                  <a:gd name="connsiteY5" fmla="*/ 742470 h 801241"/>
                  <a:gd name="connsiteX6" fmla="*/ 589500 w 6209328"/>
                  <a:gd name="connsiteY6" fmla="*/ 742470 h 801241"/>
                  <a:gd name="connsiteX7" fmla="*/ 185640 w 6209328"/>
                  <a:gd name="connsiteY7" fmla="*/ 18570 h 801241"/>
                  <a:gd name="connsiteX0-1" fmla="*/ 185640 w 6209328"/>
                  <a:gd name="connsiteY0-2" fmla="*/ 18570 h 801241"/>
                  <a:gd name="connsiteX1-3" fmla="*/ 520920 w 6209328"/>
                  <a:gd name="connsiteY1-4" fmla="*/ 216690 h 801241"/>
                  <a:gd name="connsiteX2-5" fmla="*/ 5687280 w 6209328"/>
                  <a:gd name="connsiteY2-6" fmla="*/ 239550 h 801241"/>
                  <a:gd name="connsiteX3-7" fmla="*/ 6037800 w 6209328"/>
                  <a:gd name="connsiteY3-8" fmla="*/ 26190 h 801241"/>
                  <a:gd name="connsiteX4-9" fmla="*/ 5733000 w 6209328"/>
                  <a:gd name="connsiteY4-10" fmla="*/ 750090 h 801241"/>
                  <a:gd name="connsiteX5-11" fmla="*/ 2913600 w 6209328"/>
                  <a:gd name="connsiteY5-12" fmla="*/ 742470 h 801241"/>
                  <a:gd name="connsiteX6-13" fmla="*/ 589500 w 6209328"/>
                  <a:gd name="connsiteY6-14" fmla="*/ 742470 h 801241"/>
                  <a:gd name="connsiteX7-15" fmla="*/ 185640 w 6209328"/>
                  <a:gd name="connsiteY7-16" fmla="*/ 18570 h 801241"/>
                  <a:gd name="connsiteX0-17" fmla="*/ 125183 w 6148871"/>
                  <a:gd name="connsiteY0-18" fmla="*/ 9053 h 791724"/>
                  <a:gd name="connsiteX1-19" fmla="*/ 460463 w 6148871"/>
                  <a:gd name="connsiteY1-20" fmla="*/ 207173 h 791724"/>
                  <a:gd name="connsiteX2-21" fmla="*/ 5626823 w 6148871"/>
                  <a:gd name="connsiteY2-22" fmla="*/ 230033 h 791724"/>
                  <a:gd name="connsiteX3-23" fmla="*/ 5977343 w 6148871"/>
                  <a:gd name="connsiteY3-24" fmla="*/ 16673 h 791724"/>
                  <a:gd name="connsiteX4-25" fmla="*/ 5672543 w 6148871"/>
                  <a:gd name="connsiteY4-26" fmla="*/ 740573 h 791724"/>
                  <a:gd name="connsiteX5-27" fmla="*/ 2853143 w 6148871"/>
                  <a:gd name="connsiteY5-28" fmla="*/ 732953 h 791724"/>
                  <a:gd name="connsiteX6-29" fmla="*/ 529043 w 6148871"/>
                  <a:gd name="connsiteY6-30" fmla="*/ 732953 h 791724"/>
                  <a:gd name="connsiteX7-31" fmla="*/ 125183 w 6148871"/>
                  <a:gd name="connsiteY7-32" fmla="*/ 9053 h 791724"/>
                  <a:gd name="connsiteX0-33" fmla="*/ 125183 w 6148871"/>
                  <a:gd name="connsiteY0-34" fmla="*/ 9053 h 791724"/>
                  <a:gd name="connsiteX1-35" fmla="*/ 460463 w 6148871"/>
                  <a:gd name="connsiteY1-36" fmla="*/ 207173 h 791724"/>
                  <a:gd name="connsiteX2-37" fmla="*/ 5626823 w 6148871"/>
                  <a:gd name="connsiteY2-38" fmla="*/ 230033 h 791724"/>
                  <a:gd name="connsiteX3-39" fmla="*/ 5977343 w 6148871"/>
                  <a:gd name="connsiteY3-40" fmla="*/ 16673 h 791724"/>
                  <a:gd name="connsiteX4-41" fmla="*/ 5672543 w 6148871"/>
                  <a:gd name="connsiteY4-42" fmla="*/ 740573 h 791724"/>
                  <a:gd name="connsiteX5-43" fmla="*/ 2853143 w 6148871"/>
                  <a:gd name="connsiteY5-44" fmla="*/ 732953 h 791724"/>
                  <a:gd name="connsiteX6-45" fmla="*/ 529043 w 6148871"/>
                  <a:gd name="connsiteY6-46" fmla="*/ 732953 h 791724"/>
                  <a:gd name="connsiteX7-47" fmla="*/ 125183 w 6148871"/>
                  <a:gd name="connsiteY7-48" fmla="*/ 9053 h 791724"/>
                  <a:gd name="connsiteX0-49" fmla="*/ 0 w 6023688"/>
                  <a:gd name="connsiteY0-50" fmla="*/ 9053 h 791724"/>
                  <a:gd name="connsiteX1-51" fmla="*/ 335280 w 6023688"/>
                  <a:gd name="connsiteY1-52" fmla="*/ 207173 h 791724"/>
                  <a:gd name="connsiteX2-53" fmla="*/ 5501640 w 6023688"/>
                  <a:gd name="connsiteY2-54" fmla="*/ 230033 h 791724"/>
                  <a:gd name="connsiteX3-55" fmla="*/ 5852160 w 6023688"/>
                  <a:gd name="connsiteY3-56" fmla="*/ 16673 h 791724"/>
                  <a:gd name="connsiteX4-57" fmla="*/ 5547360 w 6023688"/>
                  <a:gd name="connsiteY4-58" fmla="*/ 740573 h 791724"/>
                  <a:gd name="connsiteX5-59" fmla="*/ 2727960 w 6023688"/>
                  <a:gd name="connsiteY5-60" fmla="*/ 732953 h 791724"/>
                  <a:gd name="connsiteX6-61" fmla="*/ 403860 w 6023688"/>
                  <a:gd name="connsiteY6-62" fmla="*/ 732953 h 791724"/>
                  <a:gd name="connsiteX7-63" fmla="*/ 0 w 6023688"/>
                  <a:gd name="connsiteY7-64" fmla="*/ 9053 h 791724"/>
                  <a:gd name="connsiteX0-65" fmla="*/ 0 w 6023688"/>
                  <a:gd name="connsiteY0-66" fmla="*/ 9053 h 791990"/>
                  <a:gd name="connsiteX1-67" fmla="*/ 335280 w 6023688"/>
                  <a:gd name="connsiteY1-68" fmla="*/ 207173 h 791990"/>
                  <a:gd name="connsiteX2-69" fmla="*/ 5501640 w 6023688"/>
                  <a:gd name="connsiteY2-70" fmla="*/ 230033 h 791990"/>
                  <a:gd name="connsiteX3-71" fmla="*/ 5852160 w 6023688"/>
                  <a:gd name="connsiteY3-72" fmla="*/ 16673 h 791990"/>
                  <a:gd name="connsiteX4-73" fmla="*/ 5547360 w 6023688"/>
                  <a:gd name="connsiteY4-74" fmla="*/ 740573 h 791990"/>
                  <a:gd name="connsiteX5-75" fmla="*/ 2727960 w 6023688"/>
                  <a:gd name="connsiteY5-76" fmla="*/ 732953 h 791990"/>
                  <a:gd name="connsiteX6-77" fmla="*/ 403860 w 6023688"/>
                  <a:gd name="connsiteY6-78" fmla="*/ 732953 h 791990"/>
                  <a:gd name="connsiteX7-79" fmla="*/ 0 w 6023688"/>
                  <a:gd name="connsiteY7-80" fmla="*/ 9053 h 791990"/>
                  <a:gd name="connsiteX0-81" fmla="*/ 0 w 6023688"/>
                  <a:gd name="connsiteY0-82" fmla="*/ 9053 h 791990"/>
                  <a:gd name="connsiteX1-83" fmla="*/ 335280 w 6023688"/>
                  <a:gd name="connsiteY1-84" fmla="*/ 207173 h 791990"/>
                  <a:gd name="connsiteX2-85" fmla="*/ 5501640 w 6023688"/>
                  <a:gd name="connsiteY2-86" fmla="*/ 230033 h 791990"/>
                  <a:gd name="connsiteX3-87" fmla="*/ 5852160 w 6023688"/>
                  <a:gd name="connsiteY3-88" fmla="*/ 16673 h 791990"/>
                  <a:gd name="connsiteX4-89" fmla="*/ 5547360 w 6023688"/>
                  <a:gd name="connsiteY4-90" fmla="*/ 740573 h 791990"/>
                  <a:gd name="connsiteX5-91" fmla="*/ 2727960 w 6023688"/>
                  <a:gd name="connsiteY5-92" fmla="*/ 732953 h 791990"/>
                  <a:gd name="connsiteX6-93" fmla="*/ 403860 w 6023688"/>
                  <a:gd name="connsiteY6-94" fmla="*/ 732953 h 791990"/>
                  <a:gd name="connsiteX7-95" fmla="*/ 0 w 6023688"/>
                  <a:gd name="connsiteY7-96" fmla="*/ 9053 h 791990"/>
                  <a:gd name="connsiteX0-97" fmla="*/ 0 w 6023688"/>
                  <a:gd name="connsiteY0-98" fmla="*/ 9053 h 791990"/>
                  <a:gd name="connsiteX1-99" fmla="*/ 335280 w 6023688"/>
                  <a:gd name="connsiteY1-100" fmla="*/ 207173 h 791990"/>
                  <a:gd name="connsiteX2-101" fmla="*/ 5501640 w 6023688"/>
                  <a:gd name="connsiteY2-102" fmla="*/ 230033 h 791990"/>
                  <a:gd name="connsiteX3-103" fmla="*/ 5852160 w 6023688"/>
                  <a:gd name="connsiteY3-104" fmla="*/ 16673 h 791990"/>
                  <a:gd name="connsiteX4-105" fmla="*/ 5547360 w 6023688"/>
                  <a:gd name="connsiteY4-106" fmla="*/ 740573 h 791990"/>
                  <a:gd name="connsiteX5-107" fmla="*/ 2727960 w 6023688"/>
                  <a:gd name="connsiteY5-108" fmla="*/ 732953 h 791990"/>
                  <a:gd name="connsiteX6-109" fmla="*/ 403860 w 6023688"/>
                  <a:gd name="connsiteY6-110" fmla="*/ 732953 h 791990"/>
                  <a:gd name="connsiteX7-111" fmla="*/ 0 w 6023688"/>
                  <a:gd name="connsiteY7-112" fmla="*/ 9053 h 791990"/>
                  <a:gd name="connsiteX0-113" fmla="*/ 0 w 6023688"/>
                  <a:gd name="connsiteY0-114" fmla="*/ 9053 h 791990"/>
                  <a:gd name="connsiteX1-115" fmla="*/ 335280 w 6023688"/>
                  <a:gd name="connsiteY1-116" fmla="*/ 207173 h 791990"/>
                  <a:gd name="connsiteX2-117" fmla="*/ 5501640 w 6023688"/>
                  <a:gd name="connsiteY2-118" fmla="*/ 230033 h 791990"/>
                  <a:gd name="connsiteX3-119" fmla="*/ 5852160 w 6023688"/>
                  <a:gd name="connsiteY3-120" fmla="*/ 16673 h 791990"/>
                  <a:gd name="connsiteX4-121" fmla="*/ 5547360 w 6023688"/>
                  <a:gd name="connsiteY4-122" fmla="*/ 740573 h 791990"/>
                  <a:gd name="connsiteX5-123" fmla="*/ 2727960 w 6023688"/>
                  <a:gd name="connsiteY5-124" fmla="*/ 732953 h 791990"/>
                  <a:gd name="connsiteX6-125" fmla="*/ 403860 w 6023688"/>
                  <a:gd name="connsiteY6-126" fmla="*/ 732953 h 791990"/>
                  <a:gd name="connsiteX7-127" fmla="*/ 0 w 6023688"/>
                  <a:gd name="connsiteY7-128" fmla="*/ 9053 h 791990"/>
                  <a:gd name="connsiteX0-129" fmla="*/ 0 w 6023688"/>
                  <a:gd name="connsiteY0-130" fmla="*/ 9053 h 744529"/>
                  <a:gd name="connsiteX1-131" fmla="*/ 335280 w 6023688"/>
                  <a:gd name="connsiteY1-132" fmla="*/ 207173 h 744529"/>
                  <a:gd name="connsiteX2-133" fmla="*/ 5501640 w 6023688"/>
                  <a:gd name="connsiteY2-134" fmla="*/ 230033 h 744529"/>
                  <a:gd name="connsiteX3-135" fmla="*/ 5852160 w 6023688"/>
                  <a:gd name="connsiteY3-136" fmla="*/ 16673 h 744529"/>
                  <a:gd name="connsiteX4-137" fmla="*/ 5547360 w 6023688"/>
                  <a:gd name="connsiteY4-138" fmla="*/ 740573 h 744529"/>
                  <a:gd name="connsiteX5-139" fmla="*/ 2727960 w 6023688"/>
                  <a:gd name="connsiteY5-140" fmla="*/ 732953 h 744529"/>
                  <a:gd name="connsiteX6-141" fmla="*/ 403860 w 6023688"/>
                  <a:gd name="connsiteY6-142" fmla="*/ 732953 h 744529"/>
                  <a:gd name="connsiteX7-143" fmla="*/ 0 w 6023688"/>
                  <a:gd name="connsiteY7-144" fmla="*/ 9053 h 744529"/>
                  <a:gd name="connsiteX0-145" fmla="*/ 0 w 6023688"/>
                  <a:gd name="connsiteY0-146" fmla="*/ 9053 h 744529"/>
                  <a:gd name="connsiteX1-147" fmla="*/ 335280 w 6023688"/>
                  <a:gd name="connsiteY1-148" fmla="*/ 207173 h 744529"/>
                  <a:gd name="connsiteX2-149" fmla="*/ 5501640 w 6023688"/>
                  <a:gd name="connsiteY2-150" fmla="*/ 230033 h 744529"/>
                  <a:gd name="connsiteX3-151" fmla="*/ 5852160 w 6023688"/>
                  <a:gd name="connsiteY3-152" fmla="*/ 16673 h 744529"/>
                  <a:gd name="connsiteX4-153" fmla="*/ 5547360 w 6023688"/>
                  <a:gd name="connsiteY4-154" fmla="*/ 740573 h 744529"/>
                  <a:gd name="connsiteX5-155" fmla="*/ 2727960 w 6023688"/>
                  <a:gd name="connsiteY5-156" fmla="*/ 732953 h 744529"/>
                  <a:gd name="connsiteX6-157" fmla="*/ 403860 w 6023688"/>
                  <a:gd name="connsiteY6-158" fmla="*/ 732953 h 744529"/>
                  <a:gd name="connsiteX7-159" fmla="*/ 0 w 6023688"/>
                  <a:gd name="connsiteY7-160" fmla="*/ 9053 h 744529"/>
                  <a:gd name="connsiteX0-161" fmla="*/ 0 w 6023688"/>
                  <a:gd name="connsiteY0-162" fmla="*/ 9053 h 744529"/>
                  <a:gd name="connsiteX1-163" fmla="*/ 335280 w 6023688"/>
                  <a:gd name="connsiteY1-164" fmla="*/ 207173 h 744529"/>
                  <a:gd name="connsiteX2-165" fmla="*/ 5501640 w 6023688"/>
                  <a:gd name="connsiteY2-166" fmla="*/ 230033 h 744529"/>
                  <a:gd name="connsiteX3-167" fmla="*/ 5852160 w 6023688"/>
                  <a:gd name="connsiteY3-168" fmla="*/ 16673 h 744529"/>
                  <a:gd name="connsiteX4-169" fmla="*/ 5547360 w 6023688"/>
                  <a:gd name="connsiteY4-170" fmla="*/ 740573 h 744529"/>
                  <a:gd name="connsiteX5-171" fmla="*/ 2727960 w 6023688"/>
                  <a:gd name="connsiteY5-172" fmla="*/ 732953 h 744529"/>
                  <a:gd name="connsiteX6-173" fmla="*/ 403860 w 6023688"/>
                  <a:gd name="connsiteY6-174" fmla="*/ 732953 h 744529"/>
                  <a:gd name="connsiteX7-175" fmla="*/ 0 w 6023688"/>
                  <a:gd name="connsiteY7-176" fmla="*/ 9053 h 744529"/>
                  <a:gd name="connsiteX0-177" fmla="*/ 0 w 6023688"/>
                  <a:gd name="connsiteY0-178" fmla="*/ 9053 h 744529"/>
                  <a:gd name="connsiteX1-179" fmla="*/ 335280 w 6023688"/>
                  <a:gd name="connsiteY1-180" fmla="*/ 207173 h 744529"/>
                  <a:gd name="connsiteX2-181" fmla="*/ 5501640 w 6023688"/>
                  <a:gd name="connsiteY2-182" fmla="*/ 230033 h 744529"/>
                  <a:gd name="connsiteX3-183" fmla="*/ 5852160 w 6023688"/>
                  <a:gd name="connsiteY3-184" fmla="*/ 16673 h 744529"/>
                  <a:gd name="connsiteX4-185" fmla="*/ 5547360 w 6023688"/>
                  <a:gd name="connsiteY4-186" fmla="*/ 740573 h 744529"/>
                  <a:gd name="connsiteX5-187" fmla="*/ 2727960 w 6023688"/>
                  <a:gd name="connsiteY5-188" fmla="*/ 732953 h 744529"/>
                  <a:gd name="connsiteX6-189" fmla="*/ 403860 w 6023688"/>
                  <a:gd name="connsiteY6-190" fmla="*/ 732953 h 744529"/>
                  <a:gd name="connsiteX7-191" fmla="*/ 0 w 6023688"/>
                  <a:gd name="connsiteY7-192" fmla="*/ 9053 h 744529"/>
                  <a:gd name="connsiteX0-193" fmla="*/ 0 w 5876300"/>
                  <a:gd name="connsiteY0-194" fmla="*/ 10653 h 746129"/>
                  <a:gd name="connsiteX1-195" fmla="*/ 335280 w 5876300"/>
                  <a:gd name="connsiteY1-196" fmla="*/ 208773 h 746129"/>
                  <a:gd name="connsiteX2-197" fmla="*/ 5501640 w 5876300"/>
                  <a:gd name="connsiteY2-198" fmla="*/ 231633 h 746129"/>
                  <a:gd name="connsiteX3-199" fmla="*/ 5852160 w 5876300"/>
                  <a:gd name="connsiteY3-200" fmla="*/ 18273 h 746129"/>
                  <a:gd name="connsiteX4-201" fmla="*/ 5547360 w 5876300"/>
                  <a:gd name="connsiteY4-202" fmla="*/ 742173 h 746129"/>
                  <a:gd name="connsiteX5-203" fmla="*/ 2727960 w 5876300"/>
                  <a:gd name="connsiteY5-204" fmla="*/ 734553 h 746129"/>
                  <a:gd name="connsiteX6-205" fmla="*/ 403860 w 5876300"/>
                  <a:gd name="connsiteY6-206" fmla="*/ 734553 h 746129"/>
                  <a:gd name="connsiteX7-207" fmla="*/ 0 w 5876300"/>
                  <a:gd name="connsiteY7-208" fmla="*/ 10653 h 746129"/>
                  <a:gd name="connsiteX0-209" fmla="*/ 715 w 5877015"/>
                  <a:gd name="connsiteY0-210" fmla="*/ 10653 h 746129"/>
                  <a:gd name="connsiteX1-211" fmla="*/ 335995 w 5877015"/>
                  <a:gd name="connsiteY1-212" fmla="*/ 208773 h 746129"/>
                  <a:gd name="connsiteX2-213" fmla="*/ 5502355 w 5877015"/>
                  <a:gd name="connsiteY2-214" fmla="*/ 231633 h 746129"/>
                  <a:gd name="connsiteX3-215" fmla="*/ 5852875 w 5877015"/>
                  <a:gd name="connsiteY3-216" fmla="*/ 18273 h 746129"/>
                  <a:gd name="connsiteX4-217" fmla="*/ 5548075 w 5877015"/>
                  <a:gd name="connsiteY4-218" fmla="*/ 742173 h 746129"/>
                  <a:gd name="connsiteX5-219" fmla="*/ 2728675 w 5877015"/>
                  <a:gd name="connsiteY5-220" fmla="*/ 734553 h 746129"/>
                  <a:gd name="connsiteX6-221" fmla="*/ 404575 w 5877015"/>
                  <a:gd name="connsiteY6-222" fmla="*/ 734553 h 746129"/>
                  <a:gd name="connsiteX7-223" fmla="*/ 715 w 5877015"/>
                  <a:gd name="connsiteY7-224" fmla="*/ 10653 h 746129"/>
                  <a:gd name="connsiteX0-225" fmla="*/ 715 w 5877015"/>
                  <a:gd name="connsiteY0-226" fmla="*/ 10653 h 746129"/>
                  <a:gd name="connsiteX1-227" fmla="*/ 335995 w 5877015"/>
                  <a:gd name="connsiteY1-228" fmla="*/ 208773 h 746129"/>
                  <a:gd name="connsiteX2-229" fmla="*/ 2736295 w 5877015"/>
                  <a:gd name="connsiteY2-230" fmla="*/ 239253 h 746129"/>
                  <a:gd name="connsiteX3-231" fmla="*/ 5502355 w 5877015"/>
                  <a:gd name="connsiteY3-232" fmla="*/ 231633 h 746129"/>
                  <a:gd name="connsiteX4-233" fmla="*/ 5852875 w 5877015"/>
                  <a:gd name="connsiteY4-234" fmla="*/ 18273 h 746129"/>
                  <a:gd name="connsiteX5-235" fmla="*/ 5548075 w 5877015"/>
                  <a:gd name="connsiteY5-236" fmla="*/ 742173 h 746129"/>
                  <a:gd name="connsiteX6-237" fmla="*/ 2728675 w 5877015"/>
                  <a:gd name="connsiteY6-238" fmla="*/ 734553 h 746129"/>
                  <a:gd name="connsiteX7-239" fmla="*/ 404575 w 5877015"/>
                  <a:gd name="connsiteY7-240" fmla="*/ 734553 h 746129"/>
                  <a:gd name="connsiteX8" fmla="*/ 715 w 5877015"/>
                  <a:gd name="connsiteY8" fmla="*/ 10653 h 746129"/>
                  <a:gd name="connsiteX0-241" fmla="*/ 715 w 5877015"/>
                  <a:gd name="connsiteY0-242" fmla="*/ 10653 h 746129"/>
                  <a:gd name="connsiteX1-243" fmla="*/ 335995 w 5877015"/>
                  <a:gd name="connsiteY1-244" fmla="*/ 208773 h 746129"/>
                  <a:gd name="connsiteX2-245" fmla="*/ 2736295 w 5877015"/>
                  <a:gd name="connsiteY2-246" fmla="*/ 224013 h 746129"/>
                  <a:gd name="connsiteX3-247" fmla="*/ 5502355 w 5877015"/>
                  <a:gd name="connsiteY3-248" fmla="*/ 231633 h 746129"/>
                  <a:gd name="connsiteX4-249" fmla="*/ 5852875 w 5877015"/>
                  <a:gd name="connsiteY4-250" fmla="*/ 18273 h 746129"/>
                  <a:gd name="connsiteX5-251" fmla="*/ 5548075 w 5877015"/>
                  <a:gd name="connsiteY5-252" fmla="*/ 742173 h 746129"/>
                  <a:gd name="connsiteX6-253" fmla="*/ 2728675 w 5877015"/>
                  <a:gd name="connsiteY6-254" fmla="*/ 734553 h 746129"/>
                  <a:gd name="connsiteX7-255" fmla="*/ 404575 w 5877015"/>
                  <a:gd name="connsiteY7-256" fmla="*/ 734553 h 746129"/>
                  <a:gd name="connsiteX8-257" fmla="*/ 715 w 5877015"/>
                  <a:gd name="connsiteY8-258" fmla="*/ 10653 h 746129"/>
                  <a:gd name="connsiteX0-259" fmla="*/ 715 w 5877015"/>
                  <a:gd name="connsiteY0-260" fmla="*/ 10653 h 746129"/>
                  <a:gd name="connsiteX1-261" fmla="*/ 335995 w 5877015"/>
                  <a:gd name="connsiteY1-262" fmla="*/ 208773 h 746129"/>
                  <a:gd name="connsiteX2-263" fmla="*/ 2736295 w 5877015"/>
                  <a:gd name="connsiteY2-264" fmla="*/ 224013 h 746129"/>
                  <a:gd name="connsiteX3-265" fmla="*/ 5502355 w 5877015"/>
                  <a:gd name="connsiteY3-266" fmla="*/ 231633 h 746129"/>
                  <a:gd name="connsiteX4-267" fmla="*/ 5852875 w 5877015"/>
                  <a:gd name="connsiteY4-268" fmla="*/ 18273 h 746129"/>
                  <a:gd name="connsiteX5-269" fmla="*/ 5548075 w 5877015"/>
                  <a:gd name="connsiteY5-270" fmla="*/ 742173 h 746129"/>
                  <a:gd name="connsiteX6-271" fmla="*/ 2728675 w 5877015"/>
                  <a:gd name="connsiteY6-272" fmla="*/ 734553 h 746129"/>
                  <a:gd name="connsiteX7-273" fmla="*/ 404575 w 5877015"/>
                  <a:gd name="connsiteY7-274" fmla="*/ 734553 h 746129"/>
                  <a:gd name="connsiteX8-275" fmla="*/ 715 w 5877015"/>
                  <a:gd name="connsiteY8-276" fmla="*/ 10653 h 74612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257" y="connsiteY8-258"/>
                  </a:cxn>
                </a:cxnLst>
                <a:rect l="l" t="t" r="r" b="b"/>
                <a:pathLst>
                  <a:path w="5877015" h="746129">
                    <a:moveTo>
                      <a:pt x="715" y="10653"/>
                    </a:moveTo>
                    <a:cubicBezTo>
                      <a:pt x="187405" y="174483"/>
                      <a:pt x="165815" y="156703"/>
                      <a:pt x="335995" y="208773"/>
                    </a:cubicBezTo>
                    <a:cubicBezTo>
                      <a:pt x="791925" y="246873"/>
                      <a:pt x="1875235" y="220203"/>
                      <a:pt x="2736295" y="224013"/>
                    </a:cubicBezTo>
                    <a:lnTo>
                      <a:pt x="5502355" y="231633"/>
                    </a:lnTo>
                    <a:cubicBezTo>
                      <a:pt x="5827475" y="169403"/>
                      <a:pt x="5845255" y="-66817"/>
                      <a:pt x="5852875" y="18273"/>
                    </a:cubicBezTo>
                    <a:cubicBezTo>
                      <a:pt x="5860495" y="103363"/>
                      <a:pt x="5992575" y="554213"/>
                      <a:pt x="5548075" y="742173"/>
                    </a:cubicBezTo>
                    <a:lnTo>
                      <a:pt x="2728675" y="734553"/>
                    </a:lnTo>
                    <a:cubicBezTo>
                      <a:pt x="1871425" y="733283"/>
                      <a:pt x="1115775" y="761223"/>
                      <a:pt x="404575" y="734553"/>
                    </a:cubicBezTo>
                    <a:cubicBezTo>
                      <a:pt x="-55165" y="616443"/>
                      <a:pt x="4525" y="227823"/>
                      <a:pt x="715" y="10653"/>
                    </a:cubicBezTo>
                    <a:close/>
                  </a:path>
                </a:pathLst>
              </a:custGeom>
              <a:gradFill flip="none" rotWithShape="1">
                <a:gsLst>
                  <a:gs pos="100000">
                    <a:schemeClr val="tx1">
                      <a:lumMod val="95000"/>
                      <a:lumOff val="5000"/>
                      <a:alpha val="32000"/>
                    </a:schemeClr>
                  </a:gs>
                  <a:gs pos="0">
                    <a:schemeClr val="tx1">
                      <a:lumMod val="95000"/>
                      <a:lumOff val="5000"/>
                      <a:alpha val="40000"/>
                    </a:schemeClr>
                  </a:gs>
                  <a:gs pos="12000">
                    <a:schemeClr val="tx1">
                      <a:lumMod val="95000"/>
                      <a:lumOff val="5000"/>
                      <a:alpha val="15000"/>
                    </a:schemeClr>
                  </a:gs>
                  <a:gs pos="36000">
                    <a:srgbClr val="FBFBFB">
                      <a:alpha val="0"/>
                    </a:srgbClr>
                  </a:gs>
                  <a:gs pos="69000">
                    <a:srgbClr val="F8F8F8">
                      <a:alpha val="0"/>
                    </a:srgbClr>
                  </a:gs>
                  <a:gs pos="92000">
                    <a:schemeClr val="tx1">
                      <a:lumMod val="95000"/>
                      <a:lumOff val="5000"/>
                      <a:alpha val="15000"/>
                    </a:schemeClr>
                  </a:gs>
                </a:gsLst>
                <a:lin ang="0" scaled="1"/>
                <a:tileRect/>
              </a:gradFill>
              <a:ln>
                <a:noFill/>
              </a:ln>
              <a:effectLst>
                <a:outerShdw blurRad="2286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17" name="组合 16"/>
            <p:cNvGrpSpPr/>
            <p:nvPr/>
          </p:nvGrpSpPr>
          <p:grpSpPr>
            <a:xfrm rot="10800000" flipV="1">
              <a:off x="-303701" y="940114"/>
              <a:ext cx="5446651" cy="716370"/>
              <a:chOff x="3169206" y="1917206"/>
              <a:chExt cx="4971441" cy="746130"/>
            </a:xfrm>
          </p:grpSpPr>
          <p:sp>
            <p:nvSpPr>
              <p:cNvPr id="18" name="任意多边形 17"/>
              <p:cNvSpPr/>
              <p:nvPr/>
            </p:nvSpPr>
            <p:spPr>
              <a:xfrm>
                <a:off x="3169206" y="1917207"/>
                <a:ext cx="4957357" cy="746129"/>
              </a:xfrm>
              <a:custGeom>
                <a:avLst/>
                <a:gdLst>
                  <a:gd name="connsiteX0" fmla="*/ 185640 w 6209328"/>
                  <a:gd name="connsiteY0" fmla="*/ 18570 h 801241"/>
                  <a:gd name="connsiteX1" fmla="*/ 520920 w 6209328"/>
                  <a:gd name="connsiteY1" fmla="*/ 216690 h 801241"/>
                  <a:gd name="connsiteX2" fmla="*/ 5687280 w 6209328"/>
                  <a:gd name="connsiteY2" fmla="*/ 239550 h 801241"/>
                  <a:gd name="connsiteX3" fmla="*/ 6037800 w 6209328"/>
                  <a:gd name="connsiteY3" fmla="*/ 26190 h 801241"/>
                  <a:gd name="connsiteX4" fmla="*/ 5733000 w 6209328"/>
                  <a:gd name="connsiteY4" fmla="*/ 750090 h 801241"/>
                  <a:gd name="connsiteX5" fmla="*/ 2913600 w 6209328"/>
                  <a:gd name="connsiteY5" fmla="*/ 742470 h 801241"/>
                  <a:gd name="connsiteX6" fmla="*/ 589500 w 6209328"/>
                  <a:gd name="connsiteY6" fmla="*/ 742470 h 801241"/>
                  <a:gd name="connsiteX7" fmla="*/ 185640 w 6209328"/>
                  <a:gd name="connsiteY7" fmla="*/ 18570 h 801241"/>
                  <a:gd name="connsiteX0-1" fmla="*/ 185640 w 6209328"/>
                  <a:gd name="connsiteY0-2" fmla="*/ 18570 h 801241"/>
                  <a:gd name="connsiteX1-3" fmla="*/ 520920 w 6209328"/>
                  <a:gd name="connsiteY1-4" fmla="*/ 216690 h 801241"/>
                  <a:gd name="connsiteX2-5" fmla="*/ 5687280 w 6209328"/>
                  <a:gd name="connsiteY2-6" fmla="*/ 239550 h 801241"/>
                  <a:gd name="connsiteX3-7" fmla="*/ 6037800 w 6209328"/>
                  <a:gd name="connsiteY3-8" fmla="*/ 26190 h 801241"/>
                  <a:gd name="connsiteX4-9" fmla="*/ 5733000 w 6209328"/>
                  <a:gd name="connsiteY4-10" fmla="*/ 750090 h 801241"/>
                  <a:gd name="connsiteX5-11" fmla="*/ 2913600 w 6209328"/>
                  <a:gd name="connsiteY5-12" fmla="*/ 742470 h 801241"/>
                  <a:gd name="connsiteX6-13" fmla="*/ 589500 w 6209328"/>
                  <a:gd name="connsiteY6-14" fmla="*/ 742470 h 801241"/>
                  <a:gd name="connsiteX7-15" fmla="*/ 185640 w 6209328"/>
                  <a:gd name="connsiteY7-16" fmla="*/ 18570 h 801241"/>
                  <a:gd name="connsiteX0-17" fmla="*/ 125183 w 6148871"/>
                  <a:gd name="connsiteY0-18" fmla="*/ 9053 h 791724"/>
                  <a:gd name="connsiteX1-19" fmla="*/ 460463 w 6148871"/>
                  <a:gd name="connsiteY1-20" fmla="*/ 207173 h 791724"/>
                  <a:gd name="connsiteX2-21" fmla="*/ 5626823 w 6148871"/>
                  <a:gd name="connsiteY2-22" fmla="*/ 230033 h 791724"/>
                  <a:gd name="connsiteX3-23" fmla="*/ 5977343 w 6148871"/>
                  <a:gd name="connsiteY3-24" fmla="*/ 16673 h 791724"/>
                  <a:gd name="connsiteX4-25" fmla="*/ 5672543 w 6148871"/>
                  <a:gd name="connsiteY4-26" fmla="*/ 740573 h 791724"/>
                  <a:gd name="connsiteX5-27" fmla="*/ 2853143 w 6148871"/>
                  <a:gd name="connsiteY5-28" fmla="*/ 732953 h 791724"/>
                  <a:gd name="connsiteX6-29" fmla="*/ 529043 w 6148871"/>
                  <a:gd name="connsiteY6-30" fmla="*/ 732953 h 791724"/>
                  <a:gd name="connsiteX7-31" fmla="*/ 125183 w 6148871"/>
                  <a:gd name="connsiteY7-32" fmla="*/ 9053 h 791724"/>
                  <a:gd name="connsiteX0-33" fmla="*/ 125183 w 6148871"/>
                  <a:gd name="connsiteY0-34" fmla="*/ 9053 h 791724"/>
                  <a:gd name="connsiteX1-35" fmla="*/ 460463 w 6148871"/>
                  <a:gd name="connsiteY1-36" fmla="*/ 207173 h 791724"/>
                  <a:gd name="connsiteX2-37" fmla="*/ 5626823 w 6148871"/>
                  <a:gd name="connsiteY2-38" fmla="*/ 230033 h 791724"/>
                  <a:gd name="connsiteX3-39" fmla="*/ 5977343 w 6148871"/>
                  <a:gd name="connsiteY3-40" fmla="*/ 16673 h 791724"/>
                  <a:gd name="connsiteX4-41" fmla="*/ 5672543 w 6148871"/>
                  <a:gd name="connsiteY4-42" fmla="*/ 740573 h 791724"/>
                  <a:gd name="connsiteX5-43" fmla="*/ 2853143 w 6148871"/>
                  <a:gd name="connsiteY5-44" fmla="*/ 732953 h 791724"/>
                  <a:gd name="connsiteX6-45" fmla="*/ 529043 w 6148871"/>
                  <a:gd name="connsiteY6-46" fmla="*/ 732953 h 791724"/>
                  <a:gd name="connsiteX7-47" fmla="*/ 125183 w 6148871"/>
                  <a:gd name="connsiteY7-48" fmla="*/ 9053 h 791724"/>
                  <a:gd name="connsiteX0-49" fmla="*/ 0 w 6023688"/>
                  <a:gd name="connsiteY0-50" fmla="*/ 9053 h 791724"/>
                  <a:gd name="connsiteX1-51" fmla="*/ 335280 w 6023688"/>
                  <a:gd name="connsiteY1-52" fmla="*/ 207173 h 791724"/>
                  <a:gd name="connsiteX2-53" fmla="*/ 5501640 w 6023688"/>
                  <a:gd name="connsiteY2-54" fmla="*/ 230033 h 791724"/>
                  <a:gd name="connsiteX3-55" fmla="*/ 5852160 w 6023688"/>
                  <a:gd name="connsiteY3-56" fmla="*/ 16673 h 791724"/>
                  <a:gd name="connsiteX4-57" fmla="*/ 5547360 w 6023688"/>
                  <a:gd name="connsiteY4-58" fmla="*/ 740573 h 791724"/>
                  <a:gd name="connsiteX5-59" fmla="*/ 2727960 w 6023688"/>
                  <a:gd name="connsiteY5-60" fmla="*/ 732953 h 791724"/>
                  <a:gd name="connsiteX6-61" fmla="*/ 403860 w 6023688"/>
                  <a:gd name="connsiteY6-62" fmla="*/ 732953 h 791724"/>
                  <a:gd name="connsiteX7-63" fmla="*/ 0 w 6023688"/>
                  <a:gd name="connsiteY7-64" fmla="*/ 9053 h 791724"/>
                  <a:gd name="connsiteX0-65" fmla="*/ 0 w 6023688"/>
                  <a:gd name="connsiteY0-66" fmla="*/ 9053 h 791990"/>
                  <a:gd name="connsiteX1-67" fmla="*/ 335280 w 6023688"/>
                  <a:gd name="connsiteY1-68" fmla="*/ 207173 h 791990"/>
                  <a:gd name="connsiteX2-69" fmla="*/ 5501640 w 6023688"/>
                  <a:gd name="connsiteY2-70" fmla="*/ 230033 h 791990"/>
                  <a:gd name="connsiteX3-71" fmla="*/ 5852160 w 6023688"/>
                  <a:gd name="connsiteY3-72" fmla="*/ 16673 h 791990"/>
                  <a:gd name="connsiteX4-73" fmla="*/ 5547360 w 6023688"/>
                  <a:gd name="connsiteY4-74" fmla="*/ 740573 h 791990"/>
                  <a:gd name="connsiteX5-75" fmla="*/ 2727960 w 6023688"/>
                  <a:gd name="connsiteY5-76" fmla="*/ 732953 h 791990"/>
                  <a:gd name="connsiteX6-77" fmla="*/ 403860 w 6023688"/>
                  <a:gd name="connsiteY6-78" fmla="*/ 732953 h 791990"/>
                  <a:gd name="connsiteX7-79" fmla="*/ 0 w 6023688"/>
                  <a:gd name="connsiteY7-80" fmla="*/ 9053 h 791990"/>
                  <a:gd name="connsiteX0-81" fmla="*/ 0 w 6023688"/>
                  <a:gd name="connsiteY0-82" fmla="*/ 9053 h 791990"/>
                  <a:gd name="connsiteX1-83" fmla="*/ 335280 w 6023688"/>
                  <a:gd name="connsiteY1-84" fmla="*/ 207173 h 791990"/>
                  <a:gd name="connsiteX2-85" fmla="*/ 5501640 w 6023688"/>
                  <a:gd name="connsiteY2-86" fmla="*/ 230033 h 791990"/>
                  <a:gd name="connsiteX3-87" fmla="*/ 5852160 w 6023688"/>
                  <a:gd name="connsiteY3-88" fmla="*/ 16673 h 791990"/>
                  <a:gd name="connsiteX4-89" fmla="*/ 5547360 w 6023688"/>
                  <a:gd name="connsiteY4-90" fmla="*/ 740573 h 791990"/>
                  <a:gd name="connsiteX5-91" fmla="*/ 2727960 w 6023688"/>
                  <a:gd name="connsiteY5-92" fmla="*/ 732953 h 791990"/>
                  <a:gd name="connsiteX6-93" fmla="*/ 403860 w 6023688"/>
                  <a:gd name="connsiteY6-94" fmla="*/ 732953 h 791990"/>
                  <a:gd name="connsiteX7-95" fmla="*/ 0 w 6023688"/>
                  <a:gd name="connsiteY7-96" fmla="*/ 9053 h 791990"/>
                  <a:gd name="connsiteX0-97" fmla="*/ 0 w 6023688"/>
                  <a:gd name="connsiteY0-98" fmla="*/ 9053 h 791990"/>
                  <a:gd name="connsiteX1-99" fmla="*/ 335280 w 6023688"/>
                  <a:gd name="connsiteY1-100" fmla="*/ 207173 h 791990"/>
                  <a:gd name="connsiteX2-101" fmla="*/ 5501640 w 6023688"/>
                  <a:gd name="connsiteY2-102" fmla="*/ 230033 h 791990"/>
                  <a:gd name="connsiteX3-103" fmla="*/ 5852160 w 6023688"/>
                  <a:gd name="connsiteY3-104" fmla="*/ 16673 h 791990"/>
                  <a:gd name="connsiteX4-105" fmla="*/ 5547360 w 6023688"/>
                  <a:gd name="connsiteY4-106" fmla="*/ 740573 h 791990"/>
                  <a:gd name="connsiteX5-107" fmla="*/ 2727960 w 6023688"/>
                  <a:gd name="connsiteY5-108" fmla="*/ 732953 h 791990"/>
                  <a:gd name="connsiteX6-109" fmla="*/ 403860 w 6023688"/>
                  <a:gd name="connsiteY6-110" fmla="*/ 732953 h 791990"/>
                  <a:gd name="connsiteX7-111" fmla="*/ 0 w 6023688"/>
                  <a:gd name="connsiteY7-112" fmla="*/ 9053 h 791990"/>
                  <a:gd name="connsiteX0-113" fmla="*/ 0 w 6023688"/>
                  <a:gd name="connsiteY0-114" fmla="*/ 9053 h 791990"/>
                  <a:gd name="connsiteX1-115" fmla="*/ 335280 w 6023688"/>
                  <a:gd name="connsiteY1-116" fmla="*/ 207173 h 791990"/>
                  <a:gd name="connsiteX2-117" fmla="*/ 5501640 w 6023688"/>
                  <a:gd name="connsiteY2-118" fmla="*/ 230033 h 791990"/>
                  <a:gd name="connsiteX3-119" fmla="*/ 5852160 w 6023688"/>
                  <a:gd name="connsiteY3-120" fmla="*/ 16673 h 791990"/>
                  <a:gd name="connsiteX4-121" fmla="*/ 5547360 w 6023688"/>
                  <a:gd name="connsiteY4-122" fmla="*/ 740573 h 791990"/>
                  <a:gd name="connsiteX5-123" fmla="*/ 2727960 w 6023688"/>
                  <a:gd name="connsiteY5-124" fmla="*/ 732953 h 791990"/>
                  <a:gd name="connsiteX6-125" fmla="*/ 403860 w 6023688"/>
                  <a:gd name="connsiteY6-126" fmla="*/ 732953 h 791990"/>
                  <a:gd name="connsiteX7-127" fmla="*/ 0 w 6023688"/>
                  <a:gd name="connsiteY7-128" fmla="*/ 9053 h 791990"/>
                  <a:gd name="connsiteX0-129" fmla="*/ 0 w 6023688"/>
                  <a:gd name="connsiteY0-130" fmla="*/ 9053 h 744529"/>
                  <a:gd name="connsiteX1-131" fmla="*/ 335280 w 6023688"/>
                  <a:gd name="connsiteY1-132" fmla="*/ 207173 h 744529"/>
                  <a:gd name="connsiteX2-133" fmla="*/ 5501640 w 6023688"/>
                  <a:gd name="connsiteY2-134" fmla="*/ 230033 h 744529"/>
                  <a:gd name="connsiteX3-135" fmla="*/ 5852160 w 6023688"/>
                  <a:gd name="connsiteY3-136" fmla="*/ 16673 h 744529"/>
                  <a:gd name="connsiteX4-137" fmla="*/ 5547360 w 6023688"/>
                  <a:gd name="connsiteY4-138" fmla="*/ 740573 h 744529"/>
                  <a:gd name="connsiteX5-139" fmla="*/ 2727960 w 6023688"/>
                  <a:gd name="connsiteY5-140" fmla="*/ 732953 h 744529"/>
                  <a:gd name="connsiteX6-141" fmla="*/ 403860 w 6023688"/>
                  <a:gd name="connsiteY6-142" fmla="*/ 732953 h 744529"/>
                  <a:gd name="connsiteX7-143" fmla="*/ 0 w 6023688"/>
                  <a:gd name="connsiteY7-144" fmla="*/ 9053 h 744529"/>
                  <a:gd name="connsiteX0-145" fmla="*/ 0 w 6023688"/>
                  <a:gd name="connsiteY0-146" fmla="*/ 9053 h 744529"/>
                  <a:gd name="connsiteX1-147" fmla="*/ 335280 w 6023688"/>
                  <a:gd name="connsiteY1-148" fmla="*/ 207173 h 744529"/>
                  <a:gd name="connsiteX2-149" fmla="*/ 5501640 w 6023688"/>
                  <a:gd name="connsiteY2-150" fmla="*/ 230033 h 744529"/>
                  <a:gd name="connsiteX3-151" fmla="*/ 5852160 w 6023688"/>
                  <a:gd name="connsiteY3-152" fmla="*/ 16673 h 744529"/>
                  <a:gd name="connsiteX4-153" fmla="*/ 5547360 w 6023688"/>
                  <a:gd name="connsiteY4-154" fmla="*/ 740573 h 744529"/>
                  <a:gd name="connsiteX5-155" fmla="*/ 2727960 w 6023688"/>
                  <a:gd name="connsiteY5-156" fmla="*/ 732953 h 744529"/>
                  <a:gd name="connsiteX6-157" fmla="*/ 403860 w 6023688"/>
                  <a:gd name="connsiteY6-158" fmla="*/ 732953 h 744529"/>
                  <a:gd name="connsiteX7-159" fmla="*/ 0 w 6023688"/>
                  <a:gd name="connsiteY7-160" fmla="*/ 9053 h 744529"/>
                  <a:gd name="connsiteX0-161" fmla="*/ 0 w 6023688"/>
                  <a:gd name="connsiteY0-162" fmla="*/ 9053 h 744529"/>
                  <a:gd name="connsiteX1-163" fmla="*/ 335280 w 6023688"/>
                  <a:gd name="connsiteY1-164" fmla="*/ 207173 h 744529"/>
                  <a:gd name="connsiteX2-165" fmla="*/ 5501640 w 6023688"/>
                  <a:gd name="connsiteY2-166" fmla="*/ 230033 h 744529"/>
                  <a:gd name="connsiteX3-167" fmla="*/ 5852160 w 6023688"/>
                  <a:gd name="connsiteY3-168" fmla="*/ 16673 h 744529"/>
                  <a:gd name="connsiteX4-169" fmla="*/ 5547360 w 6023688"/>
                  <a:gd name="connsiteY4-170" fmla="*/ 740573 h 744529"/>
                  <a:gd name="connsiteX5-171" fmla="*/ 2727960 w 6023688"/>
                  <a:gd name="connsiteY5-172" fmla="*/ 732953 h 744529"/>
                  <a:gd name="connsiteX6-173" fmla="*/ 403860 w 6023688"/>
                  <a:gd name="connsiteY6-174" fmla="*/ 732953 h 744529"/>
                  <a:gd name="connsiteX7-175" fmla="*/ 0 w 6023688"/>
                  <a:gd name="connsiteY7-176" fmla="*/ 9053 h 744529"/>
                  <a:gd name="connsiteX0-177" fmla="*/ 0 w 6023688"/>
                  <a:gd name="connsiteY0-178" fmla="*/ 9053 h 744529"/>
                  <a:gd name="connsiteX1-179" fmla="*/ 335280 w 6023688"/>
                  <a:gd name="connsiteY1-180" fmla="*/ 207173 h 744529"/>
                  <a:gd name="connsiteX2-181" fmla="*/ 5501640 w 6023688"/>
                  <a:gd name="connsiteY2-182" fmla="*/ 230033 h 744529"/>
                  <a:gd name="connsiteX3-183" fmla="*/ 5852160 w 6023688"/>
                  <a:gd name="connsiteY3-184" fmla="*/ 16673 h 744529"/>
                  <a:gd name="connsiteX4-185" fmla="*/ 5547360 w 6023688"/>
                  <a:gd name="connsiteY4-186" fmla="*/ 740573 h 744529"/>
                  <a:gd name="connsiteX5-187" fmla="*/ 2727960 w 6023688"/>
                  <a:gd name="connsiteY5-188" fmla="*/ 732953 h 744529"/>
                  <a:gd name="connsiteX6-189" fmla="*/ 403860 w 6023688"/>
                  <a:gd name="connsiteY6-190" fmla="*/ 732953 h 744529"/>
                  <a:gd name="connsiteX7-191" fmla="*/ 0 w 6023688"/>
                  <a:gd name="connsiteY7-192" fmla="*/ 9053 h 744529"/>
                  <a:gd name="connsiteX0-193" fmla="*/ 0 w 5876300"/>
                  <a:gd name="connsiteY0-194" fmla="*/ 10653 h 746129"/>
                  <a:gd name="connsiteX1-195" fmla="*/ 335280 w 5876300"/>
                  <a:gd name="connsiteY1-196" fmla="*/ 208773 h 746129"/>
                  <a:gd name="connsiteX2-197" fmla="*/ 5501640 w 5876300"/>
                  <a:gd name="connsiteY2-198" fmla="*/ 231633 h 746129"/>
                  <a:gd name="connsiteX3-199" fmla="*/ 5852160 w 5876300"/>
                  <a:gd name="connsiteY3-200" fmla="*/ 18273 h 746129"/>
                  <a:gd name="connsiteX4-201" fmla="*/ 5547360 w 5876300"/>
                  <a:gd name="connsiteY4-202" fmla="*/ 742173 h 746129"/>
                  <a:gd name="connsiteX5-203" fmla="*/ 2727960 w 5876300"/>
                  <a:gd name="connsiteY5-204" fmla="*/ 734553 h 746129"/>
                  <a:gd name="connsiteX6-205" fmla="*/ 403860 w 5876300"/>
                  <a:gd name="connsiteY6-206" fmla="*/ 734553 h 746129"/>
                  <a:gd name="connsiteX7-207" fmla="*/ 0 w 5876300"/>
                  <a:gd name="connsiteY7-208" fmla="*/ 10653 h 746129"/>
                  <a:gd name="connsiteX0-209" fmla="*/ 715 w 5877015"/>
                  <a:gd name="connsiteY0-210" fmla="*/ 10653 h 746129"/>
                  <a:gd name="connsiteX1-211" fmla="*/ 335995 w 5877015"/>
                  <a:gd name="connsiteY1-212" fmla="*/ 208773 h 746129"/>
                  <a:gd name="connsiteX2-213" fmla="*/ 5502355 w 5877015"/>
                  <a:gd name="connsiteY2-214" fmla="*/ 231633 h 746129"/>
                  <a:gd name="connsiteX3-215" fmla="*/ 5852875 w 5877015"/>
                  <a:gd name="connsiteY3-216" fmla="*/ 18273 h 746129"/>
                  <a:gd name="connsiteX4-217" fmla="*/ 5548075 w 5877015"/>
                  <a:gd name="connsiteY4-218" fmla="*/ 742173 h 746129"/>
                  <a:gd name="connsiteX5-219" fmla="*/ 2728675 w 5877015"/>
                  <a:gd name="connsiteY5-220" fmla="*/ 734553 h 746129"/>
                  <a:gd name="connsiteX6-221" fmla="*/ 404575 w 5877015"/>
                  <a:gd name="connsiteY6-222" fmla="*/ 734553 h 746129"/>
                  <a:gd name="connsiteX7-223" fmla="*/ 715 w 5877015"/>
                  <a:gd name="connsiteY7-224" fmla="*/ 10653 h 746129"/>
                  <a:gd name="connsiteX0-225" fmla="*/ 715 w 5877015"/>
                  <a:gd name="connsiteY0-226" fmla="*/ 10653 h 746129"/>
                  <a:gd name="connsiteX1-227" fmla="*/ 335995 w 5877015"/>
                  <a:gd name="connsiteY1-228" fmla="*/ 208773 h 746129"/>
                  <a:gd name="connsiteX2-229" fmla="*/ 2736295 w 5877015"/>
                  <a:gd name="connsiteY2-230" fmla="*/ 239253 h 746129"/>
                  <a:gd name="connsiteX3-231" fmla="*/ 5502355 w 5877015"/>
                  <a:gd name="connsiteY3-232" fmla="*/ 231633 h 746129"/>
                  <a:gd name="connsiteX4-233" fmla="*/ 5852875 w 5877015"/>
                  <a:gd name="connsiteY4-234" fmla="*/ 18273 h 746129"/>
                  <a:gd name="connsiteX5-235" fmla="*/ 5548075 w 5877015"/>
                  <a:gd name="connsiteY5-236" fmla="*/ 742173 h 746129"/>
                  <a:gd name="connsiteX6-237" fmla="*/ 2728675 w 5877015"/>
                  <a:gd name="connsiteY6-238" fmla="*/ 734553 h 746129"/>
                  <a:gd name="connsiteX7-239" fmla="*/ 404575 w 5877015"/>
                  <a:gd name="connsiteY7-240" fmla="*/ 734553 h 746129"/>
                  <a:gd name="connsiteX8" fmla="*/ 715 w 5877015"/>
                  <a:gd name="connsiteY8" fmla="*/ 10653 h 746129"/>
                  <a:gd name="connsiteX0-241" fmla="*/ 715 w 5877015"/>
                  <a:gd name="connsiteY0-242" fmla="*/ 10653 h 746129"/>
                  <a:gd name="connsiteX1-243" fmla="*/ 335995 w 5877015"/>
                  <a:gd name="connsiteY1-244" fmla="*/ 208773 h 746129"/>
                  <a:gd name="connsiteX2-245" fmla="*/ 2736295 w 5877015"/>
                  <a:gd name="connsiteY2-246" fmla="*/ 224013 h 746129"/>
                  <a:gd name="connsiteX3-247" fmla="*/ 5502355 w 5877015"/>
                  <a:gd name="connsiteY3-248" fmla="*/ 231633 h 746129"/>
                  <a:gd name="connsiteX4-249" fmla="*/ 5852875 w 5877015"/>
                  <a:gd name="connsiteY4-250" fmla="*/ 18273 h 746129"/>
                  <a:gd name="connsiteX5-251" fmla="*/ 5548075 w 5877015"/>
                  <a:gd name="connsiteY5-252" fmla="*/ 742173 h 746129"/>
                  <a:gd name="connsiteX6-253" fmla="*/ 2728675 w 5877015"/>
                  <a:gd name="connsiteY6-254" fmla="*/ 734553 h 746129"/>
                  <a:gd name="connsiteX7-255" fmla="*/ 404575 w 5877015"/>
                  <a:gd name="connsiteY7-256" fmla="*/ 734553 h 746129"/>
                  <a:gd name="connsiteX8-257" fmla="*/ 715 w 5877015"/>
                  <a:gd name="connsiteY8-258" fmla="*/ 10653 h 746129"/>
                  <a:gd name="connsiteX0-259" fmla="*/ 715 w 5877015"/>
                  <a:gd name="connsiteY0-260" fmla="*/ 10653 h 746129"/>
                  <a:gd name="connsiteX1-261" fmla="*/ 335995 w 5877015"/>
                  <a:gd name="connsiteY1-262" fmla="*/ 208773 h 746129"/>
                  <a:gd name="connsiteX2-263" fmla="*/ 2736295 w 5877015"/>
                  <a:gd name="connsiteY2-264" fmla="*/ 224013 h 746129"/>
                  <a:gd name="connsiteX3-265" fmla="*/ 5502355 w 5877015"/>
                  <a:gd name="connsiteY3-266" fmla="*/ 231633 h 746129"/>
                  <a:gd name="connsiteX4-267" fmla="*/ 5852875 w 5877015"/>
                  <a:gd name="connsiteY4-268" fmla="*/ 18273 h 746129"/>
                  <a:gd name="connsiteX5-269" fmla="*/ 5548075 w 5877015"/>
                  <a:gd name="connsiteY5-270" fmla="*/ 742173 h 746129"/>
                  <a:gd name="connsiteX6-271" fmla="*/ 2728675 w 5877015"/>
                  <a:gd name="connsiteY6-272" fmla="*/ 734553 h 746129"/>
                  <a:gd name="connsiteX7-273" fmla="*/ 404575 w 5877015"/>
                  <a:gd name="connsiteY7-274" fmla="*/ 734553 h 746129"/>
                  <a:gd name="connsiteX8-275" fmla="*/ 715 w 5877015"/>
                  <a:gd name="connsiteY8-276" fmla="*/ 10653 h 74612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257" y="connsiteY8-258"/>
                  </a:cxn>
                </a:cxnLst>
                <a:rect l="l" t="t" r="r" b="b"/>
                <a:pathLst>
                  <a:path w="5877015" h="746129">
                    <a:moveTo>
                      <a:pt x="715" y="10653"/>
                    </a:moveTo>
                    <a:cubicBezTo>
                      <a:pt x="187405" y="174483"/>
                      <a:pt x="165815" y="156703"/>
                      <a:pt x="335995" y="208773"/>
                    </a:cubicBezTo>
                    <a:cubicBezTo>
                      <a:pt x="791925" y="246873"/>
                      <a:pt x="1875235" y="220203"/>
                      <a:pt x="2736295" y="224013"/>
                    </a:cubicBezTo>
                    <a:lnTo>
                      <a:pt x="5502355" y="231633"/>
                    </a:lnTo>
                    <a:cubicBezTo>
                      <a:pt x="5827475" y="169403"/>
                      <a:pt x="5845255" y="-66817"/>
                      <a:pt x="5852875" y="18273"/>
                    </a:cubicBezTo>
                    <a:cubicBezTo>
                      <a:pt x="5860495" y="103363"/>
                      <a:pt x="5992575" y="554213"/>
                      <a:pt x="5548075" y="742173"/>
                    </a:cubicBezTo>
                    <a:lnTo>
                      <a:pt x="2728675" y="734553"/>
                    </a:lnTo>
                    <a:cubicBezTo>
                      <a:pt x="1871425" y="733283"/>
                      <a:pt x="1115775" y="761223"/>
                      <a:pt x="404575" y="734553"/>
                    </a:cubicBezTo>
                    <a:cubicBezTo>
                      <a:pt x="-55165" y="616443"/>
                      <a:pt x="4525" y="227823"/>
                      <a:pt x="715" y="10653"/>
                    </a:cubicBezTo>
                    <a:close/>
                  </a:path>
                </a:pathLst>
              </a:custGeom>
              <a:solidFill>
                <a:srgbClr val="F1AF59"/>
              </a:solidFill>
              <a:ln>
                <a:noFill/>
              </a:ln>
              <a:effectLst>
                <a:outerShdw blurRad="2159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9" name="任意多边形 18"/>
              <p:cNvSpPr/>
              <p:nvPr/>
            </p:nvSpPr>
            <p:spPr>
              <a:xfrm>
                <a:off x="3169206" y="1917206"/>
                <a:ext cx="4971441" cy="746129"/>
              </a:xfrm>
              <a:custGeom>
                <a:avLst/>
                <a:gdLst>
                  <a:gd name="connsiteX0" fmla="*/ 185640 w 6209328"/>
                  <a:gd name="connsiteY0" fmla="*/ 18570 h 801241"/>
                  <a:gd name="connsiteX1" fmla="*/ 520920 w 6209328"/>
                  <a:gd name="connsiteY1" fmla="*/ 216690 h 801241"/>
                  <a:gd name="connsiteX2" fmla="*/ 5687280 w 6209328"/>
                  <a:gd name="connsiteY2" fmla="*/ 239550 h 801241"/>
                  <a:gd name="connsiteX3" fmla="*/ 6037800 w 6209328"/>
                  <a:gd name="connsiteY3" fmla="*/ 26190 h 801241"/>
                  <a:gd name="connsiteX4" fmla="*/ 5733000 w 6209328"/>
                  <a:gd name="connsiteY4" fmla="*/ 750090 h 801241"/>
                  <a:gd name="connsiteX5" fmla="*/ 2913600 w 6209328"/>
                  <a:gd name="connsiteY5" fmla="*/ 742470 h 801241"/>
                  <a:gd name="connsiteX6" fmla="*/ 589500 w 6209328"/>
                  <a:gd name="connsiteY6" fmla="*/ 742470 h 801241"/>
                  <a:gd name="connsiteX7" fmla="*/ 185640 w 6209328"/>
                  <a:gd name="connsiteY7" fmla="*/ 18570 h 801241"/>
                  <a:gd name="connsiteX0-1" fmla="*/ 185640 w 6209328"/>
                  <a:gd name="connsiteY0-2" fmla="*/ 18570 h 801241"/>
                  <a:gd name="connsiteX1-3" fmla="*/ 520920 w 6209328"/>
                  <a:gd name="connsiteY1-4" fmla="*/ 216690 h 801241"/>
                  <a:gd name="connsiteX2-5" fmla="*/ 5687280 w 6209328"/>
                  <a:gd name="connsiteY2-6" fmla="*/ 239550 h 801241"/>
                  <a:gd name="connsiteX3-7" fmla="*/ 6037800 w 6209328"/>
                  <a:gd name="connsiteY3-8" fmla="*/ 26190 h 801241"/>
                  <a:gd name="connsiteX4-9" fmla="*/ 5733000 w 6209328"/>
                  <a:gd name="connsiteY4-10" fmla="*/ 750090 h 801241"/>
                  <a:gd name="connsiteX5-11" fmla="*/ 2913600 w 6209328"/>
                  <a:gd name="connsiteY5-12" fmla="*/ 742470 h 801241"/>
                  <a:gd name="connsiteX6-13" fmla="*/ 589500 w 6209328"/>
                  <a:gd name="connsiteY6-14" fmla="*/ 742470 h 801241"/>
                  <a:gd name="connsiteX7-15" fmla="*/ 185640 w 6209328"/>
                  <a:gd name="connsiteY7-16" fmla="*/ 18570 h 801241"/>
                  <a:gd name="connsiteX0-17" fmla="*/ 125183 w 6148871"/>
                  <a:gd name="connsiteY0-18" fmla="*/ 9053 h 791724"/>
                  <a:gd name="connsiteX1-19" fmla="*/ 460463 w 6148871"/>
                  <a:gd name="connsiteY1-20" fmla="*/ 207173 h 791724"/>
                  <a:gd name="connsiteX2-21" fmla="*/ 5626823 w 6148871"/>
                  <a:gd name="connsiteY2-22" fmla="*/ 230033 h 791724"/>
                  <a:gd name="connsiteX3-23" fmla="*/ 5977343 w 6148871"/>
                  <a:gd name="connsiteY3-24" fmla="*/ 16673 h 791724"/>
                  <a:gd name="connsiteX4-25" fmla="*/ 5672543 w 6148871"/>
                  <a:gd name="connsiteY4-26" fmla="*/ 740573 h 791724"/>
                  <a:gd name="connsiteX5-27" fmla="*/ 2853143 w 6148871"/>
                  <a:gd name="connsiteY5-28" fmla="*/ 732953 h 791724"/>
                  <a:gd name="connsiteX6-29" fmla="*/ 529043 w 6148871"/>
                  <a:gd name="connsiteY6-30" fmla="*/ 732953 h 791724"/>
                  <a:gd name="connsiteX7-31" fmla="*/ 125183 w 6148871"/>
                  <a:gd name="connsiteY7-32" fmla="*/ 9053 h 791724"/>
                  <a:gd name="connsiteX0-33" fmla="*/ 125183 w 6148871"/>
                  <a:gd name="connsiteY0-34" fmla="*/ 9053 h 791724"/>
                  <a:gd name="connsiteX1-35" fmla="*/ 460463 w 6148871"/>
                  <a:gd name="connsiteY1-36" fmla="*/ 207173 h 791724"/>
                  <a:gd name="connsiteX2-37" fmla="*/ 5626823 w 6148871"/>
                  <a:gd name="connsiteY2-38" fmla="*/ 230033 h 791724"/>
                  <a:gd name="connsiteX3-39" fmla="*/ 5977343 w 6148871"/>
                  <a:gd name="connsiteY3-40" fmla="*/ 16673 h 791724"/>
                  <a:gd name="connsiteX4-41" fmla="*/ 5672543 w 6148871"/>
                  <a:gd name="connsiteY4-42" fmla="*/ 740573 h 791724"/>
                  <a:gd name="connsiteX5-43" fmla="*/ 2853143 w 6148871"/>
                  <a:gd name="connsiteY5-44" fmla="*/ 732953 h 791724"/>
                  <a:gd name="connsiteX6-45" fmla="*/ 529043 w 6148871"/>
                  <a:gd name="connsiteY6-46" fmla="*/ 732953 h 791724"/>
                  <a:gd name="connsiteX7-47" fmla="*/ 125183 w 6148871"/>
                  <a:gd name="connsiteY7-48" fmla="*/ 9053 h 791724"/>
                  <a:gd name="connsiteX0-49" fmla="*/ 0 w 6023688"/>
                  <a:gd name="connsiteY0-50" fmla="*/ 9053 h 791724"/>
                  <a:gd name="connsiteX1-51" fmla="*/ 335280 w 6023688"/>
                  <a:gd name="connsiteY1-52" fmla="*/ 207173 h 791724"/>
                  <a:gd name="connsiteX2-53" fmla="*/ 5501640 w 6023688"/>
                  <a:gd name="connsiteY2-54" fmla="*/ 230033 h 791724"/>
                  <a:gd name="connsiteX3-55" fmla="*/ 5852160 w 6023688"/>
                  <a:gd name="connsiteY3-56" fmla="*/ 16673 h 791724"/>
                  <a:gd name="connsiteX4-57" fmla="*/ 5547360 w 6023688"/>
                  <a:gd name="connsiteY4-58" fmla="*/ 740573 h 791724"/>
                  <a:gd name="connsiteX5-59" fmla="*/ 2727960 w 6023688"/>
                  <a:gd name="connsiteY5-60" fmla="*/ 732953 h 791724"/>
                  <a:gd name="connsiteX6-61" fmla="*/ 403860 w 6023688"/>
                  <a:gd name="connsiteY6-62" fmla="*/ 732953 h 791724"/>
                  <a:gd name="connsiteX7-63" fmla="*/ 0 w 6023688"/>
                  <a:gd name="connsiteY7-64" fmla="*/ 9053 h 791724"/>
                  <a:gd name="connsiteX0-65" fmla="*/ 0 w 6023688"/>
                  <a:gd name="connsiteY0-66" fmla="*/ 9053 h 791990"/>
                  <a:gd name="connsiteX1-67" fmla="*/ 335280 w 6023688"/>
                  <a:gd name="connsiteY1-68" fmla="*/ 207173 h 791990"/>
                  <a:gd name="connsiteX2-69" fmla="*/ 5501640 w 6023688"/>
                  <a:gd name="connsiteY2-70" fmla="*/ 230033 h 791990"/>
                  <a:gd name="connsiteX3-71" fmla="*/ 5852160 w 6023688"/>
                  <a:gd name="connsiteY3-72" fmla="*/ 16673 h 791990"/>
                  <a:gd name="connsiteX4-73" fmla="*/ 5547360 w 6023688"/>
                  <a:gd name="connsiteY4-74" fmla="*/ 740573 h 791990"/>
                  <a:gd name="connsiteX5-75" fmla="*/ 2727960 w 6023688"/>
                  <a:gd name="connsiteY5-76" fmla="*/ 732953 h 791990"/>
                  <a:gd name="connsiteX6-77" fmla="*/ 403860 w 6023688"/>
                  <a:gd name="connsiteY6-78" fmla="*/ 732953 h 791990"/>
                  <a:gd name="connsiteX7-79" fmla="*/ 0 w 6023688"/>
                  <a:gd name="connsiteY7-80" fmla="*/ 9053 h 791990"/>
                  <a:gd name="connsiteX0-81" fmla="*/ 0 w 6023688"/>
                  <a:gd name="connsiteY0-82" fmla="*/ 9053 h 791990"/>
                  <a:gd name="connsiteX1-83" fmla="*/ 335280 w 6023688"/>
                  <a:gd name="connsiteY1-84" fmla="*/ 207173 h 791990"/>
                  <a:gd name="connsiteX2-85" fmla="*/ 5501640 w 6023688"/>
                  <a:gd name="connsiteY2-86" fmla="*/ 230033 h 791990"/>
                  <a:gd name="connsiteX3-87" fmla="*/ 5852160 w 6023688"/>
                  <a:gd name="connsiteY3-88" fmla="*/ 16673 h 791990"/>
                  <a:gd name="connsiteX4-89" fmla="*/ 5547360 w 6023688"/>
                  <a:gd name="connsiteY4-90" fmla="*/ 740573 h 791990"/>
                  <a:gd name="connsiteX5-91" fmla="*/ 2727960 w 6023688"/>
                  <a:gd name="connsiteY5-92" fmla="*/ 732953 h 791990"/>
                  <a:gd name="connsiteX6-93" fmla="*/ 403860 w 6023688"/>
                  <a:gd name="connsiteY6-94" fmla="*/ 732953 h 791990"/>
                  <a:gd name="connsiteX7-95" fmla="*/ 0 w 6023688"/>
                  <a:gd name="connsiteY7-96" fmla="*/ 9053 h 791990"/>
                  <a:gd name="connsiteX0-97" fmla="*/ 0 w 6023688"/>
                  <a:gd name="connsiteY0-98" fmla="*/ 9053 h 791990"/>
                  <a:gd name="connsiteX1-99" fmla="*/ 335280 w 6023688"/>
                  <a:gd name="connsiteY1-100" fmla="*/ 207173 h 791990"/>
                  <a:gd name="connsiteX2-101" fmla="*/ 5501640 w 6023688"/>
                  <a:gd name="connsiteY2-102" fmla="*/ 230033 h 791990"/>
                  <a:gd name="connsiteX3-103" fmla="*/ 5852160 w 6023688"/>
                  <a:gd name="connsiteY3-104" fmla="*/ 16673 h 791990"/>
                  <a:gd name="connsiteX4-105" fmla="*/ 5547360 w 6023688"/>
                  <a:gd name="connsiteY4-106" fmla="*/ 740573 h 791990"/>
                  <a:gd name="connsiteX5-107" fmla="*/ 2727960 w 6023688"/>
                  <a:gd name="connsiteY5-108" fmla="*/ 732953 h 791990"/>
                  <a:gd name="connsiteX6-109" fmla="*/ 403860 w 6023688"/>
                  <a:gd name="connsiteY6-110" fmla="*/ 732953 h 791990"/>
                  <a:gd name="connsiteX7-111" fmla="*/ 0 w 6023688"/>
                  <a:gd name="connsiteY7-112" fmla="*/ 9053 h 791990"/>
                  <a:gd name="connsiteX0-113" fmla="*/ 0 w 6023688"/>
                  <a:gd name="connsiteY0-114" fmla="*/ 9053 h 791990"/>
                  <a:gd name="connsiteX1-115" fmla="*/ 335280 w 6023688"/>
                  <a:gd name="connsiteY1-116" fmla="*/ 207173 h 791990"/>
                  <a:gd name="connsiteX2-117" fmla="*/ 5501640 w 6023688"/>
                  <a:gd name="connsiteY2-118" fmla="*/ 230033 h 791990"/>
                  <a:gd name="connsiteX3-119" fmla="*/ 5852160 w 6023688"/>
                  <a:gd name="connsiteY3-120" fmla="*/ 16673 h 791990"/>
                  <a:gd name="connsiteX4-121" fmla="*/ 5547360 w 6023688"/>
                  <a:gd name="connsiteY4-122" fmla="*/ 740573 h 791990"/>
                  <a:gd name="connsiteX5-123" fmla="*/ 2727960 w 6023688"/>
                  <a:gd name="connsiteY5-124" fmla="*/ 732953 h 791990"/>
                  <a:gd name="connsiteX6-125" fmla="*/ 403860 w 6023688"/>
                  <a:gd name="connsiteY6-126" fmla="*/ 732953 h 791990"/>
                  <a:gd name="connsiteX7-127" fmla="*/ 0 w 6023688"/>
                  <a:gd name="connsiteY7-128" fmla="*/ 9053 h 791990"/>
                  <a:gd name="connsiteX0-129" fmla="*/ 0 w 6023688"/>
                  <a:gd name="connsiteY0-130" fmla="*/ 9053 h 744529"/>
                  <a:gd name="connsiteX1-131" fmla="*/ 335280 w 6023688"/>
                  <a:gd name="connsiteY1-132" fmla="*/ 207173 h 744529"/>
                  <a:gd name="connsiteX2-133" fmla="*/ 5501640 w 6023688"/>
                  <a:gd name="connsiteY2-134" fmla="*/ 230033 h 744529"/>
                  <a:gd name="connsiteX3-135" fmla="*/ 5852160 w 6023688"/>
                  <a:gd name="connsiteY3-136" fmla="*/ 16673 h 744529"/>
                  <a:gd name="connsiteX4-137" fmla="*/ 5547360 w 6023688"/>
                  <a:gd name="connsiteY4-138" fmla="*/ 740573 h 744529"/>
                  <a:gd name="connsiteX5-139" fmla="*/ 2727960 w 6023688"/>
                  <a:gd name="connsiteY5-140" fmla="*/ 732953 h 744529"/>
                  <a:gd name="connsiteX6-141" fmla="*/ 403860 w 6023688"/>
                  <a:gd name="connsiteY6-142" fmla="*/ 732953 h 744529"/>
                  <a:gd name="connsiteX7-143" fmla="*/ 0 w 6023688"/>
                  <a:gd name="connsiteY7-144" fmla="*/ 9053 h 744529"/>
                  <a:gd name="connsiteX0-145" fmla="*/ 0 w 6023688"/>
                  <a:gd name="connsiteY0-146" fmla="*/ 9053 h 744529"/>
                  <a:gd name="connsiteX1-147" fmla="*/ 335280 w 6023688"/>
                  <a:gd name="connsiteY1-148" fmla="*/ 207173 h 744529"/>
                  <a:gd name="connsiteX2-149" fmla="*/ 5501640 w 6023688"/>
                  <a:gd name="connsiteY2-150" fmla="*/ 230033 h 744529"/>
                  <a:gd name="connsiteX3-151" fmla="*/ 5852160 w 6023688"/>
                  <a:gd name="connsiteY3-152" fmla="*/ 16673 h 744529"/>
                  <a:gd name="connsiteX4-153" fmla="*/ 5547360 w 6023688"/>
                  <a:gd name="connsiteY4-154" fmla="*/ 740573 h 744529"/>
                  <a:gd name="connsiteX5-155" fmla="*/ 2727960 w 6023688"/>
                  <a:gd name="connsiteY5-156" fmla="*/ 732953 h 744529"/>
                  <a:gd name="connsiteX6-157" fmla="*/ 403860 w 6023688"/>
                  <a:gd name="connsiteY6-158" fmla="*/ 732953 h 744529"/>
                  <a:gd name="connsiteX7-159" fmla="*/ 0 w 6023688"/>
                  <a:gd name="connsiteY7-160" fmla="*/ 9053 h 744529"/>
                  <a:gd name="connsiteX0-161" fmla="*/ 0 w 6023688"/>
                  <a:gd name="connsiteY0-162" fmla="*/ 9053 h 744529"/>
                  <a:gd name="connsiteX1-163" fmla="*/ 335280 w 6023688"/>
                  <a:gd name="connsiteY1-164" fmla="*/ 207173 h 744529"/>
                  <a:gd name="connsiteX2-165" fmla="*/ 5501640 w 6023688"/>
                  <a:gd name="connsiteY2-166" fmla="*/ 230033 h 744529"/>
                  <a:gd name="connsiteX3-167" fmla="*/ 5852160 w 6023688"/>
                  <a:gd name="connsiteY3-168" fmla="*/ 16673 h 744529"/>
                  <a:gd name="connsiteX4-169" fmla="*/ 5547360 w 6023688"/>
                  <a:gd name="connsiteY4-170" fmla="*/ 740573 h 744529"/>
                  <a:gd name="connsiteX5-171" fmla="*/ 2727960 w 6023688"/>
                  <a:gd name="connsiteY5-172" fmla="*/ 732953 h 744529"/>
                  <a:gd name="connsiteX6-173" fmla="*/ 403860 w 6023688"/>
                  <a:gd name="connsiteY6-174" fmla="*/ 732953 h 744529"/>
                  <a:gd name="connsiteX7-175" fmla="*/ 0 w 6023688"/>
                  <a:gd name="connsiteY7-176" fmla="*/ 9053 h 744529"/>
                  <a:gd name="connsiteX0-177" fmla="*/ 0 w 6023688"/>
                  <a:gd name="connsiteY0-178" fmla="*/ 9053 h 744529"/>
                  <a:gd name="connsiteX1-179" fmla="*/ 335280 w 6023688"/>
                  <a:gd name="connsiteY1-180" fmla="*/ 207173 h 744529"/>
                  <a:gd name="connsiteX2-181" fmla="*/ 5501640 w 6023688"/>
                  <a:gd name="connsiteY2-182" fmla="*/ 230033 h 744529"/>
                  <a:gd name="connsiteX3-183" fmla="*/ 5852160 w 6023688"/>
                  <a:gd name="connsiteY3-184" fmla="*/ 16673 h 744529"/>
                  <a:gd name="connsiteX4-185" fmla="*/ 5547360 w 6023688"/>
                  <a:gd name="connsiteY4-186" fmla="*/ 740573 h 744529"/>
                  <a:gd name="connsiteX5-187" fmla="*/ 2727960 w 6023688"/>
                  <a:gd name="connsiteY5-188" fmla="*/ 732953 h 744529"/>
                  <a:gd name="connsiteX6-189" fmla="*/ 403860 w 6023688"/>
                  <a:gd name="connsiteY6-190" fmla="*/ 732953 h 744529"/>
                  <a:gd name="connsiteX7-191" fmla="*/ 0 w 6023688"/>
                  <a:gd name="connsiteY7-192" fmla="*/ 9053 h 744529"/>
                  <a:gd name="connsiteX0-193" fmla="*/ 0 w 5876300"/>
                  <a:gd name="connsiteY0-194" fmla="*/ 10653 h 746129"/>
                  <a:gd name="connsiteX1-195" fmla="*/ 335280 w 5876300"/>
                  <a:gd name="connsiteY1-196" fmla="*/ 208773 h 746129"/>
                  <a:gd name="connsiteX2-197" fmla="*/ 5501640 w 5876300"/>
                  <a:gd name="connsiteY2-198" fmla="*/ 231633 h 746129"/>
                  <a:gd name="connsiteX3-199" fmla="*/ 5852160 w 5876300"/>
                  <a:gd name="connsiteY3-200" fmla="*/ 18273 h 746129"/>
                  <a:gd name="connsiteX4-201" fmla="*/ 5547360 w 5876300"/>
                  <a:gd name="connsiteY4-202" fmla="*/ 742173 h 746129"/>
                  <a:gd name="connsiteX5-203" fmla="*/ 2727960 w 5876300"/>
                  <a:gd name="connsiteY5-204" fmla="*/ 734553 h 746129"/>
                  <a:gd name="connsiteX6-205" fmla="*/ 403860 w 5876300"/>
                  <a:gd name="connsiteY6-206" fmla="*/ 734553 h 746129"/>
                  <a:gd name="connsiteX7-207" fmla="*/ 0 w 5876300"/>
                  <a:gd name="connsiteY7-208" fmla="*/ 10653 h 746129"/>
                  <a:gd name="connsiteX0-209" fmla="*/ 715 w 5877015"/>
                  <a:gd name="connsiteY0-210" fmla="*/ 10653 h 746129"/>
                  <a:gd name="connsiteX1-211" fmla="*/ 335995 w 5877015"/>
                  <a:gd name="connsiteY1-212" fmla="*/ 208773 h 746129"/>
                  <a:gd name="connsiteX2-213" fmla="*/ 5502355 w 5877015"/>
                  <a:gd name="connsiteY2-214" fmla="*/ 231633 h 746129"/>
                  <a:gd name="connsiteX3-215" fmla="*/ 5852875 w 5877015"/>
                  <a:gd name="connsiteY3-216" fmla="*/ 18273 h 746129"/>
                  <a:gd name="connsiteX4-217" fmla="*/ 5548075 w 5877015"/>
                  <a:gd name="connsiteY4-218" fmla="*/ 742173 h 746129"/>
                  <a:gd name="connsiteX5-219" fmla="*/ 2728675 w 5877015"/>
                  <a:gd name="connsiteY5-220" fmla="*/ 734553 h 746129"/>
                  <a:gd name="connsiteX6-221" fmla="*/ 404575 w 5877015"/>
                  <a:gd name="connsiteY6-222" fmla="*/ 734553 h 746129"/>
                  <a:gd name="connsiteX7-223" fmla="*/ 715 w 5877015"/>
                  <a:gd name="connsiteY7-224" fmla="*/ 10653 h 746129"/>
                  <a:gd name="connsiteX0-225" fmla="*/ 715 w 5877015"/>
                  <a:gd name="connsiteY0-226" fmla="*/ 10653 h 746129"/>
                  <a:gd name="connsiteX1-227" fmla="*/ 335995 w 5877015"/>
                  <a:gd name="connsiteY1-228" fmla="*/ 208773 h 746129"/>
                  <a:gd name="connsiteX2-229" fmla="*/ 2736295 w 5877015"/>
                  <a:gd name="connsiteY2-230" fmla="*/ 239253 h 746129"/>
                  <a:gd name="connsiteX3-231" fmla="*/ 5502355 w 5877015"/>
                  <a:gd name="connsiteY3-232" fmla="*/ 231633 h 746129"/>
                  <a:gd name="connsiteX4-233" fmla="*/ 5852875 w 5877015"/>
                  <a:gd name="connsiteY4-234" fmla="*/ 18273 h 746129"/>
                  <a:gd name="connsiteX5-235" fmla="*/ 5548075 w 5877015"/>
                  <a:gd name="connsiteY5-236" fmla="*/ 742173 h 746129"/>
                  <a:gd name="connsiteX6-237" fmla="*/ 2728675 w 5877015"/>
                  <a:gd name="connsiteY6-238" fmla="*/ 734553 h 746129"/>
                  <a:gd name="connsiteX7-239" fmla="*/ 404575 w 5877015"/>
                  <a:gd name="connsiteY7-240" fmla="*/ 734553 h 746129"/>
                  <a:gd name="connsiteX8" fmla="*/ 715 w 5877015"/>
                  <a:gd name="connsiteY8" fmla="*/ 10653 h 746129"/>
                  <a:gd name="connsiteX0-241" fmla="*/ 715 w 5877015"/>
                  <a:gd name="connsiteY0-242" fmla="*/ 10653 h 746129"/>
                  <a:gd name="connsiteX1-243" fmla="*/ 335995 w 5877015"/>
                  <a:gd name="connsiteY1-244" fmla="*/ 208773 h 746129"/>
                  <a:gd name="connsiteX2-245" fmla="*/ 2736295 w 5877015"/>
                  <a:gd name="connsiteY2-246" fmla="*/ 224013 h 746129"/>
                  <a:gd name="connsiteX3-247" fmla="*/ 5502355 w 5877015"/>
                  <a:gd name="connsiteY3-248" fmla="*/ 231633 h 746129"/>
                  <a:gd name="connsiteX4-249" fmla="*/ 5852875 w 5877015"/>
                  <a:gd name="connsiteY4-250" fmla="*/ 18273 h 746129"/>
                  <a:gd name="connsiteX5-251" fmla="*/ 5548075 w 5877015"/>
                  <a:gd name="connsiteY5-252" fmla="*/ 742173 h 746129"/>
                  <a:gd name="connsiteX6-253" fmla="*/ 2728675 w 5877015"/>
                  <a:gd name="connsiteY6-254" fmla="*/ 734553 h 746129"/>
                  <a:gd name="connsiteX7-255" fmla="*/ 404575 w 5877015"/>
                  <a:gd name="connsiteY7-256" fmla="*/ 734553 h 746129"/>
                  <a:gd name="connsiteX8-257" fmla="*/ 715 w 5877015"/>
                  <a:gd name="connsiteY8-258" fmla="*/ 10653 h 746129"/>
                  <a:gd name="connsiteX0-259" fmla="*/ 715 w 5877015"/>
                  <a:gd name="connsiteY0-260" fmla="*/ 10653 h 746129"/>
                  <a:gd name="connsiteX1-261" fmla="*/ 335995 w 5877015"/>
                  <a:gd name="connsiteY1-262" fmla="*/ 208773 h 746129"/>
                  <a:gd name="connsiteX2-263" fmla="*/ 2736295 w 5877015"/>
                  <a:gd name="connsiteY2-264" fmla="*/ 224013 h 746129"/>
                  <a:gd name="connsiteX3-265" fmla="*/ 5502355 w 5877015"/>
                  <a:gd name="connsiteY3-266" fmla="*/ 231633 h 746129"/>
                  <a:gd name="connsiteX4-267" fmla="*/ 5852875 w 5877015"/>
                  <a:gd name="connsiteY4-268" fmla="*/ 18273 h 746129"/>
                  <a:gd name="connsiteX5-269" fmla="*/ 5548075 w 5877015"/>
                  <a:gd name="connsiteY5-270" fmla="*/ 742173 h 746129"/>
                  <a:gd name="connsiteX6-271" fmla="*/ 2728675 w 5877015"/>
                  <a:gd name="connsiteY6-272" fmla="*/ 734553 h 746129"/>
                  <a:gd name="connsiteX7-273" fmla="*/ 404575 w 5877015"/>
                  <a:gd name="connsiteY7-274" fmla="*/ 734553 h 746129"/>
                  <a:gd name="connsiteX8-275" fmla="*/ 715 w 5877015"/>
                  <a:gd name="connsiteY8-276" fmla="*/ 10653 h 74612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257" y="connsiteY8-258"/>
                  </a:cxn>
                </a:cxnLst>
                <a:rect l="l" t="t" r="r" b="b"/>
                <a:pathLst>
                  <a:path w="5877015" h="746129">
                    <a:moveTo>
                      <a:pt x="715" y="10653"/>
                    </a:moveTo>
                    <a:cubicBezTo>
                      <a:pt x="187405" y="174483"/>
                      <a:pt x="165815" y="156703"/>
                      <a:pt x="335995" y="208773"/>
                    </a:cubicBezTo>
                    <a:cubicBezTo>
                      <a:pt x="791925" y="246873"/>
                      <a:pt x="1875235" y="220203"/>
                      <a:pt x="2736295" y="224013"/>
                    </a:cubicBezTo>
                    <a:lnTo>
                      <a:pt x="5502355" y="231633"/>
                    </a:lnTo>
                    <a:cubicBezTo>
                      <a:pt x="5827475" y="169403"/>
                      <a:pt x="5845255" y="-66817"/>
                      <a:pt x="5852875" y="18273"/>
                    </a:cubicBezTo>
                    <a:cubicBezTo>
                      <a:pt x="5860495" y="103363"/>
                      <a:pt x="5992575" y="554213"/>
                      <a:pt x="5548075" y="742173"/>
                    </a:cubicBezTo>
                    <a:lnTo>
                      <a:pt x="2728675" y="734553"/>
                    </a:lnTo>
                    <a:cubicBezTo>
                      <a:pt x="1871425" y="733283"/>
                      <a:pt x="1115775" y="761223"/>
                      <a:pt x="404575" y="734553"/>
                    </a:cubicBezTo>
                    <a:cubicBezTo>
                      <a:pt x="-55165" y="616443"/>
                      <a:pt x="4525" y="227823"/>
                      <a:pt x="715" y="10653"/>
                    </a:cubicBezTo>
                    <a:close/>
                  </a:path>
                </a:pathLst>
              </a:custGeom>
              <a:solidFill>
                <a:schemeClr val="accent3"/>
              </a:solidFill>
              <a:ln>
                <a:noFill/>
              </a:ln>
              <a:effectLst>
                <a:outerShdw blurRad="215900" dist="38100" dir="1200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FZHei-B01S" panose="02010601030101010101" pitchFamily="2" charset="-122"/>
                  <a:ea typeface="FZHei-B01S" panose="02010601030101010101" pitchFamily="2" charset="-122"/>
                  <a:cs typeface="+mn-ea"/>
                  <a:sym typeface="FZHei-B01S" panose="02010601030101010101" pitchFamily="2" charset="-122"/>
                </a:endParaRPr>
              </a:p>
            </p:txBody>
          </p:sp>
        </p:grpSp>
        <p:sp>
          <p:nvSpPr>
            <p:cNvPr id="6" name="任意多边形 5"/>
            <p:cNvSpPr/>
            <p:nvPr/>
          </p:nvSpPr>
          <p:spPr>
            <a:xfrm rot="10800000" flipH="1">
              <a:off x="568269" y="3946171"/>
              <a:ext cx="1058877" cy="1062205"/>
            </a:xfrm>
            <a:custGeom>
              <a:avLst/>
              <a:gdLst>
                <a:gd name="connsiteX0" fmla="*/ 16243 w 1464100"/>
                <a:gd name="connsiteY0" fmla="*/ 562479 h 1476922"/>
                <a:gd name="connsiteX1" fmla="*/ 122923 w 1464100"/>
                <a:gd name="connsiteY1" fmla="*/ 143379 h 1476922"/>
                <a:gd name="connsiteX2" fmla="*/ 496303 w 1464100"/>
                <a:gd name="connsiteY2" fmla="*/ 13839 h 1476922"/>
                <a:gd name="connsiteX3" fmla="*/ 1464043 w 1464100"/>
                <a:gd name="connsiteY3" fmla="*/ 432939 h 1476922"/>
                <a:gd name="connsiteX4" fmla="*/ 542023 w 1464100"/>
                <a:gd name="connsiteY4" fmla="*/ 524379 h 1476922"/>
                <a:gd name="connsiteX5" fmla="*/ 427723 w 1464100"/>
                <a:gd name="connsiteY5" fmla="*/ 1476879 h 1476922"/>
                <a:gd name="connsiteX6" fmla="*/ 16243 w 1464100"/>
                <a:gd name="connsiteY6" fmla="*/ 562479 h 1476922"/>
                <a:gd name="connsiteX0-1" fmla="*/ 29819 w 1477676"/>
                <a:gd name="connsiteY0-2" fmla="*/ 569393 h 1483836"/>
                <a:gd name="connsiteX1-3" fmla="*/ 136499 w 1477676"/>
                <a:gd name="connsiteY1-4" fmla="*/ 150293 h 1483836"/>
                <a:gd name="connsiteX2-5" fmla="*/ 509879 w 1477676"/>
                <a:gd name="connsiteY2-6" fmla="*/ 20753 h 1483836"/>
                <a:gd name="connsiteX3-7" fmla="*/ 1477619 w 1477676"/>
                <a:gd name="connsiteY3-8" fmla="*/ 439853 h 1483836"/>
                <a:gd name="connsiteX4-9" fmla="*/ 555599 w 1477676"/>
                <a:gd name="connsiteY4-10" fmla="*/ 531293 h 1483836"/>
                <a:gd name="connsiteX5-11" fmla="*/ 441299 w 1477676"/>
                <a:gd name="connsiteY5-12" fmla="*/ 1483793 h 1483836"/>
                <a:gd name="connsiteX6-13" fmla="*/ 29819 w 1477676"/>
                <a:gd name="connsiteY6-14" fmla="*/ 569393 h 1483836"/>
                <a:gd name="connsiteX0-15" fmla="*/ 17161 w 1464961"/>
                <a:gd name="connsiteY0-16" fmla="*/ 535197 h 1449640"/>
                <a:gd name="connsiteX1-17" fmla="*/ 123841 w 1464961"/>
                <a:gd name="connsiteY1-18" fmla="*/ 116097 h 1449640"/>
                <a:gd name="connsiteX2-19" fmla="*/ 542941 w 1464961"/>
                <a:gd name="connsiteY2-20" fmla="*/ 17037 h 1449640"/>
                <a:gd name="connsiteX3-21" fmla="*/ 1464961 w 1464961"/>
                <a:gd name="connsiteY3-22" fmla="*/ 405657 h 1449640"/>
                <a:gd name="connsiteX4-23" fmla="*/ 542941 w 1464961"/>
                <a:gd name="connsiteY4-24" fmla="*/ 497097 h 1449640"/>
                <a:gd name="connsiteX5-25" fmla="*/ 428641 w 1464961"/>
                <a:gd name="connsiteY5-26" fmla="*/ 1449597 h 1449640"/>
                <a:gd name="connsiteX6-27" fmla="*/ 17161 w 1464961"/>
                <a:gd name="connsiteY6-28" fmla="*/ 535197 h 1449640"/>
                <a:gd name="connsiteX0-29" fmla="*/ 20286 w 1445226"/>
                <a:gd name="connsiteY0-30" fmla="*/ 542988 h 1449830"/>
                <a:gd name="connsiteX1-31" fmla="*/ 104106 w 1445226"/>
                <a:gd name="connsiteY1-32" fmla="*/ 116268 h 1449830"/>
                <a:gd name="connsiteX2-33" fmla="*/ 523206 w 1445226"/>
                <a:gd name="connsiteY2-34" fmla="*/ 17208 h 1449830"/>
                <a:gd name="connsiteX3-35" fmla="*/ 1445226 w 1445226"/>
                <a:gd name="connsiteY3-36" fmla="*/ 405828 h 1449830"/>
                <a:gd name="connsiteX4-37" fmla="*/ 523206 w 1445226"/>
                <a:gd name="connsiteY4-38" fmla="*/ 497268 h 1449830"/>
                <a:gd name="connsiteX5-39" fmla="*/ 408906 w 1445226"/>
                <a:gd name="connsiteY5-40" fmla="*/ 1449768 h 1449830"/>
                <a:gd name="connsiteX6-41" fmla="*/ 20286 w 1445226"/>
                <a:gd name="connsiteY6-42" fmla="*/ 542988 h 1449830"/>
                <a:gd name="connsiteX0-43" fmla="*/ 20286 w 1445226"/>
                <a:gd name="connsiteY0-44" fmla="*/ 542988 h 1449830"/>
                <a:gd name="connsiteX1-45" fmla="*/ 104106 w 1445226"/>
                <a:gd name="connsiteY1-46" fmla="*/ 116268 h 1449830"/>
                <a:gd name="connsiteX2-47" fmla="*/ 523206 w 1445226"/>
                <a:gd name="connsiteY2-48" fmla="*/ 17208 h 1449830"/>
                <a:gd name="connsiteX3-49" fmla="*/ 1445226 w 1445226"/>
                <a:gd name="connsiteY3-50" fmla="*/ 405828 h 1449830"/>
                <a:gd name="connsiteX4-51" fmla="*/ 523206 w 1445226"/>
                <a:gd name="connsiteY4-52" fmla="*/ 497268 h 1449830"/>
                <a:gd name="connsiteX5-53" fmla="*/ 408906 w 1445226"/>
                <a:gd name="connsiteY5-54" fmla="*/ 1449768 h 1449830"/>
                <a:gd name="connsiteX6-55" fmla="*/ 20286 w 1445226"/>
                <a:gd name="connsiteY6-56" fmla="*/ 542988 h 1449830"/>
                <a:gd name="connsiteX0-57" fmla="*/ 20286 w 1445226"/>
                <a:gd name="connsiteY0-58" fmla="*/ 542988 h 1449830"/>
                <a:gd name="connsiteX1-59" fmla="*/ 104106 w 1445226"/>
                <a:gd name="connsiteY1-60" fmla="*/ 116268 h 1449830"/>
                <a:gd name="connsiteX2-61" fmla="*/ 523206 w 1445226"/>
                <a:gd name="connsiteY2-62" fmla="*/ 17208 h 1449830"/>
                <a:gd name="connsiteX3-63" fmla="*/ 1445226 w 1445226"/>
                <a:gd name="connsiteY3-64" fmla="*/ 405828 h 1449830"/>
                <a:gd name="connsiteX4-65" fmla="*/ 523206 w 1445226"/>
                <a:gd name="connsiteY4-66" fmla="*/ 497268 h 1449830"/>
                <a:gd name="connsiteX5-67" fmla="*/ 408906 w 1445226"/>
                <a:gd name="connsiteY5-68" fmla="*/ 1449768 h 1449830"/>
                <a:gd name="connsiteX6-69" fmla="*/ 20286 w 1445226"/>
                <a:gd name="connsiteY6-70" fmla="*/ 542988 h 1449830"/>
                <a:gd name="connsiteX0-71" fmla="*/ 20286 w 1445226"/>
                <a:gd name="connsiteY0-72" fmla="*/ 542988 h 1449768"/>
                <a:gd name="connsiteX1-73" fmla="*/ 104106 w 1445226"/>
                <a:gd name="connsiteY1-74" fmla="*/ 116268 h 1449768"/>
                <a:gd name="connsiteX2-75" fmla="*/ 523206 w 1445226"/>
                <a:gd name="connsiteY2-76" fmla="*/ 17208 h 1449768"/>
                <a:gd name="connsiteX3-77" fmla="*/ 1445226 w 1445226"/>
                <a:gd name="connsiteY3-78" fmla="*/ 405828 h 1449768"/>
                <a:gd name="connsiteX4-79" fmla="*/ 523206 w 1445226"/>
                <a:gd name="connsiteY4-80" fmla="*/ 497268 h 1449768"/>
                <a:gd name="connsiteX5-81" fmla="*/ 408906 w 1445226"/>
                <a:gd name="connsiteY5-82" fmla="*/ 1449768 h 1449768"/>
                <a:gd name="connsiteX6-83" fmla="*/ 20286 w 1445226"/>
                <a:gd name="connsiteY6-84" fmla="*/ 542988 h 1449768"/>
                <a:gd name="connsiteX0-85" fmla="*/ 20286 w 1445226"/>
                <a:gd name="connsiteY0-86" fmla="*/ 542988 h 1449768"/>
                <a:gd name="connsiteX1-87" fmla="*/ 104106 w 1445226"/>
                <a:gd name="connsiteY1-88" fmla="*/ 116268 h 1449768"/>
                <a:gd name="connsiteX2-89" fmla="*/ 523206 w 1445226"/>
                <a:gd name="connsiteY2-90" fmla="*/ 17208 h 1449768"/>
                <a:gd name="connsiteX3-91" fmla="*/ 1445226 w 1445226"/>
                <a:gd name="connsiteY3-92" fmla="*/ 405828 h 1449768"/>
                <a:gd name="connsiteX4-93" fmla="*/ 523206 w 1445226"/>
                <a:gd name="connsiteY4-94" fmla="*/ 497268 h 1449768"/>
                <a:gd name="connsiteX5-95" fmla="*/ 408906 w 1445226"/>
                <a:gd name="connsiteY5-96" fmla="*/ 1449768 h 1449768"/>
                <a:gd name="connsiteX6-97" fmla="*/ 20286 w 1445226"/>
                <a:gd name="connsiteY6-98" fmla="*/ 542988 h 1449768"/>
                <a:gd name="connsiteX0-99" fmla="*/ 20286 w 1445226"/>
                <a:gd name="connsiteY0-100" fmla="*/ 542988 h 1449768"/>
                <a:gd name="connsiteX1-101" fmla="*/ 104106 w 1445226"/>
                <a:gd name="connsiteY1-102" fmla="*/ 116268 h 1449768"/>
                <a:gd name="connsiteX2-103" fmla="*/ 523206 w 1445226"/>
                <a:gd name="connsiteY2-104" fmla="*/ 17208 h 1449768"/>
                <a:gd name="connsiteX3-105" fmla="*/ 1445226 w 1445226"/>
                <a:gd name="connsiteY3-106" fmla="*/ 405828 h 1449768"/>
                <a:gd name="connsiteX4-107" fmla="*/ 523206 w 1445226"/>
                <a:gd name="connsiteY4-108" fmla="*/ 497268 h 1449768"/>
                <a:gd name="connsiteX5-109" fmla="*/ 408906 w 1445226"/>
                <a:gd name="connsiteY5-110" fmla="*/ 1449768 h 1449768"/>
                <a:gd name="connsiteX6-111" fmla="*/ 20286 w 1445226"/>
                <a:gd name="connsiteY6-112" fmla="*/ 542988 h 1449768"/>
                <a:gd name="connsiteX0-113" fmla="*/ 20286 w 1445226"/>
                <a:gd name="connsiteY0-114" fmla="*/ 542988 h 1449768"/>
                <a:gd name="connsiteX1-115" fmla="*/ 104106 w 1445226"/>
                <a:gd name="connsiteY1-116" fmla="*/ 116268 h 1449768"/>
                <a:gd name="connsiteX2-117" fmla="*/ 523206 w 1445226"/>
                <a:gd name="connsiteY2-118" fmla="*/ 17208 h 1449768"/>
                <a:gd name="connsiteX3-119" fmla="*/ 1445226 w 1445226"/>
                <a:gd name="connsiteY3-120" fmla="*/ 405828 h 1449768"/>
                <a:gd name="connsiteX4-121" fmla="*/ 523206 w 1445226"/>
                <a:gd name="connsiteY4-122" fmla="*/ 497268 h 1449768"/>
                <a:gd name="connsiteX5-123" fmla="*/ 408906 w 1445226"/>
                <a:gd name="connsiteY5-124" fmla="*/ 1449768 h 1449768"/>
                <a:gd name="connsiteX6-125" fmla="*/ 20286 w 1445226"/>
                <a:gd name="connsiteY6-126" fmla="*/ 542988 h 1449768"/>
                <a:gd name="connsiteX0-127" fmla="*/ 20286 w 1445226"/>
                <a:gd name="connsiteY0-128" fmla="*/ 542988 h 1449768"/>
                <a:gd name="connsiteX1-129" fmla="*/ 104106 w 1445226"/>
                <a:gd name="connsiteY1-130" fmla="*/ 116268 h 1449768"/>
                <a:gd name="connsiteX2-131" fmla="*/ 523206 w 1445226"/>
                <a:gd name="connsiteY2-132" fmla="*/ 17208 h 1449768"/>
                <a:gd name="connsiteX3-133" fmla="*/ 1445226 w 1445226"/>
                <a:gd name="connsiteY3-134" fmla="*/ 405828 h 1449768"/>
                <a:gd name="connsiteX4-135" fmla="*/ 523206 w 1445226"/>
                <a:gd name="connsiteY4-136" fmla="*/ 497268 h 1449768"/>
                <a:gd name="connsiteX5-137" fmla="*/ 408906 w 1445226"/>
                <a:gd name="connsiteY5-138" fmla="*/ 1449768 h 1449768"/>
                <a:gd name="connsiteX6-139" fmla="*/ 20286 w 1445226"/>
                <a:gd name="connsiteY6-140" fmla="*/ 542988 h 1449768"/>
                <a:gd name="connsiteX0-141" fmla="*/ 20286 w 1445226"/>
                <a:gd name="connsiteY0-142" fmla="*/ 542988 h 1449768"/>
                <a:gd name="connsiteX1-143" fmla="*/ 104106 w 1445226"/>
                <a:gd name="connsiteY1-144" fmla="*/ 116268 h 1449768"/>
                <a:gd name="connsiteX2-145" fmla="*/ 523206 w 1445226"/>
                <a:gd name="connsiteY2-146" fmla="*/ 17208 h 1449768"/>
                <a:gd name="connsiteX3-147" fmla="*/ 1445226 w 1445226"/>
                <a:gd name="connsiteY3-148" fmla="*/ 405828 h 1449768"/>
                <a:gd name="connsiteX4-149" fmla="*/ 523206 w 1445226"/>
                <a:gd name="connsiteY4-150" fmla="*/ 497268 h 1449768"/>
                <a:gd name="connsiteX5-151" fmla="*/ 408906 w 1445226"/>
                <a:gd name="connsiteY5-152" fmla="*/ 1449768 h 1449768"/>
                <a:gd name="connsiteX6-153" fmla="*/ 20286 w 1445226"/>
                <a:gd name="connsiteY6-154" fmla="*/ 542988 h 1449768"/>
                <a:gd name="connsiteX0-155" fmla="*/ 20286 w 1445226"/>
                <a:gd name="connsiteY0-156" fmla="*/ 542988 h 1449768"/>
                <a:gd name="connsiteX1-157" fmla="*/ 104106 w 1445226"/>
                <a:gd name="connsiteY1-158" fmla="*/ 116268 h 1449768"/>
                <a:gd name="connsiteX2-159" fmla="*/ 523206 w 1445226"/>
                <a:gd name="connsiteY2-160" fmla="*/ 17208 h 1449768"/>
                <a:gd name="connsiteX3-161" fmla="*/ 1445226 w 1445226"/>
                <a:gd name="connsiteY3-162" fmla="*/ 405828 h 1449768"/>
                <a:gd name="connsiteX4-163" fmla="*/ 523206 w 1445226"/>
                <a:gd name="connsiteY4-164" fmla="*/ 497268 h 1449768"/>
                <a:gd name="connsiteX5-165" fmla="*/ 408906 w 1445226"/>
                <a:gd name="connsiteY5-166" fmla="*/ 1449768 h 1449768"/>
                <a:gd name="connsiteX6-167" fmla="*/ 20286 w 1445226"/>
                <a:gd name="connsiteY6-168" fmla="*/ 542988 h 14497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445226" h="1449768">
                  <a:moveTo>
                    <a:pt x="20286" y="542988"/>
                  </a:moveTo>
                  <a:cubicBezTo>
                    <a:pt x="-30514" y="320738"/>
                    <a:pt x="20286" y="203898"/>
                    <a:pt x="104106" y="116268"/>
                  </a:cubicBezTo>
                  <a:cubicBezTo>
                    <a:pt x="187926" y="28638"/>
                    <a:pt x="299686" y="-31052"/>
                    <a:pt x="523206" y="17208"/>
                  </a:cubicBezTo>
                  <a:cubicBezTo>
                    <a:pt x="746726" y="65468"/>
                    <a:pt x="1445226" y="325818"/>
                    <a:pt x="1445226" y="405828"/>
                  </a:cubicBezTo>
                  <a:cubicBezTo>
                    <a:pt x="1087086" y="310578"/>
                    <a:pt x="726406" y="292798"/>
                    <a:pt x="523206" y="497268"/>
                  </a:cubicBezTo>
                  <a:cubicBezTo>
                    <a:pt x="320006" y="701738"/>
                    <a:pt x="332706" y="1129728"/>
                    <a:pt x="408906" y="1449768"/>
                  </a:cubicBezTo>
                  <a:cubicBezTo>
                    <a:pt x="340326" y="1289748"/>
                    <a:pt x="71086" y="765238"/>
                    <a:pt x="20286" y="542988"/>
                  </a:cubicBezTo>
                  <a:close/>
                </a:path>
              </a:pathLst>
            </a:custGeom>
            <a:gradFill flip="none" rotWithShape="1">
              <a:gsLst>
                <a:gs pos="10000">
                  <a:schemeClr val="bg1">
                    <a:lumMod val="85000"/>
                  </a:schemeClr>
                </a:gs>
                <a:gs pos="42000">
                  <a:srgbClr val="FBFBFB"/>
                </a:gs>
                <a:gs pos="51000">
                  <a:srgbClr val="F8F8F8"/>
                </a:gs>
                <a:gs pos="87000">
                  <a:schemeClr val="bg1">
                    <a:lumMod val="85000"/>
                  </a:schemeClr>
                </a:gs>
              </a:gsLst>
              <a:lin ang="8100000" scaled="1"/>
              <a:tileRect/>
            </a:gradFill>
            <a:ln>
              <a:noFill/>
            </a:ln>
            <a:effectLst>
              <a:outerShdw blurRad="444500" dist="152400" dir="2700000" sx="92000" sy="92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4" name="任意多边形 3"/>
            <p:cNvSpPr/>
            <p:nvPr/>
          </p:nvSpPr>
          <p:spPr>
            <a:xfrm rot="10800000">
              <a:off x="4271495" y="4076779"/>
              <a:ext cx="1058877" cy="1062205"/>
            </a:xfrm>
            <a:custGeom>
              <a:avLst/>
              <a:gdLst>
                <a:gd name="connsiteX0" fmla="*/ 16243 w 1464100"/>
                <a:gd name="connsiteY0" fmla="*/ 562479 h 1476922"/>
                <a:gd name="connsiteX1" fmla="*/ 122923 w 1464100"/>
                <a:gd name="connsiteY1" fmla="*/ 143379 h 1476922"/>
                <a:gd name="connsiteX2" fmla="*/ 496303 w 1464100"/>
                <a:gd name="connsiteY2" fmla="*/ 13839 h 1476922"/>
                <a:gd name="connsiteX3" fmla="*/ 1464043 w 1464100"/>
                <a:gd name="connsiteY3" fmla="*/ 432939 h 1476922"/>
                <a:gd name="connsiteX4" fmla="*/ 542023 w 1464100"/>
                <a:gd name="connsiteY4" fmla="*/ 524379 h 1476922"/>
                <a:gd name="connsiteX5" fmla="*/ 427723 w 1464100"/>
                <a:gd name="connsiteY5" fmla="*/ 1476879 h 1476922"/>
                <a:gd name="connsiteX6" fmla="*/ 16243 w 1464100"/>
                <a:gd name="connsiteY6" fmla="*/ 562479 h 1476922"/>
                <a:gd name="connsiteX0-1" fmla="*/ 29819 w 1477676"/>
                <a:gd name="connsiteY0-2" fmla="*/ 569393 h 1483836"/>
                <a:gd name="connsiteX1-3" fmla="*/ 136499 w 1477676"/>
                <a:gd name="connsiteY1-4" fmla="*/ 150293 h 1483836"/>
                <a:gd name="connsiteX2-5" fmla="*/ 509879 w 1477676"/>
                <a:gd name="connsiteY2-6" fmla="*/ 20753 h 1483836"/>
                <a:gd name="connsiteX3-7" fmla="*/ 1477619 w 1477676"/>
                <a:gd name="connsiteY3-8" fmla="*/ 439853 h 1483836"/>
                <a:gd name="connsiteX4-9" fmla="*/ 555599 w 1477676"/>
                <a:gd name="connsiteY4-10" fmla="*/ 531293 h 1483836"/>
                <a:gd name="connsiteX5-11" fmla="*/ 441299 w 1477676"/>
                <a:gd name="connsiteY5-12" fmla="*/ 1483793 h 1483836"/>
                <a:gd name="connsiteX6-13" fmla="*/ 29819 w 1477676"/>
                <a:gd name="connsiteY6-14" fmla="*/ 569393 h 1483836"/>
                <a:gd name="connsiteX0-15" fmla="*/ 17161 w 1464961"/>
                <a:gd name="connsiteY0-16" fmla="*/ 535197 h 1449640"/>
                <a:gd name="connsiteX1-17" fmla="*/ 123841 w 1464961"/>
                <a:gd name="connsiteY1-18" fmla="*/ 116097 h 1449640"/>
                <a:gd name="connsiteX2-19" fmla="*/ 542941 w 1464961"/>
                <a:gd name="connsiteY2-20" fmla="*/ 17037 h 1449640"/>
                <a:gd name="connsiteX3-21" fmla="*/ 1464961 w 1464961"/>
                <a:gd name="connsiteY3-22" fmla="*/ 405657 h 1449640"/>
                <a:gd name="connsiteX4-23" fmla="*/ 542941 w 1464961"/>
                <a:gd name="connsiteY4-24" fmla="*/ 497097 h 1449640"/>
                <a:gd name="connsiteX5-25" fmla="*/ 428641 w 1464961"/>
                <a:gd name="connsiteY5-26" fmla="*/ 1449597 h 1449640"/>
                <a:gd name="connsiteX6-27" fmla="*/ 17161 w 1464961"/>
                <a:gd name="connsiteY6-28" fmla="*/ 535197 h 1449640"/>
                <a:gd name="connsiteX0-29" fmla="*/ 20286 w 1445226"/>
                <a:gd name="connsiteY0-30" fmla="*/ 542988 h 1449830"/>
                <a:gd name="connsiteX1-31" fmla="*/ 104106 w 1445226"/>
                <a:gd name="connsiteY1-32" fmla="*/ 116268 h 1449830"/>
                <a:gd name="connsiteX2-33" fmla="*/ 523206 w 1445226"/>
                <a:gd name="connsiteY2-34" fmla="*/ 17208 h 1449830"/>
                <a:gd name="connsiteX3-35" fmla="*/ 1445226 w 1445226"/>
                <a:gd name="connsiteY3-36" fmla="*/ 405828 h 1449830"/>
                <a:gd name="connsiteX4-37" fmla="*/ 523206 w 1445226"/>
                <a:gd name="connsiteY4-38" fmla="*/ 497268 h 1449830"/>
                <a:gd name="connsiteX5-39" fmla="*/ 408906 w 1445226"/>
                <a:gd name="connsiteY5-40" fmla="*/ 1449768 h 1449830"/>
                <a:gd name="connsiteX6-41" fmla="*/ 20286 w 1445226"/>
                <a:gd name="connsiteY6-42" fmla="*/ 542988 h 1449830"/>
                <a:gd name="connsiteX0-43" fmla="*/ 20286 w 1445226"/>
                <a:gd name="connsiteY0-44" fmla="*/ 542988 h 1449830"/>
                <a:gd name="connsiteX1-45" fmla="*/ 104106 w 1445226"/>
                <a:gd name="connsiteY1-46" fmla="*/ 116268 h 1449830"/>
                <a:gd name="connsiteX2-47" fmla="*/ 523206 w 1445226"/>
                <a:gd name="connsiteY2-48" fmla="*/ 17208 h 1449830"/>
                <a:gd name="connsiteX3-49" fmla="*/ 1445226 w 1445226"/>
                <a:gd name="connsiteY3-50" fmla="*/ 405828 h 1449830"/>
                <a:gd name="connsiteX4-51" fmla="*/ 523206 w 1445226"/>
                <a:gd name="connsiteY4-52" fmla="*/ 497268 h 1449830"/>
                <a:gd name="connsiteX5-53" fmla="*/ 408906 w 1445226"/>
                <a:gd name="connsiteY5-54" fmla="*/ 1449768 h 1449830"/>
                <a:gd name="connsiteX6-55" fmla="*/ 20286 w 1445226"/>
                <a:gd name="connsiteY6-56" fmla="*/ 542988 h 1449830"/>
                <a:gd name="connsiteX0-57" fmla="*/ 20286 w 1445226"/>
                <a:gd name="connsiteY0-58" fmla="*/ 542988 h 1449830"/>
                <a:gd name="connsiteX1-59" fmla="*/ 104106 w 1445226"/>
                <a:gd name="connsiteY1-60" fmla="*/ 116268 h 1449830"/>
                <a:gd name="connsiteX2-61" fmla="*/ 523206 w 1445226"/>
                <a:gd name="connsiteY2-62" fmla="*/ 17208 h 1449830"/>
                <a:gd name="connsiteX3-63" fmla="*/ 1445226 w 1445226"/>
                <a:gd name="connsiteY3-64" fmla="*/ 405828 h 1449830"/>
                <a:gd name="connsiteX4-65" fmla="*/ 523206 w 1445226"/>
                <a:gd name="connsiteY4-66" fmla="*/ 497268 h 1449830"/>
                <a:gd name="connsiteX5-67" fmla="*/ 408906 w 1445226"/>
                <a:gd name="connsiteY5-68" fmla="*/ 1449768 h 1449830"/>
                <a:gd name="connsiteX6-69" fmla="*/ 20286 w 1445226"/>
                <a:gd name="connsiteY6-70" fmla="*/ 542988 h 1449830"/>
                <a:gd name="connsiteX0-71" fmla="*/ 20286 w 1445226"/>
                <a:gd name="connsiteY0-72" fmla="*/ 542988 h 1449768"/>
                <a:gd name="connsiteX1-73" fmla="*/ 104106 w 1445226"/>
                <a:gd name="connsiteY1-74" fmla="*/ 116268 h 1449768"/>
                <a:gd name="connsiteX2-75" fmla="*/ 523206 w 1445226"/>
                <a:gd name="connsiteY2-76" fmla="*/ 17208 h 1449768"/>
                <a:gd name="connsiteX3-77" fmla="*/ 1445226 w 1445226"/>
                <a:gd name="connsiteY3-78" fmla="*/ 405828 h 1449768"/>
                <a:gd name="connsiteX4-79" fmla="*/ 523206 w 1445226"/>
                <a:gd name="connsiteY4-80" fmla="*/ 497268 h 1449768"/>
                <a:gd name="connsiteX5-81" fmla="*/ 408906 w 1445226"/>
                <a:gd name="connsiteY5-82" fmla="*/ 1449768 h 1449768"/>
                <a:gd name="connsiteX6-83" fmla="*/ 20286 w 1445226"/>
                <a:gd name="connsiteY6-84" fmla="*/ 542988 h 1449768"/>
                <a:gd name="connsiteX0-85" fmla="*/ 20286 w 1445226"/>
                <a:gd name="connsiteY0-86" fmla="*/ 542988 h 1449768"/>
                <a:gd name="connsiteX1-87" fmla="*/ 104106 w 1445226"/>
                <a:gd name="connsiteY1-88" fmla="*/ 116268 h 1449768"/>
                <a:gd name="connsiteX2-89" fmla="*/ 523206 w 1445226"/>
                <a:gd name="connsiteY2-90" fmla="*/ 17208 h 1449768"/>
                <a:gd name="connsiteX3-91" fmla="*/ 1445226 w 1445226"/>
                <a:gd name="connsiteY3-92" fmla="*/ 405828 h 1449768"/>
                <a:gd name="connsiteX4-93" fmla="*/ 523206 w 1445226"/>
                <a:gd name="connsiteY4-94" fmla="*/ 497268 h 1449768"/>
                <a:gd name="connsiteX5-95" fmla="*/ 408906 w 1445226"/>
                <a:gd name="connsiteY5-96" fmla="*/ 1449768 h 1449768"/>
                <a:gd name="connsiteX6-97" fmla="*/ 20286 w 1445226"/>
                <a:gd name="connsiteY6-98" fmla="*/ 542988 h 1449768"/>
                <a:gd name="connsiteX0-99" fmla="*/ 20286 w 1445226"/>
                <a:gd name="connsiteY0-100" fmla="*/ 542988 h 1449768"/>
                <a:gd name="connsiteX1-101" fmla="*/ 104106 w 1445226"/>
                <a:gd name="connsiteY1-102" fmla="*/ 116268 h 1449768"/>
                <a:gd name="connsiteX2-103" fmla="*/ 523206 w 1445226"/>
                <a:gd name="connsiteY2-104" fmla="*/ 17208 h 1449768"/>
                <a:gd name="connsiteX3-105" fmla="*/ 1445226 w 1445226"/>
                <a:gd name="connsiteY3-106" fmla="*/ 405828 h 1449768"/>
                <a:gd name="connsiteX4-107" fmla="*/ 523206 w 1445226"/>
                <a:gd name="connsiteY4-108" fmla="*/ 497268 h 1449768"/>
                <a:gd name="connsiteX5-109" fmla="*/ 408906 w 1445226"/>
                <a:gd name="connsiteY5-110" fmla="*/ 1449768 h 1449768"/>
                <a:gd name="connsiteX6-111" fmla="*/ 20286 w 1445226"/>
                <a:gd name="connsiteY6-112" fmla="*/ 542988 h 1449768"/>
                <a:gd name="connsiteX0-113" fmla="*/ 20286 w 1445226"/>
                <a:gd name="connsiteY0-114" fmla="*/ 542988 h 1449768"/>
                <a:gd name="connsiteX1-115" fmla="*/ 104106 w 1445226"/>
                <a:gd name="connsiteY1-116" fmla="*/ 116268 h 1449768"/>
                <a:gd name="connsiteX2-117" fmla="*/ 523206 w 1445226"/>
                <a:gd name="connsiteY2-118" fmla="*/ 17208 h 1449768"/>
                <a:gd name="connsiteX3-119" fmla="*/ 1445226 w 1445226"/>
                <a:gd name="connsiteY3-120" fmla="*/ 405828 h 1449768"/>
                <a:gd name="connsiteX4-121" fmla="*/ 523206 w 1445226"/>
                <a:gd name="connsiteY4-122" fmla="*/ 497268 h 1449768"/>
                <a:gd name="connsiteX5-123" fmla="*/ 408906 w 1445226"/>
                <a:gd name="connsiteY5-124" fmla="*/ 1449768 h 1449768"/>
                <a:gd name="connsiteX6-125" fmla="*/ 20286 w 1445226"/>
                <a:gd name="connsiteY6-126" fmla="*/ 542988 h 1449768"/>
                <a:gd name="connsiteX0-127" fmla="*/ 20286 w 1445226"/>
                <a:gd name="connsiteY0-128" fmla="*/ 542988 h 1449768"/>
                <a:gd name="connsiteX1-129" fmla="*/ 104106 w 1445226"/>
                <a:gd name="connsiteY1-130" fmla="*/ 116268 h 1449768"/>
                <a:gd name="connsiteX2-131" fmla="*/ 523206 w 1445226"/>
                <a:gd name="connsiteY2-132" fmla="*/ 17208 h 1449768"/>
                <a:gd name="connsiteX3-133" fmla="*/ 1445226 w 1445226"/>
                <a:gd name="connsiteY3-134" fmla="*/ 405828 h 1449768"/>
                <a:gd name="connsiteX4-135" fmla="*/ 523206 w 1445226"/>
                <a:gd name="connsiteY4-136" fmla="*/ 497268 h 1449768"/>
                <a:gd name="connsiteX5-137" fmla="*/ 408906 w 1445226"/>
                <a:gd name="connsiteY5-138" fmla="*/ 1449768 h 1449768"/>
                <a:gd name="connsiteX6-139" fmla="*/ 20286 w 1445226"/>
                <a:gd name="connsiteY6-140" fmla="*/ 542988 h 1449768"/>
                <a:gd name="connsiteX0-141" fmla="*/ 20286 w 1445226"/>
                <a:gd name="connsiteY0-142" fmla="*/ 542988 h 1449768"/>
                <a:gd name="connsiteX1-143" fmla="*/ 104106 w 1445226"/>
                <a:gd name="connsiteY1-144" fmla="*/ 116268 h 1449768"/>
                <a:gd name="connsiteX2-145" fmla="*/ 523206 w 1445226"/>
                <a:gd name="connsiteY2-146" fmla="*/ 17208 h 1449768"/>
                <a:gd name="connsiteX3-147" fmla="*/ 1445226 w 1445226"/>
                <a:gd name="connsiteY3-148" fmla="*/ 405828 h 1449768"/>
                <a:gd name="connsiteX4-149" fmla="*/ 523206 w 1445226"/>
                <a:gd name="connsiteY4-150" fmla="*/ 497268 h 1449768"/>
                <a:gd name="connsiteX5-151" fmla="*/ 408906 w 1445226"/>
                <a:gd name="connsiteY5-152" fmla="*/ 1449768 h 1449768"/>
                <a:gd name="connsiteX6-153" fmla="*/ 20286 w 1445226"/>
                <a:gd name="connsiteY6-154" fmla="*/ 542988 h 1449768"/>
                <a:gd name="connsiteX0-155" fmla="*/ 20286 w 1445226"/>
                <a:gd name="connsiteY0-156" fmla="*/ 542988 h 1449768"/>
                <a:gd name="connsiteX1-157" fmla="*/ 104106 w 1445226"/>
                <a:gd name="connsiteY1-158" fmla="*/ 116268 h 1449768"/>
                <a:gd name="connsiteX2-159" fmla="*/ 523206 w 1445226"/>
                <a:gd name="connsiteY2-160" fmla="*/ 17208 h 1449768"/>
                <a:gd name="connsiteX3-161" fmla="*/ 1445226 w 1445226"/>
                <a:gd name="connsiteY3-162" fmla="*/ 405828 h 1449768"/>
                <a:gd name="connsiteX4-163" fmla="*/ 523206 w 1445226"/>
                <a:gd name="connsiteY4-164" fmla="*/ 497268 h 1449768"/>
                <a:gd name="connsiteX5-165" fmla="*/ 408906 w 1445226"/>
                <a:gd name="connsiteY5-166" fmla="*/ 1449768 h 1449768"/>
                <a:gd name="connsiteX6-167" fmla="*/ 20286 w 1445226"/>
                <a:gd name="connsiteY6-168" fmla="*/ 542988 h 14497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445226" h="1449768">
                  <a:moveTo>
                    <a:pt x="20286" y="542988"/>
                  </a:moveTo>
                  <a:cubicBezTo>
                    <a:pt x="-30514" y="320738"/>
                    <a:pt x="20286" y="203898"/>
                    <a:pt x="104106" y="116268"/>
                  </a:cubicBezTo>
                  <a:cubicBezTo>
                    <a:pt x="187926" y="28638"/>
                    <a:pt x="299686" y="-31052"/>
                    <a:pt x="523206" y="17208"/>
                  </a:cubicBezTo>
                  <a:cubicBezTo>
                    <a:pt x="746726" y="65468"/>
                    <a:pt x="1445226" y="325818"/>
                    <a:pt x="1445226" y="405828"/>
                  </a:cubicBezTo>
                  <a:cubicBezTo>
                    <a:pt x="1087086" y="310578"/>
                    <a:pt x="726406" y="292798"/>
                    <a:pt x="523206" y="497268"/>
                  </a:cubicBezTo>
                  <a:cubicBezTo>
                    <a:pt x="320006" y="701738"/>
                    <a:pt x="332706" y="1129728"/>
                    <a:pt x="408906" y="1449768"/>
                  </a:cubicBezTo>
                  <a:cubicBezTo>
                    <a:pt x="340326" y="1289748"/>
                    <a:pt x="71086" y="765238"/>
                    <a:pt x="20286" y="542988"/>
                  </a:cubicBezTo>
                  <a:close/>
                </a:path>
              </a:pathLst>
            </a:custGeom>
            <a:gradFill flip="none" rotWithShape="1">
              <a:gsLst>
                <a:gs pos="10000">
                  <a:schemeClr val="bg1">
                    <a:lumMod val="85000"/>
                  </a:schemeClr>
                </a:gs>
                <a:gs pos="42000">
                  <a:srgbClr val="FBFBFB"/>
                </a:gs>
                <a:gs pos="51000">
                  <a:srgbClr val="F8F8F8"/>
                </a:gs>
                <a:gs pos="87000">
                  <a:schemeClr val="bg1">
                    <a:lumMod val="85000"/>
                  </a:schemeClr>
                </a:gs>
              </a:gsLst>
              <a:lin ang="8100000" scaled="1"/>
              <a:tileRect/>
            </a:gradFill>
            <a:ln>
              <a:noFill/>
            </a:ln>
            <a:effectLst>
              <a:outerShdw blurRad="444500" dist="152400" dir="2700000" sx="92000" sy="92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5" name="任意多边形 14"/>
            <p:cNvSpPr/>
            <p:nvPr/>
          </p:nvSpPr>
          <p:spPr>
            <a:xfrm rot="10800000" flipV="1">
              <a:off x="4227953" y="541072"/>
              <a:ext cx="1058877" cy="1062205"/>
            </a:xfrm>
            <a:custGeom>
              <a:avLst/>
              <a:gdLst>
                <a:gd name="connsiteX0" fmla="*/ 16243 w 1464100"/>
                <a:gd name="connsiteY0" fmla="*/ 562479 h 1476922"/>
                <a:gd name="connsiteX1" fmla="*/ 122923 w 1464100"/>
                <a:gd name="connsiteY1" fmla="*/ 143379 h 1476922"/>
                <a:gd name="connsiteX2" fmla="*/ 496303 w 1464100"/>
                <a:gd name="connsiteY2" fmla="*/ 13839 h 1476922"/>
                <a:gd name="connsiteX3" fmla="*/ 1464043 w 1464100"/>
                <a:gd name="connsiteY3" fmla="*/ 432939 h 1476922"/>
                <a:gd name="connsiteX4" fmla="*/ 542023 w 1464100"/>
                <a:gd name="connsiteY4" fmla="*/ 524379 h 1476922"/>
                <a:gd name="connsiteX5" fmla="*/ 427723 w 1464100"/>
                <a:gd name="connsiteY5" fmla="*/ 1476879 h 1476922"/>
                <a:gd name="connsiteX6" fmla="*/ 16243 w 1464100"/>
                <a:gd name="connsiteY6" fmla="*/ 562479 h 1476922"/>
                <a:gd name="connsiteX0-1" fmla="*/ 29819 w 1477676"/>
                <a:gd name="connsiteY0-2" fmla="*/ 569393 h 1483836"/>
                <a:gd name="connsiteX1-3" fmla="*/ 136499 w 1477676"/>
                <a:gd name="connsiteY1-4" fmla="*/ 150293 h 1483836"/>
                <a:gd name="connsiteX2-5" fmla="*/ 509879 w 1477676"/>
                <a:gd name="connsiteY2-6" fmla="*/ 20753 h 1483836"/>
                <a:gd name="connsiteX3-7" fmla="*/ 1477619 w 1477676"/>
                <a:gd name="connsiteY3-8" fmla="*/ 439853 h 1483836"/>
                <a:gd name="connsiteX4-9" fmla="*/ 555599 w 1477676"/>
                <a:gd name="connsiteY4-10" fmla="*/ 531293 h 1483836"/>
                <a:gd name="connsiteX5-11" fmla="*/ 441299 w 1477676"/>
                <a:gd name="connsiteY5-12" fmla="*/ 1483793 h 1483836"/>
                <a:gd name="connsiteX6-13" fmla="*/ 29819 w 1477676"/>
                <a:gd name="connsiteY6-14" fmla="*/ 569393 h 1483836"/>
                <a:gd name="connsiteX0-15" fmla="*/ 17161 w 1464961"/>
                <a:gd name="connsiteY0-16" fmla="*/ 535197 h 1449640"/>
                <a:gd name="connsiteX1-17" fmla="*/ 123841 w 1464961"/>
                <a:gd name="connsiteY1-18" fmla="*/ 116097 h 1449640"/>
                <a:gd name="connsiteX2-19" fmla="*/ 542941 w 1464961"/>
                <a:gd name="connsiteY2-20" fmla="*/ 17037 h 1449640"/>
                <a:gd name="connsiteX3-21" fmla="*/ 1464961 w 1464961"/>
                <a:gd name="connsiteY3-22" fmla="*/ 405657 h 1449640"/>
                <a:gd name="connsiteX4-23" fmla="*/ 542941 w 1464961"/>
                <a:gd name="connsiteY4-24" fmla="*/ 497097 h 1449640"/>
                <a:gd name="connsiteX5-25" fmla="*/ 428641 w 1464961"/>
                <a:gd name="connsiteY5-26" fmla="*/ 1449597 h 1449640"/>
                <a:gd name="connsiteX6-27" fmla="*/ 17161 w 1464961"/>
                <a:gd name="connsiteY6-28" fmla="*/ 535197 h 1449640"/>
                <a:gd name="connsiteX0-29" fmla="*/ 20286 w 1445226"/>
                <a:gd name="connsiteY0-30" fmla="*/ 542988 h 1449830"/>
                <a:gd name="connsiteX1-31" fmla="*/ 104106 w 1445226"/>
                <a:gd name="connsiteY1-32" fmla="*/ 116268 h 1449830"/>
                <a:gd name="connsiteX2-33" fmla="*/ 523206 w 1445226"/>
                <a:gd name="connsiteY2-34" fmla="*/ 17208 h 1449830"/>
                <a:gd name="connsiteX3-35" fmla="*/ 1445226 w 1445226"/>
                <a:gd name="connsiteY3-36" fmla="*/ 405828 h 1449830"/>
                <a:gd name="connsiteX4-37" fmla="*/ 523206 w 1445226"/>
                <a:gd name="connsiteY4-38" fmla="*/ 497268 h 1449830"/>
                <a:gd name="connsiteX5-39" fmla="*/ 408906 w 1445226"/>
                <a:gd name="connsiteY5-40" fmla="*/ 1449768 h 1449830"/>
                <a:gd name="connsiteX6-41" fmla="*/ 20286 w 1445226"/>
                <a:gd name="connsiteY6-42" fmla="*/ 542988 h 1449830"/>
                <a:gd name="connsiteX0-43" fmla="*/ 20286 w 1445226"/>
                <a:gd name="connsiteY0-44" fmla="*/ 542988 h 1449830"/>
                <a:gd name="connsiteX1-45" fmla="*/ 104106 w 1445226"/>
                <a:gd name="connsiteY1-46" fmla="*/ 116268 h 1449830"/>
                <a:gd name="connsiteX2-47" fmla="*/ 523206 w 1445226"/>
                <a:gd name="connsiteY2-48" fmla="*/ 17208 h 1449830"/>
                <a:gd name="connsiteX3-49" fmla="*/ 1445226 w 1445226"/>
                <a:gd name="connsiteY3-50" fmla="*/ 405828 h 1449830"/>
                <a:gd name="connsiteX4-51" fmla="*/ 523206 w 1445226"/>
                <a:gd name="connsiteY4-52" fmla="*/ 497268 h 1449830"/>
                <a:gd name="connsiteX5-53" fmla="*/ 408906 w 1445226"/>
                <a:gd name="connsiteY5-54" fmla="*/ 1449768 h 1449830"/>
                <a:gd name="connsiteX6-55" fmla="*/ 20286 w 1445226"/>
                <a:gd name="connsiteY6-56" fmla="*/ 542988 h 1449830"/>
                <a:gd name="connsiteX0-57" fmla="*/ 20286 w 1445226"/>
                <a:gd name="connsiteY0-58" fmla="*/ 542988 h 1449830"/>
                <a:gd name="connsiteX1-59" fmla="*/ 104106 w 1445226"/>
                <a:gd name="connsiteY1-60" fmla="*/ 116268 h 1449830"/>
                <a:gd name="connsiteX2-61" fmla="*/ 523206 w 1445226"/>
                <a:gd name="connsiteY2-62" fmla="*/ 17208 h 1449830"/>
                <a:gd name="connsiteX3-63" fmla="*/ 1445226 w 1445226"/>
                <a:gd name="connsiteY3-64" fmla="*/ 405828 h 1449830"/>
                <a:gd name="connsiteX4-65" fmla="*/ 523206 w 1445226"/>
                <a:gd name="connsiteY4-66" fmla="*/ 497268 h 1449830"/>
                <a:gd name="connsiteX5-67" fmla="*/ 408906 w 1445226"/>
                <a:gd name="connsiteY5-68" fmla="*/ 1449768 h 1449830"/>
                <a:gd name="connsiteX6-69" fmla="*/ 20286 w 1445226"/>
                <a:gd name="connsiteY6-70" fmla="*/ 542988 h 1449830"/>
                <a:gd name="connsiteX0-71" fmla="*/ 20286 w 1445226"/>
                <a:gd name="connsiteY0-72" fmla="*/ 542988 h 1449768"/>
                <a:gd name="connsiteX1-73" fmla="*/ 104106 w 1445226"/>
                <a:gd name="connsiteY1-74" fmla="*/ 116268 h 1449768"/>
                <a:gd name="connsiteX2-75" fmla="*/ 523206 w 1445226"/>
                <a:gd name="connsiteY2-76" fmla="*/ 17208 h 1449768"/>
                <a:gd name="connsiteX3-77" fmla="*/ 1445226 w 1445226"/>
                <a:gd name="connsiteY3-78" fmla="*/ 405828 h 1449768"/>
                <a:gd name="connsiteX4-79" fmla="*/ 523206 w 1445226"/>
                <a:gd name="connsiteY4-80" fmla="*/ 497268 h 1449768"/>
                <a:gd name="connsiteX5-81" fmla="*/ 408906 w 1445226"/>
                <a:gd name="connsiteY5-82" fmla="*/ 1449768 h 1449768"/>
                <a:gd name="connsiteX6-83" fmla="*/ 20286 w 1445226"/>
                <a:gd name="connsiteY6-84" fmla="*/ 542988 h 1449768"/>
                <a:gd name="connsiteX0-85" fmla="*/ 20286 w 1445226"/>
                <a:gd name="connsiteY0-86" fmla="*/ 542988 h 1449768"/>
                <a:gd name="connsiteX1-87" fmla="*/ 104106 w 1445226"/>
                <a:gd name="connsiteY1-88" fmla="*/ 116268 h 1449768"/>
                <a:gd name="connsiteX2-89" fmla="*/ 523206 w 1445226"/>
                <a:gd name="connsiteY2-90" fmla="*/ 17208 h 1449768"/>
                <a:gd name="connsiteX3-91" fmla="*/ 1445226 w 1445226"/>
                <a:gd name="connsiteY3-92" fmla="*/ 405828 h 1449768"/>
                <a:gd name="connsiteX4-93" fmla="*/ 523206 w 1445226"/>
                <a:gd name="connsiteY4-94" fmla="*/ 497268 h 1449768"/>
                <a:gd name="connsiteX5-95" fmla="*/ 408906 w 1445226"/>
                <a:gd name="connsiteY5-96" fmla="*/ 1449768 h 1449768"/>
                <a:gd name="connsiteX6-97" fmla="*/ 20286 w 1445226"/>
                <a:gd name="connsiteY6-98" fmla="*/ 542988 h 1449768"/>
                <a:gd name="connsiteX0-99" fmla="*/ 20286 w 1445226"/>
                <a:gd name="connsiteY0-100" fmla="*/ 542988 h 1449768"/>
                <a:gd name="connsiteX1-101" fmla="*/ 104106 w 1445226"/>
                <a:gd name="connsiteY1-102" fmla="*/ 116268 h 1449768"/>
                <a:gd name="connsiteX2-103" fmla="*/ 523206 w 1445226"/>
                <a:gd name="connsiteY2-104" fmla="*/ 17208 h 1449768"/>
                <a:gd name="connsiteX3-105" fmla="*/ 1445226 w 1445226"/>
                <a:gd name="connsiteY3-106" fmla="*/ 405828 h 1449768"/>
                <a:gd name="connsiteX4-107" fmla="*/ 523206 w 1445226"/>
                <a:gd name="connsiteY4-108" fmla="*/ 497268 h 1449768"/>
                <a:gd name="connsiteX5-109" fmla="*/ 408906 w 1445226"/>
                <a:gd name="connsiteY5-110" fmla="*/ 1449768 h 1449768"/>
                <a:gd name="connsiteX6-111" fmla="*/ 20286 w 1445226"/>
                <a:gd name="connsiteY6-112" fmla="*/ 542988 h 1449768"/>
                <a:gd name="connsiteX0-113" fmla="*/ 20286 w 1445226"/>
                <a:gd name="connsiteY0-114" fmla="*/ 542988 h 1449768"/>
                <a:gd name="connsiteX1-115" fmla="*/ 104106 w 1445226"/>
                <a:gd name="connsiteY1-116" fmla="*/ 116268 h 1449768"/>
                <a:gd name="connsiteX2-117" fmla="*/ 523206 w 1445226"/>
                <a:gd name="connsiteY2-118" fmla="*/ 17208 h 1449768"/>
                <a:gd name="connsiteX3-119" fmla="*/ 1445226 w 1445226"/>
                <a:gd name="connsiteY3-120" fmla="*/ 405828 h 1449768"/>
                <a:gd name="connsiteX4-121" fmla="*/ 523206 w 1445226"/>
                <a:gd name="connsiteY4-122" fmla="*/ 497268 h 1449768"/>
                <a:gd name="connsiteX5-123" fmla="*/ 408906 w 1445226"/>
                <a:gd name="connsiteY5-124" fmla="*/ 1449768 h 1449768"/>
                <a:gd name="connsiteX6-125" fmla="*/ 20286 w 1445226"/>
                <a:gd name="connsiteY6-126" fmla="*/ 542988 h 1449768"/>
                <a:gd name="connsiteX0-127" fmla="*/ 20286 w 1445226"/>
                <a:gd name="connsiteY0-128" fmla="*/ 542988 h 1449768"/>
                <a:gd name="connsiteX1-129" fmla="*/ 104106 w 1445226"/>
                <a:gd name="connsiteY1-130" fmla="*/ 116268 h 1449768"/>
                <a:gd name="connsiteX2-131" fmla="*/ 523206 w 1445226"/>
                <a:gd name="connsiteY2-132" fmla="*/ 17208 h 1449768"/>
                <a:gd name="connsiteX3-133" fmla="*/ 1445226 w 1445226"/>
                <a:gd name="connsiteY3-134" fmla="*/ 405828 h 1449768"/>
                <a:gd name="connsiteX4-135" fmla="*/ 523206 w 1445226"/>
                <a:gd name="connsiteY4-136" fmla="*/ 497268 h 1449768"/>
                <a:gd name="connsiteX5-137" fmla="*/ 408906 w 1445226"/>
                <a:gd name="connsiteY5-138" fmla="*/ 1449768 h 1449768"/>
                <a:gd name="connsiteX6-139" fmla="*/ 20286 w 1445226"/>
                <a:gd name="connsiteY6-140" fmla="*/ 542988 h 1449768"/>
                <a:gd name="connsiteX0-141" fmla="*/ 20286 w 1445226"/>
                <a:gd name="connsiteY0-142" fmla="*/ 542988 h 1449768"/>
                <a:gd name="connsiteX1-143" fmla="*/ 104106 w 1445226"/>
                <a:gd name="connsiteY1-144" fmla="*/ 116268 h 1449768"/>
                <a:gd name="connsiteX2-145" fmla="*/ 523206 w 1445226"/>
                <a:gd name="connsiteY2-146" fmla="*/ 17208 h 1449768"/>
                <a:gd name="connsiteX3-147" fmla="*/ 1445226 w 1445226"/>
                <a:gd name="connsiteY3-148" fmla="*/ 405828 h 1449768"/>
                <a:gd name="connsiteX4-149" fmla="*/ 523206 w 1445226"/>
                <a:gd name="connsiteY4-150" fmla="*/ 497268 h 1449768"/>
                <a:gd name="connsiteX5-151" fmla="*/ 408906 w 1445226"/>
                <a:gd name="connsiteY5-152" fmla="*/ 1449768 h 1449768"/>
                <a:gd name="connsiteX6-153" fmla="*/ 20286 w 1445226"/>
                <a:gd name="connsiteY6-154" fmla="*/ 542988 h 1449768"/>
                <a:gd name="connsiteX0-155" fmla="*/ 20286 w 1445226"/>
                <a:gd name="connsiteY0-156" fmla="*/ 542988 h 1449768"/>
                <a:gd name="connsiteX1-157" fmla="*/ 104106 w 1445226"/>
                <a:gd name="connsiteY1-158" fmla="*/ 116268 h 1449768"/>
                <a:gd name="connsiteX2-159" fmla="*/ 523206 w 1445226"/>
                <a:gd name="connsiteY2-160" fmla="*/ 17208 h 1449768"/>
                <a:gd name="connsiteX3-161" fmla="*/ 1445226 w 1445226"/>
                <a:gd name="connsiteY3-162" fmla="*/ 405828 h 1449768"/>
                <a:gd name="connsiteX4-163" fmla="*/ 523206 w 1445226"/>
                <a:gd name="connsiteY4-164" fmla="*/ 497268 h 1449768"/>
                <a:gd name="connsiteX5-165" fmla="*/ 408906 w 1445226"/>
                <a:gd name="connsiteY5-166" fmla="*/ 1449768 h 1449768"/>
                <a:gd name="connsiteX6-167" fmla="*/ 20286 w 1445226"/>
                <a:gd name="connsiteY6-168" fmla="*/ 542988 h 14497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445226" h="1449768">
                  <a:moveTo>
                    <a:pt x="20286" y="542988"/>
                  </a:moveTo>
                  <a:cubicBezTo>
                    <a:pt x="-30514" y="320738"/>
                    <a:pt x="20286" y="203898"/>
                    <a:pt x="104106" y="116268"/>
                  </a:cubicBezTo>
                  <a:cubicBezTo>
                    <a:pt x="187926" y="28638"/>
                    <a:pt x="299686" y="-31052"/>
                    <a:pt x="523206" y="17208"/>
                  </a:cubicBezTo>
                  <a:cubicBezTo>
                    <a:pt x="746726" y="65468"/>
                    <a:pt x="1445226" y="325818"/>
                    <a:pt x="1445226" y="405828"/>
                  </a:cubicBezTo>
                  <a:cubicBezTo>
                    <a:pt x="1087086" y="310578"/>
                    <a:pt x="726406" y="292798"/>
                    <a:pt x="523206" y="497268"/>
                  </a:cubicBezTo>
                  <a:cubicBezTo>
                    <a:pt x="320006" y="701738"/>
                    <a:pt x="332706" y="1129728"/>
                    <a:pt x="408906" y="1449768"/>
                  </a:cubicBezTo>
                  <a:cubicBezTo>
                    <a:pt x="340326" y="1289748"/>
                    <a:pt x="71086" y="765238"/>
                    <a:pt x="20286" y="542988"/>
                  </a:cubicBezTo>
                  <a:close/>
                </a:path>
              </a:pathLst>
            </a:custGeom>
            <a:gradFill flip="none" rotWithShape="1">
              <a:gsLst>
                <a:gs pos="10000">
                  <a:schemeClr val="bg1">
                    <a:lumMod val="85000"/>
                  </a:schemeClr>
                </a:gs>
                <a:gs pos="42000">
                  <a:srgbClr val="FBFBFB"/>
                </a:gs>
                <a:gs pos="51000">
                  <a:srgbClr val="F8F8F8"/>
                </a:gs>
                <a:gs pos="87000">
                  <a:schemeClr val="bg1">
                    <a:lumMod val="85000"/>
                  </a:schemeClr>
                </a:gs>
              </a:gsLst>
              <a:lin ang="8100000" scaled="1"/>
              <a:tileRect/>
            </a:gradFill>
            <a:ln>
              <a:noFill/>
            </a:ln>
            <a:effectLst>
              <a:outerShdw blurRad="444500" dist="152400" dir="2700000" sx="92000" sy="92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2" name="Freeform 77"/>
            <p:cNvSpPr>
              <a:spLocks noEditPoints="1"/>
            </p:cNvSpPr>
            <p:nvPr/>
          </p:nvSpPr>
          <p:spPr bwMode="auto">
            <a:xfrm>
              <a:off x="2339345" y="2036062"/>
              <a:ext cx="1303927" cy="1474001"/>
            </a:xfrm>
            <a:custGeom>
              <a:avLst/>
              <a:gdLst>
                <a:gd name="T0" fmla="*/ 127 w 275"/>
                <a:gd name="T1" fmla="*/ 53 h 311"/>
                <a:gd name="T2" fmla="*/ 132 w 275"/>
                <a:gd name="T3" fmla="*/ 37 h 311"/>
                <a:gd name="T4" fmla="*/ 138 w 275"/>
                <a:gd name="T5" fmla="*/ 0 h 311"/>
                <a:gd name="T6" fmla="*/ 143 w 275"/>
                <a:gd name="T7" fmla="*/ 37 h 311"/>
                <a:gd name="T8" fmla="*/ 148 w 275"/>
                <a:gd name="T9" fmla="*/ 53 h 311"/>
                <a:gd name="T10" fmla="*/ 3 w 275"/>
                <a:gd name="T11" fmla="*/ 77 h 311"/>
                <a:gd name="T12" fmla="*/ 38 w 275"/>
                <a:gd name="T13" fmla="*/ 91 h 311"/>
                <a:gd name="T14" fmla="*/ 55 w 275"/>
                <a:gd name="T15" fmla="*/ 95 h 311"/>
                <a:gd name="T16" fmla="*/ 44 w 275"/>
                <a:gd name="T17" fmla="*/ 113 h 311"/>
                <a:gd name="T18" fmla="*/ 32 w 275"/>
                <a:gd name="T19" fmla="*/ 101 h 311"/>
                <a:gd name="T20" fmla="*/ 3 w 275"/>
                <a:gd name="T21" fmla="*/ 77 h 311"/>
                <a:gd name="T22" fmla="*/ 221 w 275"/>
                <a:gd name="T23" fmla="*/ 95 h 311"/>
                <a:gd name="T24" fmla="*/ 237 w 275"/>
                <a:gd name="T25" fmla="*/ 91 h 311"/>
                <a:gd name="T26" fmla="*/ 272 w 275"/>
                <a:gd name="T27" fmla="*/ 78 h 311"/>
                <a:gd name="T28" fmla="*/ 243 w 275"/>
                <a:gd name="T29" fmla="*/ 101 h 311"/>
                <a:gd name="T30" fmla="*/ 231 w 275"/>
                <a:gd name="T31" fmla="*/ 113 h 311"/>
                <a:gd name="T32" fmla="*/ 55 w 275"/>
                <a:gd name="T33" fmla="*/ 215 h 311"/>
                <a:gd name="T34" fmla="*/ 38 w 275"/>
                <a:gd name="T35" fmla="*/ 219 h 311"/>
                <a:gd name="T36" fmla="*/ 3 w 275"/>
                <a:gd name="T37" fmla="*/ 233 h 311"/>
                <a:gd name="T38" fmla="*/ 32 w 275"/>
                <a:gd name="T39" fmla="*/ 209 h 311"/>
                <a:gd name="T40" fmla="*/ 44 w 275"/>
                <a:gd name="T41" fmla="*/ 197 h 311"/>
                <a:gd name="T42" fmla="*/ 186 w 275"/>
                <a:gd name="T43" fmla="*/ 139 h 311"/>
                <a:gd name="T44" fmla="*/ 161 w 275"/>
                <a:gd name="T45" fmla="*/ 130 h 311"/>
                <a:gd name="T46" fmla="*/ 148 w 275"/>
                <a:gd name="T47" fmla="*/ 122 h 311"/>
                <a:gd name="T48" fmla="*/ 138 w 275"/>
                <a:gd name="T49" fmla="*/ 104 h 311"/>
                <a:gd name="T50" fmla="*/ 127 w 275"/>
                <a:gd name="T51" fmla="*/ 122 h 311"/>
                <a:gd name="T52" fmla="*/ 99 w 275"/>
                <a:gd name="T53" fmla="*/ 121 h 311"/>
                <a:gd name="T54" fmla="*/ 89 w 275"/>
                <a:gd name="T55" fmla="*/ 139 h 311"/>
                <a:gd name="T56" fmla="*/ 104 w 275"/>
                <a:gd name="T57" fmla="*/ 163 h 311"/>
                <a:gd name="T58" fmla="*/ 99 w 275"/>
                <a:gd name="T59" fmla="*/ 189 h 311"/>
                <a:gd name="T60" fmla="*/ 119 w 275"/>
                <a:gd name="T61" fmla="*/ 185 h 311"/>
                <a:gd name="T62" fmla="*/ 127 w 275"/>
                <a:gd name="T63" fmla="*/ 206 h 311"/>
                <a:gd name="T64" fmla="*/ 148 w 275"/>
                <a:gd name="T65" fmla="*/ 205 h 311"/>
                <a:gd name="T66" fmla="*/ 161 w 275"/>
                <a:gd name="T67" fmla="*/ 181 h 311"/>
                <a:gd name="T68" fmla="*/ 181 w 275"/>
                <a:gd name="T69" fmla="*/ 183 h 311"/>
                <a:gd name="T70" fmla="*/ 172 w 275"/>
                <a:gd name="T71" fmla="*/ 163 h 311"/>
                <a:gd name="T72" fmla="*/ 156 w 275"/>
                <a:gd name="T73" fmla="*/ 167 h 311"/>
                <a:gd name="T74" fmla="*/ 126 w 275"/>
                <a:gd name="T75" fmla="*/ 174 h 311"/>
                <a:gd name="T76" fmla="*/ 119 w 275"/>
                <a:gd name="T77" fmla="*/ 144 h 311"/>
                <a:gd name="T78" fmla="*/ 149 w 275"/>
                <a:gd name="T79" fmla="*/ 137 h 311"/>
                <a:gd name="T80" fmla="*/ 156 w 275"/>
                <a:gd name="T81" fmla="*/ 167 h 311"/>
                <a:gd name="T82" fmla="*/ 148 w 275"/>
                <a:gd name="T83" fmla="*/ 257 h 311"/>
                <a:gd name="T84" fmla="*/ 143 w 275"/>
                <a:gd name="T85" fmla="*/ 274 h 311"/>
                <a:gd name="T86" fmla="*/ 137 w 275"/>
                <a:gd name="T87" fmla="*/ 311 h 311"/>
                <a:gd name="T88" fmla="*/ 132 w 275"/>
                <a:gd name="T89" fmla="*/ 274 h 311"/>
                <a:gd name="T90" fmla="*/ 127 w 275"/>
                <a:gd name="T91" fmla="*/ 257 h 311"/>
                <a:gd name="T92" fmla="*/ 272 w 275"/>
                <a:gd name="T93" fmla="*/ 233 h 311"/>
                <a:gd name="T94" fmla="*/ 237 w 275"/>
                <a:gd name="T95" fmla="*/ 219 h 311"/>
                <a:gd name="T96" fmla="*/ 221 w 275"/>
                <a:gd name="T97" fmla="*/ 215 h 311"/>
                <a:gd name="T98" fmla="*/ 231 w 275"/>
                <a:gd name="T99" fmla="*/ 197 h 311"/>
                <a:gd name="T100" fmla="*/ 243 w 275"/>
                <a:gd name="T101" fmla="*/ 209 h 311"/>
                <a:gd name="T102" fmla="*/ 272 w 275"/>
                <a:gd name="T103" fmla="*/ 233 h 311"/>
                <a:gd name="T104" fmla="*/ 61 w 275"/>
                <a:gd name="T105" fmla="*/ 107 h 311"/>
                <a:gd name="T106" fmla="*/ 215 w 275"/>
                <a:gd name="T107" fmla="*/ 204 h 311"/>
                <a:gd name="T108" fmla="*/ 191 w 275"/>
                <a:gd name="T109" fmla="*/ 189 h 311"/>
                <a:gd name="T110" fmla="*/ 104 w 275"/>
                <a:gd name="T111" fmla="*/ 208 h 311"/>
                <a:gd name="T112" fmla="*/ 85 w 275"/>
                <a:gd name="T113" fmla="*/ 122 h 311"/>
                <a:gd name="T114" fmla="*/ 171 w 275"/>
                <a:gd name="T115" fmla="*/ 102 h 311"/>
                <a:gd name="T116" fmla="*/ 146 w 275"/>
                <a:gd name="T117" fmla="*/ 161 h 311"/>
                <a:gd name="T118" fmla="*/ 129 w 275"/>
                <a:gd name="T119" fmla="*/ 150 h 311"/>
                <a:gd name="T120" fmla="*/ 146 w 275"/>
                <a:gd name="T121" fmla="*/ 16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5" h="311">
                  <a:moveTo>
                    <a:pt x="138" y="53"/>
                  </a:moveTo>
                  <a:cubicBezTo>
                    <a:pt x="134" y="53"/>
                    <a:pt x="131" y="53"/>
                    <a:pt x="127" y="53"/>
                  </a:cubicBezTo>
                  <a:cubicBezTo>
                    <a:pt x="127" y="46"/>
                    <a:pt x="127" y="46"/>
                    <a:pt x="127" y="46"/>
                  </a:cubicBezTo>
                  <a:cubicBezTo>
                    <a:pt x="127" y="42"/>
                    <a:pt x="129" y="39"/>
                    <a:pt x="132" y="37"/>
                  </a:cubicBezTo>
                  <a:cubicBezTo>
                    <a:pt x="130" y="24"/>
                    <a:pt x="128" y="14"/>
                    <a:pt x="128" y="9"/>
                  </a:cubicBezTo>
                  <a:cubicBezTo>
                    <a:pt x="128" y="4"/>
                    <a:pt x="132" y="0"/>
                    <a:pt x="138" y="0"/>
                  </a:cubicBezTo>
                  <a:cubicBezTo>
                    <a:pt x="143" y="0"/>
                    <a:pt x="147" y="4"/>
                    <a:pt x="147" y="9"/>
                  </a:cubicBezTo>
                  <a:cubicBezTo>
                    <a:pt x="147" y="14"/>
                    <a:pt x="145" y="23"/>
                    <a:pt x="143" y="37"/>
                  </a:cubicBezTo>
                  <a:cubicBezTo>
                    <a:pt x="146" y="39"/>
                    <a:pt x="148" y="42"/>
                    <a:pt x="148" y="46"/>
                  </a:cubicBezTo>
                  <a:cubicBezTo>
                    <a:pt x="148" y="53"/>
                    <a:pt x="148" y="53"/>
                    <a:pt x="148" y="53"/>
                  </a:cubicBezTo>
                  <a:cubicBezTo>
                    <a:pt x="145" y="53"/>
                    <a:pt x="141" y="53"/>
                    <a:pt x="138" y="53"/>
                  </a:cubicBezTo>
                  <a:close/>
                  <a:moveTo>
                    <a:pt x="3" y="77"/>
                  </a:moveTo>
                  <a:cubicBezTo>
                    <a:pt x="6" y="73"/>
                    <a:pt x="11" y="71"/>
                    <a:pt x="16" y="74"/>
                  </a:cubicBezTo>
                  <a:cubicBezTo>
                    <a:pt x="20" y="76"/>
                    <a:pt x="27" y="82"/>
                    <a:pt x="38" y="91"/>
                  </a:cubicBezTo>
                  <a:cubicBezTo>
                    <a:pt x="41" y="90"/>
                    <a:pt x="45" y="90"/>
                    <a:pt x="48" y="91"/>
                  </a:cubicBezTo>
                  <a:cubicBezTo>
                    <a:pt x="55" y="95"/>
                    <a:pt x="55" y="95"/>
                    <a:pt x="55" y="95"/>
                  </a:cubicBezTo>
                  <a:cubicBezTo>
                    <a:pt x="53" y="97"/>
                    <a:pt x="52" y="99"/>
                    <a:pt x="51" y="101"/>
                  </a:cubicBezTo>
                  <a:cubicBezTo>
                    <a:pt x="48" y="105"/>
                    <a:pt x="46" y="109"/>
                    <a:pt x="44" y="113"/>
                  </a:cubicBezTo>
                  <a:cubicBezTo>
                    <a:pt x="37" y="110"/>
                    <a:pt x="37" y="110"/>
                    <a:pt x="37" y="110"/>
                  </a:cubicBezTo>
                  <a:cubicBezTo>
                    <a:pt x="34" y="108"/>
                    <a:pt x="32" y="105"/>
                    <a:pt x="32" y="101"/>
                  </a:cubicBezTo>
                  <a:cubicBezTo>
                    <a:pt x="20" y="96"/>
                    <a:pt x="10" y="93"/>
                    <a:pt x="6" y="90"/>
                  </a:cubicBezTo>
                  <a:cubicBezTo>
                    <a:pt x="2" y="88"/>
                    <a:pt x="0" y="82"/>
                    <a:pt x="3" y="77"/>
                  </a:cubicBezTo>
                  <a:close/>
                  <a:moveTo>
                    <a:pt x="231" y="113"/>
                  </a:moveTo>
                  <a:cubicBezTo>
                    <a:pt x="228" y="107"/>
                    <a:pt x="225" y="101"/>
                    <a:pt x="221" y="95"/>
                  </a:cubicBezTo>
                  <a:cubicBezTo>
                    <a:pt x="227" y="91"/>
                    <a:pt x="227" y="91"/>
                    <a:pt x="227" y="91"/>
                  </a:cubicBezTo>
                  <a:cubicBezTo>
                    <a:pt x="230" y="90"/>
                    <a:pt x="234" y="90"/>
                    <a:pt x="237" y="91"/>
                  </a:cubicBezTo>
                  <a:cubicBezTo>
                    <a:pt x="248" y="83"/>
                    <a:pt x="256" y="76"/>
                    <a:pt x="259" y="74"/>
                  </a:cubicBezTo>
                  <a:cubicBezTo>
                    <a:pt x="264" y="72"/>
                    <a:pt x="270" y="73"/>
                    <a:pt x="272" y="78"/>
                  </a:cubicBezTo>
                  <a:cubicBezTo>
                    <a:pt x="275" y="82"/>
                    <a:pt x="273" y="88"/>
                    <a:pt x="269" y="91"/>
                  </a:cubicBezTo>
                  <a:cubicBezTo>
                    <a:pt x="265" y="93"/>
                    <a:pt x="256" y="96"/>
                    <a:pt x="243" y="101"/>
                  </a:cubicBezTo>
                  <a:cubicBezTo>
                    <a:pt x="243" y="105"/>
                    <a:pt x="241" y="108"/>
                    <a:pt x="238" y="110"/>
                  </a:cubicBezTo>
                  <a:lnTo>
                    <a:pt x="231" y="113"/>
                  </a:lnTo>
                  <a:close/>
                  <a:moveTo>
                    <a:pt x="44" y="197"/>
                  </a:moveTo>
                  <a:cubicBezTo>
                    <a:pt x="47" y="204"/>
                    <a:pt x="51" y="210"/>
                    <a:pt x="55" y="215"/>
                  </a:cubicBezTo>
                  <a:cubicBezTo>
                    <a:pt x="48" y="219"/>
                    <a:pt x="48" y="219"/>
                    <a:pt x="48" y="219"/>
                  </a:cubicBezTo>
                  <a:cubicBezTo>
                    <a:pt x="45" y="221"/>
                    <a:pt x="41" y="221"/>
                    <a:pt x="38" y="219"/>
                  </a:cubicBezTo>
                  <a:cubicBezTo>
                    <a:pt x="27" y="228"/>
                    <a:pt x="20" y="234"/>
                    <a:pt x="16" y="236"/>
                  </a:cubicBezTo>
                  <a:cubicBezTo>
                    <a:pt x="11" y="239"/>
                    <a:pt x="5" y="237"/>
                    <a:pt x="3" y="233"/>
                  </a:cubicBezTo>
                  <a:cubicBezTo>
                    <a:pt x="0" y="228"/>
                    <a:pt x="2" y="223"/>
                    <a:pt x="6" y="220"/>
                  </a:cubicBezTo>
                  <a:cubicBezTo>
                    <a:pt x="10" y="218"/>
                    <a:pt x="19" y="215"/>
                    <a:pt x="32" y="209"/>
                  </a:cubicBezTo>
                  <a:cubicBezTo>
                    <a:pt x="32" y="206"/>
                    <a:pt x="34" y="203"/>
                    <a:pt x="37" y="201"/>
                  </a:cubicBezTo>
                  <a:lnTo>
                    <a:pt x="44" y="197"/>
                  </a:lnTo>
                  <a:close/>
                  <a:moveTo>
                    <a:pt x="172" y="148"/>
                  </a:moveTo>
                  <a:cubicBezTo>
                    <a:pt x="186" y="139"/>
                    <a:pt x="186" y="139"/>
                    <a:pt x="186" y="139"/>
                  </a:cubicBezTo>
                  <a:cubicBezTo>
                    <a:pt x="184" y="132"/>
                    <a:pt x="181" y="126"/>
                    <a:pt x="176" y="121"/>
                  </a:cubicBezTo>
                  <a:cubicBezTo>
                    <a:pt x="161" y="130"/>
                    <a:pt x="161" y="130"/>
                    <a:pt x="161" y="130"/>
                  </a:cubicBezTo>
                  <a:cubicBezTo>
                    <a:pt x="160" y="128"/>
                    <a:pt x="158" y="127"/>
                    <a:pt x="156" y="126"/>
                  </a:cubicBezTo>
                  <a:cubicBezTo>
                    <a:pt x="154" y="124"/>
                    <a:pt x="151" y="123"/>
                    <a:pt x="148" y="122"/>
                  </a:cubicBezTo>
                  <a:cubicBezTo>
                    <a:pt x="148" y="105"/>
                    <a:pt x="148" y="105"/>
                    <a:pt x="148" y="105"/>
                  </a:cubicBezTo>
                  <a:cubicBezTo>
                    <a:pt x="145" y="104"/>
                    <a:pt x="141" y="104"/>
                    <a:pt x="138" y="104"/>
                  </a:cubicBezTo>
                  <a:cubicBezTo>
                    <a:pt x="134" y="104"/>
                    <a:pt x="131" y="104"/>
                    <a:pt x="127" y="105"/>
                  </a:cubicBezTo>
                  <a:cubicBezTo>
                    <a:pt x="127" y="122"/>
                    <a:pt x="127" y="122"/>
                    <a:pt x="127" y="122"/>
                  </a:cubicBezTo>
                  <a:cubicBezTo>
                    <a:pt x="122" y="124"/>
                    <a:pt x="118" y="126"/>
                    <a:pt x="114" y="130"/>
                  </a:cubicBezTo>
                  <a:cubicBezTo>
                    <a:pt x="99" y="121"/>
                    <a:pt x="99" y="121"/>
                    <a:pt x="99" y="121"/>
                  </a:cubicBezTo>
                  <a:cubicBezTo>
                    <a:pt x="98" y="123"/>
                    <a:pt x="96" y="125"/>
                    <a:pt x="94" y="128"/>
                  </a:cubicBezTo>
                  <a:cubicBezTo>
                    <a:pt x="92" y="132"/>
                    <a:pt x="90" y="135"/>
                    <a:pt x="89" y="139"/>
                  </a:cubicBezTo>
                  <a:cubicBezTo>
                    <a:pt x="104" y="148"/>
                    <a:pt x="104" y="148"/>
                    <a:pt x="104" y="148"/>
                  </a:cubicBezTo>
                  <a:cubicBezTo>
                    <a:pt x="103" y="153"/>
                    <a:pt x="103" y="158"/>
                    <a:pt x="104" y="163"/>
                  </a:cubicBezTo>
                  <a:cubicBezTo>
                    <a:pt x="89" y="171"/>
                    <a:pt x="89" y="171"/>
                    <a:pt x="89" y="171"/>
                  </a:cubicBezTo>
                  <a:cubicBezTo>
                    <a:pt x="91" y="178"/>
                    <a:pt x="95" y="184"/>
                    <a:pt x="99" y="189"/>
                  </a:cubicBezTo>
                  <a:cubicBezTo>
                    <a:pt x="114" y="181"/>
                    <a:pt x="114" y="181"/>
                    <a:pt x="114" y="181"/>
                  </a:cubicBezTo>
                  <a:cubicBezTo>
                    <a:pt x="116" y="182"/>
                    <a:pt x="117" y="184"/>
                    <a:pt x="119" y="185"/>
                  </a:cubicBezTo>
                  <a:cubicBezTo>
                    <a:pt x="122" y="186"/>
                    <a:pt x="124" y="188"/>
                    <a:pt x="127" y="188"/>
                  </a:cubicBezTo>
                  <a:cubicBezTo>
                    <a:pt x="127" y="206"/>
                    <a:pt x="127" y="206"/>
                    <a:pt x="127" y="206"/>
                  </a:cubicBezTo>
                  <a:cubicBezTo>
                    <a:pt x="130" y="206"/>
                    <a:pt x="134" y="207"/>
                    <a:pt x="138" y="207"/>
                  </a:cubicBezTo>
                  <a:cubicBezTo>
                    <a:pt x="141" y="207"/>
                    <a:pt x="145" y="206"/>
                    <a:pt x="148" y="205"/>
                  </a:cubicBezTo>
                  <a:cubicBezTo>
                    <a:pt x="148" y="189"/>
                    <a:pt x="148" y="189"/>
                    <a:pt x="148" y="189"/>
                  </a:cubicBezTo>
                  <a:cubicBezTo>
                    <a:pt x="153" y="187"/>
                    <a:pt x="157" y="184"/>
                    <a:pt x="161" y="181"/>
                  </a:cubicBezTo>
                  <a:cubicBezTo>
                    <a:pt x="176" y="189"/>
                    <a:pt x="176" y="189"/>
                    <a:pt x="176" y="189"/>
                  </a:cubicBezTo>
                  <a:cubicBezTo>
                    <a:pt x="178" y="187"/>
                    <a:pt x="180" y="185"/>
                    <a:pt x="181" y="183"/>
                  </a:cubicBezTo>
                  <a:cubicBezTo>
                    <a:pt x="183" y="179"/>
                    <a:pt x="185" y="175"/>
                    <a:pt x="186" y="171"/>
                  </a:cubicBezTo>
                  <a:cubicBezTo>
                    <a:pt x="172" y="163"/>
                    <a:pt x="172" y="163"/>
                    <a:pt x="172" y="163"/>
                  </a:cubicBezTo>
                  <a:cubicBezTo>
                    <a:pt x="173" y="158"/>
                    <a:pt x="173" y="153"/>
                    <a:pt x="172" y="148"/>
                  </a:cubicBezTo>
                  <a:close/>
                  <a:moveTo>
                    <a:pt x="156" y="167"/>
                  </a:moveTo>
                  <a:cubicBezTo>
                    <a:pt x="152" y="173"/>
                    <a:pt x="145" y="177"/>
                    <a:pt x="138" y="177"/>
                  </a:cubicBezTo>
                  <a:cubicBezTo>
                    <a:pt x="133" y="177"/>
                    <a:pt x="129" y="176"/>
                    <a:pt x="126" y="174"/>
                  </a:cubicBezTo>
                  <a:cubicBezTo>
                    <a:pt x="121" y="171"/>
                    <a:pt x="118" y="166"/>
                    <a:pt x="116" y="160"/>
                  </a:cubicBezTo>
                  <a:cubicBezTo>
                    <a:pt x="115" y="154"/>
                    <a:pt x="116" y="149"/>
                    <a:pt x="119" y="144"/>
                  </a:cubicBezTo>
                  <a:cubicBezTo>
                    <a:pt x="123" y="137"/>
                    <a:pt x="130" y="134"/>
                    <a:pt x="138" y="134"/>
                  </a:cubicBezTo>
                  <a:cubicBezTo>
                    <a:pt x="142" y="134"/>
                    <a:pt x="146" y="135"/>
                    <a:pt x="149" y="137"/>
                  </a:cubicBezTo>
                  <a:cubicBezTo>
                    <a:pt x="154" y="140"/>
                    <a:pt x="157" y="145"/>
                    <a:pt x="159" y="150"/>
                  </a:cubicBezTo>
                  <a:cubicBezTo>
                    <a:pt x="160" y="156"/>
                    <a:pt x="159" y="162"/>
                    <a:pt x="156" y="167"/>
                  </a:cubicBezTo>
                  <a:close/>
                  <a:moveTo>
                    <a:pt x="138" y="258"/>
                  </a:moveTo>
                  <a:cubicBezTo>
                    <a:pt x="141" y="258"/>
                    <a:pt x="145" y="257"/>
                    <a:pt x="148" y="257"/>
                  </a:cubicBezTo>
                  <a:cubicBezTo>
                    <a:pt x="148" y="265"/>
                    <a:pt x="148" y="265"/>
                    <a:pt x="148" y="265"/>
                  </a:cubicBezTo>
                  <a:cubicBezTo>
                    <a:pt x="148" y="268"/>
                    <a:pt x="146" y="272"/>
                    <a:pt x="143" y="274"/>
                  </a:cubicBezTo>
                  <a:cubicBezTo>
                    <a:pt x="145" y="287"/>
                    <a:pt x="147" y="297"/>
                    <a:pt x="147" y="301"/>
                  </a:cubicBezTo>
                  <a:cubicBezTo>
                    <a:pt x="147" y="307"/>
                    <a:pt x="143" y="311"/>
                    <a:pt x="137" y="311"/>
                  </a:cubicBezTo>
                  <a:cubicBezTo>
                    <a:pt x="132" y="311"/>
                    <a:pt x="128" y="307"/>
                    <a:pt x="128" y="301"/>
                  </a:cubicBezTo>
                  <a:cubicBezTo>
                    <a:pt x="128" y="297"/>
                    <a:pt x="130" y="287"/>
                    <a:pt x="132" y="274"/>
                  </a:cubicBezTo>
                  <a:cubicBezTo>
                    <a:pt x="129" y="272"/>
                    <a:pt x="127" y="268"/>
                    <a:pt x="127" y="265"/>
                  </a:cubicBezTo>
                  <a:cubicBezTo>
                    <a:pt x="127" y="257"/>
                    <a:pt x="127" y="257"/>
                    <a:pt x="127" y="257"/>
                  </a:cubicBezTo>
                  <a:cubicBezTo>
                    <a:pt x="131" y="257"/>
                    <a:pt x="134" y="258"/>
                    <a:pt x="138" y="258"/>
                  </a:cubicBezTo>
                  <a:close/>
                  <a:moveTo>
                    <a:pt x="272" y="233"/>
                  </a:moveTo>
                  <a:cubicBezTo>
                    <a:pt x="270" y="238"/>
                    <a:pt x="264" y="239"/>
                    <a:pt x="259" y="237"/>
                  </a:cubicBezTo>
                  <a:cubicBezTo>
                    <a:pt x="255" y="235"/>
                    <a:pt x="248" y="228"/>
                    <a:pt x="237" y="219"/>
                  </a:cubicBezTo>
                  <a:cubicBezTo>
                    <a:pt x="234" y="221"/>
                    <a:pt x="230" y="221"/>
                    <a:pt x="227" y="219"/>
                  </a:cubicBezTo>
                  <a:cubicBezTo>
                    <a:pt x="221" y="215"/>
                    <a:pt x="221" y="215"/>
                    <a:pt x="221" y="215"/>
                  </a:cubicBezTo>
                  <a:cubicBezTo>
                    <a:pt x="222" y="214"/>
                    <a:pt x="223" y="212"/>
                    <a:pt x="224" y="210"/>
                  </a:cubicBezTo>
                  <a:cubicBezTo>
                    <a:pt x="227" y="206"/>
                    <a:pt x="229" y="202"/>
                    <a:pt x="231" y="197"/>
                  </a:cubicBezTo>
                  <a:cubicBezTo>
                    <a:pt x="238" y="201"/>
                    <a:pt x="238" y="201"/>
                    <a:pt x="238" y="201"/>
                  </a:cubicBezTo>
                  <a:cubicBezTo>
                    <a:pt x="241" y="203"/>
                    <a:pt x="243" y="206"/>
                    <a:pt x="243" y="209"/>
                  </a:cubicBezTo>
                  <a:cubicBezTo>
                    <a:pt x="255" y="215"/>
                    <a:pt x="265" y="218"/>
                    <a:pt x="269" y="220"/>
                  </a:cubicBezTo>
                  <a:cubicBezTo>
                    <a:pt x="273" y="223"/>
                    <a:pt x="275" y="229"/>
                    <a:pt x="272" y="233"/>
                  </a:cubicBezTo>
                  <a:close/>
                  <a:moveTo>
                    <a:pt x="186" y="78"/>
                  </a:moveTo>
                  <a:cubicBezTo>
                    <a:pt x="144" y="51"/>
                    <a:pt x="87" y="64"/>
                    <a:pt x="61" y="107"/>
                  </a:cubicBezTo>
                  <a:cubicBezTo>
                    <a:pt x="34" y="149"/>
                    <a:pt x="47" y="205"/>
                    <a:pt x="89" y="232"/>
                  </a:cubicBezTo>
                  <a:cubicBezTo>
                    <a:pt x="132" y="259"/>
                    <a:pt x="188" y="246"/>
                    <a:pt x="215" y="204"/>
                  </a:cubicBezTo>
                  <a:cubicBezTo>
                    <a:pt x="241" y="161"/>
                    <a:pt x="229" y="105"/>
                    <a:pt x="186" y="78"/>
                  </a:cubicBezTo>
                  <a:close/>
                  <a:moveTo>
                    <a:pt x="191" y="189"/>
                  </a:moveTo>
                  <a:cubicBezTo>
                    <a:pt x="179" y="207"/>
                    <a:pt x="159" y="218"/>
                    <a:pt x="138" y="218"/>
                  </a:cubicBezTo>
                  <a:cubicBezTo>
                    <a:pt x="126" y="218"/>
                    <a:pt x="114" y="215"/>
                    <a:pt x="104" y="208"/>
                  </a:cubicBezTo>
                  <a:cubicBezTo>
                    <a:pt x="90" y="199"/>
                    <a:pt x="80" y="185"/>
                    <a:pt x="76" y="169"/>
                  </a:cubicBezTo>
                  <a:cubicBezTo>
                    <a:pt x="73" y="153"/>
                    <a:pt x="76" y="136"/>
                    <a:pt x="85" y="122"/>
                  </a:cubicBezTo>
                  <a:cubicBezTo>
                    <a:pt x="96" y="104"/>
                    <a:pt x="116" y="93"/>
                    <a:pt x="138" y="93"/>
                  </a:cubicBezTo>
                  <a:cubicBezTo>
                    <a:pt x="150" y="93"/>
                    <a:pt x="161" y="96"/>
                    <a:pt x="171" y="102"/>
                  </a:cubicBezTo>
                  <a:cubicBezTo>
                    <a:pt x="200" y="121"/>
                    <a:pt x="209" y="159"/>
                    <a:pt x="191" y="189"/>
                  </a:cubicBezTo>
                  <a:close/>
                  <a:moveTo>
                    <a:pt x="146" y="161"/>
                  </a:moveTo>
                  <a:cubicBezTo>
                    <a:pt x="143" y="166"/>
                    <a:pt x="137" y="167"/>
                    <a:pt x="132" y="164"/>
                  </a:cubicBezTo>
                  <a:cubicBezTo>
                    <a:pt x="127" y="161"/>
                    <a:pt x="126" y="155"/>
                    <a:pt x="129" y="150"/>
                  </a:cubicBezTo>
                  <a:cubicBezTo>
                    <a:pt x="132" y="145"/>
                    <a:pt x="138" y="143"/>
                    <a:pt x="143" y="147"/>
                  </a:cubicBezTo>
                  <a:cubicBezTo>
                    <a:pt x="148" y="150"/>
                    <a:pt x="149" y="156"/>
                    <a:pt x="146" y="161"/>
                  </a:cubicBezTo>
                  <a:close/>
                </a:path>
              </a:pathLst>
            </a:custGeom>
            <a:solidFill>
              <a:srgbClr val="595959"/>
            </a:solidFill>
            <a:ln>
              <a:noFill/>
            </a:ln>
            <a:effectLst>
              <a:outerShdw blurRad="63500" sx="102000" sy="102000" algn="ctr" rotWithShape="0">
                <a:prstClr val="black">
                  <a:alpha val="40000"/>
                </a:prstClr>
              </a:outerShdw>
            </a:effectLst>
          </p:spPr>
          <p:txBody>
            <a:bodyPr vert="horz" wrap="square" lIns="68580" tIns="34290" rIns="68580" bIns="34290" numCol="1" anchor="t" anchorCtr="0" compatLnSpc="1"/>
            <a:lstStyle/>
            <a:p>
              <a:endParaRPr lang="zh-CN" altLang="en-US" sz="135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3" name="椭圆 22"/>
            <p:cNvSpPr/>
            <p:nvPr/>
          </p:nvSpPr>
          <p:spPr>
            <a:xfrm>
              <a:off x="5673015" y="720052"/>
              <a:ext cx="180000" cy="180000"/>
            </a:xfrm>
            <a:prstGeom prst="ellipse">
              <a:avLst/>
            </a:prstGeom>
            <a:solidFill>
              <a:srgbClr val="F1A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35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6" name="椭圆 25"/>
            <p:cNvSpPr/>
            <p:nvPr/>
          </p:nvSpPr>
          <p:spPr>
            <a:xfrm>
              <a:off x="5362273" y="5021284"/>
              <a:ext cx="180000" cy="180000"/>
            </a:xfrm>
            <a:prstGeom prst="ellipse">
              <a:avLst/>
            </a:prstGeom>
            <a:solidFill>
              <a:srgbClr val="56A8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35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9" name="椭圆 28"/>
            <p:cNvSpPr/>
            <p:nvPr/>
          </p:nvSpPr>
          <p:spPr>
            <a:xfrm>
              <a:off x="1329480" y="5021284"/>
              <a:ext cx="180000" cy="180000"/>
            </a:xfrm>
            <a:prstGeom prst="ellipse">
              <a:avLst/>
            </a:prstGeom>
            <a:solidFill>
              <a:srgbClr val="DC6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350">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38" name="组合 37"/>
          <p:cNvGrpSpPr/>
          <p:nvPr/>
        </p:nvGrpSpPr>
        <p:grpSpPr>
          <a:xfrm>
            <a:off x="7015644" y="1881167"/>
            <a:ext cx="1450972" cy="688520"/>
            <a:chOff x="468937" y="2419540"/>
            <a:chExt cx="1934629" cy="918026"/>
          </a:xfrm>
        </p:grpSpPr>
        <p:sp>
          <p:nvSpPr>
            <p:cNvPr id="39" name="TextBox 18"/>
            <p:cNvSpPr txBox="1"/>
            <p:nvPr/>
          </p:nvSpPr>
          <p:spPr>
            <a:xfrm flipH="1">
              <a:off x="468937" y="2419540"/>
              <a:ext cx="1699610" cy="492442"/>
            </a:xfrm>
            <a:prstGeom prst="rect">
              <a:avLst/>
            </a:prstGeom>
            <a:noFill/>
          </p:spPr>
          <p:txBody>
            <a:bodyPr wrap="none" rtlCol="0">
              <a:spAutoFit/>
            </a:bodyPr>
            <a:lstStyle/>
            <a:p>
              <a:r>
                <a:rPr lang="en-US" b="1">
                  <a:latin typeface="FZHei-B01S" panose="02010601030101010101" pitchFamily="2" charset="-122"/>
                  <a:ea typeface="FZHei-B01S" panose="02010601030101010101" pitchFamily="2" charset="-122"/>
                  <a:cs typeface="+mn-ea"/>
                  <a:sym typeface="FZHei-B01S" panose="02010601030101010101" pitchFamily="2" charset="-122"/>
                </a:rPr>
                <a:t>PRESENT</a:t>
              </a:r>
              <a:endParaRPr lang="en-US" b="1" dirty="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40" name="矩形 39"/>
            <p:cNvSpPr/>
            <p:nvPr/>
          </p:nvSpPr>
          <p:spPr>
            <a:xfrm>
              <a:off x="470268" y="2823664"/>
              <a:ext cx="1933298" cy="513902"/>
            </a:xfrm>
            <a:prstGeom prst="rect">
              <a:avLst/>
            </a:prstGeom>
          </p:spPr>
          <p:txBody>
            <a:bodyPr wrap="square">
              <a:spAutoFit/>
            </a:bodyPr>
            <a:lstStyle/>
            <a:p>
              <a:pPr>
                <a:lnSpc>
                  <a:spcPct val="150000"/>
                </a:lnSpc>
              </a:pPr>
              <a:r>
                <a:rPr lang="zh-CN" altLang="en-US" sz="675" dirty="0">
                  <a:latin typeface="FZHei-B01S" panose="02010601030101010101" pitchFamily="2" charset="-122"/>
                  <a:ea typeface="FZHei-B01S" panose="02010601030101010101" pitchFamily="2" charset="-122"/>
                  <a:cs typeface="+mn-ea"/>
                  <a:sym typeface="FZHei-B01S" panose="02010601030101010101" pitchFamily="2" charset="-122"/>
                </a:rPr>
                <a:t>点击添加标题文字点击添加标题文字点击添加标题文字</a:t>
              </a:r>
              <a:endParaRPr lang="en-US" altLang="zh-CN" sz="675" dirty="0">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41" name="组合 40"/>
          <p:cNvGrpSpPr/>
          <p:nvPr/>
        </p:nvGrpSpPr>
        <p:grpSpPr>
          <a:xfrm>
            <a:off x="7015644" y="2998041"/>
            <a:ext cx="1450972" cy="688520"/>
            <a:chOff x="468937" y="2419540"/>
            <a:chExt cx="1934629" cy="918026"/>
          </a:xfrm>
        </p:grpSpPr>
        <p:sp>
          <p:nvSpPr>
            <p:cNvPr id="42" name="TextBox 18"/>
            <p:cNvSpPr txBox="1"/>
            <p:nvPr/>
          </p:nvSpPr>
          <p:spPr>
            <a:xfrm flipH="1">
              <a:off x="468937" y="2419540"/>
              <a:ext cx="1699610" cy="492442"/>
            </a:xfrm>
            <a:prstGeom prst="rect">
              <a:avLst/>
            </a:prstGeom>
            <a:noFill/>
          </p:spPr>
          <p:txBody>
            <a:bodyPr wrap="none" rtlCol="0">
              <a:spAutoFit/>
            </a:bodyPr>
            <a:lstStyle/>
            <a:p>
              <a:r>
                <a:rPr lang="en-US" b="1">
                  <a:latin typeface="FZHei-B01S" panose="02010601030101010101" pitchFamily="2" charset="-122"/>
                  <a:ea typeface="FZHei-B01S" panose="02010601030101010101" pitchFamily="2" charset="-122"/>
                  <a:cs typeface="+mn-ea"/>
                  <a:sym typeface="FZHei-B01S" panose="02010601030101010101" pitchFamily="2" charset="-122"/>
                </a:rPr>
                <a:t>PRESENT</a:t>
              </a:r>
              <a:endParaRPr lang="en-US" b="1" dirty="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43" name="矩形 42"/>
            <p:cNvSpPr/>
            <p:nvPr/>
          </p:nvSpPr>
          <p:spPr>
            <a:xfrm>
              <a:off x="470268" y="2823664"/>
              <a:ext cx="1933298" cy="513902"/>
            </a:xfrm>
            <a:prstGeom prst="rect">
              <a:avLst/>
            </a:prstGeom>
          </p:spPr>
          <p:txBody>
            <a:bodyPr wrap="square">
              <a:spAutoFit/>
            </a:bodyPr>
            <a:lstStyle/>
            <a:p>
              <a:pPr>
                <a:lnSpc>
                  <a:spcPct val="150000"/>
                </a:lnSpc>
              </a:pPr>
              <a:r>
                <a:rPr lang="zh-CN" altLang="en-US" sz="675" dirty="0">
                  <a:latin typeface="FZHei-B01S" panose="02010601030101010101" pitchFamily="2" charset="-122"/>
                  <a:ea typeface="FZHei-B01S" panose="02010601030101010101" pitchFamily="2" charset="-122"/>
                  <a:cs typeface="+mn-ea"/>
                  <a:sym typeface="FZHei-B01S" panose="02010601030101010101" pitchFamily="2" charset="-122"/>
                </a:rPr>
                <a:t>点击添加标题文字点击添加标题文字点击添加标题文字</a:t>
              </a:r>
              <a:endParaRPr lang="en-US" altLang="zh-CN" sz="675" dirty="0">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44" name="组合 43"/>
          <p:cNvGrpSpPr/>
          <p:nvPr/>
        </p:nvGrpSpPr>
        <p:grpSpPr>
          <a:xfrm>
            <a:off x="657298" y="1881167"/>
            <a:ext cx="1450972" cy="688520"/>
            <a:chOff x="468937" y="2419540"/>
            <a:chExt cx="1934629" cy="918026"/>
          </a:xfrm>
        </p:grpSpPr>
        <p:sp>
          <p:nvSpPr>
            <p:cNvPr id="45" name="TextBox 18"/>
            <p:cNvSpPr txBox="1"/>
            <p:nvPr/>
          </p:nvSpPr>
          <p:spPr>
            <a:xfrm flipH="1">
              <a:off x="468937" y="2419540"/>
              <a:ext cx="1699610" cy="492442"/>
            </a:xfrm>
            <a:prstGeom prst="rect">
              <a:avLst/>
            </a:prstGeom>
            <a:noFill/>
          </p:spPr>
          <p:txBody>
            <a:bodyPr wrap="none" rtlCol="0">
              <a:spAutoFit/>
            </a:bodyPr>
            <a:lstStyle/>
            <a:p>
              <a:r>
                <a:rPr lang="en-US" b="1">
                  <a:latin typeface="FZHei-B01S" panose="02010601030101010101" pitchFamily="2" charset="-122"/>
                  <a:ea typeface="FZHei-B01S" panose="02010601030101010101" pitchFamily="2" charset="-122"/>
                  <a:cs typeface="+mn-ea"/>
                  <a:sym typeface="FZHei-B01S" panose="02010601030101010101" pitchFamily="2" charset="-122"/>
                </a:rPr>
                <a:t>PRESENT</a:t>
              </a:r>
              <a:endParaRPr lang="en-US" b="1" dirty="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46" name="矩形 45"/>
            <p:cNvSpPr/>
            <p:nvPr/>
          </p:nvSpPr>
          <p:spPr>
            <a:xfrm>
              <a:off x="470268" y="2823664"/>
              <a:ext cx="1933298" cy="513902"/>
            </a:xfrm>
            <a:prstGeom prst="rect">
              <a:avLst/>
            </a:prstGeom>
          </p:spPr>
          <p:txBody>
            <a:bodyPr wrap="square">
              <a:spAutoFit/>
            </a:bodyPr>
            <a:lstStyle/>
            <a:p>
              <a:pPr>
                <a:lnSpc>
                  <a:spcPct val="150000"/>
                </a:lnSpc>
              </a:pPr>
              <a:r>
                <a:rPr lang="zh-CN" altLang="en-US" sz="675" dirty="0">
                  <a:latin typeface="FZHei-B01S" panose="02010601030101010101" pitchFamily="2" charset="-122"/>
                  <a:ea typeface="FZHei-B01S" panose="02010601030101010101" pitchFamily="2" charset="-122"/>
                  <a:cs typeface="+mn-ea"/>
                  <a:sym typeface="FZHei-B01S" panose="02010601030101010101" pitchFamily="2" charset="-122"/>
                </a:rPr>
                <a:t>点击添加标题文字点击添加标题文字点击添加标题文字</a:t>
              </a:r>
              <a:endParaRPr lang="en-US" altLang="zh-CN" sz="675" dirty="0">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47" name="组合 46"/>
          <p:cNvGrpSpPr/>
          <p:nvPr/>
        </p:nvGrpSpPr>
        <p:grpSpPr>
          <a:xfrm>
            <a:off x="657298" y="2998041"/>
            <a:ext cx="1450972" cy="688520"/>
            <a:chOff x="468937" y="2419540"/>
            <a:chExt cx="1934629" cy="918026"/>
          </a:xfrm>
        </p:grpSpPr>
        <p:sp>
          <p:nvSpPr>
            <p:cNvPr id="48" name="TextBox 18"/>
            <p:cNvSpPr txBox="1"/>
            <p:nvPr/>
          </p:nvSpPr>
          <p:spPr>
            <a:xfrm flipH="1">
              <a:off x="468937" y="2419540"/>
              <a:ext cx="1699610" cy="492442"/>
            </a:xfrm>
            <a:prstGeom prst="rect">
              <a:avLst/>
            </a:prstGeom>
            <a:noFill/>
          </p:spPr>
          <p:txBody>
            <a:bodyPr wrap="none" rtlCol="0">
              <a:spAutoFit/>
            </a:bodyPr>
            <a:lstStyle/>
            <a:p>
              <a:r>
                <a:rPr lang="en-US" b="1">
                  <a:latin typeface="FZHei-B01S" panose="02010601030101010101" pitchFamily="2" charset="-122"/>
                  <a:ea typeface="FZHei-B01S" panose="02010601030101010101" pitchFamily="2" charset="-122"/>
                  <a:cs typeface="+mn-ea"/>
                  <a:sym typeface="FZHei-B01S" panose="02010601030101010101" pitchFamily="2" charset="-122"/>
                </a:rPr>
                <a:t>PRESENT</a:t>
              </a:r>
              <a:endParaRPr lang="en-US" b="1" dirty="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49" name="矩形 48"/>
            <p:cNvSpPr/>
            <p:nvPr/>
          </p:nvSpPr>
          <p:spPr>
            <a:xfrm>
              <a:off x="470268" y="2823664"/>
              <a:ext cx="1933298" cy="513902"/>
            </a:xfrm>
            <a:prstGeom prst="rect">
              <a:avLst/>
            </a:prstGeom>
          </p:spPr>
          <p:txBody>
            <a:bodyPr wrap="square">
              <a:spAutoFit/>
            </a:bodyPr>
            <a:lstStyle/>
            <a:p>
              <a:pPr>
                <a:lnSpc>
                  <a:spcPct val="150000"/>
                </a:lnSpc>
              </a:pPr>
              <a:r>
                <a:rPr lang="zh-CN" altLang="en-US" sz="675" dirty="0">
                  <a:latin typeface="FZHei-B01S" panose="02010601030101010101" pitchFamily="2" charset="-122"/>
                  <a:ea typeface="FZHei-B01S" panose="02010601030101010101" pitchFamily="2" charset="-122"/>
                  <a:cs typeface="+mn-ea"/>
                  <a:sym typeface="FZHei-B01S" panose="02010601030101010101" pitchFamily="2" charset="-122"/>
                </a:rPr>
                <a:t>点击添加标题文字点击添加标题文字点击添加标题文字</a:t>
              </a:r>
              <a:endParaRPr lang="en-US" altLang="zh-CN" sz="675" dirty="0">
                <a:latin typeface="FZHei-B01S" panose="02010601030101010101" pitchFamily="2" charset="-122"/>
                <a:ea typeface="FZHei-B01S" panose="02010601030101010101" pitchFamily="2" charset="-122"/>
                <a:cs typeface="+mn-ea"/>
                <a:sym typeface="FZHei-B01S" panose="02010601030101010101" pitchFamily="2" charset="-122"/>
              </a:endParaRPr>
            </a:p>
          </p:txBody>
        </p:sp>
      </p:grpSp>
      <p:sp>
        <p:nvSpPr>
          <p:cNvPr id="34" name="矩形 33"/>
          <p:cNvSpPr/>
          <p:nvPr/>
        </p:nvSpPr>
        <p:spPr>
          <a:xfrm>
            <a:off x="3620354" y="362438"/>
            <a:ext cx="1800493" cy="369332"/>
          </a:xfrm>
          <a:prstGeom prst="rect">
            <a:avLst/>
          </a:prstGeom>
        </p:spPr>
        <p:txBody>
          <a:bodyPr wrap="none">
            <a:spAutoFit/>
          </a:bodyPr>
          <a:lstStyle/>
          <a:p>
            <a:pPr>
              <a:defRPr/>
            </a:pPr>
            <a:r>
              <a:rPr lang="zh-CN" altLang="en-US" kern="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请替换文字内容</a:t>
            </a:r>
            <a:endParaRPr lang="zh-CN" altLang="en-US" kern="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honeycomb/>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1000"/>
                                        <p:tgtEl>
                                          <p:spTgt spid="41"/>
                                        </p:tgtEl>
                                      </p:cBhvr>
                                    </p:animEffect>
                                    <p:anim calcmode="lin" valueType="num">
                                      <p:cBhvr>
                                        <p:cTn id="13" dur="1000" fill="hold"/>
                                        <p:tgtEl>
                                          <p:spTgt spid="41"/>
                                        </p:tgtEl>
                                        <p:attrNameLst>
                                          <p:attrName>ppt_x</p:attrName>
                                        </p:attrNameLst>
                                      </p:cBhvr>
                                      <p:tavLst>
                                        <p:tav tm="0">
                                          <p:val>
                                            <p:strVal val="#ppt_x"/>
                                          </p:val>
                                        </p:tav>
                                        <p:tav tm="100000">
                                          <p:val>
                                            <p:strVal val="#ppt_x"/>
                                          </p:val>
                                        </p:tav>
                                      </p:tavLst>
                                    </p:anim>
                                    <p:anim calcmode="lin" valueType="num">
                                      <p:cBhvr>
                                        <p:cTn id="14" dur="1000" fill="hold"/>
                                        <p:tgtEl>
                                          <p:spTgt spid="4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1000"/>
                                        <p:tgtEl>
                                          <p:spTgt spid="44"/>
                                        </p:tgtEl>
                                      </p:cBhvr>
                                    </p:animEffect>
                                    <p:anim calcmode="lin" valueType="num">
                                      <p:cBhvr>
                                        <p:cTn id="18" dur="1000" fill="hold"/>
                                        <p:tgtEl>
                                          <p:spTgt spid="44"/>
                                        </p:tgtEl>
                                        <p:attrNameLst>
                                          <p:attrName>ppt_x</p:attrName>
                                        </p:attrNameLst>
                                      </p:cBhvr>
                                      <p:tavLst>
                                        <p:tav tm="0">
                                          <p:val>
                                            <p:strVal val="#ppt_x"/>
                                          </p:val>
                                        </p:tav>
                                        <p:tav tm="100000">
                                          <p:val>
                                            <p:strVal val="#ppt_x"/>
                                          </p:val>
                                        </p:tav>
                                      </p:tavLst>
                                    </p:anim>
                                    <p:anim calcmode="lin" valueType="num">
                                      <p:cBhvr>
                                        <p:cTn id="19" dur="1000" fill="hold"/>
                                        <p:tgtEl>
                                          <p:spTgt spid="4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1000"/>
                                        <p:tgtEl>
                                          <p:spTgt spid="47"/>
                                        </p:tgtEl>
                                      </p:cBhvr>
                                    </p:animEffect>
                                    <p:anim calcmode="lin" valueType="num">
                                      <p:cBhvr>
                                        <p:cTn id="23" dur="1000" fill="hold"/>
                                        <p:tgtEl>
                                          <p:spTgt spid="47"/>
                                        </p:tgtEl>
                                        <p:attrNameLst>
                                          <p:attrName>ppt_x</p:attrName>
                                        </p:attrNameLst>
                                      </p:cBhvr>
                                      <p:tavLst>
                                        <p:tav tm="0">
                                          <p:val>
                                            <p:strVal val="#ppt_x"/>
                                          </p:val>
                                        </p:tav>
                                        <p:tav tm="100000">
                                          <p:val>
                                            <p:strVal val="#ppt_x"/>
                                          </p:val>
                                        </p:tav>
                                      </p:tavLst>
                                    </p:anim>
                                    <p:anim calcmode="lin" valueType="num">
                                      <p:cBhvr>
                                        <p:cTn id="2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a:blip r:embed="rId2"/>
          <a:stretch>
            <a:fillRect/>
          </a:stretch>
        </p:blipFill>
        <p:spPr>
          <a:xfrm>
            <a:off x="980" y="0"/>
            <a:ext cx="9142040" cy="5145088"/>
          </a:xfrm>
          <a:prstGeom prst="rect">
            <a:avLst/>
          </a:prstGeom>
        </p:spPr>
      </p:pic>
      <p:sp>
        <p:nvSpPr>
          <p:cNvPr id="2" name="文本框 1"/>
          <p:cNvSpPr txBox="1"/>
          <p:nvPr>
            <p:custDataLst>
              <p:tags r:id="rId3"/>
            </p:custDataLst>
          </p:nvPr>
        </p:nvSpPr>
        <p:spPr>
          <a:xfrm>
            <a:off x="1997601" y="1399551"/>
            <a:ext cx="873637" cy="615425"/>
          </a:xfrm>
          <a:prstGeom prst="rect">
            <a:avLst/>
          </a:prstGeom>
          <a:noFill/>
        </p:spPr>
        <p:txBody>
          <a:bodyPr wrap="none" lIns="0" tIns="0" rIns="0" bIns="0">
            <a:spAutoFit/>
          </a:bodyPr>
          <a:lstStyle/>
          <a:p>
            <a:pPr>
              <a:defRPr/>
            </a:pPr>
            <a:r>
              <a:rPr lang="en-US" altLang="zh-CN" sz="3200" dirty="0">
                <a:solidFill>
                  <a:schemeClr val="accent1"/>
                </a:solidFill>
                <a:latin typeface="FZHei-B01S" panose="02010601030101010101" pitchFamily="2" charset="-122"/>
                <a:ea typeface="FZHei-B01S" panose="02010601030101010101" pitchFamily="2" charset="-122"/>
                <a:cs typeface="+mn-ea"/>
                <a:sym typeface="FZHei-B01S" panose="02010601030101010101" pitchFamily="2" charset="-122"/>
              </a:rPr>
              <a:t>P</a:t>
            </a:r>
            <a:r>
              <a:rPr lang="en-US" altLang="zh-CN" sz="4000" dirty="0">
                <a:solidFill>
                  <a:schemeClr val="accent1"/>
                </a:solidFill>
                <a:latin typeface="FZHei-B01S" panose="02010601030101010101" pitchFamily="2" charset="-122"/>
                <a:ea typeface="FZHei-B01S" panose="02010601030101010101" pitchFamily="2" charset="-122"/>
                <a:cs typeface="+mn-ea"/>
                <a:sym typeface="FZHei-B01S" panose="02010601030101010101" pitchFamily="2" charset="-122"/>
              </a:rPr>
              <a:t>art</a:t>
            </a:r>
            <a:endParaRPr lang="zh-CN" altLang="en-US" sz="11500" dirty="0">
              <a:solidFill>
                <a:schemeClr val="accent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3" name="矩形 2"/>
          <p:cNvSpPr/>
          <p:nvPr>
            <p:custDataLst>
              <p:tags r:id="rId4"/>
            </p:custDataLst>
          </p:nvPr>
        </p:nvSpPr>
        <p:spPr>
          <a:xfrm>
            <a:off x="1981125" y="2172504"/>
            <a:ext cx="3891851" cy="1142938"/>
          </a:xfrm>
          <a:prstGeom prst="rect">
            <a:avLst/>
          </a:prstGeom>
          <a:solidFill>
            <a:schemeClr val="accent1"/>
          </a:solidFill>
          <a:ln w="12700" cap="flat" cmpd="sng" algn="ctr">
            <a:noFill/>
            <a:prstDash val="solid"/>
            <a:miter lim="800000"/>
          </a:ln>
          <a:effectLst/>
        </p:spPr>
        <p:txBody>
          <a:bodyPr lIns="323982" rIns="899951" anchor="ctr"/>
          <a:lstStyle/>
          <a:p>
            <a:pPr>
              <a:lnSpc>
                <a:spcPct val="130000"/>
              </a:lnSpc>
              <a:defRPr/>
            </a:pPr>
            <a:endParaRPr lang="zh-CN" altLang="en-US" sz="1400" kern="0" dirty="0">
              <a:solidFill>
                <a:prstClr val="black">
                  <a:lumMod val="50000"/>
                  <a:lumOff val="50000"/>
                </a:prst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4" name="文本框 13"/>
          <p:cNvSpPr txBox="1">
            <a:spLocks noChangeArrowheads="1"/>
          </p:cNvSpPr>
          <p:nvPr>
            <p:custDataLst>
              <p:tags r:id="rId5"/>
            </p:custDataLst>
          </p:nvPr>
        </p:nvSpPr>
        <p:spPr bwMode="auto">
          <a:xfrm>
            <a:off x="4401830" y="1615355"/>
            <a:ext cx="61395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dirty="0">
                <a:solidFill>
                  <a:schemeClr val="accent1"/>
                </a:solidFill>
                <a:latin typeface="FZHei-B01S" panose="02010601030101010101" pitchFamily="2" charset="-122"/>
                <a:ea typeface="FZHei-B01S" panose="02010601030101010101" pitchFamily="2" charset="-122"/>
                <a:cs typeface="+mn-ea"/>
                <a:sym typeface="FZHei-B01S" panose="02010601030101010101" pitchFamily="2" charset="-122"/>
              </a:rPr>
              <a:t>章 节</a:t>
            </a:r>
            <a:endParaRPr lang="zh-CN" altLang="en-US" sz="2100" dirty="0">
              <a:solidFill>
                <a:schemeClr val="accent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5" name="文本框 14"/>
          <p:cNvSpPr txBox="1">
            <a:spLocks noChangeArrowheads="1"/>
          </p:cNvSpPr>
          <p:nvPr>
            <p:custDataLst>
              <p:tags r:id="rId6"/>
            </p:custDataLst>
          </p:nvPr>
        </p:nvSpPr>
        <p:spPr bwMode="auto">
          <a:xfrm>
            <a:off x="3032637" y="785221"/>
            <a:ext cx="1368965" cy="147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9600" dirty="0">
                <a:solidFill>
                  <a:schemeClr val="accent1"/>
                </a:solidFill>
                <a:latin typeface="FZHei-B01S" panose="02010601030101010101" pitchFamily="2" charset="-122"/>
                <a:ea typeface="FZHei-B01S" panose="02010601030101010101" pitchFamily="2" charset="-122"/>
                <a:cs typeface="+mn-ea"/>
                <a:sym typeface="FZHei-B01S" panose="02010601030101010101" pitchFamily="2" charset="-122"/>
              </a:rPr>
              <a:t>03</a:t>
            </a:r>
            <a:endParaRPr lang="zh-CN" altLang="en-US" sz="9600" dirty="0">
              <a:solidFill>
                <a:schemeClr val="accent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6" name="标题 5"/>
          <p:cNvSpPr txBox="1"/>
          <p:nvPr>
            <p:custDataLst>
              <p:tags r:id="rId7"/>
            </p:custDataLst>
          </p:nvPr>
        </p:nvSpPr>
        <p:spPr>
          <a:xfrm>
            <a:off x="2366347" y="2393579"/>
            <a:ext cx="4037399" cy="525208"/>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pPr algn="l">
              <a:defRPr/>
            </a:pPr>
            <a:r>
              <a:rPr lang="zh-CN" altLang="en-US" sz="3790" kern="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营销策划</a:t>
            </a:r>
            <a:endParaRPr lang="zh-CN" altLang="en-US" sz="3790" kern="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7" name="文本占位符 6"/>
          <p:cNvSpPr txBox="1"/>
          <p:nvPr>
            <p:custDataLst>
              <p:tags r:id="rId8"/>
            </p:custDataLst>
          </p:nvPr>
        </p:nvSpPr>
        <p:spPr>
          <a:xfrm>
            <a:off x="2366347" y="2940855"/>
            <a:ext cx="4037399" cy="210122"/>
          </a:xfrm>
          <a:prstGeom prst="rect">
            <a:avLst/>
          </a:prstGeom>
          <a:noFill/>
        </p:spPr>
        <p:txBody>
          <a:bodyPr wrap="square" lIns="0" tIns="0" rIns="0" bIns="0" anchor="t" anchorCtr="0">
            <a:spAutoFit/>
          </a:bodyPr>
          <a:lstStyle>
            <a:lvl1pPr indent="0" algn="ctr">
              <a:lnSpc>
                <a:spcPct val="90000"/>
              </a:lnSpc>
              <a:spcBef>
                <a:spcPts val="1000"/>
              </a:spcBef>
              <a:buFont typeface="Arial" panose="020B0604020202020204" pitchFamily="34" charset="0"/>
              <a:buNone/>
              <a:defRPr sz="1600" baseline="0">
                <a:solidFill>
                  <a:schemeClr val="bg1">
                    <a:lumMod val="50000"/>
                  </a:schemeClr>
                </a:solidFill>
              </a:defRPr>
            </a:lvl1pPr>
            <a:lvl2pPr indent="0">
              <a:lnSpc>
                <a:spcPct val="90000"/>
              </a:lnSpc>
              <a:spcBef>
                <a:spcPts val="500"/>
              </a:spcBef>
              <a:buFont typeface="Arial" panose="020B0604020202020204" pitchFamily="34" charset="0"/>
              <a:buNone/>
              <a:defRPr sz="2000">
                <a:solidFill>
                  <a:schemeClr val="tx1">
                    <a:tint val="75000"/>
                  </a:schemeClr>
                </a:solidFill>
              </a:defRPr>
            </a:lvl2pPr>
            <a:lvl3pPr indent="0">
              <a:lnSpc>
                <a:spcPct val="90000"/>
              </a:lnSpc>
              <a:spcBef>
                <a:spcPts val="500"/>
              </a:spcBef>
              <a:buFont typeface="Arial" panose="020B0604020202020204" pitchFamily="34" charset="0"/>
              <a:buNone/>
              <a:defRPr>
                <a:solidFill>
                  <a:schemeClr val="tx1">
                    <a:tint val="75000"/>
                  </a:schemeClr>
                </a:solidFill>
              </a:defRPr>
            </a:lvl3pPr>
            <a:lvl4pPr indent="0">
              <a:lnSpc>
                <a:spcPct val="90000"/>
              </a:lnSpc>
              <a:spcBef>
                <a:spcPts val="500"/>
              </a:spcBef>
              <a:buFont typeface="Arial" panose="020B0604020202020204" pitchFamily="34" charset="0"/>
              <a:buNone/>
              <a:defRPr sz="1600">
                <a:solidFill>
                  <a:schemeClr val="tx1">
                    <a:tint val="75000"/>
                  </a:schemeClr>
                </a:solidFill>
              </a:defRPr>
            </a:lvl4pPr>
            <a:lvl5pPr indent="0">
              <a:lnSpc>
                <a:spcPct val="9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algn="l">
              <a:defRPr/>
            </a:pPr>
            <a:r>
              <a:rPr lang="en-US" altLang="zh-CN" sz="1515" kern="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CLICK TO ADD CAPTION TEXT</a:t>
            </a:r>
            <a:endParaRPr lang="en-US" altLang="zh-CN" sz="1515" kern="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honeycomb/>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 by="(-#ppt_w*2)" calcmode="lin" valueType="num">
                                      <p:cBhvr rctx="PPT">
                                        <p:cTn id="13" dur="500" autoRev="1" fill="hold">
                                          <p:stCondLst>
                                            <p:cond delay="0"/>
                                          </p:stCondLst>
                                        </p:cTn>
                                        <p:tgtEl>
                                          <p:spTgt spid="4"/>
                                        </p:tgtEl>
                                        <p:attrNameLst>
                                          <p:attrName>ppt_w</p:attrName>
                                        </p:attrNameLst>
                                      </p:cBhvr>
                                    </p:anim>
                                    <p:anim by="(#ppt_w*0.50)" calcmode="lin" valueType="num">
                                      <p:cBhvr>
                                        <p:cTn id="14" dur="500" decel="50000" autoRev="1" fill="hold">
                                          <p:stCondLst>
                                            <p:cond delay="0"/>
                                          </p:stCondLst>
                                        </p:cTn>
                                        <p:tgtEl>
                                          <p:spTgt spid="4"/>
                                        </p:tgtEl>
                                        <p:attrNameLst>
                                          <p:attrName>ppt_x</p:attrName>
                                        </p:attrNameLst>
                                      </p:cBhvr>
                                    </p:anim>
                                    <p:anim from="(-#ppt_h/2)" to="(#ppt_y)" calcmode="lin" valueType="num">
                                      <p:cBhvr>
                                        <p:cTn id="15" dur="1000" fill="hold">
                                          <p:stCondLst>
                                            <p:cond delay="0"/>
                                          </p:stCondLst>
                                        </p:cTn>
                                        <p:tgtEl>
                                          <p:spTgt spid="4"/>
                                        </p:tgtEl>
                                        <p:attrNameLst>
                                          <p:attrName>ppt_y</p:attrName>
                                        </p:attrNameLst>
                                      </p:cBhvr>
                                    </p:anim>
                                    <p:animRot by="21600000">
                                      <p:cBhvr>
                                        <p:cTn id="16" dur="1000" fill="hold">
                                          <p:stCondLst>
                                            <p:cond delay="0"/>
                                          </p:stCondLst>
                                        </p:cTn>
                                        <p:tgtEl>
                                          <p:spTgt spid="4"/>
                                        </p:tgtEl>
                                        <p:attrNameLst>
                                          <p:attrName>r</p:attrName>
                                        </p:attrNameLst>
                                      </p:cBhvr>
                                    </p:animRot>
                                  </p:childTnLst>
                                </p:cTn>
                              </p:par>
                              <p:par>
                                <p:cTn id="17" presetID="56" presetClass="entr" presetSubtype="0" fill="hold" grpId="0" nodeType="with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by="(-#ppt_w*2)" calcmode="lin" valueType="num">
                                      <p:cBhvr rctx="PPT">
                                        <p:cTn id="19" dur="500" autoRev="1" fill="hold">
                                          <p:stCondLst>
                                            <p:cond delay="0"/>
                                          </p:stCondLst>
                                        </p:cTn>
                                        <p:tgtEl>
                                          <p:spTgt spid="5"/>
                                        </p:tgtEl>
                                        <p:attrNameLst>
                                          <p:attrName>ppt_w</p:attrName>
                                        </p:attrNameLst>
                                      </p:cBhvr>
                                    </p:anim>
                                    <p:anim by="(#ppt_w*0.50)" calcmode="lin" valueType="num">
                                      <p:cBhvr>
                                        <p:cTn id="20" dur="500" decel="50000" autoRev="1" fill="hold">
                                          <p:stCondLst>
                                            <p:cond delay="0"/>
                                          </p:stCondLst>
                                        </p:cTn>
                                        <p:tgtEl>
                                          <p:spTgt spid="5"/>
                                        </p:tgtEl>
                                        <p:attrNameLst>
                                          <p:attrName>ppt_x</p:attrName>
                                        </p:attrNameLst>
                                      </p:cBhvr>
                                    </p:anim>
                                    <p:anim from="(-#ppt_h/2)" to="(#ppt_y)" calcmode="lin" valueType="num">
                                      <p:cBhvr>
                                        <p:cTn id="21" dur="1000" fill="hold">
                                          <p:stCondLst>
                                            <p:cond delay="0"/>
                                          </p:stCondLst>
                                        </p:cTn>
                                        <p:tgtEl>
                                          <p:spTgt spid="5"/>
                                        </p:tgtEl>
                                        <p:attrNameLst>
                                          <p:attrName>ppt_y</p:attrName>
                                        </p:attrNameLst>
                                      </p:cBhvr>
                                    </p:anim>
                                    <p:animRot by="21600000">
                                      <p:cBhvr>
                                        <p:cTn id="22" dur="1000" fill="hold">
                                          <p:stCondLst>
                                            <p:cond delay="0"/>
                                          </p:stCondLst>
                                        </p:cTn>
                                        <p:tgtEl>
                                          <p:spTgt spid="5"/>
                                        </p:tgtEl>
                                        <p:attrNameLst>
                                          <p:attrName>r</p:attrName>
                                        </p:attrNameLst>
                                      </p:cBhvr>
                                    </p:animRot>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1+#ppt_w/2"/>
                                          </p:val>
                                        </p:tav>
                                        <p:tav tm="100000">
                                          <p:val>
                                            <p:strVal val="#ppt_x"/>
                                          </p:val>
                                        </p:tav>
                                      </p:tavLst>
                                    </p:anim>
                                    <p:anim calcmode="lin" valueType="num">
                                      <p:cBhvr additive="base">
                                        <p:cTn id="30" dur="500" fill="hold"/>
                                        <p:tgtEl>
                                          <p:spTgt spid="6"/>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1+#ppt_w/2"/>
                                          </p:val>
                                        </p:tav>
                                        <p:tav tm="100000">
                                          <p:val>
                                            <p:strVal val="#ppt_x"/>
                                          </p:val>
                                        </p:tav>
                                      </p:tavLst>
                                    </p:anim>
                                    <p:anim calcmode="lin" valueType="num">
                                      <p:cBhvr additive="base">
                                        <p:cTn id="3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7ADEA"/>
        </a:solidFill>
        <a:effectLst/>
      </p:bgPr>
    </p:bg>
    <p:spTree>
      <p:nvGrpSpPr>
        <p:cNvPr id="1" name=""/>
        <p:cNvGrpSpPr/>
        <p:nvPr/>
      </p:nvGrpSpPr>
      <p:grpSpPr>
        <a:xfrm>
          <a:off x="0" y="0"/>
          <a:ext cx="0" cy="0"/>
          <a:chOff x="0" y="0"/>
          <a:chExt cx="0" cy="0"/>
        </a:xfrm>
      </p:grpSpPr>
      <p:grpSp>
        <p:nvGrpSpPr>
          <p:cNvPr id="11" name="组合 10"/>
          <p:cNvGrpSpPr/>
          <p:nvPr/>
        </p:nvGrpSpPr>
        <p:grpSpPr>
          <a:xfrm>
            <a:off x="2833007" y="1598817"/>
            <a:ext cx="3048000" cy="3048000"/>
            <a:chOff x="3777343" y="1277257"/>
            <a:chExt cx="4064000" cy="4064000"/>
          </a:xfrm>
        </p:grpSpPr>
        <p:sp>
          <p:nvSpPr>
            <p:cNvPr id="8" name="同心圆 7"/>
            <p:cNvSpPr/>
            <p:nvPr/>
          </p:nvSpPr>
          <p:spPr>
            <a:xfrm>
              <a:off x="3777343" y="1277257"/>
              <a:ext cx="4064000" cy="4064000"/>
            </a:xfrm>
            <a:prstGeom prst="donut">
              <a:avLst>
                <a:gd name="adj" fmla="val 27488"/>
              </a:avLst>
            </a:prstGeom>
            <a:solidFill>
              <a:schemeClr val="bg1"/>
            </a:solidFill>
            <a:ln>
              <a:noFill/>
            </a:ln>
            <a:effectLst>
              <a:outerShdw blurRad="495300" dist="63500" dir="3600000" sx="115000" sy="115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0" name="椭圆 9"/>
            <p:cNvSpPr/>
            <p:nvPr/>
          </p:nvSpPr>
          <p:spPr>
            <a:xfrm>
              <a:off x="4909458" y="2409372"/>
              <a:ext cx="1799770" cy="1799770"/>
            </a:xfrm>
            <a:prstGeom prst="ellipse">
              <a:avLst/>
            </a:prstGeom>
            <a:solidFill>
              <a:schemeClr val="bg1"/>
            </a:solidFill>
            <a:ln>
              <a:noFill/>
            </a:ln>
            <a:effectLst>
              <a:innerShdw blurRad="584200">
                <a:prstClr val="black">
                  <a:alpha val="3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FZHei-B01S" panose="02010601030101010101" pitchFamily="2" charset="-122"/>
                <a:ea typeface="FZHei-B01S" panose="02010601030101010101" pitchFamily="2" charset="-122"/>
                <a:cs typeface="+mn-ea"/>
                <a:sym typeface="FZHei-B01S" panose="02010601030101010101" pitchFamily="2" charset="-122"/>
              </a:endParaRPr>
            </a:p>
          </p:txBody>
        </p:sp>
        <p:graphicFrame>
          <p:nvGraphicFramePr>
            <p:cNvPr id="7" name="图表 6"/>
            <p:cNvGraphicFramePr/>
            <p:nvPr/>
          </p:nvGraphicFramePr>
          <p:xfrm>
            <a:off x="4005943" y="1516286"/>
            <a:ext cx="3600000" cy="3600000"/>
          </p:xfrm>
          <a:graphic>
            <a:graphicData uri="http://schemas.openxmlformats.org/drawingml/2006/chart">
              <c:chart xmlns:c="http://schemas.openxmlformats.org/drawingml/2006/chart" xmlns:r="http://schemas.openxmlformats.org/officeDocument/2006/relationships" r:id="rId1"/>
            </a:graphicData>
          </a:graphic>
        </p:graphicFrame>
      </p:grpSp>
      <p:grpSp>
        <p:nvGrpSpPr>
          <p:cNvPr id="26" name="组合 25"/>
          <p:cNvGrpSpPr/>
          <p:nvPr/>
        </p:nvGrpSpPr>
        <p:grpSpPr>
          <a:xfrm>
            <a:off x="3226595" y="2603620"/>
            <a:ext cx="247713" cy="239316"/>
            <a:chOff x="549275" y="533400"/>
            <a:chExt cx="561975" cy="542926"/>
          </a:xfrm>
        </p:grpSpPr>
        <p:sp>
          <p:nvSpPr>
            <p:cNvPr id="19" name="Freeform 16"/>
            <p:cNvSpPr>
              <a:spLocks noEditPoints="1"/>
            </p:cNvSpPr>
            <p:nvPr/>
          </p:nvSpPr>
          <p:spPr bwMode="auto">
            <a:xfrm>
              <a:off x="549275" y="649288"/>
              <a:ext cx="463550" cy="427038"/>
            </a:xfrm>
            <a:custGeom>
              <a:avLst/>
              <a:gdLst>
                <a:gd name="T0" fmla="*/ 149 w 165"/>
                <a:gd name="T1" fmla="*/ 38 h 152"/>
                <a:gd name="T2" fmla="*/ 147 w 165"/>
                <a:gd name="T3" fmla="*/ 34 h 152"/>
                <a:gd name="T4" fmla="*/ 137 w 165"/>
                <a:gd name="T5" fmla="*/ 22 h 152"/>
                <a:gd name="T6" fmla="*/ 125 w 165"/>
                <a:gd name="T7" fmla="*/ 12 h 152"/>
                <a:gd name="T8" fmla="*/ 121 w 165"/>
                <a:gd name="T9" fmla="*/ 10 h 152"/>
                <a:gd name="T10" fmla="*/ 118 w 165"/>
                <a:gd name="T11" fmla="*/ 8 h 152"/>
                <a:gd name="T12" fmla="*/ 83 w 165"/>
                <a:gd name="T13" fmla="*/ 0 h 152"/>
                <a:gd name="T14" fmla="*/ 29 w 165"/>
                <a:gd name="T15" fmla="*/ 22 h 152"/>
                <a:gd name="T16" fmla="*/ 29 w 165"/>
                <a:gd name="T17" fmla="*/ 130 h 152"/>
                <a:gd name="T18" fmla="*/ 83 w 165"/>
                <a:gd name="T19" fmla="*/ 152 h 152"/>
                <a:gd name="T20" fmla="*/ 137 w 165"/>
                <a:gd name="T21" fmla="*/ 130 h 152"/>
                <a:gd name="T22" fmla="*/ 151 w 165"/>
                <a:gd name="T23" fmla="*/ 41 h 152"/>
                <a:gd name="T24" fmla="*/ 149 w 165"/>
                <a:gd name="T25" fmla="*/ 38 h 152"/>
                <a:gd name="T26" fmla="*/ 83 w 165"/>
                <a:gd name="T27" fmla="*/ 32 h 152"/>
                <a:gd name="T28" fmla="*/ 52 w 165"/>
                <a:gd name="T29" fmla="*/ 45 h 152"/>
                <a:gd name="T30" fmla="*/ 39 w 165"/>
                <a:gd name="T31" fmla="*/ 76 h 152"/>
                <a:gd name="T32" fmla="*/ 52 w 165"/>
                <a:gd name="T33" fmla="*/ 107 h 152"/>
                <a:gd name="T34" fmla="*/ 52 w 165"/>
                <a:gd name="T35" fmla="*/ 113 h 152"/>
                <a:gd name="T36" fmla="*/ 49 w 165"/>
                <a:gd name="T37" fmla="*/ 114 h 152"/>
                <a:gd name="T38" fmla="*/ 46 w 165"/>
                <a:gd name="T39" fmla="*/ 113 h 152"/>
                <a:gd name="T40" fmla="*/ 31 w 165"/>
                <a:gd name="T41" fmla="*/ 76 h 152"/>
                <a:gd name="T42" fmla="*/ 46 w 165"/>
                <a:gd name="T43" fmla="*/ 39 h 152"/>
                <a:gd name="T44" fmla="*/ 83 w 165"/>
                <a:gd name="T45" fmla="*/ 24 h 152"/>
                <a:gd name="T46" fmla="*/ 87 w 165"/>
                <a:gd name="T47" fmla="*/ 28 h 152"/>
                <a:gd name="T48" fmla="*/ 83 w 165"/>
                <a:gd name="T49" fmla="*/ 3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5" h="152">
                  <a:moveTo>
                    <a:pt x="149" y="38"/>
                  </a:moveTo>
                  <a:cubicBezTo>
                    <a:pt x="148" y="37"/>
                    <a:pt x="147" y="35"/>
                    <a:pt x="147" y="34"/>
                  </a:cubicBezTo>
                  <a:cubicBezTo>
                    <a:pt x="144" y="30"/>
                    <a:pt x="141" y="26"/>
                    <a:pt x="137" y="22"/>
                  </a:cubicBezTo>
                  <a:cubicBezTo>
                    <a:pt x="133" y="18"/>
                    <a:pt x="129" y="15"/>
                    <a:pt x="125" y="12"/>
                  </a:cubicBezTo>
                  <a:cubicBezTo>
                    <a:pt x="124" y="12"/>
                    <a:pt x="122" y="11"/>
                    <a:pt x="121" y="10"/>
                  </a:cubicBezTo>
                  <a:cubicBezTo>
                    <a:pt x="120" y="9"/>
                    <a:pt x="119" y="9"/>
                    <a:pt x="118" y="8"/>
                  </a:cubicBezTo>
                  <a:cubicBezTo>
                    <a:pt x="107" y="3"/>
                    <a:pt x="95" y="0"/>
                    <a:pt x="83" y="0"/>
                  </a:cubicBezTo>
                  <a:cubicBezTo>
                    <a:pt x="63" y="0"/>
                    <a:pt x="44" y="8"/>
                    <a:pt x="29" y="22"/>
                  </a:cubicBezTo>
                  <a:cubicBezTo>
                    <a:pt x="0" y="52"/>
                    <a:pt x="0" y="100"/>
                    <a:pt x="29" y="130"/>
                  </a:cubicBezTo>
                  <a:cubicBezTo>
                    <a:pt x="44" y="144"/>
                    <a:pt x="63" y="152"/>
                    <a:pt x="83" y="152"/>
                  </a:cubicBezTo>
                  <a:cubicBezTo>
                    <a:pt x="103" y="152"/>
                    <a:pt x="123" y="144"/>
                    <a:pt x="137" y="130"/>
                  </a:cubicBezTo>
                  <a:cubicBezTo>
                    <a:pt x="161" y="106"/>
                    <a:pt x="165" y="70"/>
                    <a:pt x="151" y="41"/>
                  </a:cubicBezTo>
                  <a:cubicBezTo>
                    <a:pt x="150" y="40"/>
                    <a:pt x="150" y="39"/>
                    <a:pt x="149" y="38"/>
                  </a:cubicBezTo>
                  <a:close/>
                  <a:moveTo>
                    <a:pt x="83" y="32"/>
                  </a:moveTo>
                  <a:cubicBezTo>
                    <a:pt x="71" y="32"/>
                    <a:pt x="60" y="36"/>
                    <a:pt x="52" y="45"/>
                  </a:cubicBezTo>
                  <a:cubicBezTo>
                    <a:pt x="44" y="53"/>
                    <a:pt x="39" y="64"/>
                    <a:pt x="39" y="76"/>
                  </a:cubicBezTo>
                  <a:cubicBezTo>
                    <a:pt x="39" y="88"/>
                    <a:pt x="44" y="99"/>
                    <a:pt x="52" y="107"/>
                  </a:cubicBezTo>
                  <a:cubicBezTo>
                    <a:pt x="54" y="109"/>
                    <a:pt x="54" y="111"/>
                    <a:pt x="52" y="113"/>
                  </a:cubicBezTo>
                  <a:cubicBezTo>
                    <a:pt x="51" y="113"/>
                    <a:pt x="50" y="114"/>
                    <a:pt x="49" y="114"/>
                  </a:cubicBezTo>
                  <a:cubicBezTo>
                    <a:pt x="48" y="114"/>
                    <a:pt x="47" y="113"/>
                    <a:pt x="46" y="113"/>
                  </a:cubicBezTo>
                  <a:cubicBezTo>
                    <a:pt x="37" y="103"/>
                    <a:pt x="31" y="90"/>
                    <a:pt x="31" y="76"/>
                  </a:cubicBezTo>
                  <a:cubicBezTo>
                    <a:pt x="31" y="62"/>
                    <a:pt x="37" y="49"/>
                    <a:pt x="46" y="39"/>
                  </a:cubicBezTo>
                  <a:cubicBezTo>
                    <a:pt x="56" y="29"/>
                    <a:pt x="69" y="24"/>
                    <a:pt x="83" y="24"/>
                  </a:cubicBezTo>
                  <a:cubicBezTo>
                    <a:pt x="85" y="24"/>
                    <a:pt x="87" y="26"/>
                    <a:pt x="87" y="28"/>
                  </a:cubicBezTo>
                  <a:cubicBezTo>
                    <a:pt x="87" y="30"/>
                    <a:pt x="85" y="32"/>
                    <a:pt x="83"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0" name="Freeform 17"/>
            <p:cNvSpPr/>
            <p:nvPr/>
          </p:nvSpPr>
          <p:spPr bwMode="auto">
            <a:xfrm>
              <a:off x="896938" y="623888"/>
              <a:ext cx="123825" cy="123825"/>
            </a:xfrm>
            <a:custGeom>
              <a:avLst/>
              <a:gdLst>
                <a:gd name="T0" fmla="*/ 31 w 44"/>
                <a:gd name="T1" fmla="*/ 19 h 44"/>
                <a:gd name="T2" fmla="*/ 31 w 44"/>
                <a:gd name="T3" fmla="*/ 19 h 44"/>
                <a:gd name="T4" fmla="*/ 42 w 44"/>
                <a:gd name="T5" fmla="*/ 8 h 44"/>
                <a:gd name="T6" fmla="*/ 42 w 44"/>
                <a:gd name="T7" fmla="*/ 2 h 44"/>
                <a:gd name="T8" fmla="*/ 36 w 44"/>
                <a:gd name="T9" fmla="*/ 2 h 44"/>
                <a:gd name="T10" fmla="*/ 25 w 44"/>
                <a:gd name="T11" fmla="*/ 13 h 44"/>
                <a:gd name="T12" fmla="*/ 25 w 44"/>
                <a:gd name="T13" fmla="*/ 13 h 44"/>
                <a:gd name="T14" fmla="*/ 15 w 44"/>
                <a:gd name="T15" fmla="*/ 2 h 44"/>
                <a:gd name="T16" fmla="*/ 9 w 44"/>
                <a:gd name="T17" fmla="*/ 2 h 44"/>
                <a:gd name="T18" fmla="*/ 0 w 44"/>
                <a:gd name="T19" fmla="*/ 11 h 44"/>
                <a:gd name="T20" fmla="*/ 1 w 44"/>
                <a:gd name="T21" fmla="*/ 12 h 44"/>
                <a:gd name="T22" fmla="*/ 7 w 44"/>
                <a:gd name="T23" fmla="*/ 16 h 44"/>
                <a:gd name="T24" fmla="*/ 19 w 44"/>
                <a:gd name="T25" fmla="*/ 26 h 44"/>
                <a:gd name="T26" fmla="*/ 28 w 44"/>
                <a:gd name="T27" fmla="*/ 37 h 44"/>
                <a:gd name="T28" fmla="*/ 31 w 44"/>
                <a:gd name="T29" fmla="*/ 41 h 44"/>
                <a:gd name="T30" fmla="*/ 33 w 44"/>
                <a:gd name="T31" fmla="*/ 44 h 44"/>
                <a:gd name="T32" fmla="*/ 42 w 44"/>
                <a:gd name="T33" fmla="*/ 35 h 44"/>
                <a:gd name="T34" fmla="*/ 42 w 44"/>
                <a:gd name="T35" fmla="*/ 29 h 44"/>
                <a:gd name="T36" fmla="*/ 31 w 44"/>
                <a:gd name="T37" fmla="*/ 1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 h="44">
                  <a:moveTo>
                    <a:pt x="31" y="19"/>
                  </a:moveTo>
                  <a:cubicBezTo>
                    <a:pt x="31" y="19"/>
                    <a:pt x="31" y="19"/>
                    <a:pt x="31" y="19"/>
                  </a:cubicBezTo>
                  <a:cubicBezTo>
                    <a:pt x="42" y="8"/>
                    <a:pt x="42" y="8"/>
                    <a:pt x="42" y="8"/>
                  </a:cubicBezTo>
                  <a:cubicBezTo>
                    <a:pt x="44" y="6"/>
                    <a:pt x="44" y="4"/>
                    <a:pt x="42" y="2"/>
                  </a:cubicBezTo>
                  <a:cubicBezTo>
                    <a:pt x="40" y="0"/>
                    <a:pt x="38" y="0"/>
                    <a:pt x="36" y="2"/>
                  </a:cubicBezTo>
                  <a:cubicBezTo>
                    <a:pt x="25" y="13"/>
                    <a:pt x="25" y="13"/>
                    <a:pt x="25" y="13"/>
                  </a:cubicBezTo>
                  <a:cubicBezTo>
                    <a:pt x="25" y="13"/>
                    <a:pt x="25" y="13"/>
                    <a:pt x="25" y="13"/>
                  </a:cubicBezTo>
                  <a:cubicBezTo>
                    <a:pt x="15" y="2"/>
                    <a:pt x="15" y="2"/>
                    <a:pt x="15" y="2"/>
                  </a:cubicBezTo>
                  <a:cubicBezTo>
                    <a:pt x="13" y="0"/>
                    <a:pt x="10" y="0"/>
                    <a:pt x="9" y="2"/>
                  </a:cubicBezTo>
                  <a:cubicBezTo>
                    <a:pt x="0" y="11"/>
                    <a:pt x="0" y="11"/>
                    <a:pt x="0" y="11"/>
                  </a:cubicBezTo>
                  <a:cubicBezTo>
                    <a:pt x="0" y="12"/>
                    <a:pt x="1" y="12"/>
                    <a:pt x="1" y="12"/>
                  </a:cubicBezTo>
                  <a:cubicBezTo>
                    <a:pt x="3" y="13"/>
                    <a:pt x="5" y="14"/>
                    <a:pt x="7" y="16"/>
                  </a:cubicBezTo>
                  <a:cubicBezTo>
                    <a:pt x="11" y="19"/>
                    <a:pt x="15" y="22"/>
                    <a:pt x="19" y="26"/>
                  </a:cubicBezTo>
                  <a:cubicBezTo>
                    <a:pt x="22" y="29"/>
                    <a:pt x="26" y="33"/>
                    <a:pt x="28" y="37"/>
                  </a:cubicBezTo>
                  <a:cubicBezTo>
                    <a:pt x="29" y="39"/>
                    <a:pt x="30" y="40"/>
                    <a:pt x="31" y="41"/>
                  </a:cubicBezTo>
                  <a:cubicBezTo>
                    <a:pt x="31" y="42"/>
                    <a:pt x="32" y="43"/>
                    <a:pt x="33" y="44"/>
                  </a:cubicBezTo>
                  <a:cubicBezTo>
                    <a:pt x="42" y="35"/>
                    <a:pt x="42" y="35"/>
                    <a:pt x="42" y="35"/>
                  </a:cubicBezTo>
                  <a:cubicBezTo>
                    <a:pt x="44" y="34"/>
                    <a:pt x="44" y="31"/>
                    <a:pt x="42" y="29"/>
                  </a:cubicBezTo>
                  <a:lnTo>
                    <a:pt x="31" y="1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1" name="Freeform 18"/>
            <p:cNvSpPr/>
            <p:nvPr/>
          </p:nvSpPr>
          <p:spPr bwMode="auto">
            <a:xfrm>
              <a:off x="1041400" y="533400"/>
              <a:ext cx="69850" cy="69850"/>
            </a:xfrm>
            <a:custGeom>
              <a:avLst/>
              <a:gdLst>
                <a:gd name="T0" fmla="*/ 4 w 25"/>
                <a:gd name="T1" fmla="*/ 25 h 25"/>
                <a:gd name="T2" fmla="*/ 7 w 25"/>
                <a:gd name="T3" fmla="*/ 24 h 25"/>
                <a:gd name="T4" fmla="*/ 23 w 25"/>
                <a:gd name="T5" fmla="*/ 8 h 25"/>
                <a:gd name="T6" fmla="*/ 23 w 25"/>
                <a:gd name="T7" fmla="*/ 2 h 25"/>
                <a:gd name="T8" fmla="*/ 17 w 25"/>
                <a:gd name="T9" fmla="*/ 2 h 25"/>
                <a:gd name="T10" fmla="*/ 1 w 25"/>
                <a:gd name="T11" fmla="*/ 18 h 25"/>
                <a:gd name="T12" fmla="*/ 1 w 25"/>
                <a:gd name="T13" fmla="*/ 24 h 25"/>
                <a:gd name="T14" fmla="*/ 4 w 25"/>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4" y="25"/>
                  </a:moveTo>
                  <a:cubicBezTo>
                    <a:pt x="5" y="25"/>
                    <a:pt x="6" y="24"/>
                    <a:pt x="7" y="24"/>
                  </a:cubicBezTo>
                  <a:cubicBezTo>
                    <a:pt x="23" y="8"/>
                    <a:pt x="23" y="8"/>
                    <a:pt x="23" y="8"/>
                  </a:cubicBezTo>
                  <a:cubicBezTo>
                    <a:pt x="25" y="6"/>
                    <a:pt x="25" y="4"/>
                    <a:pt x="23" y="2"/>
                  </a:cubicBezTo>
                  <a:cubicBezTo>
                    <a:pt x="21" y="0"/>
                    <a:pt x="19" y="0"/>
                    <a:pt x="17" y="2"/>
                  </a:cubicBezTo>
                  <a:cubicBezTo>
                    <a:pt x="1" y="18"/>
                    <a:pt x="1" y="18"/>
                    <a:pt x="1" y="18"/>
                  </a:cubicBezTo>
                  <a:cubicBezTo>
                    <a:pt x="0" y="20"/>
                    <a:pt x="0" y="22"/>
                    <a:pt x="1" y="24"/>
                  </a:cubicBezTo>
                  <a:cubicBezTo>
                    <a:pt x="2" y="24"/>
                    <a:pt x="3" y="25"/>
                    <a:pt x="4" y="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2" name="Freeform 19"/>
            <p:cNvSpPr/>
            <p:nvPr/>
          </p:nvSpPr>
          <p:spPr bwMode="auto">
            <a:xfrm>
              <a:off x="1041400" y="625475"/>
              <a:ext cx="66675" cy="23813"/>
            </a:xfrm>
            <a:custGeom>
              <a:avLst/>
              <a:gdLst>
                <a:gd name="T0" fmla="*/ 20 w 24"/>
                <a:gd name="T1" fmla="*/ 0 h 8"/>
                <a:gd name="T2" fmla="*/ 4 w 24"/>
                <a:gd name="T3" fmla="*/ 0 h 8"/>
                <a:gd name="T4" fmla="*/ 0 w 24"/>
                <a:gd name="T5" fmla="*/ 4 h 8"/>
                <a:gd name="T6" fmla="*/ 4 w 24"/>
                <a:gd name="T7" fmla="*/ 8 h 8"/>
                <a:gd name="T8" fmla="*/ 20 w 24"/>
                <a:gd name="T9" fmla="*/ 8 h 8"/>
                <a:gd name="T10" fmla="*/ 24 w 24"/>
                <a:gd name="T11" fmla="*/ 4 h 8"/>
                <a:gd name="T12" fmla="*/ 20 w 24"/>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4" h="8">
                  <a:moveTo>
                    <a:pt x="20" y="0"/>
                  </a:moveTo>
                  <a:cubicBezTo>
                    <a:pt x="4" y="0"/>
                    <a:pt x="4" y="0"/>
                    <a:pt x="4" y="0"/>
                  </a:cubicBezTo>
                  <a:cubicBezTo>
                    <a:pt x="2" y="0"/>
                    <a:pt x="0" y="2"/>
                    <a:pt x="0" y="4"/>
                  </a:cubicBezTo>
                  <a:cubicBezTo>
                    <a:pt x="0" y="6"/>
                    <a:pt x="2" y="8"/>
                    <a:pt x="4" y="8"/>
                  </a:cubicBezTo>
                  <a:cubicBezTo>
                    <a:pt x="20" y="8"/>
                    <a:pt x="20" y="8"/>
                    <a:pt x="20" y="8"/>
                  </a:cubicBezTo>
                  <a:cubicBezTo>
                    <a:pt x="22" y="8"/>
                    <a:pt x="24" y="6"/>
                    <a:pt x="24" y="4"/>
                  </a:cubicBezTo>
                  <a:cubicBezTo>
                    <a:pt x="24" y="2"/>
                    <a:pt x="22" y="0"/>
                    <a:pt x="2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3" name="Freeform 20"/>
            <p:cNvSpPr/>
            <p:nvPr/>
          </p:nvSpPr>
          <p:spPr bwMode="auto">
            <a:xfrm>
              <a:off x="1041400" y="668338"/>
              <a:ext cx="69850" cy="58738"/>
            </a:xfrm>
            <a:custGeom>
              <a:avLst/>
              <a:gdLst>
                <a:gd name="T0" fmla="*/ 7 w 25"/>
                <a:gd name="T1" fmla="*/ 2 h 21"/>
                <a:gd name="T2" fmla="*/ 1 w 25"/>
                <a:gd name="T3" fmla="*/ 2 h 21"/>
                <a:gd name="T4" fmla="*/ 2 w 25"/>
                <a:gd name="T5" fmla="*/ 8 h 21"/>
                <a:gd name="T6" fmla="*/ 18 w 25"/>
                <a:gd name="T7" fmla="*/ 20 h 21"/>
                <a:gd name="T8" fmla="*/ 20 w 25"/>
                <a:gd name="T9" fmla="*/ 21 h 21"/>
                <a:gd name="T10" fmla="*/ 23 w 25"/>
                <a:gd name="T11" fmla="*/ 19 h 21"/>
                <a:gd name="T12" fmla="*/ 23 w 25"/>
                <a:gd name="T13" fmla="*/ 14 h 21"/>
                <a:gd name="T14" fmla="*/ 7 w 25"/>
                <a:gd name="T15" fmla="*/ 2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1">
                  <a:moveTo>
                    <a:pt x="7" y="2"/>
                  </a:moveTo>
                  <a:cubicBezTo>
                    <a:pt x="5" y="0"/>
                    <a:pt x="2" y="1"/>
                    <a:pt x="1" y="2"/>
                  </a:cubicBezTo>
                  <a:cubicBezTo>
                    <a:pt x="0" y="4"/>
                    <a:pt x="0" y="7"/>
                    <a:pt x="2" y="8"/>
                  </a:cubicBezTo>
                  <a:cubicBezTo>
                    <a:pt x="18" y="20"/>
                    <a:pt x="18" y="20"/>
                    <a:pt x="18" y="20"/>
                  </a:cubicBezTo>
                  <a:cubicBezTo>
                    <a:pt x="18" y="21"/>
                    <a:pt x="19" y="21"/>
                    <a:pt x="20" y="21"/>
                  </a:cubicBezTo>
                  <a:cubicBezTo>
                    <a:pt x="21" y="21"/>
                    <a:pt x="23" y="20"/>
                    <a:pt x="23" y="19"/>
                  </a:cubicBezTo>
                  <a:cubicBezTo>
                    <a:pt x="25" y="17"/>
                    <a:pt x="24" y="15"/>
                    <a:pt x="23" y="14"/>
                  </a:cubicBezTo>
                  <a:lnTo>
                    <a:pt x="7"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4" name="Freeform 21"/>
            <p:cNvSpPr/>
            <p:nvPr/>
          </p:nvSpPr>
          <p:spPr bwMode="auto">
            <a:xfrm>
              <a:off x="995363" y="536575"/>
              <a:ext cx="23813" cy="66675"/>
            </a:xfrm>
            <a:custGeom>
              <a:avLst/>
              <a:gdLst>
                <a:gd name="T0" fmla="*/ 4 w 8"/>
                <a:gd name="T1" fmla="*/ 24 h 24"/>
                <a:gd name="T2" fmla="*/ 8 w 8"/>
                <a:gd name="T3" fmla="*/ 20 h 24"/>
                <a:gd name="T4" fmla="*/ 8 w 8"/>
                <a:gd name="T5" fmla="*/ 4 h 24"/>
                <a:gd name="T6" fmla="*/ 4 w 8"/>
                <a:gd name="T7" fmla="*/ 0 h 24"/>
                <a:gd name="T8" fmla="*/ 0 w 8"/>
                <a:gd name="T9" fmla="*/ 4 h 24"/>
                <a:gd name="T10" fmla="*/ 0 w 8"/>
                <a:gd name="T11" fmla="*/ 20 h 24"/>
                <a:gd name="T12" fmla="*/ 4 w 8"/>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8" h="24">
                  <a:moveTo>
                    <a:pt x="4" y="24"/>
                  </a:moveTo>
                  <a:cubicBezTo>
                    <a:pt x="6" y="24"/>
                    <a:pt x="8" y="22"/>
                    <a:pt x="8" y="20"/>
                  </a:cubicBezTo>
                  <a:cubicBezTo>
                    <a:pt x="8" y="4"/>
                    <a:pt x="8" y="4"/>
                    <a:pt x="8" y="4"/>
                  </a:cubicBezTo>
                  <a:cubicBezTo>
                    <a:pt x="8" y="2"/>
                    <a:pt x="6" y="0"/>
                    <a:pt x="4" y="0"/>
                  </a:cubicBezTo>
                  <a:cubicBezTo>
                    <a:pt x="2" y="0"/>
                    <a:pt x="0" y="2"/>
                    <a:pt x="0" y="4"/>
                  </a:cubicBezTo>
                  <a:cubicBezTo>
                    <a:pt x="0" y="20"/>
                    <a:pt x="0" y="20"/>
                    <a:pt x="0" y="20"/>
                  </a:cubicBezTo>
                  <a:cubicBezTo>
                    <a:pt x="0" y="22"/>
                    <a:pt x="2" y="24"/>
                    <a:pt x="4"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5" name="Freeform 22"/>
            <p:cNvSpPr/>
            <p:nvPr/>
          </p:nvSpPr>
          <p:spPr bwMode="auto">
            <a:xfrm>
              <a:off x="917575" y="533400"/>
              <a:ext cx="58738" cy="69850"/>
            </a:xfrm>
            <a:custGeom>
              <a:avLst/>
              <a:gdLst>
                <a:gd name="T0" fmla="*/ 13 w 21"/>
                <a:gd name="T1" fmla="*/ 23 h 25"/>
                <a:gd name="T2" fmla="*/ 16 w 21"/>
                <a:gd name="T3" fmla="*/ 25 h 25"/>
                <a:gd name="T4" fmla="*/ 19 w 21"/>
                <a:gd name="T5" fmla="*/ 24 h 25"/>
                <a:gd name="T6" fmla="*/ 19 w 21"/>
                <a:gd name="T7" fmla="*/ 18 h 25"/>
                <a:gd name="T8" fmla="*/ 7 w 21"/>
                <a:gd name="T9" fmla="*/ 2 h 25"/>
                <a:gd name="T10" fmla="*/ 2 w 21"/>
                <a:gd name="T11" fmla="*/ 2 h 25"/>
                <a:gd name="T12" fmla="*/ 1 w 21"/>
                <a:gd name="T13" fmla="*/ 7 h 25"/>
                <a:gd name="T14" fmla="*/ 13 w 21"/>
                <a:gd name="T15" fmla="*/ 23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5">
                  <a:moveTo>
                    <a:pt x="13" y="23"/>
                  </a:moveTo>
                  <a:cubicBezTo>
                    <a:pt x="14" y="24"/>
                    <a:pt x="15" y="25"/>
                    <a:pt x="16" y="25"/>
                  </a:cubicBezTo>
                  <a:cubicBezTo>
                    <a:pt x="17" y="25"/>
                    <a:pt x="18" y="25"/>
                    <a:pt x="19" y="24"/>
                  </a:cubicBezTo>
                  <a:cubicBezTo>
                    <a:pt x="20" y="23"/>
                    <a:pt x="21" y="20"/>
                    <a:pt x="19" y="18"/>
                  </a:cubicBezTo>
                  <a:cubicBezTo>
                    <a:pt x="7" y="2"/>
                    <a:pt x="7" y="2"/>
                    <a:pt x="7" y="2"/>
                  </a:cubicBezTo>
                  <a:cubicBezTo>
                    <a:pt x="6" y="1"/>
                    <a:pt x="3" y="0"/>
                    <a:pt x="2" y="2"/>
                  </a:cubicBezTo>
                  <a:cubicBezTo>
                    <a:pt x="0" y="3"/>
                    <a:pt x="0" y="5"/>
                    <a:pt x="1" y="7"/>
                  </a:cubicBezTo>
                  <a:lnTo>
                    <a:pt x="13" y="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FZHei-B01S" panose="02010601030101010101" pitchFamily="2" charset="-122"/>
                <a:ea typeface="FZHei-B01S" panose="02010601030101010101" pitchFamily="2" charset="-122"/>
                <a:cs typeface="+mn-ea"/>
                <a:sym typeface="FZHei-B01S" panose="02010601030101010101" pitchFamily="2" charset="-122"/>
              </a:endParaRPr>
            </a:p>
          </p:txBody>
        </p:sp>
      </p:grpSp>
      <p:sp>
        <p:nvSpPr>
          <p:cNvPr id="27" name="Freeform 28"/>
          <p:cNvSpPr>
            <a:spLocks noEditPoints="1"/>
          </p:cNvSpPr>
          <p:nvPr/>
        </p:nvSpPr>
        <p:spPr bwMode="auto">
          <a:xfrm>
            <a:off x="5250201" y="2618131"/>
            <a:ext cx="222768" cy="222768"/>
          </a:xfrm>
          <a:custGeom>
            <a:avLst/>
            <a:gdLst>
              <a:gd name="T0" fmla="*/ 153 w 207"/>
              <a:gd name="T1" fmla="*/ 51 h 207"/>
              <a:gd name="T2" fmla="*/ 142 w 207"/>
              <a:gd name="T3" fmla="*/ 128 h 207"/>
              <a:gd name="T4" fmla="*/ 161 w 207"/>
              <a:gd name="T5" fmla="*/ 130 h 207"/>
              <a:gd name="T6" fmla="*/ 179 w 207"/>
              <a:gd name="T7" fmla="*/ 108 h 207"/>
              <a:gd name="T8" fmla="*/ 176 w 207"/>
              <a:gd name="T9" fmla="*/ 58 h 207"/>
              <a:gd name="T10" fmla="*/ 137 w 207"/>
              <a:gd name="T11" fmla="*/ 27 h 207"/>
              <a:gd name="T12" fmla="*/ 76 w 207"/>
              <a:gd name="T13" fmla="*/ 30 h 207"/>
              <a:gd name="T14" fmla="*/ 31 w 207"/>
              <a:gd name="T15" fmla="*/ 74 h 207"/>
              <a:gd name="T16" fmla="*/ 30 w 207"/>
              <a:gd name="T17" fmla="*/ 139 h 207"/>
              <a:gd name="T18" fmla="*/ 71 w 207"/>
              <a:gd name="T19" fmla="*/ 178 h 207"/>
              <a:gd name="T20" fmla="*/ 121 w 207"/>
              <a:gd name="T21" fmla="*/ 182 h 207"/>
              <a:gd name="T22" fmla="*/ 143 w 207"/>
              <a:gd name="T23" fmla="*/ 199 h 207"/>
              <a:gd name="T24" fmla="*/ 102 w 207"/>
              <a:gd name="T25" fmla="*/ 207 h 207"/>
              <a:gd name="T26" fmla="*/ 29 w 207"/>
              <a:gd name="T27" fmla="*/ 182 h 207"/>
              <a:gd name="T28" fmla="*/ 0 w 207"/>
              <a:gd name="T29" fmla="*/ 108 h 207"/>
              <a:gd name="T30" fmla="*/ 32 w 207"/>
              <a:gd name="T31" fmla="*/ 29 h 207"/>
              <a:gd name="T32" fmla="*/ 109 w 207"/>
              <a:gd name="T33" fmla="*/ 0 h 207"/>
              <a:gd name="T34" fmla="*/ 179 w 207"/>
              <a:gd name="T35" fmla="*/ 23 h 207"/>
              <a:gd name="T36" fmla="*/ 207 w 207"/>
              <a:gd name="T37" fmla="*/ 87 h 207"/>
              <a:gd name="T38" fmla="*/ 188 w 207"/>
              <a:gd name="T39" fmla="*/ 137 h 207"/>
              <a:gd name="T40" fmla="*/ 141 w 207"/>
              <a:gd name="T41" fmla="*/ 157 h 207"/>
              <a:gd name="T42" fmla="*/ 123 w 207"/>
              <a:gd name="T43" fmla="*/ 151 h 207"/>
              <a:gd name="T44" fmla="*/ 117 w 207"/>
              <a:gd name="T45" fmla="*/ 132 h 207"/>
              <a:gd name="T46" fmla="*/ 109 w 207"/>
              <a:gd name="T47" fmla="*/ 141 h 207"/>
              <a:gd name="T48" fmla="*/ 89 w 207"/>
              <a:gd name="T49" fmla="*/ 155 h 207"/>
              <a:gd name="T50" fmla="*/ 66 w 207"/>
              <a:gd name="T51" fmla="*/ 154 h 207"/>
              <a:gd name="T52" fmla="*/ 52 w 207"/>
              <a:gd name="T53" fmla="*/ 137 h 207"/>
              <a:gd name="T54" fmla="*/ 54 w 207"/>
              <a:gd name="T55" fmla="*/ 96 h 207"/>
              <a:gd name="T56" fmla="*/ 85 w 207"/>
              <a:gd name="T57" fmla="*/ 56 h 207"/>
              <a:gd name="T58" fmla="*/ 120 w 207"/>
              <a:gd name="T59" fmla="*/ 52 h 207"/>
              <a:gd name="T60" fmla="*/ 137 w 207"/>
              <a:gd name="T61" fmla="*/ 51 h 207"/>
              <a:gd name="T62" fmla="*/ 117 w 207"/>
              <a:gd name="T63" fmla="*/ 75 h 207"/>
              <a:gd name="T64" fmla="*/ 96 w 207"/>
              <a:gd name="T65" fmla="*/ 78 h 207"/>
              <a:gd name="T66" fmla="*/ 80 w 207"/>
              <a:gd name="T67" fmla="*/ 101 h 207"/>
              <a:gd name="T68" fmla="*/ 81 w 207"/>
              <a:gd name="T69" fmla="*/ 128 h 207"/>
              <a:gd name="T70" fmla="*/ 98 w 207"/>
              <a:gd name="T71" fmla="*/ 131 h 207"/>
              <a:gd name="T72" fmla="*/ 112 w 207"/>
              <a:gd name="T73" fmla="*/ 119 h 207"/>
              <a:gd name="T74" fmla="*/ 123 w 207"/>
              <a:gd name="T75" fmla="*/ 7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7" h="207">
                <a:moveTo>
                  <a:pt x="137" y="51"/>
                </a:moveTo>
                <a:cubicBezTo>
                  <a:pt x="153" y="51"/>
                  <a:pt x="153" y="51"/>
                  <a:pt x="153" y="51"/>
                </a:cubicBezTo>
                <a:cubicBezTo>
                  <a:pt x="142" y="113"/>
                  <a:pt x="142" y="113"/>
                  <a:pt x="142" y="113"/>
                </a:cubicBezTo>
                <a:cubicBezTo>
                  <a:pt x="141" y="120"/>
                  <a:pt x="141" y="125"/>
                  <a:pt x="142" y="128"/>
                </a:cubicBezTo>
                <a:cubicBezTo>
                  <a:pt x="143" y="132"/>
                  <a:pt x="146" y="133"/>
                  <a:pt x="150" y="133"/>
                </a:cubicBezTo>
                <a:cubicBezTo>
                  <a:pt x="154" y="133"/>
                  <a:pt x="158" y="132"/>
                  <a:pt x="161" y="130"/>
                </a:cubicBezTo>
                <a:cubicBezTo>
                  <a:pt x="165" y="129"/>
                  <a:pt x="169" y="126"/>
                  <a:pt x="172" y="122"/>
                </a:cubicBezTo>
                <a:cubicBezTo>
                  <a:pt x="175" y="118"/>
                  <a:pt x="177" y="114"/>
                  <a:pt x="179" y="108"/>
                </a:cubicBezTo>
                <a:cubicBezTo>
                  <a:pt x="181" y="102"/>
                  <a:pt x="182" y="95"/>
                  <a:pt x="182" y="87"/>
                </a:cubicBezTo>
                <a:cubicBezTo>
                  <a:pt x="182" y="76"/>
                  <a:pt x="180" y="66"/>
                  <a:pt x="176" y="58"/>
                </a:cubicBezTo>
                <a:cubicBezTo>
                  <a:pt x="172" y="50"/>
                  <a:pt x="167" y="44"/>
                  <a:pt x="161" y="38"/>
                </a:cubicBezTo>
                <a:cubicBezTo>
                  <a:pt x="154" y="33"/>
                  <a:pt x="146" y="29"/>
                  <a:pt x="137" y="27"/>
                </a:cubicBezTo>
                <a:cubicBezTo>
                  <a:pt x="128" y="24"/>
                  <a:pt x="119" y="23"/>
                  <a:pt x="109" y="23"/>
                </a:cubicBezTo>
                <a:cubicBezTo>
                  <a:pt x="97" y="23"/>
                  <a:pt x="86" y="25"/>
                  <a:pt x="76" y="30"/>
                </a:cubicBezTo>
                <a:cubicBezTo>
                  <a:pt x="65" y="34"/>
                  <a:pt x="57" y="40"/>
                  <a:pt x="49" y="47"/>
                </a:cubicBezTo>
                <a:cubicBezTo>
                  <a:pt x="42" y="55"/>
                  <a:pt x="36" y="63"/>
                  <a:pt x="31" y="74"/>
                </a:cubicBezTo>
                <a:cubicBezTo>
                  <a:pt x="27" y="84"/>
                  <a:pt x="25" y="95"/>
                  <a:pt x="25" y="107"/>
                </a:cubicBezTo>
                <a:cubicBezTo>
                  <a:pt x="25" y="119"/>
                  <a:pt x="27" y="129"/>
                  <a:pt x="30" y="139"/>
                </a:cubicBezTo>
                <a:cubicBezTo>
                  <a:pt x="34" y="148"/>
                  <a:pt x="39" y="156"/>
                  <a:pt x="46" y="163"/>
                </a:cubicBezTo>
                <a:cubicBezTo>
                  <a:pt x="53" y="169"/>
                  <a:pt x="61" y="174"/>
                  <a:pt x="71" y="178"/>
                </a:cubicBezTo>
                <a:cubicBezTo>
                  <a:pt x="81" y="181"/>
                  <a:pt x="93" y="183"/>
                  <a:pt x="106" y="183"/>
                </a:cubicBezTo>
                <a:cubicBezTo>
                  <a:pt x="110" y="183"/>
                  <a:pt x="115" y="183"/>
                  <a:pt x="121" y="182"/>
                </a:cubicBezTo>
                <a:cubicBezTo>
                  <a:pt x="127" y="181"/>
                  <a:pt x="132" y="179"/>
                  <a:pt x="136" y="177"/>
                </a:cubicBezTo>
                <a:cubicBezTo>
                  <a:pt x="143" y="199"/>
                  <a:pt x="143" y="199"/>
                  <a:pt x="143" y="199"/>
                </a:cubicBezTo>
                <a:cubicBezTo>
                  <a:pt x="137" y="202"/>
                  <a:pt x="131" y="204"/>
                  <a:pt x="124" y="205"/>
                </a:cubicBezTo>
                <a:cubicBezTo>
                  <a:pt x="118" y="206"/>
                  <a:pt x="110" y="207"/>
                  <a:pt x="102" y="207"/>
                </a:cubicBezTo>
                <a:cubicBezTo>
                  <a:pt x="87" y="207"/>
                  <a:pt x="74" y="205"/>
                  <a:pt x="61" y="200"/>
                </a:cubicBezTo>
                <a:cubicBezTo>
                  <a:pt x="49" y="196"/>
                  <a:pt x="38" y="190"/>
                  <a:pt x="29" y="182"/>
                </a:cubicBezTo>
                <a:cubicBezTo>
                  <a:pt x="20" y="173"/>
                  <a:pt x="13" y="163"/>
                  <a:pt x="7" y="151"/>
                </a:cubicBezTo>
                <a:cubicBezTo>
                  <a:pt x="2" y="138"/>
                  <a:pt x="0" y="124"/>
                  <a:pt x="0" y="108"/>
                </a:cubicBezTo>
                <a:cubicBezTo>
                  <a:pt x="0" y="91"/>
                  <a:pt x="3" y="76"/>
                  <a:pt x="9" y="63"/>
                </a:cubicBezTo>
                <a:cubicBezTo>
                  <a:pt x="14" y="50"/>
                  <a:pt x="22" y="38"/>
                  <a:pt x="32" y="29"/>
                </a:cubicBezTo>
                <a:cubicBezTo>
                  <a:pt x="42" y="20"/>
                  <a:pt x="54" y="12"/>
                  <a:pt x="67" y="7"/>
                </a:cubicBezTo>
                <a:cubicBezTo>
                  <a:pt x="80" y="2"/>
                  <a:pt x="94" y="0"/>
                  <a:pt x="109" y="0"/>
                </a:cubicBezTo>
                <a:cubicBezTo>
                  <a:pt x="123" y="0"/>
                  <a:pt x="136" y="2"/>
                  <a:pt x="148" y="6"/>
                </a:cubicBezTo>
                <a:cubicBezTo>
                  <a:pt x="160" y="10"/>
                  <a:pt x="170" y="15"/>
                  <a:pt x="179" y="23"/>
                </a:cubicBezTo>
                <a:cubicBezTo>
                  <a:pt x="188" y="30"/>
                  <a:pt x="195" y="40"/>
                  <a:pt x="200" y="50"/>
                </a:cubicBezTo>
                <a:cubicBezTo>
                  <a:pt x="205" y="61"/>
                  <a:pt x="207" y="74"/>
                  <a:pt x="207" y="87"/>
                </a:cubicBezTo>
                <a:cubicBezTo>
                  <a:pt x="207" y="97"/>
                  <a:pt x="205" y="106"/>
                  <a:pt x="202" y="115"/>
                </a:cubicBezTo>
                <a:cubicBezTo>
                  <a:pt x="199" y="123"/>
                  <a:pt x="194" y="130"/>
                  <a:pt x="188" y="137"/>
                </a:cubicBezTo>
                <a:cubicBezTo>
                  <a:pt x="182" y="143"/>
                  <a:pt x="175" y="148"/>
                  <a:pt x="167" y="151"/>
                </a:cubicBezTo>
                <a:cubicBezTo>
                  <a:pt x="159" y="155"/>
                  <a:pt x="151" y="157"/>
                  <a:pt x="141" y="157"/>
                </a:cubicBezTo>
                <a:cubicBezTo>
                  <a:pt x="138" y="157"/>
                  <a:pt x="134" y="156"/>
                  <a:pt x="131" y="156"/>
                </a:cubicBezTo>
                <a:cubicBezTo>
                  <a:pt x="128" y="155"/>
                  <a:pt x="125" y="153"/>
                  <a:pt x="123" y="151"/>
                </a:cubicBezTo>
                <a:cubicBezTo>
                  <a:pt x="121" y="149"/>
                  <a:pt x="119" y="147"/>
                  <a:pt x="118" y="144"/>
                </a:cubicBezTo>
                <a:cubicBezTo>
                  <a:pt x="117" y="140"/>
                  <a:pt x="116" y="137"/>
                  <a:pt x="117" y="132"/>
                </a:cubicBezTo>
                <a:cubicBezTo>
                  <a:pt x="116" y="132"/>
                  <a:pt x="116" y="132"/>
                  <a:pt x="116" y="132"/>
                </a:cubicBezTo>
                <a:cubicBezTo>
                  <a:pt x="114" y="135"/>
                  <a:pt x="111" y="138"/>
                  <a:pt x="109" y="141"/>
                </a:cubicBezTo>
                <a:cubicBezTo>
                  <a:pt x="106" y="144"/>
                  <a:pt x="103" y="147"/>
                  <a:pt x="100" y="149"/>
                </a:cubicBezTo>
                <a:cubicBezTo>
                  <a:pt x="97" y="152"/>
                  <a:pt x="93" y="153"/>
                  <a:pt x="89" y="155"/>
                </a:cubicBezTo>
                <a:cubicBezTo>
                  <a:pt x="86" y="156"/>
                  <a:pt x="81" y="157"/>
                  <a:pt x="77" y="157"/>
                </a:cubicBezTo>
                <a:cubicBezTo>
                  <a:pt x="73" y="157"/>
                  <a:pt x="70" y="156"/>
                  <a:pt x="66" y="154"/>
                </a:cubicBezTo>
                <a:cubicBezTo>
                  <a:pt x="63" y="153"/>
                  <a:pt x="60" y="151"/>
                  <a:pt x="58" y="148"/>
                </a:cubicBezTo>
                <a:cubicBezTo>
                  <a:pt x="55" y="145"/>
                  <a:pt x="53" y="141"/>
                  <a:pt x="52" y="137"/>
                </a:cubicBezTo>
                <a:cubicBezTo>
                  <a:pt x="51" y="133"/>
                  <a:pt x="50" y="129"/>
                  <a:pt x="50" y="124"/>
                </a:cubicBezTo>
                <a:cubicBezTo>
                  <a:pt x="50" y="114"/>
                  <a:pt x="51" y="105"/>
                  <a:pt x="54" y="96"/>
                </a:cubicBezTo>
                <a:cubicBezTo>
                  <a:pt x="57" y="87"/>
                  <a:pt x="62" y="80"/>
                  <a:pt x="67" y="73"/>
                </a:cubicBezTo>
                <a:cubicBezTo>
                  <a:pt x="72" y="66"/>
                  <a:pt x="78" y="60"/>
                  <a:pt x="85" y="56"/>
                </a:cubicBezTo>
                <a:cubicBezTo>
                  <a:pt x="92" y="52"/>
                  <a:pt x="99" y="50"/>
                  <a:pt x="107" y="50"/>
                </a:cubicBezTo>
                <a:cubicBezTo>
                  <a:pt x="112" y="50"/>
                  <a:pt x="117" y="51"/>
                  <a:pt x="120" y="52"/>
                </a:cubicBezTo>
                <a:cubicBezTo>
                  <a:pt x="124" y="54"/>
                  <a:pt x="127" y="56"/>
                  <a:pt x="130" y="59"/>
                </a:cubicBezTo>
                <a:lnTo>
                  <a:pt x="137" y="51"/>
                </a:lnTo>
                <a:close/>
                <a:moveTo>
                  <a:pt x="123" y="79"/>
                </a:moveTo>
                <a:cubicBezTo>
                  <a:pt x="121" y="77"/>
                  <a:pt x="119" y="76"/>
                  <a:pt x="117" y="75"/>
                </a:cubicBezTo>
                <a:cubicBezTo>
                  <a:pt x="115" y="74"/>
                  <a:pt x="112" y="74"/>
                  <a:pt x="109" y="74"/>
                </a:cubicBezTo>
                <a:cubicBezTo>
                  <a:pt x="104" y="74"/>
                  <a:pt x="100" y="75"/>
                  <a:pt x="96" y="78"/>
                </a:cubicBezTo>
                <a:cubicBezTo>
                  <a:pt x="92" y="80"/>
                  <a:pt x="89" y="83"/>
                  <a:pt x="86" y="88"/>
                </a:cubicBezTo>
                <a:cubicBezTo>
                  <a:pt x="84" y="92"/>
                  <a:pt x="81" y="96"/>
                  <a:pt x="80" y="101"/>
                </a:cubicBezTo>
                <a:cubicBezTo>
                  <a:pt x="78" y="106"/>
                  <a:pt x="78" y="111"/>
                  <a:pt x="78" y="116"/>
                </a:cubicBezTo>
                <a:cubicBezTo>
                  <a:pt x="78" y="121"/>
                  <a:pt x="79" y="125"/>
                  <a:pt x="81" y="128"/>
                </a:cubicBezTo>
                <a:cubicBezTo>
                  <a:pt x="83" y="132"/>
                  <a:pt x="86" y="133"/>
                  <a:pt x="91" y="133"/>
                </a:cubicBezTo>
                <a:cubicBezTo>
                  <a:pt x="93" y="133"/>
                  <a:pt x="96" y="133"/>
                  <a:pt x="98" y="131"/>
                </a:cubicBezTo>
                <a:cubicBezTo>
                  <a:pt x="100" y="130"/>
                  <a:pt x="103" y="128"/>
                  <a:pt x="105" y="126"/>
                </a:cubicBezTo>
                <a:cubicBezTo>
                  <a:pt x="107" y="124"/>
                  <a:pt x="110" y="122"/>
                  <a:pt x="112" y="119"/>
                </a:cubicBezTo>
                <a:cubicBezTo>
                  <a:pt x="114" y="116"/>
                  <a:pt x="116" y="113"/>
                  <a:pt x="117" y="110"/>
                </a:cubicBezTo>
                <a:lnTo>
                  <a:pt x="123" y="79"/>
                </a:lnTo>
                <a:close/>
              </a:path>
            </a:pathLst>
          </a:custGeom>
          <a:solidFill>
            <a:schemeClr val="bg1"/>
          </a:solidFill>
          <a:ln>
            <a:noFill/>
          </a:ln>
        </p:spPr>
        <p:txBody>
          <a:bodyPr vert="horz" wrap="square" lIns="68580" tIns="34290" rIns="68580" bIns="34290" numCol="1" anchor="t" anchorCtr="0" compatLnSpc="1"/>
          <a:lstStyle/>
          <a:p>
            <a:endParaRPr lang="zh-CN" altLang="en-US" sz="135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8" name="Freeform 64"/>
          <p:cNvSpPr>
            <a:spLocks noEditPoints="1"/>
          </p:cNvSpPr>
          <p:nvPr/>
        </p:nvSpPr>
        <p:spPr bwMode="auto">
          <a:xfrm>
            <a:off x="3226595" y="3433060"/>
            <a:ext cx="237548" cy="236277"/>
          </a:xfrm>
          <a:custGeom>
            <a:avLst/>
            <a:gdLst>
              <a:gd name="T0" fmla="*/ 219 w 248"/>
              <a:gd name="T1" fmla="*/ 149 h 247"/>
              <a:gd name="T2" fmla="*/ 219 w 248"/>
              <a:gd name="T3" fmla="*/ 99 h 247"/>
              <a:gd name="T4" fmla="*/ 231 w 248"/>
              <a:gd name="T5" fmla="*/ 70 h 247"/>
              <a:gd name="T6" fmla="*/ 174 w 248"/>
              <a:gd name="T7" fmla="*/ 39 h 247"/>
              <a:gd name="T8" fmla="*/ 162 w 248"/>
              <a:gd name="T9" fmla="*/ 10 h 247"/>
              <a:gd name="T10" fmla="*/ 100 w 248"/>
              <a:gd name="T11" fmla="*/ 29 h 247"/>
              <a:gd name="T12" fmla="*/ 71 w 248"/>
              <a:gd name="T13" fmla="*/ 17 h 247"/>
              <a:gd name="T14" fmla="*/ 40 w 248"/>
              <a:gd name="T15" fmla="*/ 74 h 247"/>
              <a:gd name="T16" fmla="*/ 11 w 248"/>
              <a:gd name="T17" fmla="*/ 86 h 247"/>
              <a:gd name="T18" fmla="*/ 45 w 248"/>
              <a:gd name="T19" fmla="*/ 124 h 247"/>
              <a:gd name="T20" fmla="*/ 11 w 248"/>
              <a:gd name="T21" fmla="*/ 161 h 247"/>
              <a:gd name="T22" fmla="*/ 40 w 248"/>
              <a:gd name="T23" fmla="*/ 173 h 247"/>
              <a:gd name="T24" fmla="*/ 71 w 248"/>
              <a:gd name="T25" fmla="*/ 231 h 247"/>
              <a:gd name="T26" fmla="*/ 100 w 248"/>
              <a:gd name="T27" fmla="*/ 218 h 247"/>
              <a:gd name="T28" fmla="*/ 162 w 248"/>
              <a:gd name="T29" fmla="*/ 237 h 247"/>
              <a:gd name="T30" fmla="*/ 174 w 248"/>
              <a:gd name="T31" fmla="*/ 208 h 247"/>
              <a:gd name="T32" fmla="*/ 231 w 248"/>
              <a:gd name="T33" fmla="*/ 177 h 247"/>
              <a:gd name="T34" fmla="*/ 124 w 248"/>
              <a:gd name="T35" fmla="*/ 187 h 247"/>
              <a:gd name="T36" fmla="*/ 124 w 248"/>
              <a:gd name="T37" fmla="*/ 61 h 247"/>
              <a:gd name="T38" fmla="*/ 124 w 248"/>
              <a:gd name="T39" fmla="*/ 187 h 247"/>
              <a:gd name="T40" fmla="*/ 216 w 248"/>
              <a:gd name="T41" fmla="*/ 124 h 247"/>
              <a:gd name="T42" fmla="*/ 235 w 248"/>
              <a:gd name="T43" fmla="*/ 118 h 247"/>
              <a:gd name="T44" fmla="*/ 235 w 248"/>
              <a:gd name="T45" fmla="*/ 132 h 247"/>
              <a:gd name="T46" fmla="*/ 54 w 248"/>
              <a:gd name="T47" fmla="*/ 65 h 247"/>
              <a:gd name="T48" fmla="*/ 51 w 248"/>
              <a:gd name="T49" fmla="*/ 42 h 247"/>
              <a:gd name="T50" fmla="*/ 41 w 248"/>
              <a:gd name="T51" fmla="*/ 51 h 247"/>
              <a:gd name="T52" fmla="*/ 131 w 248"/>
              <a:gd name="T53" fmla="*/ 33 h 247"/>
              <a:gd name="T54" fmla="*/ 124 w 248"/>
              <a:gd name="T55" fmla="*/ 7 h 247"/>
              <a:gd name="T56" fmla="*/ 117 w 248"/>
              <a:gd name="T57" fmla="*/ 33 h 247"/>
              <a:gd name="T58" fmla="*/ 131 w 248"/>
              <a:gd name="T59" fmla="*/ 33 h 247"/>
              <a:gd name="T60" fmla="*/ 207 w 248"/>
              <a:gd name="T61" fmla="*/ 51 h 247"/>
              <a:gd name="T62" fmla="*/ 197 w 248"/>
              <a:gd name="T63" fmla="*/ 42 h 247"/>
              <a:gd name="T64" fmla="*/ 189 w 248"/>
              <a:gd name="T65" fmla="*/ 59 h 247"/>
              <a:gd name="T66" fmla="*/ 13 w 248"/>
              <a:gd name="T67" fmla="*/ 118 h 247"/>
              <a:gd name="T68" fmla="*/ 13 w 248"/>
              <a:gd name="T69" fmla="*/ 132 h 247"/>
              <a:gd name="T70" fmla="*/ 33 w 248"/>
              <a:gd name="T71" fmla="*/ 124 h 247"/>
              <a:gd name="T72" fmla="*/ 13 w 248"/>
              <a:gd name="T73" fmla="*/ 118 h 247"/>
              <a:gd name="T74" fmla="*/ 189 w 248"/>
              <a:gd name="T75" fmla="*/ 189 h 247"/>
              <a:gd name="T76" fmla="*/ 196 w 248"/>
              <a:gd name="T77" fmla="*/ 207 h 247"/>
              <a:gd name="T78" fmla="*/ 206 w 248"/>
              <a:gd name="T79" fmla="*/ 207 h 247"/>
              <a:gd name="T80" fmla="*/ 193 w 248"/>
              <a:gd name="T81" fmla="*/ 184 h 247"/>
              <a:gd name="T82" fmla="*/ 117 w 248"/>
              <a:gd name="T83" fmla="*/ 215 h 247"/>
              <a:gd name="T84" fmla="*/ 124 w 248"/>
              <a:gd name="T85" fmla="*/ 243 h 247"/>
              <a:gd name="T86" fmla="*/ 131 w 248"/>
              <a:gd name="T87" fmla="*/ 236 h 247"/>
              <a:gd name="T88" fmla="*/ 124 w 248"/>
              <a:gd name="T89" fmla="*/ 215 h 247"/>
              <a:gd name="T90" fmla="*/ 41 w 248"/>
              <a:gd name="T91" fmla="*/ 199 h 247"/>
              <a:gd name="T92" fmla="*/ 46 w 248"/>
              <a:gd name="T93" fmla="*/ 210 h 247"/>
              <a:gd name="T94" fmla="*/ 65 w 248"/>
              <a:gd name="T95" fmla="*/ 194 h 247"/>
              <a:gd name="T96" fmla="*/ 55 w 248"/>
              <a:gd name="T97" fmla="*/ 184 h 247"/>
              <a:gd name="T98" fmla="*/ 76 w 248"/>
              <a:gd name="T99" fmla="*/ 124 h 247"/>
              <a:gd name="T100" fmla="*/ 173 w 248"/>
              <a:gd name="T101" fmla="*/ 124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8" h="247">
                <a:moveTo>
                  <a:pt x="238" y="161"/>
                </a:moveTo>
                <a:cubicBezTo>
                  <a:pt x="219" y="149"/>
                  <a:pt x="219" y="149"/>
                  <a:pt x="219" y="149"/>
                </a:cubicBezTo>
                <a:cubicBezTo>
                  <a:pt x="209" y="142"/>
                  <a:pt x="204" y="133"/>
                  <a:pt x="204" y="124"/>
                </a:cubicBezTo>
                <a:cubicBezTo>
                  <a:pt x="204" y="115"/>
                  <a:pt x="209" y="106"/>
                  <a:pt x="219" y="99"/>
                </a:cubicBezTo>
                <a:cubicBezTo>
                  <a:pt x="238" y="86"/>
                  <a:pt x="238" y="86"/>
                  <a:pt x="238" y="86"/>
                </a:cubicBezTo>
                <a:cubicBezTo>
                  <a:pt x="248" y="79"/>
                  <a:pt x="243" y="68"/>
                  <a:pt x="231" y="70"/>
                </a:cubicBezTo>
                <a:cubicBezTo>
                  <a:pt x="209" y="74"/>
                  <a:pt x="209" y="74"/>
                  <a:pt x="209" y="74"/>
                </a:cubicBezTo>
                <a:cubicBezTo>
                  <a:pt x="185" y="79"/>
                  <a:pt x="169" y="63"/>
                  <a:pt x="174" y="39"/>
                </a:cubicBezTo>
                <a:cubicBezTo>
                  <a:pt x="178" y="17"/>
                  <a:pt x="178" y="17"/>
                  <a:pt x="178" y="17"/>
                </a:cubicBezTo>
                <a:cubicBezTo>
                  <a:pt x="181" y="5"/>
                  <a:pt x="168" y="1"/>
                  <a:pt x="162" y="10"/>
                </a:cubicBezTo>
                <a:cubicBezTo>
                  <a:pt x="150" y="29"/>
                  <a:pt x="150" y="29"/>
                  <a:pt x="150" y="29"/>
                </a:cubicBezTo>
                <a:cubicBezTo>
                  <a:pt x="136" y="50"/>
                  <a:pt x="113" y="50"/>
                  <a:pt x="100" y="29"/>
                </a:cubicBezTo>
                <a:cubicBezTo>
                  <a:pt x="87" y="10"/>
                  <a:pt x="87" y="10"/>
                  <a:pt x="87" y="10"/>
                </a:cubicBezTo>
                <a:cubicBezTo>
                  <a:pt x="81" y="0"/>
                  <a:pt x="68" y="4"/>
                  <a:pt x="71" y="17"/>
                </a:cubicBezTo>
                <a:cubicBezTo>
                  <a:pt x="75" y="39"/>
                  <a:pt x="75" y="39"/>
                  <a:pt x="75" y="39"/>
                </a:cubicBezTo>
                <a:cubicBezTo>
                  <a:pt x="80" y="63"/>
                  <a:pt x="64" y="79"/>
                  <a:pt x="40" y="74"/>
                </a:cubicBezTo>
                <a:cubicBezTo>
                  <a:pt x="18" y="70"/>
                  <a:pt x="18" y="70"/>
                  <a:pt x="18" y="70"/>
                </a:cubicBezTo>
                <a:cubicBezTo>
                  <a:pt x="6" y="67"/>
                  <a:pt x="0" y="80"/>
                  <a:pt x="11" y="86"/>
                </a:cubicBezTo>
                <a:cubicBezTo>
                  <a:pt x="30" y="99"/>
                  <a:pt x="30" y="99"/>
                  <a:pt x="30" y="99"/>
                </a:cubicBezTo>
                <a:cubicBezTo>
                  <a:pt x="40" y="106"/>
                  <a:pt x="45" y="115"/>
                  <a:pt x="45" y="124"/>
                </a:cubicBezTo>
                <a:cubicBezTo>
                  <a:pt x="45" y="133"/>
                  <a:pt x="40" y="142"/>
                  <a:pt x="30" y="149"/>
                </a:cubicBezTo>
                <a:cubicBezTo>
                  <a:pt x="11" y="161"/>
                  <a:pt x="11" y="161"/>
                  <a:pt x="11" y="161"/>
                </a:cubicBezTo>
                <a:cubicBezTo>
                  <a:pt x="0" y="168"/>
                  <a:pt x="6" y="180"/>
                  <a:pt x="18" y="177"/>
                </a:cubicBezTo>
                <a:cubicBezTo>
                  <a:pt x="40" y="173"/>
                  <a:pt x="40" y="173"/>
                  <a:pt x="40" y="173"/>
                </a:cubicBezTo>
                <a:cubicBezTo>
                  <a:pt x="64" y="168"/>
                  <a:pt x="80" y="184"/>
                  <a:pt x="75" y="208"/>
                </a:cubicBezTo>
                <a:cubicBezTo>
                  <a:pt x="71" y="231"/>
                  <a:pt x="71" y="231"/>
                  <a:pt x="71" y="231"/>
                </a:cubicBezTo>
                <a:cubicBezTo>
                  <a:pt x="68" y="243"/>
                  <a:pt x="81" y="247"/>
                  <a:pt x="87" y="237"/>
                </a:cubicBezTo>
                <a:cubicBezTo>
                  <a:pt x="100" y="218"/>
                  <a:pt x="100" y="218"/>
                  <a:pt x="100" y="218"/>
                </a:cubicBezTo>
                <a:cubicBezTo>
                  <a:pt x="113" y="198"/>
                  <a:pt x="136" y="198"/>
                  <a:pt x="150" y="218"/>
                </a:cubicBezTo>
                <a:cubicBezTo>
                  <a:pt x="162" y="237"/>
                  <a:pt x="162" y="237"/>
                  <a:pt x="162" y="237"/>
                </a:cubicBezTo>
                <a:cubicBezTo>
                  <a:pt x="168" y="247"/>
                  <a:pt x="181" y="242"/>
                  <a:pt x="178" y="231"/>
                </a:cubicBezTo>
                <a:cubicBezTo>
                  <a:pt x="174" y="208"/>
                  <a:pt x="174" y="208"/>
                  <a:pt x="174" y="208"/>
                </a:cubicBezTo>
                <a:cubicBezTo>
                  <a:pt x="169" y="184"/>
                  <a:pt x="185" y="168"/>
                  <a:pt x="209" y="173"/>
                </a:cubicBezTo>
                <a:cubicBezTo>
                  <a:pt x="231" y="177"/>
                  <a:pt x="231" y="177"/>
                  <a:pt x="231" y="177"/>
                </a:cubicBezTo>
                <a:cubicBezTo>
                  <a:pt x="243" y="180"/>
                  <a:pt x="248" y="168"/>
                  <a:pt x="238" y="161"/>
                </a:cubicBezTo>
                <a:close/>
                <a:moveTo>
                  <a:pt x="124" y="187"/>
                </a:moveTo>
                <a:cubicBezTo>
                  <a:pt x="89" y="187"/>
                  <a:pt x="61" y="159"/>
                  <a:pt x="61" y="124"/>
                </a:cubicBezTo>
                <a:cubicBezTo>
                  <a:pt x="61" y="89"/>
                  <a:pt x="89" y="61"/>
                  <a:pt x="124" y="61"/>
                </a:cubicBezTo>
                <a:cubicBezTo>
                  <a:pt x="159" y="61"/>
                  <a:pt x="187" y="89"/>
                  <a:pt x="187" y="124"/>
                </a:cubicBezTo>
                <a:cubicBezTo>
                  <a:pt x="187" y="159"/>
                  <a:pt x="159" y="187"/>
                  <a:pt x="124" y="187"/>
                </a:cubicBezTo>
                <a:close/>
                <a:moveTo>
                  <a:pt x="215" y="132"/>
                </a:moveTo>
                <a:cubicBezTo>
                  <a:pt x="215" y="129"/>
                  <a:pt x="216" y="127"/>
                  <a:pt x="216" y="124"/>
                </a:cubicBezTo>
                <a:cubicBezTo>
                  <a:pt x="216" y="122"/>
                  <a:pt x="215" y="120"/>
                  <a:pt x="215" y="118"/>
                </a:cubicBezTo>
                <a:cubicBezTo>
                  <a:pt x="235" y="118"/>
                  <a:pt x="235" y="118"/>
                  <a:pt x="235" y="118"/>
                </a:cubicBezTo>
                <a:cubicBezTo>
                  <a:pt x="238" y="118"/>
                  <a:pt x="242" y="121"/>
                  <a:pt x="242" y="125"/>
                </a:cubicBezTo>
                <a:cubicBezTo>
                  <a:pt x="242" y="129"/>
                  <a:pt x="238" y="132"/>
                  <a:pt x="235" y="132"/>
                </a:cubicBezTo>
                <a:lnTo>
                  <a:pt x="215" y="132"/>
                </a:lnTo>
                <a:close/>
                <a:moveTo>
                  <a:pt x="54" y="65"/>
                </a:moveTo>
                <a:cubicBezTo>
                  <a:pt x="57" y="61"/>
                  <a:pt x="60" y="58"/>
                  <a:pt x="64" y="55"/>
                </a:cubicBezTo>
                <a:cubicBezTo>
                  <a:pt x="51" y="42"/>
                  <a:pt x="51" y="42"/>
                  <a:pt x="51" y="42"/>
                </a:cubicBezTo>
                <a:cubicBezTo>
                  <a:pt x="48" y="39"/>
                  <a:pt x="44" y="39"/>
                  <a:pt x="41" y="42"/>
                </a:cubicBezTo>
                <a:cubicBezTo>
                  <a:pt x="38" y="44"/>
                  <a:pt x="38" y="49"/>
                  <a:pt x="41" y="51"/>
                </a:cubicBezTo>
                <a:lnTo>
                  <a:pt x="54" y="65"/>
                </a:lnTo>
                <a:close/>
                <a:moveTo>
                  <a:pt x="131" y="33"/>
                </a:moveTo>
                <a:cubicBezTo>
                  <a:pt x="131" y="14"/>
                  <a:pt x="131" y="14"/>
                  <a:pt x="131" y="14"/>
                </a:cubicBezTo>
                <a:cubicBezTo>
                  <a:pt x="131" y="10"/>
                  <a:pt x="128" y="7"/>
                  <a:pt x="124" y="7"/>
                </a:cubicBezTo>
                <a:cubicBezTo>
                  <a:pt x="120" y="7"/>
                  <a:pt x="117" y="10"/>
                  <a:pt x="117" y="14"/>
                </a:cubicBezTo>
                <a:cubicBezTo>
                  <a:pt x="117" y="33"/>
                  <a:pt x="117" y="33"/>
                  <a:pt x="117" y="33"/>
                </a:cubicBezTo>
                <a:cubicBezTo>
                  <a:pt x="119" y="32"/>
                  <a:pt x="122" y="32"/>
                  <a:pt x="124" y="32"/>
                </a:cubicBezTo>
                <a:cubicBezTo>
                  <a:pt x="126" y="32"/>
                  <a:pt x="129" y="32"/>
                  <a:pt x="131" y="33"/>
                </a:cubicBezTo>
                <a:close/>
                <a:moveTo>
                  <a:pt x="194" y="65"/>
                </a:moveTo>
                <a:cubicBezTo>
                  <a:pt x="207" y="51"/>
                  <a:pt x="207" y="51"/>
                  <a:pt x="207" y="51"/>
                </a:cubicBezTo>
                <a:cubicBezTo>
                  <a:pt x="210" y="49"/>
                  <a:pt x="210" y="44"/>
                  <a:pt x="207" y="42"/>
                </a:cubicBezTo>
                <a:cubicBezTo>
                  <a:pt x="204" y="39"/>
                  <a:pt x="200" y="39"/>
                  <a:pt x="197" y="42"/>
                </a:cubicBezTo>
                <a:cubicBezTo>
                  <a:pt x="184" y="55"/>
                  <a:pt x="184" y="55"/>
                  <a:pt x="184" y="55"/>
                </a:cubicBezTo>
                <a:cubicBezTo>
                  <a:pt x="186" y="56"/>
                  <a:pt x="187" y="58"/>
                  <a:pt x="189" y="59"/>
                </a:cubicBezTo>
                <a:cubicBezTo>
                  <a:pt x="191" y="61"/>
                  <a:pt x="192" y="63"/>
                  <a:pt x="194" y="65"/>
                </a:cubicBezTo>
                <a:close/>
                <a:moveTo>
                  <a:pt x="13" y="118"/>
                </a:moveTo>
                <a:cubicBezTo>
                  <a:pt x="10" y="118"/>
                  <a:pt x="6" y="121"/>
                  <a:pt x="6" y="125"/>
                </a:cubicBezTo>
                <a:cubicBezTo>
                  <a:pt x="6" y="129"/>
                  <a:pt x="10" y="132"/>
                  <a:pt x="13" y="132"/>
                </a:cubicBezTo>
                <a:cubicBezTo>
                  <a:pt x="33" y="132"/>
                  <a:pt x="33" y="132"/>
                  <a:pt x="33" y="132"/>
                </a:cubicBezTo>
                <a:cubicBezTo>
                  <a:pt x="33" y="129"/>
                  <a:pt x="33" y="127"/>
                  <a:pt x="33" y="124"/>
                </a:cubicBezTo>
                <a:cubicBezTo>
                  <a:pt x="33" y="122"/>
                  <a:pt x="33" y="120"/>
                  <a:pt x="33" y="118"/>
                </a:cubicBezTo>
                <a:lnTo>
                  <a:pt x="13" y="118"/>
                </a:lnTo>
                <a:close/>
                <a:moveTo>
                  <a:pt x="193" y="184"/>
                </a:moveTo>
                <a:cubicBezTo>
                  <a:pt x="191" y="186"/>
                  <a:pt x="190" y="187"/>
                  <a:pt x="189" y="189"/>
                </a:cubicBezTo>
                <a:cubicBezTo>
                  <a:pt x="187" y="190"/>
                  <a:pt x="185" y="192"/>
                  <a:pt x="183" y="194"/>
                </a:cubicBezTo>
                <a:cubicBezTo>
                  <a:pt x="196" y="207"/>
                  <a:pt x="196" y="207"/>
                  <a:pt x="196" y="207"/>
                </a:cubicBezTo>
                <a:cubicBezTo>
                  <a:pt x="197" y="208"/>
                  <a:pt x="199" y="209"/>
                  <a:pt x="201" y="209"/>
                </a:cubicBezTo>
                <a:cubicBezTo>
                  <a:pt x="202" y="209"/>
                  <a:pt x="204" y="208"/>
                  <a:pt x="206" y="207"/>
                </a:cubicBezTo>
                <a:cubicBezTo>
                  <a:pt x="208" y="204"/>
                  <a:pt x="208" y="200"/>
                  <a:pt x="206" y="197"/>
                </a:cubicBezTo>
                <a:lnTo>
                  <a:pt x="193" y="184"/>
                </a:lnTo>
                <a:close/>
                <a:moveTo>
                  <a:pt x="124" y="215"/>
                </a:moveTo>
                <a:cubicBezTo>
                  <a:pt x="122" y="215"/>
                  <a:pt x="119" y="215"/>
                  <a:pt x="117" y="215"/>
                </a:cubicBezTo>
                <a:cubicBezTo>
                  <a:pt x="117" y="236"/>
                  <a:pt x="117" y="236"/>
                  <a:pt x="117" y="236"/>
                </a:cubicBezTo>
                <a:cubicBezTo>
                  <a:pt x="117" y="240"/>
                  <a:pt x="120" y="243"/>
                  <a:pt x="124" y="243"/>
                </a:cubicBezTo>
                <a:cubicBezTo>
                  <a:pt x="124" y="243"/>
                  <a:pt x="124" y="243"/>
                  <a:pt x="124" y="243"/>
                </a:cubicBezTo>
                <a:cubicBezTo>
                  <a:pt x="128" y="243"/>
                  <a:pt x="131" y="240"/>
                  <a:pt x="131" y="236"/>
                </a:cubicBezTo>
                <a:cubicBezTo>
                  <a:pt x="131" y="215"/>
                  <a:pt x="131" y="215"/>
                  <a:pt x="131" y="215"/>
                </a:cubicBezTo>
                <a:cubicBezTo>
                  <a:pt x="129" y="215"/>
                  <a:pt x="126" y="215"/>
                  <a:pt x="124" y="215"/>
                </a:cubicBezTo>
                <a:close/>
                <a:moveTo>
                  <a:pt x="55" y="184"/>
                </a:moveTo>
                <a:cubicBezTo>
                  <a:pt x="41" y="199"/>
                  <a:pt x="41" y="199"/>
                  <a:pt x="41" y="199"/>
                </a:cubicBezTo>
                <a:cubicBezTo>
                  <a:pt x="38" y="201"/>
                  <a:pt x="38" y="206"/>
                  <a:pt x="41" y="208"/>
                </a:cubicBezTo>
                <a:cubicBezTo>
                  <a:pt x="42" y="210"/>
                  <a:pt x="44" y="210"/>
                  <a:pt x="46" y="210"/>
                </a:cubicBezTo>
                <a:cubicBezTo>
                  <a:pt x="48" y="210"/>
                  <a:pt x="49" y="210"/>
                  <a:pt x="51" y="208"/>
                </a:cubicBezTo>
                <a:cubicBezTo>
                  <a:pt x="65" y="194"/>
                  <a:pt x="65" y="194"/>
                  <a:pt x="65" y="194"/>
                </a:cubicBezTo>
                <a:cubicBezTo>
                  <a:pt x="63" y="192"/>
                  <a:pt x="61" y="190"/>
                  <a:pt x="59" y="188"/>
                </a:cubicBezTo>
                <a:cubicBezTo>
                  <a:pt x="58" y="187"/>
                  <a:pt x="57" y="186"/>
                  <a:pt x="55" y="184"/>
                </a:cubicBezTo>
                <a:close/>
                <a:moveTo>
                  <a:pt x="124" y="75"/>
                </a:moveTo>
                <a:cubicBezTo>
                  <a:pt x="98" y="75"/>
                  <a:pt x="76" y="97"/>
                  <a:pt x="76" y="124"/>
                </a:cubicBezTo>
                <a:cubicBezTo>
                  <a:pt x="76" y="150"/>
                  <a:pt x="98" y="172"/>
                  <a:pt x="124" y="172"/>
                </a:cubicBezTo>
                <a:cubicBezTo>
                  <a:pt x="151" y="172"/>
                  <a:pt x="173" y="150"/>
                  <a:pt x="173" y="124"/>
                </a:cubicBezTo>
                <a:cubicBezTo>
                  <a:pt x="173" y="97"/>
                  <a:pt x="151" y="75"/>
                  <a:pt x="124" y="75"/>
                </a:cubicBezTo>
                <a:close/>
              </a:path>
            </a:pathLst>
          </a:custGeom>
          <a:solidFill>
            <a:schemeClr val="bg1"/>
          </a:solidFill>
          <a:ln>
            <a:noFill/>
          </a:ln>
        </p:spPr>
        <p:txBody>
          <a:bodyPr vert="horz" wrap="square" lIns="68580" tIns="34290" rIns="68580" bIns="34290" numCol="1" anchor="t" anchorCtr="0" compatLnSpc="1"/>
          <a:lstStyle/>
          <a:p>
            <a:endParaRPr lang="zh-CN" altLang="en-US" sz="135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9" name="Freeform 135"/>
          <p:cNvSpPr>
            <a:spLocks noEditPoints="1"/>
          </p:cNvSpPr>
          <p:nvPr/>
        </p:nvSpPr>
        <p:spPr bwMode="auto">
          <a:xfrm>
            <a:off x="5232764" y="3433060"/>
            <a:ext cx="248980" cy="248980"/>
          </a:xfrm>
          <a:custGeom>
            <a:avLst/>
            <a:gdLst>
              <a:gd name="T0" fmla="*/ 121 w 260"/>
              <a:gd name="T1" fmla="*/ 109 h 261"/>
              <a:gd name="T2" fmla="*/ 120 w 260"/>
              <a:gd name="T3" fmla="*/ 133 h 261"/>
              <a:gd name="T4" fmla="*/ 107 w 260"/>
              <a:gd name="T5" fmla="*/ 133 h 261"/>
              <a:gd name="T6" fmla="*/ 121 w 260"/>
              <a:gd name="T7" fmla="*/ 109 h 261"/>
              <a:gd name="T8" fmla="*/ 125 w 260"/>
              <a:gd name="T9" fmla="*/ 0 h 261"/>
              <a:gd name="T10" fmla="*/ 51 w 260"/>
              <a:gd name="T11" fmla="*/ 44 h 261"/>
              <a:gd name="T12" fmla="*/ 41 w 260"/>
              <a:gd name="T13" fmla="*/ 226 h 261"/>
              <a:gd name="T14" fmla="*/ 125 w 260"/>
              <a:gd name="T15" fmla="*/ 248 h 261"/>
              <a:gd name="T16" fmla="*/ 41 w 260"/>
              <a:gd name="T17" fmla="*/ 226 h 261"/>
              <a:gd name="T18" fmla="*/ 0 w 260"/>
              <a:gd name="T19" fmla="*/ 136 h 261"/>
              <a:gd name="T20" fmla="*/ 43 w 260"/>
              <a:gd name="T21" fmla="*/ 210 h 261"/>
              <a:gd name="T22" fmla="*/ 43 w 260"/>
              <a:gd name="T23" fmla="*/ 51 h 261"/>
              <a:gd name="T24" fmla="*/ 0 w 260"/>
              <a:gd name="T25" fmla="*/ 126 h 261"/>
              <a:gd name="T26" fmla="*/ 43 w 260"/>
              <a:gd name="T27" fmla="*/ 51 h 261"/>
              <a:gd name="T28" fmla="*/ 260 w 260"/>
              <a:gd name="T29" fmla="*/ 126 h 261"/>
              <a:gd name="T30" fmla="*/ 217 w 260"/>
              <a:gd name="T31" fmla="*/ 51 h 261"/>
              <a:gd name="T32" fmla="*/ 218 w 260"/>
              <a:gd name="T33" fmla="*/ 35 h 261"/>
              <a:gd name="T34" fmla="*/ 135 w 260"/>
              <a:gd name="T35" fmla="*/ 13 h 261"/>
              <a:gd name="T36" fmla="*/ 218 w 260"/>
              <a:gd name="T37" fmla="*/ 35 h 261"/>
              <a:gd name="T38" fmla="*/ 135 w 260"/>
              <a:gd name="T39" fmla="*/ 261 h 261"/>
              <a:gd name="T40" fmla="*/ 209 w 260"/>
              <a:gd name="T41" fmla="*/ 217 h 261"/>
              <a:gd name="T42" fmla="*/ 130 w 260"/>
              <a:gd name="T43" fmla="*/ 238 h 261"/>
              <a:gd name="T44" fmla="*/ 130 w 260"/>
              <a:gd name="T45" fmla="*/ 23 h 261"/>
              <a:gd name="T46" fmla="*/ 130 w 260"/>
              <a:gd name="T47" fmla="*/ 238 h 261"/>
              <a:gd name="T48" fmla="*/ 65 w 260"/>
              <a:gd name="T49" fmla="*/ 146 h 261"/>
              <a:gd name="T50" fmla="*/ 71 w 260"/>
              <a:gd name="T51" fmla="*/ 141 h 261"/>
              <a:gd name="T52" fmla="*/ 66 w 260"/>
              <a:gd name="T53" fmla="*/ 97 h 261"/>
              <a:gd name="T54" fmla="*/ 50 w 260"/>
              <a:gd name="T55" fmla="*/ 113 h 261"/>
              <a:gd name="T56" fmla="*/ 73 w 260"/>
              <a:gd name="T57" fmla="*/ 117 h 261"/>
              <a:gd name="T58" fmla="*/ 46 w 260"/>
              <a:gd name="T59" fmla="*/ 149 h 261"/>
              <a:gd name="T60" fmla="*/ 88 w 260"/>
              <a:gd name="T61" fmla="*/ 157 h 261"/>
              <a:gd name="T62" fmla="*/ 141 w 260"/>
              <a:gd name="T63" fmla="*/ 133 h 261"/>
              <a:gd name="T64" fmla="*/ 134 w 260"/>
              <a:gd name="T65" fmla="*/ 98 h 261"/>
              <a:gd name="T66" fmla="*/ 94 w 260"/>
              <a:gd name="T67" fmla="*/ 134 h 261"/>
              <a:gd name="T68" fmla="*/ 120 w 260"/>
              <a:gd name="T69" fmla="*/ 143 h 261"/>
              <a:gd name="T70" fmla="*/ 134 w 260"/>
              <a:gd name="T71" fmla="*/ 157 h 261"/>
              <a:gd name="T72" fmla="*/ 141 w 260"/>
              <a:gd name="T73" fmla="*/ 143 h 261"/>
              <a:gd name="T74" fmla="*/ 160 w 260"/>
              <a:gd name="T75" fmla="*/ 89 h 261"/>
              <a:gd name="T76" fmla="*/ 151 w 260"/>
              <a:gd name="T77" fmla="*/ 180 h 261"/>
              <a:gd name="T78" fmla="*/ 160 w 260"/>
              <a:gd name="T79" fmla="*/ 89 h 261"/>
              <a:gd name="T80" fmla="*/ 215 w 260"/>
              <a:gd name="T81" fmla="*/ 107 h 261"/>
              <a:gd name="T82" fmla="*/ 173 w 260"/>
              <a:gd name="T83" fmla="*/ 98 h 261"/>
              <a:gd name="T84" fmla="*/ 200 w 260"/>
              <a:gd name="T85" fmla="*/ 110 h 261"/>
              <a:gd name="T86" fmla="*/ 176 w 260"/>
              <a:gd name="T87" fmla="*/ 157 h 261"/>
              <a:gd name="T88" fmla="*/ 217 w 260"/>
              <a:gd name="T89" fmla="*/ 210 h 261"/>
              <a:gd name="T90" fmla="*/ 260 w 260"/>
              <a:gd name="T91" fmla="*/ 136 h 261"/>
              <a:gd name="T92" fmla="*/ 217 w 260"/>
              <a:gd name="T93" fmla="*/ 21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0" h="261">
                <a:moveTo>
                  <a:pt x="121" y="109"/>
                </a:moveTo>
                <a:cubicBezTo>
                  <a:pt x="121" y="109"/>
                  <a:pt x="121" y="109"/>
                  <a:pt x="121" y="109"/>
                </a:cubicBezTo>
                <a:cubicBezTo>
                  <a:pt x="121" y="113"/>
                  <a:pt x="120" y="116"/>
                  <a:pt x="120" y="120"/>
                </a:cubicBezTo>
                <a:cubicBezTo>
                  <a:pt x="120" y="133"/>
                  <a:pt x="120" y="133"/>
                  <a:pt x="120" y="133"/>
                </a:cubicBezTo>
                <a:cubicBezTo>
                  <a:pt x="107" y="133"/>
                  <a:pt x="107" y="133"/>
                  <a:pt x="107" y="133"/>
                </a:cubicBezTo>
                <a:cubicBezTo>
                  <a:pt x="107" y="133"/>
                  <a:pt x="107" y="133"/>
                  <a:pt x="107" y="133"/>
                </a:cubicBezTo>
                <a:cubicBezTo>
                  <a:pt x="115" y="120"/>
                  <a:pt x="115" y="120"/>
                  <a:pt x="115" y="120"/>
                </a:cubicBezTo>
                <a:cubicBezTo>
                  <a:pt x="117" y="116"/>
                  <a:pt x="119" y="113"/>
                  <a:pt x="121" y="109"/>
                </a:cubicBezTo>
                <a:close/>
                <a:moveTo>
                  <a:pt x="125" y="13"/>
                </a:moveTo>
                <a:cubicBezTo>
                  <a:pt x="125" y="0"/>
                  <a:pt x="125" y="0"/>
                  <a:pt x="125" y="0"/>
                </a:cubicBezTo>
                <a:cubicBezTo>
                  <a:pt x="93" y="2"/>
                  <a:pt x="64" y="15"/>
                  <a:pt x="41" y="35"/>
                </a:cubicBezTo>
                <a:cubicBezTo>
                  <a:pt x="51" y="44"/>
                  <a:pt x="51" y="44"/>
                  <a:pt x="51" y="44"/>
                </a:cubicBezTo>
                <a:cubicBezTo>
                  <a:pt x="70" y="26"/>
                  <a:pt x="96" y="15"/>
                  <a:pt x="125" y="13"/>
                </a:cubicBezTo>
                <a:close/>
                <a:moveTo>
                  <a:pt x="41" y="226"/>
                </a:moveTo>
                <a:cubicBezTo>
                  <a:pt x="64" y="247"/>
                  <a:pt x="93" y="260"/>
                  <a:pt x="125" y="261"/>
                </a:cubicBezTo>
                <a:cubicBezTo>
                  <a:pt x="125" y="248"/>
                  <a:pt x="125" y="248"/>
                  <a:pt x="125" y="248"/>
                </a:cubicBezTo>
                <a:cubicBezTo>
                  <a:pt x="96" y="247"/>
                  <a:pt x="70" y="235"/>
                  <a:pt x="51" y="217"/>
                </a:cubicBezTo>
                <a:lnTo>
                  <a:pt x="41" y="226"/>
                </a:lnTo>
                <a:close/>
                <a:moveTo>
                  <a:pt x="13" y="136"/>
                </a:moveTo>
                <a:cubicBezTo>
                  <a:pt x="0" y="136"/>
                  <a:pt x="0" y="136"/>
                  <a:pt x="0" y="136"/>
                </a:cubicBezTo>
                <a:cubicBezTo>
                  <a:pt x="1" y="168"/>
                  <a:pt x="14" y="197"/>
                  <a:pt x="34" y="219"/>
                </a:cubicBezTo>
                <a:cubicBezTo>
                  <a:pt x="43" y="210"/>
                  <a:pt x="43" y="210"/>
                  <a:pt x="43" y="210"/>
                </a:cubicBezTo>
                <a:cubicBezTo>
                  <a:pt x="25" y="190"/>
                  <a:pt x="14" y="164"/>
                  <a:pt x="13" y="136"/>
                </a:cubicBezTo>
                <a:close/>
                <a:moveTo>
                  <a:pt x="43" y="51"/>
                </a:moveTo>
                <a:cubicBezTo>
                  <a:pt x="34" y="42"/>
                  <a:pt x="34" y="42"/>
                  <a:pt x="34" y="42"/>
                </a:cubicBezTo>
                <a:cubicBezTo>
                  <a:pt x="14" y="64"/>
                  <a:pt x="1" y="94"/>
                  <a:pt x="0" y="126"/>
                </a:cubicBezTo>
                <a:cubicBezTo>
                  <a:pt x="13" y="126"/>
                  <a:pt x="13" y="126"/>
                  <a:pt x="13" y="126"/>
                </a:cubicBezTo>
                <a:cubicBezTo>
                  <a:pt x="14" y="97"/>
                  <a:pt x="25" y="71"/>
                  <a:pt x="43" y="51"/>
                </a:cubicBezTo>
                <a:close/>
                <a:moveTo>
                  <a:pt x="248" y="126"/>
                </a:moveTo>
                <a:cubicBezTo>
                  <a:pt x="260" y="126"/>
                  <a:pt x="260" y="126"/>
                  <a:pt x="260" y="126"/>
                </a:cubicBezTo>
                <a:cubicBezTo>
                  <a:pt x="259" y="93"/>
                  <a:pt x="246" y="64"/>
                  <a:pt x="226" y="42"/>
                </a:cubicBezTo>
                <a:cubicBezTo>
                  <a:pt x="217" y="51"/>
                  <a:pt x="217" y="51"/>
                  <a:pt x="217" y="51"/>
                </a:cubicBezTo>
                <a:cubicBezTo>
                  <a:pt x="235" y="71"/>
                  <a:pt x="246" y="97"/>
                  <a:pt x="248" y="126"/>
                </a:cubicBezTo>
                <a:close/>
                <a:moveTo>
                  <a:pt x="218" y="35"/>
                </a:moveTo>
                <a:cubicBezTo>
                  <a:pt x="196" y="14"/>
                  <a:pt x="167" y="2"/>
                  <a:pt x="135" y="0"/>
                </a:cubicBezTo>
                <a:cubicBezTo>
                  <a:pt x="135" y="13"/>
                  <a:pt x="135" y="13"/>
                  <a:pt x="135" y="13"/>
                </a:cubicBezTo>
                <a:cubicBezTo>
                  <a:pt x="164" y="14"/>
                  <a:pt x="190" y="26"/>
                  <a:pt x="209" y="44"/>
                </a:cubicBezTo>
                <a:lnTo>
                  <a:pt x="218" y="35"/>
                </a:lnTo>
                <a:close/>
                <a:moveTo>
                  <a:pt x="135" y="248"/>
                </a:moveTo>
                <a:cubicBezTo>
                  <a:pt x="135" y="261"/>
                  <a:pt x="135" y="261"/>
                  <a:pt x="135" y="261"/>
                </a:cubicBezTo>
                <a:cubicBezTo>
                  <a:pt x="167" y="260"/>
                  <a:pt x="196" y="247"/>
                  <a:pt x="218" y="226"/>
                </a:cubicBezTo>
                <a:cubicBezTo>
                  <a:pt x="209" y="217"/>
                  <a:pt x="209" y="217"/>
                  <a:pt x="209" y="217"/>
                </a:cubicBezTo>
                <a:cubicBezTo>
                  <a:pt x="190" y="236"/>
                  <a:pt x="164" y="247"/>
                  <a:pt x="135" y="248"/>
                </a:cubicBezTo>
                <a:close/>
                <a:moveTo>
                  <a:pt x="130" y="238"/>
                </a:moveTo>
                <a:cubicBezTo>
                  <a:pt x="71" y="238"/>
                  <a:pt x="23" y="190"/>
                  <a:pt x="23" y="131"/>
                </a:cubicBezTo>
                <a:cubicBezTo>
                  <a:pt x="23" y="71"/>
                  <a:pt x="71" y="23"/>
                  <a:pt x="130" y="23"/>
                </a:cubicBezTo>
                <a:cubicBezTo>
                  <a:pt x="189" y="23"/>
                  <a:pt x="238" y="71"/>
                  <a:pt x="238" y="131"/>
                </a:cubicBezTo>
                <a:cubicBezTo>
                  <a:pt x="238" y="190"/>
                  <a:pt x="189" y="238"/>
                  <a:pt x="130" y="238"/>
                </a:cubicBezTo>
                <a:close/>
                <a:moveTo>
                  <a:pt x="88" y="146"/>
                </a:moveTo>
                <a:cubicBezTo>
                  <a:pt x="65" y="146"/>
                  <a:pt x="65" y="146"/>
                  <a:pt x="65" y="146"/>
                </a:cubicBezTo>
                <a:cubicBezTo>
                  <a:pt x="65" y="146"/>
                  <a:pt x="65" y="146"/>
                  <a:pt x="65" y="146"/>
                </a:cubicBezTo>
                <a:cubicBezTo>
                  <a:pt x="71" y="141"/>
                  <a:pt x="71" y="141"/>
                  <a:pt x="71" y="141"/>
                </a:cubicBezTo>
                <a:cubicBezTo>
                  <a:pt x="79" y="134"/>
                  <a:pt x="86" y="126"/>
                  <a:pt x="86" y="116"/>
                </a:cubicBezTo>
                <a:cubicBezTo>
                  <a:pt x="86" y="105"/>
                  <a:pt x="79" y="97"/>
                  <a:pt x="66" y="97"/>
                </a:cubicBezTo>
                <a:cubicBezTo>
                  <a:pt x="58" y="97"/>
                  <a:pt x="51" y="100"/>
                  <a:pt x="46" y="103"/>
                </a:cubicBezTo>
                <a:cubicBezTo>
                  <a:pt x="50" y="113"/>
                  <a:pt x="50" y="113"/>
                  <a:pt x="50" y="113"/>
                </a:cubicBezTo>
                <a:cubicBezTo>
                  <a:pt x="53" y="111"/>
                  <a:pt x="58" y="108"/>
                  <a:pt x="63" y="108"/>
                </a:cubicBezTo>
                <a:cubicBezTo>
                  <a:pt x="70" y="108"/>
                  <a:pt x="73" y="112"/>
                  <a:pt x="73" y="117"/>
                </a:cubicBezTo>
                <a:cubicBezTo>
                  <a:pt x="72" y="124"/>
                  <a:pt x="66" y="131"/>
                  <a:pt x="53" y="142"/>
                </a:cubicBezTo>
                <a:cubicBezTo>
                  <a:pt x="46" y="149"/>
                  <a:pt x="46" y="149"/>
                  <a:pt x="46" y="149"/>
                </a:cubicBezTo>
                <a:cubicBezTo>
                  <a:pt x="46" y="157"/>
                  <a:pt x="46" y="157"/>
                  <a:pt x="46" y="157"/>
                </a:cubicBezTo>
                <a:cubicBezTo>
                  <a:pt x="88" y="157"/>
                  <a:pt x="88" y="157"/>
                  <a:pt x="88" y="157"/>
                </a:cubicBezTo>
                <a:lnTo>
                  <a:pt x="88" y="146"/>
                </a:lnTo>
                <a:close/>
                <a:moveTo>
                  <a:pt x="141" y="133"/>
                </a:moveTo>
                <a:cubicBezTo>
                  <a:pt x="134" y="133"/>
                  <a:pt x="134" y="133"/>
                  <a:pt x="134" y="133"/>
                </a:cubicBezTo>
                <a:cubicBezTo>
                  <a:pt x="134" y="98"/>
                  <a:pt x="134" y="98"/>
                  <a:pt x="134" y="98"/>
                </a:cubicBezTo>
                <a:cubicBezTo>
                  <a:pt x="117" y="98"/>
                  <a:pt x="117" y="98"/>
                  <a:pt x="117" y="98"/>
                </a:cubicBezTo>
                <a:cubicBezTo>
                  <a:pt x="94" y="134"/>
                  <a:pt x="94" y="134"/>
                  <a:pt x="94" y="134"/>
                </a:cubicBezTo>
                <a:cubicBezTo>
                  <a:pt x="94" y="143"/>
                  <a:pt x="94" y="143"/>
                  <a:pt x="94" y="143"/>
                </a:cubicBezTo>
                <a:cubicBezTo>
                  <a:pt x="120" y="143"/>
                  <a:pt x="120" y="143"/>
                  <a:pt x="120" y="143"/>
                </a:cubicBezTo>
                <a:cubicBezTo>
                  <a:pt x="120" y="157"/>
                  <a:pt x="120" y="157"/>
                  <a:pt x="120" y="157"/>
                </a:cubicBezTo>
                <a:cubicBezTo>
                  <a:pt x="134" y="157"/>
                  <a:pt x="134" y="157"/>
                  <a:pt x="134" y="157"/>
                </a:cubicBezTo>
                <a:cubicBezTo>
                  <a:pt x="134" y="143"/>
                  <a:pt x="134" y="143"/>
                  <a:pt x="134" y="143"/>
                </a:cubicBezTo>
                <a:cubicBezTo>
                  <a:pt x="141" y="143"/>
                  <a:pt x="141" y="143"/>
                  <a:pt x="141" y="143"/>
                </a:cubicBezTo>
                <a:lnTo>
                  <a:pt x="141" y="133"/>
                </a:lnTo>
                <a:close/>
                <a:moveTo>
                  <a:pt x="160" y="89"/>
                </a:moveTo>
                <a:cubicBezTo>
                  <a:pt x="151" y="89"/>
                  <a:pt x="151" y="89"/>
                  <a:pt x="151" y="89"/>
                </a:cubicBezTo>
                <a:cubicBezTo>
                  <a:pt x="151" y="180"/>
                  <a:pt x="151" y="180"/>
                  <a:pt x="151" y="180"/>
                </a:cubicBezTo>
                <a:cubicBezTo>
                  <a:pt x="160" y="180"/>
                  <a:pt x="160" y="180"/>
                  <a:pt x="160" y="180"/>
                </a:cubicBezTo>
                <a:lnTo>
                  <a:pt x="160" y="89"/>
                </a:lnTo>
                <a:close/>
                <a:moveTo>
                  <a:pt x="190" y="157"/>
                </a:moveTo>
                <a:cubicBezTo>
                  <a:pt x="215" y="107"/>
                  <a:pt x="215" y="107"/>
                  <a:pt x="215" y="107"/>
                </a:cubicBezTo>
                <a:cubicBezTo>
                  <a:pt x="215" y="98"/>
                  <a:pt x="215" y="98"/>
                  <a:pt x="215" y="98"/>
                </a:cubicBezTo>
                <a:cubicBezTo>
                  <a:pt x="173" y="98"/>
                  <a:pt x="173" y="98"/>
                  <a:pt x="173" y="98"/>
                </a:cubicBezTo>
                <a:cubicBezTo>
                  <a:pt x="173" y="110"/>
                  <a:pt x="173" y="110"/>
                  <a:pt x="173" y="110"/>
                </a:cubicBezTo>
                <a:cubicBezTo>
                  <a:pt x="200" y="110"/>
                  <a:pt x="200" y="110"/>
                  <a:pt x="200" y="110"/>
                </a:cubicBezTo>
                <a:cubicBezTo>
                  <a:pt x="200" y="110"/>
                  <a:pt x="200" y="110"/>
                  <a:pt x="200" y="110"/>
                </a:cubicBezTo>
                <a:cubicBezTo>
                  <a:pt x="176" y="157"/>
                  <a:pt x="176" y="157"/>
                  <a:pt x="176" y="157"/>
                </a:cubicBezTo>
                <a:lnTo>
                  <a:pt x="190" y="157"/>
                </a:lnTo>
                <a:close/>
                <a:moveTo>
                  <a:pt x="217" y="210"/>
                </a:moveTo>
                <a:cubicBezTo>
                  <a:pt x="226" y="219"/>
                  <a:pt x="226" y="219"/>
                  <a:pt x="226" y="219"/>
                </a:cubicBezTo>
                <a:cubicBezTo>
                  <a:pt x="246" y="197"/>
                  <a:pt x="259" y="168"/>
                  <a:pt x="260" y="136"/>
                </a:cubicBezTo>
                <a:cubicBezTo>
                  <a:pt x="248" y="136"/>
                  <a:pt x="248" y="136"/>
                  <a:pt x="248" y="136"/>
                </a:cubicBezTo>
                <a:cubicBezTo>
                  <a:pt x="246" y="164"/>
                  <a:pt x="235" y="190"/>
                  <a:pt x="217" y="210"/>
                </a:cubicBezTo>
                <a:close/>
              </a:path>
            </a:pathLst>
          </a:custGeom>
          <a:solidFill>
            <a:schemeClr val="bg1"/>
          </a:solidFill>
          <a:ln>
            <a:noFill/>
          </a:ln>
        </p:spPr>
        <p:txBody>
          <a:bodyPr vert="horz" wrap="square" lIns="68580" tIns="34290" rIns="68580" bIns="34290" numCol="1" anchor="t" anchorCtr="0" compatLnSpc="1"/>
          <a:lstStyle/>
          <a:p>
            <a:endParaRPr lang="zh-CN" altLang="en-US" sz="135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30" name="文本框 29"/>
          <p:cNvSpPr txBox="1"/>
          <p:nvPr/>
        </p:nvSpPr>
        <p:spPr>
          <a:xfrm>
            <a:off x="3861511" y="2065951"/>
            <a:ext cx="990993" cy="276999"/>
          </a:xfrm>
          <a:prstGeom prst="rect">
            <a:avLst/>
          </a:prstGeom>
          <a:noFill/>
        </p:spPr>
        <p:txBody>
          <a:bodyPr wrap="none" rtlCol="0">
            <a:prstTxWarp prst="textArchUp">
              <a:avLst>
                <a:gd name="adj" fmla="val 12125982"/>
              </a:avLst>
            </a:prstTxWarp>
            <a:spAutoFit/>
          </a:bodyPr>
          <a:lstStyle/>
          <a:p>
            <a:pPr algn="ctr"/>
            <a:r>
              <a:rPr lang="en-US" altLang="zh-CN" sz="135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Professional</a:t>
            </a:r>
            <a:endParaRPr lang="en-US" altLang="zh-CN" sz="135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31" name="文本框 30"/>
          <p:cNvSpPr txBox="1"/>
          <p:nvPr/>
        </p:nvSpPr>
        <p:spPr>
          <a:xfrm>
            <a:off x="3861511" y="3994763"/>
            <a:ext cx="990993" cy="276999"/>
          </a:xfrm>
          <a:prstGeom prst="rect">
            <a:avLst/>
          </a:prstGeom>
          <a:noFill/>
        </p:spPr>
        <p:txBody>
          <a:bodyPr wrap="none" rtlCol="0">
            <a:prstTxWarp prst="textArchDown">
              <a:avLst/>
            </a:prstTxWarp>
            <a:spAutoFit/>
          </a:bodyPr>
          <a:lstStyle/>
          <a:p>
            <a:pPr algn="ctr"/>
            <a:r>
              <a:rPr lang="en-US" altLang="zh-CN" sz="135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Efficient</a:t>
            </a:r>
            <a:endParaRPr lang="en-US" altLang="zh-CN" sz="135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32" name="椭圆 31"/>
          <p:cNvSpPr/>
          <p:nvPr/>
        </p:nvSpPr>
        <p:spPr>
          <a:xfrm>
            <a:off x="6313715" y="1870960"/>
            <a:ext cx="135000" cy="135000"/>
          </a:xfrm>
          <a:prstGeom prst="ellipse">
            <a:avLst/>
          </a:prstGeom>
          <a:solidFill>
            <a:srgbClr val="DC6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35" name="椭圆 34"/>
          <p:cNvSpPr/>
          <p:nvPr/>
        </p:nvSpPr>
        <p:spPr>
          <a:xfrm>
            <a:off x="6313715" y="3593104"/>
            <a:ext cx="135000" cy="135000"/>
          </a:xfrm>
          <a:prstGeom prst="ellipse">
            <a:avLst/>
          </a:prstGeom>
          <a:solidFill>
            <a:srgbClr val="F1A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38" name="椭圆 37"/>
          <p:cNvSpPr/>
          <p:nvPr/>
        </p:nvSpPr>
        <p:spPr>
          <a:xfrm>
            <a:off x="2290916" y="1870960"/>
            <a:ext cx="135000" cy="135000"/>
          </a:xfrm>
          <a:prstGeom prst="ellipse">
            <a:avLst/>
          </a:prstGeom>
          <a:solidFill>
            <a:srgbClr val="56A8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41" name="椭圆 40"/>
          <p:cNvSpPr/>
          <p:nvPr/>
        </p:nvSpPr>
        <p:spPr>
          <a:xfrm>
            <a:off x="2290916" y="3593104"/>
            <a:ext cx="135000" cy="135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FZHei-B01S" panose="02010601030101010101" pitchFamily="2" charset="-122"/>
              <a:ea typeface="FZHei-B01S" panose="02010601030101010101" pitchFamily="2" charset="-122"/>
              <a:cs typeface="+mn-ea"/>
              <a:sym typeface="FZHei-B01S" panose="02010601030101010101" pitchFamily="2" charset="-122"/>
            </a:endParaRPr>
          </a:p>
        </p:txBody>
      </p:sp>
      <p:grpSp>
        <p:nvGrpSpPr>
          <p:cNvPr id="44" name="组合 43"/>
          <p:cNvGrpSpPr/>
          <p:nvPr/>
        </p:nvGrpSpPr>
        <p:grpSpPr>
          <a:xfrm>
            <a:off x="6677391" y="1851022"/>
            <a:ext cx="1450972" cy="688520"/>
            <a:chOff x="468937" y="2419540"/>
            <a:chExt cx="1934629" cy="918026"/>
          </a:xfrm>
        </p:grpSpPr>
        <p:sp>
          <p:nvSpPr>
            <p:cNvPr id="45" name="TextBox 18"/>
            <p:cNvSpPr txBox="1"/>
            <p:nvPr/>
          </p:nvSpPr>
          <p:spPr>
            <a:xfrm flipH="1">
              <a:off x="468937" y="2419540"/>
              <a:ext cx="1699610" cy="492442"/>
            </a:xfrm>
            <a:prstGeom prst="rect">
              <a:avLst/>
            </a:prstGeom>
            <a:noFill/>
          </p:spPr>
          <p:txBody>
            <a:bodyPr wrap="none" rtlCol="0">
              <a:spAutoFit/>
            </a:bodyPr>
            <a:lstStyle/>
            <a:p>
              <a:r>
                <a:rPr lang="en-US" b="1">
                  <a:latin typeface="FZHei-B01S" panose="02010601030101010101" pitchFamily="2" charset="-122"/>
                  <a:ea typeface="FZHei-B01S" panose="02010601030101010101" pitchFamily="2" charset="-122"/>
                  <a:cs typeface="+mn-ea"/>
                  <a:sym typeface="FZHei-B01S" panose="02010601030101010101" pitchFamily="2" charset="-122"/>
                </a:rPr>
                <a:t>PRESENT</a:t>
              </a:r>
              <a:endParaRPr lang="en-US" b="1" dirty="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46" name="矩形 45"/>
            <p:cNvSpPr/>
            <p:nvPr/>
          </p:nvSpPr>
          <p:spPr>
            <a:xfrm>
              <a:off x="470268" y="2823664"/>
              <a:ext cx="1933298" cy="513902"/>
            </a:xfrm>
            <a:prstGeom prst="rect">
              <a:avLst/>
            </a:prstGeom>
          </p:spPr>
          <p:txBody>
            <a:bodyPr wrap="square">
              <a:spAutoFit/>
            </a:bodyPr>
            <a:lstStyle/>
            <a:p>
              <a:pPr>
                <a:lnSpc>
                  <a:spcPct val="150000"/>
                </a:lnSpc>
              </a:pPr>
              <a:r>
                <a:rPr lang="zh-CN" altLang="en-US" sz="675" dirty="0">
                  <a:latin typeface="FZHei-B01S" panose="02010601030101010101" pitchFamily="2" charset="-122"/>
                  <a:ea typeface="FZHei-B01S" panose="02010601030101010101" pitchFamily="2" charset="-122"/>
                  <a:cs typeface="+mn-ea"/>
                  <a:sym typeface="FZHei-B01S" panose="02010601030101010101" pitchFamily="2" charset="-122"/>
                </a:rPr>
                <a:t>点击添加标题文字点击添加标题文字点击添加标题文字</a:t>
              </a:r>
              <a:endParaRPr lang="en-US" altLang="zh-CN" sz="675" dirty="0">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47" name="组合 46"/>
          <p:cNvGrpSpPr/>
          <p:nvPr/>
        </p:nvGrpSpPr>
        <p:grpSpPr>
          <a:xfrm>
            <a:off x="6677391" y="3428362"/>
            <a:ext cx="1450972" cy="688520"/>
            <a:chOff x="468937" y="2419540"/>
            <a:chExt cx="1934629" cy="918026"/>
          </a:xfrm>
        </p:grpSpPr>
        <p:sp>
          <p:nvSpPr>
            <p:cNvPr id="48" name="TextBox 18"/>
            <p:cNvSpPr txBox="1"/>
            <p:nvPr/>
          </p:nvSpPr>
          <p:spPr>
            <a:xfrm flipH="1">
              <a:off x="468937" y="2419540"/>
              <a:ext cx="1699610" cy="492442"/>
            </a:xfrm>
            <a:prstGeom prst="rect">
              <a:avLst/>
            </a:prstGeom>
            <a:noFill/>
          </p:spPr>
          <p:txBody>
            <a:bodyPr wrap="none" rtlCol="0">
              <a:spAutoFit/>
            </a:bodyPr>
            <a:lstStyle/>
            <a:p>
              <a:r>
                <a:rPr lang="en-US" b="1">
                  <a:latin typeface="FZHei-B01S" panose="02010601030101010101" pitchFamily="2" charset="-122"/>
                  <a:ea typeface="FZHei-B01S" panose="02010601030101010101" pitchFamily="2" charset="-122"/>
                  <a:cs typeface="+mn-ea"/>
                  <a:sym typeface="FZHei-B01S" panose="02010601030101010101" pitchFamily="2" charset="-122"/>
                </a:rPr>
                <a:t>PRESENT</a:t>
              </a:r>
              <a:endParaRPr lang="en-US" b="1" dirty="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49" name="矩形 48"/>
            <p:cNvSpPr/>
            <p:nvPr/>
          </p:nvSpPr>
          <p:spPr>
            <a:xfrm>
              <a:off x="470268" y="2823664"/>
              <a:ext cx="1933298" cy="513902"/>
            </a:xfrm>
            <a:prstGeom prst="rect">
              <a:avLst/>
            </a:prstGeom>
          </p:spPr>
          <p:txBody>
            <a:bodyPr wrap="square">
              <a:spAutoFit/>
            </a:bodyPr>
            <a:lstStyle/>
            <a:p>
              <a:pPr>
                <a:lnSpc>
                  <a:spcPct val="150000"/>
                </a:lnSpc>
              </a:pPr>
              <a:r>
                <a:rPr lang="zh-CN" altLang="en-US" sz="675" dirty="0">
                  <a:latin typeface="FZHei-B01S" panose="02010601030101010101" pitchFamily="2" charset="-122"/>
                  <a:ea typeface="FZHei-B01S" panose="02010601030101010101" pitchFamily="2" charset="-122"/>
                  <a:cs typeface="+mn-ea"/>
                  <a:sym typeface="FZHei-B01S" panose="02010601030101010101" pitchFamily="2" charset="-122"/>
                </a:rPr>
                <a:t>点击添加标题文字点击添加标题文字点击添加标题文字</a:t>
              </a:r>
              <a:endParaRPr lang="en-US" altLang="zh-CN" sz="675" dirty="0">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50" name="组合 49"/>
          <p:cNvGrpSpPr/>
          <p:nvPr/>
        </p:nvGrpSpPr>
        <p:grpSpPr>
          <a:xfrm>
            <a:off x="836661" y="1851022"/>
            <a:ext cx="1450972" cy="688520"/>
            <a:chOff x="468937" y="2419540"/>
            <a:chExt cx="1934629" cy="918026"/>
          </a:xfrm>
        </p:grpSpPr>
        <p:sp>
          <p:nvSpPr>
            <p:cNvPr id="51" name="TextBox 18"/>
            <p:cNvSpPr txBox="1"/>
            <p:nvPr/>
          </p:nvSpPr>
          <p:spPr>
            <a:xfrm flipH="1">
              <a:off x="468937" y="2419540"/>
              <a:ext cx="1699610" cy="492442"/>
            </a:xfrm>
            <a:prstGeom prst="rect">
              <a:avLst/>
            </a:prstGeom>
            <a:noFill/>
          </p:spPr>
          <p:txBody>
            <a:bodyPr wrap="none" rtlCol="0">
              <a:spAutoFit/>
            </a:bodyPr>
            <a:lstStyle/>
            <a:p>
              <a:r>
                <a:rPr lang="en-US" b="1">
                  <a:latin typeface="FZHei-B01S" panose="02010601030101010101" pitchFamily="2" charset="-122"/>
                  <a:ea typeface="FZHei-B01S" panose="02010601030101010101" pitchFamily="2" charset="-122"/>
                  <a:cs typeface="+mn-ea"/>
                  <a:sym typeface="FZHei-B01S" panose="02010601030101010101" pitchFamily="2" charset="-122"/>
                </a:rPr>
                <a:t>PRESENT</a:t>
              </a:r>
              <a:endParaRPr lang="en-US" b="1" dirty="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52" name="矩形 51"/>
            <p:cNvSpPr/>
            <p:nvPr/>
          </p:nvSpPr>
          <p:spPr>
            <a:xfrm>
              <a:off x="470268" y="2823664"/>
              <a:ext cx="1933298" cy="513902"/>
            </a:xfrm>
            <a:prstGeom prst="rect">
              <a:avLst/>
            </a:prstGeom>
          </p:spPr>
          <p:txBody>
            <a:bodyPr wrap="square">
              <a:spAutoFit/>
            </a:bodyPr>
            <a:lstStyle/>
            <a:p>
              <a:pPr>
                <a:lnSpc>
                  <a:spcPct val="150000"/>
                </a:lnSpc>
              </a:pPr>
              <a:r>
                <a:rPr lang="zh-CN" altLang="en-US" sz="675" dirty="0">
                  <a:latin typeface="FZHei-B01S" panose="02010601030101010101" pitchFamily="2" charset="-122"/>
                  <a:ea typeface="FZHei-B01S" panose="02010601030101010101" pitchFamily="2" charset="-122"/>
                  <a:cs typeface="+mn-ea"/>
                  <a:sym typeface="FZHei-B01S" panose="02010601030101010101" pitchFamily="2" charset="-122"/>
                </a:rPr>
                <a:t>点击添加标题文字点击添加标题文字点击添加标题文字</a:t>
              </a:r>
              <a:endParaRPr lang="en-US" altLang="zh-CN" sz="675" dirty="0">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53" name="组合 52"/>
          <p:cNvGrpSpPr/>
          <p:nvPr/>
        </p:nvGrpSpPr>
        <p:grpSpPr>
          <a:xfrm>
            <a:off x="836661" y="3428362"/>
            <a:ext cx="1450972" cy="688520"/>
            <a:chOff x="468937" y="2419540"/>
            <a:chExt cx="1934629" cy="918026"/>
          </a:xfrm>
        </p:grpSpPr>
        <p:sp>
          <p:nvSpPr>
            <p:cNvPr id="54" name="TextBox 18"/>
            <p:cNvSpPr txBox="1"/>
            <p:nvPr/>
          </p:nvSpPr>
          <p:spPr>
            <a:xfrm flipH="1">
              <a:off x="468937" y="2419540"/>
              <a:ext cx="1699610" cy="492442"/>
            </a:xfrm>
            <a:prstGeom prst="rect">
              <a:avLst/>
            </a:prstGeom>
            <a:noFill/>
          </p:spPr>
          <p:txBody>
            <a:bodyPr wrap="none" rtlCol="0">
              <a:spAutoFit/>
            </a:bodyPr>
            <a:lstStyle/>
            <a:p>
              <a:r>
                <a:rPr lang="en-US" b="1">
                  <a:latin typeface="FZHei-B01S" panose="02010601030101010101" pitchFamily="2" charset="-122"/>
                  <a:ea typeface="FZHei-B01S" panose="02010601030101010101" pitchFamily="2" charset="-122"/>
                  <a:cs typeface="+mn-ea"/>
                  <a:sym typeface="FZHei-B01S" panose="02010601030101010101" pitchFamily="2" charset="-122"/>
                </a:rPr>
                <a:t>PRESENT</a:t>
              </a:r>
              <a:endParaRPr lang="en-US" b="1" dirty="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55" name="矩形 54"/>
            <p:cNvSpPr/>
            <p:nvPr/>
          </p:nvSpPr>
          <p:spPr>
            <a:xfrm>
              <a:off x="470268" y="2823664"/>
              <a:ext cx="1933298" cy="513902"/>
            </a:xfrm>
            <a:prstGeom prst="rect">
              <a:avLst/>
            </a:prstGeom>
          </p:spPr>
          <p:txBody>
            <a:bodyPr wrap="square">
              <a:spAutoFit/>
            </a:bodyPr>
            <a:lstStyle/>
            <a:p>
              <a:pPr>
                <a:lnSpc>
                  <a:spcPct val="150000"/>
                </a:lnSpc>
              </a:pPr>
              <a:r>
                <a:rPr lang="zh-CN" altLang="en-US" sz="675" dirty="0">
                  <a:latin typeface="FZHei-B01S" panose="02010601030101010101" pitchFamily="2" charset="-122"/>
                  <a:ea typeface="FZHei-B01S" panose="02010601030101010101" pitchFamily="2" charset="-122"/>
                  <a:cs typeface="+mn-ea"/>
                  <a:sym typeface="FZHei-B01S" panose="02010601030101010101" pitchFamily="2" charset="-122"/>
                </a:rPr>
                <a:t>点击添加标题文字点击添加标题文字点击添加标题文字</a:t>
              </a:r>
              <a:endParaRPr lang="en-US" altLang="zh-CN" sz="675" dirty="0">
                <a:latin typeface="FZHei-B01S" panose="02010601030101010101" pitchFamily="2" charset="-122"/>
                <a:ea typeface="FZHei-B01S" panose="02010601030101010101" pitchFamily="2" charset="-122"/>
                <a:cs typeface="+mn-ea"/>
                <a:sym typeface="FZHei-B01S" panose="02010601030101010101" pitchFamily="2" charset="-122"/>
              </a:endParaRPr>
            </a:p>
          </p:txBody>
        </p:sp>
      </p:grpSp>
      <p:sp>
        <p:nvSpPr>
          <p:cNvPr id="36" name="矩形 35"/>
          <p:cNvSpPr/>
          <p:nvPr/>
        </p:nvSpPr>
        <p:spPr>
          <a:xfrm>
            <a:off x="3620354" y="362438"/>
            <a:ext cx="1800493" cy="369332"/>
          </a:xfrm>
          <a:prstGeom prst="rect">
            <a:avLst/>
          </a:prstGeom>
        </p:spPr>
        <p:txBody>
          <a:bodyPr wrap="none">
            <a:spAutoFit/>
          </a:bodyPr>
          <a:lstStyle/>
          <a:p>
            <a:pPr>
              <a:defRPr/>
            </a:pPr>
            <a:r>
              <a:rPr lang="zh-CN" altLang="en-US" kern="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请替换文字内容</a:t>
            </a:r>
            <a:endParaRPr lang="zh-CN" altLang="en-US" kern="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honeycomb/>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p:cTn id="12" dur="1000" fill="hold"/>
                                        <p:tgtEl>
                                          <p:spTgt spid="38"/>
                                        </p:tgtEl>
                                        <p:attrNameLst>
                                          <p:attrName>ppt_w</p:attrName>
                                        </p:attrNameLst>
                                      </p:cBhvr>
                                      <p:tavLst>
                                        <p:tav tm="0">
                                          <p:val>
                                            <p:strVal val="#ppt_w+.3"/>
                                          </p:val>
                                        </p:tav>
                                        <p:tav tm="100000">
                                          <p:val>
                                            <p:strVal val="#ppt_w"/>
                                          </p:val>
                                        </p:tav>
                                      </p:tavLst>
                                    </p:anim>
                                    <p:anim calcmode="lin" valueType="num">
                                      <p:cBhvr>
                                        <p:cTn id="13" dur="1000" fill="hold"/>
                                        <p:tgtEl>
                                          <p:spTgt spid="38"/>
                                        </p:tgtEl>
                                        <p:attrNameLst>
                                          <p:attrName>ppt_h</p:attrName>
                                        </p:attrNameLst>
                                      </p:cBhvr>
                                      <p:tavLst>
                                        <p:tav tm="0">
                                          <p:val>
                                            <p:strVal val="#ppt_h"/>
                                          </p:val>
                                        </p:tav>
                                        <p:tav tm="100000">
                                          <p:val>
                                            <p:strVal val="#ppt_h"/>
                                          </p:val>
                                        </p:tav>
                                      </p:tavLst>
                                    </p:anim>
                                    <p:animEffect transition="in" filter="fade">
                                      <p:cBhvr>
                                        <p:cTn id="14" dur="1000"/>
                                        <p:tgtEl>
                                          <p:spTgt spid="38"/>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1000" fill="hold"/>
                                        <p:tgtEl>
                                          <p:spTgt spid="41"/>
                                        </p:tgtEl>
                                        <p:attrNameLst>
                                          <p:attrName>ppt_w</p:attrName>
                                        </p:attrNameLst>
                                      </p:cBhvr>
                                      <p:tavLst>
                                        <p:tav tm="0">
                                          <p:val>
                                            <p:strVal val="#ppt_w+.3"/>
                                          </p:val>
                                        </p:tav>
                                        <p:tav tm="100000">
                                          <p:val>
                                            <p:strVal val="#ppt_w"/>
                                          </p:val>
                                        </p:tav>
                                      </p:tavLst>
                                    </p:anim>
                                    <p:anim calcmode="lin" valueType="num">
                                      <p:cBhvr>
                                        <p:cTn id="18" dur="1000" fill="hold"/>
                                        <p:tgtEl>
                                          <p:spTgt spid="41"/>
                                        </p:tgtEl>
                                        <p:attrNameLst>
                                          <p:attrName>ppt_h</p:attrName>
                                        </p:attrNameLst>
                                      </p:cBhvr>
                                      <p:tavLst>
                                        <p:tav tm="0">
                                          <p:val>
                                            <p:strVal val="#ppt_h"/>
                                          </p:val>
                                        </p:tav>
                                        <p:tav tm="100000">
                                          <p:val>
                                            <p:strVal val="#ppt_h"/>
                                          </p:val>
                                        </p:tav>
                                      </p:tavLst>
                                    </p:anim>
                                    <p:animEffect transition="in" filter="fade">
                                      <p:cBhvr>
                                        <p:cTn id="19" dur="1000"/>
                                        <p:tgtEl>
                                          <p:spTgt spid="41"/>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1000" fill="hold"/>
                                        <p:tgtEl>
                                          <p:spTgt spid="35"/>
                                        </p:tgtEl>
                                        <p:attrNameLst>
                                          <p:attrName>ppt_w</p:attrName>
                                        </p:attrNameLst>
                                      </p:cBhvr>
                                      <p:tavLst>
                                        <p:tav tm="0">
                                          <p:val>
                                            <p:strVal val="#ppt_w+.3"/>
                                          </p:val>
                                        </p:tav>
                                        <p:tav tm="100000">
                                          <p:val>
                                            <p:strVal val="#ppt_w"/>
                                          </p:val>
                                        </p:tav>
                                      </p:tavLst>
                                    </p:anim>
                                    <p:anim calcmode="lin" valueType="num">
                                      <p:cBhvr>
                                        <p:cTn id="23" dur="1000" fill="hold"/>
                                        <p:tgtEl>
                                          <p:spTgt spid="35"/>
                                        </p:tgtEl>
                                        <p:attrNameLst>
                                          <p:attrName>ppt_h</p:attrName>
                                        </p:attrNameLst>
                                      </p:cBhvr>
                                      <p:tavLst>
                                        <p:tav tm="0">
                                          <p:val>
                                            <p:strVal val="#ppt_h"/>
                                          </p:val>
                                        </p:tav>
                                        <p:tav tm="100000">
                                          <p:val>
                                            <p:strVal val="#ppt_h"/>
                                          </p:val>
                                        </p:tav>
                                      </p:tavLst>
                                    </p:anim>
                                    <p:animEffect transition="in" filter="fade">
                                      <p:cBhvr>
                                        <p:cTn id="24" dur="1000"/>
                                        <p:tgtEl>
                                          <p:spTgt spid="35"/>
                                        </p:tgtEl>
                                      </p:cBhvr>
                                    </p:animEffect>
                                  </p:childTnLst>
                                </p:cTn>
                              </p:par>
                              <p:par>
                                <p:cTn id="25" presetID="50" presetClass="entr" presetSubtype="0" decel="10000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1000" fill="hold"/>
                                        <p:tgtEl>
                                          <p:spTgt spid="32"/>
                                        </p:tgtEl>
                                        <p:attrNameLst>
                                          <p:attrName>ppt_w</p:attrName>
                                        </p:attrNameLst>
                                      </p:cBhvr>
                                      <p:tavLst>
                                        <p:tav tm="0">
                                          <p:val>
                                            <p:strVal val="#ppt_w+.3"/>
                                          </p:val>
                                        </p:tav>
                                        <p:tav tm="100000">
                                          <p:val>
                                            <p:strVal val="#ppt_w"/>
                                          </p:val>
                                        </p:tav>
                                      </p:tavLst>
                                    </p:anim>
                                    <p:anim calcmode="lin" valueType="num">
                                      <p:cBhvr>
                                        <p:cTn id="28" dur="1000" fill="hold"/>
                                        <p:tgtEl>
                                          <p:spTgt spid="32"/>
                                        </p:tgtEl>
                                        <p:attrNameLst>
                                          <p:attrName>ppt_h</p:attrName>
                                        </p:attrNameLst>
                                      </p:cBhvr>
                                      <p:tavLst>
                                        <p:tav tm="0">
                                          <p:val>
                                            <p:strVal val="#ppt_h"/>
                                          </p:val>
                                        </p:tav>
                                        <p:tav tm="100000">
                                          <p:val>
                                            <p:strVal val="#ppt_h"/>
                                          </p:val>
                                        </p:tav>
                                      </p:tavLst>
                                    </p:anim>
                                    <p:animEffect transition="in" filter="fade">
                                      <p:cBhvr>
                                        <p:cTn id="29" dur="1000"/>
                                        <p:tgtEl>
                                          <p:spTgt spid="32"/>
                                        </p:tgtEl>
                                      </p:cBhvr>
                                    </p:animEffect>
                                  </p:childTnLst>
                                </p:cTn>
                              </p:par>
                              <p:par>
                                <p:cTn id="30" presetID="42" presetClass="entr" presetSubtype="0" fill="hold" nodeType="with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fade">
                                      <p:cBhvr>
                                        <p:cTn id="32" dur="1000"/>
                                        <p:tgtEl>
                                          <p:spTgt spid="44"/>
                                        </p:tgtEl>
                                      </p:cBhvr>
                                    </p:animEffect>
                                    <p:anim calcmode="lin" valueType="num">
                                      <p:cBhvr>
                                        <p:cTn id="33" dur="1000" fill="hold"/>
                                        <p:tgtEl>
                                          <p:spTgt spid="44"/>
                                        </p:tgtEl>
                                        <p:attrNameLst>
                                          <p:attrName>ppt_x</p:attrName>
                                        </p:attrNameLst>
                                      </p:cBhvr>
                                      <p:tavLst>
                                        <p:tav tm="0">
                                          <p:val>
                                            <p:strVal val="#ppt_x"/>
                                          </p:val>
                                        </p:tav>
                                        <p:tav tm="100000">
                                          <p:val>
                                            <p:strVal val="#ppt_x"/>
                                          </p:val>
                                        </p:tav>
                                      </p:tavLst>
                                    </p:anim>
                                    <p:anim calcmode="lin" valueType="num">
                                      <p:cBhvr>
                                        <p:cTn id="34" dur="1000" fill="hold"/>
                                        <p:tgtEl>
                                          <p:spTgt spid="44"/>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fade">
                                      <p:cBhvr>
                                        <p:cTn id="37" dur="1000"/>
                                        <p:tgtEl>
                                          <p:spTgt spid="47"/>
                                        </p:tgtEl>
                                      </p:cBhvr>
                                    </p:animEffect>
                                    <p:anim calcmode="lin" valueType="num">
                                      <p:cBhvr>
                                        <p:cTn id="38" dur="1000" fill="hold"/>
                                        <p:tgtEl>
                                          <p:spTgt spid="47"/>
                                        </p:tgtEl>
                                        <p:attrNameLst>
                                          <p:attrName>ppt_x</p:attrName>
                                        </p:attrNameLst>
                                      </p:cBhvr>
                                      <p:tavLst>
                                        <p:tav tm="0">
                                          <p:val>
                                            <p:strVal val="#ppt_x"/>
                                          </p:val>
                                        </p:tav>
                                        <p:tav tm="100000">
                                          <p:val>
                                            <p:strVal val="#ppt_x"/>
                                          </p:val>
                                        </p:tav>
                                      </p:tavLst>
                                    </p:anim>
                                    <p:anim calcmode="lin" valueType="num">
                                      <p:cBhvr>
                                        <p:cTn id="39" dur="1000" fill="hold"/>
                                        <p:tgtEl>
                                          <p:spTgt spid="47"/>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fade">
                                      <p:cBhvr>
                                        <p:cTn id="42" dur="1000"/>
                                        <p:tgtEl>
                                          <p:spTgt spid="50"/>
                                        </p:tgtEl>
                                      </p:cBhvr>
                                    </p:animEffect>
                                    <p:anim calcmode="lin" valueType="num">
                                      <p:cBhvr>
                                        <p:cTn id="43" dur="1000" fill="hold"/>
                                        <p:tgtEl>
                                          <p:spTgt spid="50"/>
                                        </p:tgtEl>
                                        <p:attrNameLst>
                                          <p:attrName>ppt_x</p:attrName>
                                        </p:attrNameLst>
                                      </p:cBhvr>
                                      <p:tavLst>
                                        <p:tav tm="0">
                                          <p:val>
                                            <p:strVal val="#ppt_x"/>
                                          </p:val>
                                        </p:tav>
                                        <p:tav tm="100000">
                                          <p:val>
                                            <p:strVal val="#ppt_x"/>
                                          </p:val>
                                        </p:tav>
                                      </p:tavLst>
                                    </p:anim>
                                    <p:anim calcmode="lin" valueType="num">
                                      <p:cBhvr>
                                        <p:cTn id="44" dur="1000" fill="hold"/>
                                        <p:tgtEl>
                                          <p:spTgt spid="50"/>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fade">
                                      <p:cBhvr>
                                        <p:cTn id="47" dur="1000"/>
                                        <p:tgtEl>
                                          <p:spTgt spid="53"/>
                                        </p:tgtEl>
                                      </p:cBhvr>
                                    </p:animEffect>
                                    <p:anim calcmode="lin" valueType="num">
                                      <p:cBhvr>
                                        <p:cTn id="48" dur="1000" fill="hold"/>
                                        <p:tgtEl>
                                          <p:spTgt spid="53"/>
                                        </p:tgtEl>
                                        <p:attrNameLst>
                                          <p:attrName>ppt_x</p:attrName>
                                        </p:attrNameLst>
                                      </p:cBhvr>
                                      <p:tavLst>
                                        <p:tav tm="0">
                                          <p:val>
                                            <p:strVal val="#ppt_x"/>
                                          </p:val>
                                        </p:tav>
                                        <p:tav tm="100000">
                                          <p:val>
                                            <p:strVal val="#ppt_x"/>
                                          </p:val>
                                        </p:tav>
                                      </p:tavLst>
                                    </p:anim>
                                    <p:anim calcmode="lin" valueType="num">
                                      <p:cBhvr>
                                        <p:cTn id="4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7ADEA"/>
        </a:solidFill>
        <a:effectLst/>
      </p:bgPr>
    </p:bg>
    <p:spTree>
      <p:nvGrpSpPr>
        <p:cNvPr id="1" name=""/>
        <p:cNvGrpSpPr/>
        <p:nvPr/>
      </p:nvGrpSpPr>
      <p:grpSpPr>
        <a:xfrm>
          <a:off x="0" y="0"/>
          <a:ext cx="0" cy="0"/>
          <a:chOff x="0" y="0"/>
          <a:chExt cx="0" cy="0"/>
        </a:xfrm>
      </p:grpSpPr>
      <p:sp>
        <p:nvSpPr>
          <p:cNvPr id="2" name="等腰三角形 1"/>
          <p:cNvSpPr/>
          <p:nvPr/>
        </p:nvSpPr>
        <p:spPr>
          <a:xfrm>
            <a:off x="1353172" y="3391457"/>
            <a:ext cx="5835477" cy="286851"/>
          </a:xfrm>
          <a:prstGeom prst="triangle">
            <a:avLst/>
          </a:pr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3" name="Freeform 6"/>
          <p:cNvSpPr/>
          <p:nvPr/>
        </p:nvSpPr>
        <p:spPr bwMode="auto">
          <a:xfrm>
            <a:off x="2231033" y="1720835"/>
            <a:ext cx="1151398" cy="575878"/>
          </a:xfrm>
          <a:custGeom>
            <a:avLst/>
            <a:gdLst>
              <a:gd name="T0" fmla="*/ 59 w 274"/>
              <a:gd name="T1" fmla="*/ 0 h 137"/>
              <a:gd name="T2" fmla="*/ 218 w 274"/>
              <a:gd name="T3" fmla="*/ 0 h 137"/>
              <a:gd name="T4" fmla="*/ 267 w 274"/>
              <a:gd name="T5" fmla="*/ 31 h 137"/>
              <a:gd name="T6" fmla="*/ 274 w 274"/>
              <a:gd name="T7" fmla="*/ 59 h 137"/>
              <a:gd name="T8" fmla="*/ 274 w 274"/>
              <a:gd name="T9" fmla="*/ 137 h 137"/>
              <a:gd name="T10" fmla="*/ 249 w 274"/>
              <a:gd name="T11" fmla="*/ 137 h 137"/>
              <a:gd name="T12" fmla="*/ 249 w 274"/>
              <a:gd name="T13" fmla="*/ 59 h 137"/>
              <a:gd name="T14" fmla="*/ 215 w 274"/>
              <a:gd name="T15" fmla="*/ 25 h 137"/>
              <a:gd name="T16" fmla="*/ 59 w 274"/>
              <a:gd name="T17" fmla="*/ 25 h 137"/>
              <a:gd name="T18" fmla="*/ 25 w 274"/>
              <a:gd name="T19" fmla="*/ 59 h 137"/>
              <a:gd name="T20" fmla="*/ 25 w 274"/>
              <a:gd name="T21" fmla="*/ 137 h 137"/>
              <a:gd name="T22" fmla="*/ 0 w 274"/>
              <a:gd name="T23" fmla="*/ 137 h 137"/>
              <a:gd name="T24" fmla="*/ 0 w 274"/>
              <a:gd name="T25" fmla="*/ 56 h 137"/>
              <a:gd name="T26" fmla="*/ 31 w 274"/>
              <a:gd name="T27" fmla="*/ 7 h 137"/>
              <a:gd name="T28" fmla="*/ 59 w 274"/>
              <a:gd name="T2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4" h="137">
                <a:moveTo>
                  <a:pt x="59" y="0"/>
                </a:moveTo>
                <a:cubicBezTo>
                  <a:pt x="218" y="0"/>
                  <a:pt x="218" y="0"/>
                  <a:pt x="218" y="0"/>
                </a:cubicBezTo>
                <a:cubicBezTo>
                  <a:pt x="239" y="2"/>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1"/>
                  <a:pt x="233" y="25"/>
                  <a:pt x="215" y="25"/>
                </a:cubicBezTo>
                <a:cubicBezTo>
                  <a:pt x="59" y="25"/>
                  <a:pt x="59" y="25"/>
                  <a:pt x="59" y="25"/>
                </a:cubicBezTo>
                <a:cubicBezTo>
                  <a:pt x="41" y="25"/>
                  <a:pt x="25" y="41"/>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lt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4" name="Freeform 8"/>
          <p:cNvSpPr/>
          <p:nvPr/>
        </p:nvSpPr>
        <p:spPr bwMode="auto">
          <a:xfrm>
            <a:off x="3277486" y="2296713"/>
            <a:ext cx="1152898" cy="575878"/>
          </a:xfrm>
          <a:custGeom>
            <a:avLst/>
            <a:gdLst>
              <a:gd name="T0" fmla="*/ 274 w 274"/>
              <a:gd name="T1" fmla="*/ 0 h 137"/>
              <a:gd name="T2" fmla="*/ 274 w 274"/>
              <a:gd name="T3" fmla="*/ 81 h 137"/>
              <a:gd name="T4" fmla="*/ 273 w 274"/>
              <a:gd name="T5" fmla="*/ 87 h 137"/>
              <a:gd name="T6" fmla="*/ 215 w 274"/>
              <a:gd name="T7" fmla="*/ 137 h 137"/>
              <a:gd name="T8" fmla="*/ 56 w 274"/>
              <a:gd name="T9" fmla="*/ 137 h 137"/>
              <a:gd name="T10" fmla="*/ 7 w 274"/>
              <a:gd name="T11" fmla="*/ 106 h 137"/>
              <a:gd name="T12" fmla="*/ 0 w 274"/>
              <a:gd name="T13" fmla="*/ 78 h 137"/>
              <a:gd name="T14" fmla="*/ 0 w 274"/>
              <a:gd name="T15" fmla="*/ 0 h 137"/>
              <a:gd name="T16" fmla="*/ 25 w 274"/>
              <a:gd name="T17" fmla="*/ 0 h 137"/>
              <a:gd name="T18" fmla="*/ 25 w 274"/>
              <a:gd name="T19" fmla="*/ 78 h 137"/>
              <a:gd name="T20" fmla="*/ 59 w 274"/>
              <a:gd name="T21" fmla="*/ 112 h 137"/>
              <a:gd name="T22" fmla="*/ 215 w 274"/>
              <a:gd name="T23" fmla="*/ 112 h 137"/>
              <a:gd name="T24" fmla="*/ 249 w 274"/>
              <a:gd name="T25" fmla="*/ 78 h 137"/>
              <a:gd name="T26" fmla="*/ 249 w 274"/>
              <a:gd name="T27" fmla="*/ 0 h 137"/>
              <a:gd name="T28" fmla="*/ 274 w 274"/>
              <a:gd name="T2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8"/>
                  <a:pt x="25" y="78"/>
                  <a:pt x="25" y="78"/>
                </a:cubicBezTo>
                <a:cubicBezTo>
                  <a:pt x="25" y="96"/>
                  <a:pt x="41" y="112"/>
                  <a:pt x="59" y="112"/>
                </a:cubicBezTo>
                <a:cubicBezTo>
                  <a:pt x="215" y="112"/>
                  <a:pt x="215" y="112"/>
                  <a:pt x="215" y="112"/>
                </a:cubicBezTo>
                <a:cubicBezTo>
                  <a:pt x="233" y="112"/>
                  <a:pt x="249" y="96"/>
                  <a:pt x="249" y="78"/>
                </a:cubicBezTo>
                <a:cubicBezTo>
                  <a:pt x="249" y="0"/>
                  <a:pt x="249" y="0"/>
                  <a:pt x="249" y="0"/>
                </a:cubicBezTo>
                <a:cubicBezTo>
                  <a:pt x="274" y="0"/>
                  <a:pt x="274" y="0"/>
                  <a:pt x="274"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lt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5" name="Freeform 9"/>
          <p:cNvSpPr/>
          <p:nvPr/>
        </p:nvSpPr>
        <p:spPr bwMode="auto">
          <a:xfrm>
            <a:off x="4316953" y="1720835"/>
            <a:ext cx="1151398" cy="575878"/>
          </a:xfrm>
          <a:custGeom>
            <a:avLst/>
            <a:gdLst>
              <a:gd name="T0" fmla="*/ 59 w 274"/>
              <a:gd name="T1" fmla="*/ 0 h 137"/>
              <a:gd name="T2" fmla="*/ 218 w 274"/>
              <a:gd name="T3" fmla="*/ 0 h 137"/>
              <a:gd name="T4" fmla="*/ 267 w 274"/>
              <a:gd name="T5" fmla="*/ 31 h 137"/>
              <a:gd name="T6" fmla="*/ 274 w 274"/>
              <a:gd name="T7" fmla="*/ 59 h 137"/>
              <a:gd name="T8" fmla="*/ 274 w 274"/>
              <a:gd name="T9" fmla="*/ 137 h 137"/>
              <a:gd name="T10" fmla="*/ 249 w 274"/>
              <a:gd name="T11" fmla="*/ 137 h 137"/>
              <a:gd name="T12" fmla="*/ 249 w 274"/>
              <a:gd name="T13" fmla="*/ 59 h 137"/>
              <a:gd name="T14" fmla="*/ 215 w 274"/>
              <a:gd name="T15" fmla="*/ 25 h 137"/>
              <a:gd name="T16" fmla="*/ 59 w 274"/>
              <a:gd name="T17" fmla="*/ 25 h 137"/>
              <a:gd name="T18" fmla="*/ 25 w 274"/>
              <a:gd name="T19" fmla="*/ 59 h 137"/>
              <a:gd name="T20" fmla="*/ 25 w 274"/>
              <a:gd name="T21" fmla="*/ 137 h 137"/>
              <a:gd name="T22" fmla="*/ 0 w 274"/>
              <a:gd name="T23" fmla="*/ 137 h 137"/>
              <a:gd name="T24" fmla="*/ 0 w 274"/>
              <a:gd name="T25" fmla="*/ 56 h 137"/>
              <a:gd name="T26" fmla="*/ 31 w 274"/>
              <a:gd name="T27" fmla="*/ 7 h 137"/>
              <a:gd name="T28" fmla="*/ 59 w 274"/>
              <a:gd name="T2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4" h="137">
                <a:moveTo>
                  <a:pt x="59" y="0"/>
                </a:moveTo>
                <a:cubicBezTo>
                  <a:pt x="218" y="0"/>
                  <a:pt x="218" y="0"/>
                  <a:pt x="218" y="0"/>
                </a:cubicBezTo>
                <a:cubicBezTo>
                  <a:pt x="239" y="2"/>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1"/>
                  <a:pt x="233" y="25"/>
                  <a:pt x="215" y="25"/>
                </a:cubicBezTo>
                <a:cubicBezTo>
                  <a:pt x="59" y="25"/>
                  <a:pt x="59" y="25"/>
                  <a:pt x="59" y="25"/>
                </a:cubicBezTo>
                <a:cubicBezTo>
                  <a:pt x="40" y="25"/>
                  <a:pt x="25" y="41"/>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lt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6" name="Freeform 11"/>
          <p:cNvSpPr/>
          <p:nvPr/>
        </p:nvSpPr>
        <p:spPr bwMode="auto">
          <a:xfrm>
            <a:off x="5363647" y="2296713"/>
            <a:ext cx="1152898" cy="575878"/>
          </a:xfrm>
          <a:custGeom>
            <a:avLst/>
            <a:gdLst>
              <a:gd name="T0" fmla="*/ 274 w 274"/>
              <a:gd name="T1" fmla="*/ 0 h 137"/>
              <a:gd name="T2" fmla="*/ 274 w 274"/>
              <a:gd name="T3" fmla="*/ 81 h 137"/>
              <a:gd name="T4" fmla="*/ 273 w 274"/>
              <a:gd name="T5" fmla="*/ 87 h 137"/>
              <a:gd name="T6" fmla="*/ 215 w 274"/>
              <a:gd name="T7" fmla="*/ 137 h 137"/>
              <a:gd name="T8" fmla="*/ 56 w 274"/>
              <a:gd name="T9" fmla="*/ 137 h 137"/>
              <a:gd name="T10" fmla="*/ 7 w 274"/>
              <a:gd name="T11" fmla="*/ 106 h 137"/>
              <a:gd name="T12" fmla="*/ 0 w 274"/>
              <a:gd name="T13" fmla="*/ 78 h 137"/>
              <a:gd name="T14" fmla="*/ 0 w 274"/>
              <a:gd name="T15" fmla="*/ 0 h 137"/>
              <a:gd name="T16" fmla="*/ 25 w 274"/>
              <a:gd name="T17" fmla="*/ 0 h 137"/>
              <a:gd name="T18" fmla="*/ 25 w 274"/>
              <a:gd name="T19" fmla="*/ 78 h 137"/>
              <a:gd name="T20" fmla="*/ 59 w 274"/>
              <a:gd name="T21" fmla="*/ 112 h 137"/>
              <a:gd name="T22" fmla="*/ 215 w 274"/>
              <a:gd name="T23" fmla="*/ 112 h 137"/>
              <a:gd name="T24" fmla="*/ 249 w 274"/>
              <a:gd name="T25" fmla="*/ 78 h 137"/>
              <a:gd name="T26" fmla="*/ 249 w 274"/>
              <a:gd name="T27" fmla="*/ 0 h 137"/>
              <a:gd name="T28" fmla="*/ 274 w 274"/>
              <a:gd name="T2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8"/>
                  <a:pt x="25" y="78"/>
                  <a:pt x="25" y="78"/>
                </a:cubicBezTo>
                <a:cubicBezTo>
                  <a:pt x="25" y="96"/>
                  <a:pt x="40" y="112"/>
                  <a:pt x="59" y="112"/>
                </a:cubicBezTo>
                <a:cubicBezTo>
                  <a:pt x="215" y="112"/>
                  <a:pt x="215" y="112"/>
                  <a:pt x="215" y="112"/>
                </a:cubicBezTo>
                <a:cubicBezTo>
                  <a:pt x="233" y="112"/>
                  <a:pt x="249" y="96"/>
                  <a:pt x="249" y="78"/>
                </a:cubicBezTo>
                <a:cubicBezTo>
                  <a:pt x="249" y="0"/>
                  <a:pt x="249" y="0"/>
                  <a:pt x="249" y="0"/>
                </a:cubicBezTo>
                <a:cubicBezTo>
                  <a:pt x="274" y="0"/>
                  <a:pt x="274" y="0"/>
                  <a:pt x="2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lt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7" name="Freeform 12"/>
          <p:cNvSpPr/>
          <p:nvPr/>
        </p:nvSpPr>
        <p:spPr bwMode="auto">
          <a:xfrm>
            <a:off x="6419845" y="1716510"/>
            <a:ext cx="1151398" cy="991290"/>
          </a:xfrm>
          <a:custGeom>
            <a:avLst/>
            <a:gdLst>
              <a:gd name="T0" fmla="*/ 59 w 274"/>
              <a:gd name="T1" fmla="*/ 0 h 236"/>
              <a:gd name="T2" fmla="*/ 218 w 274"/>
              <a:gd name="T3" fmla="*/ 0 h 236"/>
              <a:gd name="T4" fmla="*/ 267 w 274"/>
              <a:gd name="T5" fmla="*/ 31 h 236"/>
              <a:gd name="T6" fmla="*/ 274 w 274"/>
              <a:gd name="T7" fmla="*/ 59 h 236"/>
              <a:gd name="T8" fmla="*/ 274 w 274"/>
              <a:gd name="T9" fmla="*/ 236 h 236"/>
              <a:gd name="T10" fmla="*/ 249 w 274"/>
              <a:gd name="T11" fmla="*/ 236 h 236"/>
              <a:gd name="T12" fmla="*/ 249 w 274"/>
              <a:gd name="T13" fmla="*/ 59 h 236"/>
              <a:gd name="T14" fmla="*/ 214 w 274"/>
              <a:gd name="T15" fmla="*/ 25 h 236"/>
              <a:gd name="T16" fmla="*/ 59 w 274"/>
              <a:gd name="T17" fmla="*/ 25 h 236"/>
              <a:gd name="T18" fmla="*/ 25 w 274"/>
              <a:gd name="T19" fmla="*/ 59 h 236"/>
              <a:gd name="T20" fmla="*/ 25 w 274"/>
              <a:gd name="T21" fmla="*/ 137 h 236"/>
              <a:gd name="T22" fmla="*/ 0 w 274"/>
              <a:gd name="T23" fmla="*/ 137 h 236"/>
              <a:gd name="T24" fmla="*/ 0 w 274"/>
              <a:gd name="T25" fmla="*/ 56 h 236"/>
              <a:gd name="T26" fmla="*/ 31 w 274"/>
              <a:gd name="T27" fmla="*/ 7 h 236"/>
              <a:gd name="T28" fmla="*/ 59 w 274"/>
              <a:gd name="T29"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4" h="236">
                <a:moveTo>
                  <a:pt x="59" y="0"/>
                </a:moveTo>
                <a:cubicBezTo>
                  <a:pt x="218" y="0"/>
                  <a:pt x="218" y="0"/>
                  <a:pt x="218" y="0"/>
                </a:cubicBezTo>
                <a:cubicBezTo>
                  <a:pt x="239" y="2"/>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1"/>
                  <a:pt x="233" y="25"/>
                  <a:pt x="214" y="25"/>
                </a:cubicBezTo>
                <a:cubicBezTo>
                  <a:pt x="59" y="25"/>
                  <a:pt x="59" y="25"/>
                  <a:pt x="59" y="25"/>
                </a:cubicBezTo>
                <a:cubicBezTo>
                  <a:pt x="40" y="25"/>
                  <a:pt x="25" y="41"/>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lt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8" name="Freeform 13"/>
          <p:cNvSpPr/>
          <p:nvPr/>
        </p:nvSpPr>
        <p:spPr bwMode="auto">
          <a:xfrm>
            <a:off x="7398834" y="2653636"/>
            <a:ext cx="239875" cy="218954"/>
          </a:xfrm>
          <a:custGeom>
            <a:avLst/>
            <a:gdLst>
              <a:gd name="T0" fmla="*/ 160 w 160"/>
              <a:gd name="T1" fmla="*/ 0 h 146"/>
              <a:gd name="T2" fmla="*/ 79 w 160"/>
              <a:gd name="T3" fmla="*/ 146 h 146"/>
              <a:gd name="T4" fmla="*/ 0 w 160"/>
              <a:gd name="T5" fmla="*/ 0 h 146"/>
              <a:gd name="T6" fmla="*/ 160 w 160"/>
              <a:gd name="T7" fmla="*/ 0 h 146"/>
              <a:gd name="T8" fmla="*/ 160 w 160"/>
              <a:gd name="T9" fmla="*/ 0 h 146"/>
            </a:gdLst>
            <a:ahLst/>
            <a:cxnLst>
              <a:cxn ang="0">
                <a:pos x="T0" y="T1"/>
              </a:cxn>
              <a:cxn ang="0">
                <a:pos x="T2" y="T3"/>
              </a:cxn>
              <a:cxn ang="0">
                <a:pos x="T4" y="T5"/>
              </a:cxn>
              <a:cxn ang="0">
                <a:pos x="T6" y="T7"/>
              </a:cxn>
              <a:cxn ang="0">
                <a:pos x="T8" y="T9"/>
              </a:cxn>
            </a:cxnLst>
            <a:rect l="0" t="0" r="r" b="b"/>
            <a:pathLst>
              <a:path w="160" h="146">
                <a:moveTo>
                  <a:pt x="160" y="0"/>
                </a:moveTo>
                <a:lnTo>
                  <a:pt x="79" y="146"/>
                </a:lnTo>
                <a:lnTo>
                  <a:pt x="0" y="0"/>
                </a:lnTo>
                <a:lnTo>
                  <a:pt x="160" y="0"/>
                </a:lnTo>
                <a:lnTo>
                  <a:pt x="16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lt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9" name="Freeform 14"/>
          <p:cNvSpPr/>
          <p:nvPr/>
        </p:nvSpPr>
        <p:spPr bwMode="auto">
          <a:xfrm>
            <a:off x="1115617" y="1709272"/>
            <a:ext cx="239875" cy="217454"/>
          </a:xfrm>
          <a:custGeom>
            <a:avLst/>
            <a:gdLst>
              <a:gd name="T0" fmla="*/ 160 w 160"/>
              <a:gd name="T1" fmla="*/ 0 h 145"/>
              <a:gd name="T2" fmla="*/ 82 w 160"/>
              <a:gd name="T3" fmla="*/ 145 h 145"/>
              <a:gd name="T4" fmla="*/ 0 w 160"/>
              <a:gd name="T5" fmla="*/ 0 h 145"/>
              <a:gd name="T6" fmla="*/ 160 w 160"/>
              <a:gd name="T7" fmla="*/ 0 h 145"/>
              <a:gd name="T8" fmla="*/ 160 w 160"/>
              <a:gd name="T9" fmla="*/ 0 h 145"/>
            </a:gdLst>
            <a:ahLst/>
            <a:cxnLst>
              <a:cxn ang="0">
                <a:pos x="T0" y="T1"/>
              </a:cxn>
              <a:cxn ang="0">
                <a:pos x="T2" y="T3"/>
              </a:cxn>
              <a:cxn ang="0">
                <a:pos x="T4" y="T5"/>
              </a:cxn>
              <a:cxn ang="0">
                <a:pos x="T6" y="T7"/>
              </a:cxn>
              <a:cxn ang="0">
                <a:pos x="T8" y="T9"/>
              </a:cxn>
            </a:cxnLst>
            <a:rect l="0" t="0" r="r" b="b"/>
            <a:pathLst>
              <a:path w="160" h="145">
                <a:moveTo>
                  <a:pt x="160" y="0"/>
                </a:moveTo>
                <a:lnTo>
                  <a:pt x="82" y="145"/>
                </a:lnTo>
                <a:lnTo>
                  <a:pt x="0" y="0"/>
                </a:lnTo>
                <a:lnTo>
                  <a:pt x="160" y="0"/>
                </a:lnTo>
                <a:lnTo>
                  <a:pt x="16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lt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0" name="Freeform 15"/>
          <p:cNvSpPr/>
          <p:nvPr/>
        </p:nvSpPr>
        <p:spPr bwMode="auto">
          <a:xfrm>
            <a:off x="1183081" y="1879337"/>
            <a:ext cx="1152898" cy="962795"/>
          </a:xfrm>
          <a:custGeom>
            <a:avLst/>
            <a:gdLst>
              <a:gd name="T0" fmla="*/ 274 w 274"/>
              <a:gd name="T1" fmla="*/ 92 h 229"/>
              <a:gd name="T2" fmla="*/ 274 w 274"/>
              <a:gd name="T3" fmla="*/ 173 h 229"/>
              <a:gd name="T4" fmla="*/ 273 w 274"/>
              <a:gd name="T5" fmla="*/ 179 h 229"/>
              <a:gd name="T6" fmla="*/ 215 w 274"/>
              <a:gd name="T7" fmla="*/ 229 h 229"/>
              <a:gd name="T8" fmla="*/ 56 w 274"/>
              <a:gd name="T9" fmla="*/ 229 h 229"/>
              <a:gd name="T10" fmla="*/ 7 w 274"/>
              <a:gd name="T11" fmla="*/ 198 h 229"/>
              <a:gd name="T12" fmla="*/ 0 w 274"/>
              <a:gd name="T13" fmla="*/ 170 h 229"/>
              <a:gd name="T14" fmla="*/ 0 w 274"/>
              <a:gd name="T15" fmla="*/ 0 h 229"/>
              <a:gd name="T16" fmla="*/ 13 w 274"/>
              <a:gd name="T17" fmla="*/ 23 h 229"/>
              <a:gd name="T18" fmla="*/ 25 w 274"/>
              <a:gd name="T19" fmla="*/ 0 h 229"/>
              <a:gd name="T20" fmla="*/ 25 w 274"/>
              <a:gd name="T21" fmla="*/ 170 h 229"/>
              <a:gd name="T22" fmla="*/ 59 w 274"/>
              <a:gd name="T23" fmla="*/ 204 h 229"/>
              <a:gd name="T24" fmla="*/ 215 w 274"/>
              <a:gd name="T25" fmla="*/ 204 h 229"/>
              <a:gd name="T26" fmla="*/ 249 w 274"/>
              <a:gd name="T27" fmla="*/ 170 h 229"/>
              <a:gd name="T28" fmla="*/ 249 w 274"/>
              <a:gd name="T29" fmla="*/ 92 h 229"/>
              <a:gd name="T30" fmla="*/ 274 w 274"/>
              <a:gd name="T31" fmla="*/ 92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70"/>
                  <a:pt x="25" y="170"/>
                  <a:pt x="25" y="170"/>
                </a:cubicBezTo>
                <a:cubicBezTo>
                  <a:pt x="25" y="188"/>
                  <a:pt x="41" y="204"/>
                  <a:pt x="59" y="204"/>
                </a:cubicBezTo>
                <a:cubicBezTo>
                  <a:pt x="215" y="204"/>
                  <a:pt x="215" y="204"/>
                  <a:pt x="215" y="204"/>
                </a:cubicBezTo>
                <a:cubicBezTo>
                  <a:pt x="234" y="204"/>
                  <a:pt x="249" y="188"/>
                  <a:pt x="249" y="170"/>
                </a:cubicBezTo>
                <a:cubicBezTo>
                  <a:pt x="249" y="92"/>
                  <a:pt x="249" y="92"/>
                  <a:pt x="249" y="92"/>
                </a:cubicBezTo>
                <a:cubicBezTo>
                  <a:pt x="274" y="92"/>
                  <a:pt x="274" y="92"/>
                  <a:pt x="274" y="9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lt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nvGrpSpPr>
          <p:cNvPr id="11" name="组合 10"/>
          <p:cNvGrpSpPr/>
          <p:nvPr/>
        </p:nvGrpSpPr>
        <p:grpSpPr>
          <a:xfrm>
            <a:off x="1364486" y="1720835"/>
            <a:ext cx="790088" cy="790332"/>
            <a:chOff x="2078282" y="1720304"/>
            <a:chExt cx="790088" cy="790088"/>
          </a:xfrm>
        </p:grpSpPr>
        <p:sp>
          <p:nvSpPr>
            <p:cNvPr id="13" name="Oval 17"/>
            <p:cNvSpPr>
              <a:spLocks noChangeArrowheads="1"/>
            </p:cNvSpPr>
            <p:nvPr/>
          </p:nvSpPr>
          <p:spPr bwMode="auto">
            <a:xfrm>
              <a:off x="2078282" y="1720304"/>
              <a:ext cx="790088" cy="790088"/>
            </a:xfrm>
            <a:prstGeom prst="ellipse">
              <a:avLst/>
            </a:prstGeom>
            <a:solidFill>
              <a:schemeClr val="accent1"/>
            </a:solidFill>
            <a:ln>
              <a:noFill/>
            </a:ln>
          </p:spPr>
          <p:txBody>
            <a:bodyPr vert="horz" wrap="square" lIns="91440" tIns="45720" rIns="91440" bIns="45720" numCol="1" anchor="t" anchorCtr="0" compatLnSpc="1"/>
            <a:lstStyle/>
            <a:p>
              <a:endParaRPr lang="zh-CN" altLang="en-US">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4" name="TextBox 13"/>
            <p:cNvSpPr txBox="1"/>
            <p:nvPr/>
          </p:nvSpPr>
          <p:spPr>
            <a:xfrm>
              <a:off x="2204951" y="1776421"/>
              <a:ext cx="492443" cy="646131"/>
            </a:xfrm>
            <a:prstGeom prst="rect">
              <a:avLst/>
            </a:prstGeom>
            <a:noFill/>
          </p:spPr>
          <p:txBody>
            <a:bodyPr wrap="none" rtlCol="0">
              <a:spAutoFit/>
            </a:bodyPr>
            <a:lstStyle/>
            <a:p>
              <a:r>
                <a:rPr lang="en-US" altLang="zh-CN" sz="36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A</a:t>
              </a:r>
              <a:endParaRPr lang="zh-CN" altLang="en-US" sz="36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15" name="组合 14"/>
          <p:cNvGrpSpPr/>
          <p:nvPr/>
        </p:nvGrpSpPr>
        <p:grpSpPr>
          <a:xfrm>
            <a:off x="3458892" y="1720835"/>
            <a:ext cx="790088" cy="790332"/>
            <a:chOff x="4172688" y="1720304"/>
            <a:chExt cx="790088" cy="790088"/>
          </a:xfrm>
        </p:grpSpPr>
        <p:sp>
          <p:nvSpPr>
            <p:cNvPr id="17" name="Oval 21"/>
            <p:cNvSpPr>
              <a:spLocks noChangeArrowheads="1"/>
            </p:cNvSpPr>
            <p:nvPr/>
          </p:nvSpPr>
          <p:spPr bwMode="auto">
            <a:xfrm>
              <a:off x="4172688" y="1720304"/>
              <a:ext cx="790088" cy="790088"/>
            </a:xfrm>
            <a:prstGeom prst="ellipse">
              <a:avLst/>
            </a:prstGeom>
            <a:solidFill>
              <a:schemeClr val="accent3"/>
            </a:solidFill>
            <a:ln>
              <a:noFill/>
            </a:ln>
          </p:spPr>
          <p:txBody>
            <a:bodyPr vert="horz" wrap="square" lIns="91440" tIns="45720" rIns="91440" bIns="45720" numCol="1" anchor="t" anchorCtr="0" compatLnSpc="1"/>
            <a:lstStyle/>
            <a:p>
              <a:endParaRPr lang="zh-CN" altLang="en-US">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8" name="TextBox 17"/>
            <p:cNvSpPr txBox="1"/>
            <p:nvPr/>
          </p:nvSpPr>
          <p:spPr>
            <a:xfrm>
              <a:off x="4302734" y="1818178"/>
              <a:ext cx="518091" cy="646131"/>
            </a:xfrm>
            <a:prstGeom prst="rect">
              <a:avLst/>
            </a:prstGeom>
            <a:noFill/>
          </p:spPr>
          <p:txBody>
            <a:bodyPr wrap="none" rtlCol="0">
              <a:spAutoFit/>
            </a:bodyPr>
            <a:lstStyle/>
            <a:p>
              <a:r>
                <a:rPr lang="en-US" altLang="zh-CN" sz="36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C</a:t>
              </a:r>
              <a:endParaRPr lang="zh-CN" altLang="en-US" sz="36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16" name="组合 18"/>
          <p:cNvGrpSpPr/>
          <p:nvPr/>
        </p:nvGrpSpPr>
        <p:grpSpPr>
          <a:xfrm>
            <a:off x="5553298" y="1720835"/>
            <a:ext cx="790088" cy="790332"/>
            <a:chOff x="6267094" y="1720304"/>
            <a:chExt cx="790088" cy="790088"/>
          </a:xfrm>
        </p:grpSpPr>
        <p:sp>
          <p:nvSpPr>
            <p:cNvPr id="21" name="Oval 25"/>
            <p:cNvSpPr>
              <a:spLocks noChangeArrowheads="1"/>
            </p:cNvSpPr>
            <p:nvPr/>
          </p:nvSpPr>
          <p:spPr bwMode="auto">
            <a:xfrm>
              <a:off x="6267094" y="1720304"/>
              <a:ext cx="790088" cy="790088"/>
            </a:xfrm>
            <a:prstGeom prst="ellipse">
              <a:avLst/>
            </a:prstGeom>
            <a:solidFill>
              <a:schemeClr val="accent1"/>
            </a:solidFill>
            <a:ln>
              <a:noFill/>
            </a:ln>
          </p:spPr>
          <p:txBody>
            <a:bodyPr vert="horz" wrap="square" lIns="91440" tIns="45720" rIns="91440" bIns="45720" numCol="1" anchor="t" anchorCtr="0" compatLnSpc="1"/>
            <a:lstStyle/>
            <a:p>
              <a:endParaRPr lang="zh-CN" altLang="en-US">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2" name="TextBox 21"/>
            <p:cNvSpPr txBox="1"/>
            <p:nvPr/>
          </p:nvSpPr>
          <p:spPr>
            <a:xfrm>
              <a:off x="6409252" y="1837036"/>
              <a:ext cx="492443" cy="646131"/>
            </a:xfrm>
            <a:prstGeom prst="rect">
              <a:avLst/>
            </a:prstGeom>
            <a:noFill/>
          </p:spPr>
          <p:txBody>
            <a:bodyPr wrap="none" rtlCol="0">
              <a:spAutoFit/>
            </a:bodyPr>
            <a:lstStyle/>
            <a:p>
              <a:r>
                <a:rPr lang="en-US" altLang="zh-CN" sz="36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E</a:t>
              </a:r>
              <a:endParaRPr lang="zh-CN" altLang="en-US" sz="36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19" name="组合 22"/>
          <p:cNvGrpSpPr/>
          <p:nvPr/>
        </p:nvGrpSpPr>
        <p:grpSpPr>
          <a:xfrm>
            <a:off x="6599751" y="2082258"/>
            <a:ext cx="791586" cy="790332"/>
            <a:chOff x="7313547" y="2081615"/>
            <a:chExt cx="791586" cy="790088"/>
          </a:xfrm>
        </p:grpSpPr>
        <p:sp>
          <p:nvSpPr>
            <p:cNvPr id="25" name="Oval 27"/>
            <p:cNvSpPr>
              <a:spLocks noChangeArrowheads="1"/>
            </p:cNvSpPr>
            <p:nvPr/>
          </p:nvSpPr>
          <p:spPr bwMode="auto">
            <a:xfrm>
              <a:off x="7313547" y="2081615"/>
              <a:ext cx="791586" cy="790088"/>
            </a:xfrm>
            <a:prstGeom prst="ellipse">
              <a:avLst/>
            </a:prstGeom>
            <a:solidFill>
              <a:schemeClr val="accent2"/>
            </a:solidFill>
            <a:ln w="9525">
              <a:solidFill>
                <a:schemeClr val="bg1"/>
              </a:solidFill>
              <a:round/>
            </a:ln>
          </p:spPr>
          <p:txBody>
            <a:bodyPr vert="horz" wrap="square" lIns="91440" tIns="45720" rIns="91440" bIns="45720" numCol="1" anchor="t" anchorCtr="0" compatLnSpc="1"/>
            <a:lstStyle/>
            <a:p>
              <a:endParaRPr lang="zh-CN" altLang="en-US">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6" name="TextBox 25"/>
            <p:cNvSpPr txBox="1"/>
            <p:nvPr/>
          </p:nvSpPr>
          <p:spPr>
            <a:xfrm>
              <a:off x="7467816" y="2205198"/>
              <a:ext cx="466794" cy="646131"/>
            </a:xfrm>
            <a:prstGeom prst="rect">
              <a:avLst/>
            </a:prstGeom>
            <a:noFill/>
          </p:spPr>
          <p:txBody>
            <a:bodyPr wrap="none" rtlCol="0">
              <a:spAutoFit/>
            </a:bodyPr>
            <a:lstStyle/>
            <a:p>
              <a:r>
                <a:rPr lang="en-US" altLang="zh-CN" sz="36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F</a:t>
              </a:r>
              <a:endParaRPr lang="zh-CN" altLang="en-US" sz="36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20" name="组合 26"/>
          <p:cNvGrpSpPr/>
          <p:nvPr/>
        </p:nvGrpSpPr>
        <p:grpSpPr>
          <a:xfrm>
            <a:off x="4505345" y="2082258"/>
            <a:ext cx="791586" cy="790332"/>
            <a:chOff x="5219141" y="2081615"/>
            <a:chExt cx="791586" cy="790088"/>
          </a:xfrm>
        </p:grpSpPr>
        <p:sp>
          <p:nvSpPr>
            <p:cNvPr id="29" name="Oval 23"/>
            <p:cNvSpPr>
              <a:spLocks noChangeArrowheads="1"/>
            </p:cNvSpPr>
            <p:nvPr/>
          </p:nvSpPr>
          <p:spPr bwMode="auto">
            <a:xfrm>
              <a:off x="5219141" y="2081615"/>
              <a:ext cx="791586" cy="790088"/>
            </a:xfrm>
            <a:prstGeom prst="ellipse">
              <a:avLst/>
            </a:prstGeom>
            <a:solidFill>
              <a:schemeClr val="accent4"/>
            </a:solidFill>
            <a:ln>
              <a:noFill/>
            </a:ln>
          </p:spPr>
          <p:txBody>
            <a:bodyPr vert="horz" wrap="square" lIns="91440" tIns="45720" rIns="91440" bIns="45720" numCol="1" anchor="t" anchorCtr="0" compatLnSpc="1"/>
            <a:lstStyle/>
            <a:p>
              <a:endParaRPr lang="zh-CN" altLang="en-US">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30" name="TextBox 29"/>
            <p:cNvSpPr txBox="1"/>
            <p:nvPr/>
          </p:nvSpPr>
          <p:spPr>
            <a:xfrm>
              <a:off x="5344974" y="2168608"/>
              <a:ext cx="518091" cy="646131"/>
            </a:xfrm>
            <a:prstGeom prst="rect">
              <a:avLst/>
            </a:prstGeom>
            <a:noFill/>
          </p:spPr>
          <p:txBody>
            <a:bodyPr wrap="none" rtlCol="0">
              <a:spAutoFit/>
            </a:bodyPr>
            <a:lstStyle/>
            <a:p>
              <a:r>
                <a:rPr lang="en-US" altLang="zh-CN" sz="36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D</a:t>
              </a:r>
              <a:endParaRPr lang="zh-CN" altLang="en-US" sz="36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23" name="组合 30"/>
          <p:cNvGrpSpPr/>
          <p:nvPr/>
        </p:nvGrpSpPr>
        <p:grpSpPr>
          <a:xfrm>
            <a:off x="2410939" y="2082258"/>
            <a:ext cx="791586" cy="790332"/>
            <a:chOff x="3124735" y="2081615"/>
            <a:chExt cx="791586" cy="790088"/>
          </a:xfrm>
        </p:grpSpPr>
        <p:sp>
          <p:nvSpPr>
            <p:cNvPr id="33" name="Oval 19"/>
            <p:cNvSpPr>
              <a:spLocks noChangeArrowheads="1"/>
            </p:cNvSpPr>
            <p:nvPr/>
          </p:nvSpPr>
          <p:spPr bwMode="auto">
            <a:xfrm>
              <a:off x="3124735" y="2081615"/>
              <a:ext cx="791586" cy="790088"/>
            </a:xfrm>
            <a:prstGeom prst="ellipse">
              <a:avLst/>
            </a:prstGeom>
            <a:solidFill>
              <a:schemeClr val="accent2"/>
            </a:solidFill>
            <a:ln>
              <a:noFill/>
            </a:ln>
          </p:spPr>
          <p:txBody>
            <a:bodyPr vert="horz" wrap="square" lIns="91440" tIns="45720" rIns="91440" bIns="45720" numCol="1" anchor="t" anchorCtr="0" compatLnSpc="1"/>
            <a:lstStyle/>
            <a:p>
              <a:endParaRPr lang="zh-CN" altLang="en-US">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34" name="TextBox 33"/>
            <p:cNvSpPr txBox="1"/>
            <p:nvPr/>
          </p:nvSpPr>
          <p:spPr>
            <a:xfrm>
              <a:off x="3239231" y="2180609"/>
              <a:ext cx="492443" cy="646131"/>
            </a:xfrm>
            <a:prstGeom prst="rect">
              <a:avLst/>
            </a:prstGeom>
            <a:noFill/>
          </p:spPr>
          <p:txBody>
            <a:bodyPr wrap="none" rtlCol="0">
              <a:spAutoFit/>
            </a:bodyPr>
            <a:lstStyle/>
            <a:p>
              <a:r>
                <a:rPr lang="en-US" altLang="zh-CN" sz="36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B</a:t>
              </a:r>
              <a:endParaRPr lang="zh-CN" altLang="en-US" sz="36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sp>
        <p:nvSpPr>
          <p:cNvPr id="35" name="TextBox 34"/>
          <p:cNvSpPr txBox="1"/>
          <p:nvPr/>
        </p:nvSpPr>
        <p:spPr>
          <a:xfrm>
            <a:off x="2228189" y="1414938"/>
            <a:ext cx="1107997" cy="277085"/>
          </a:xfrm>
          <a:prstGeom prst="rect">
            <a:avLst/>
          </a:prstGeom>
          <a:noFill/>
        </p:spPr>
        <p:txBody>
          <a:bodyPr wrap="none" rtlCol="0">
            <a:spAutoFit/>
          </a:bodyPr>
          <a:lstStyle/>
          <a:p>
            <a:pPr algn="ctr"/>
            <a:r>
              <a:rPr lang="zh-CN" altLang="en-US" sz="1200" dirty="0">
                <a:solidFill>
                  <a:schemeClr val="tx1">
                    <a:lumMod val="75000"/>
                    <a:lumOff val="25000"/>
                  </a:schemeClr>
                </a:solidFill>
                <a:latin typeface="FZHei-B01S" panose="02010601030101010101" pitchFamily="2" charset="-122"/>
                <a:ea typeface="FZHei-B01S" panose="02010601030101010101" pitchFamily="2" charset="-122"/>
                <a:cs typeface="+mn-ea"/>
                <a:sym typeface="FZHei-B01S" panose="02010601030101010101" pitchFamily="2" charset="-122"/>
              </a:rPr>
              <a:t>输入你的标题</a:t>
            </a:r>
            <a:endParaRPr lang="en-US" altLang="zh-CN" sz="1200" dirty="0">
              <a:solidFill>
                <a:schemeClr val="tx1">
                  <a:lumMod val="75000"/>
                  <a:lumOff val="2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36" name="TextBox 35"/>
          <p:cNvSpPr txBox="1"/>
          <p:nvPr/>
        </p:nvSpPr>
        <p:spPr>
          <a:xfrm>
            <a:off x="4327273" y="1414938"/>
            <a:ext cx="1107997" cy="277085"/>
          </a:xfrm>
          <a:prstGeom prst="rect">
            <a:avLst/>
          </a:prstGeom>
          <a:noFill/>
        </p:spPr>
        <p:txBody>
          <a:bodyPr wrap="none" rtlCol="0">
            <a:spAutoFit/>
          </a:bodyPr>
          <a:lstStyle/>
          <a:p>
            <a:pPr algn="ctr"/>
            <a:r>
              <a:rPr lang="zh-CN" altLang="en-US" sz="1200" dirty="0">
                <a:solidFill>
                  <a:schemeClr val="tx1">
                    <a:lumMod val="75000"/>
                    <a:lumOff val="25000"/>
                  </a:schemeClr>
                </a:solidFill>
                <a:latin typeface="FZHei-B01S" panose="02010601030101010101" pitchFamily="2" charset="-122"/>
                <a:ea typeface="FZHei-B01S" panose="02010601030101010101" pitchFamily="2" charset="-122"/>
                <a:cs typeface="+mn-ea"/>
                <a:sym typeface="FZHei-B01S" panose="02010601030101010101" pitchFamily="2" charset="-122"/>
              </a:rPr>
              <a:t>输入你的标题</a:t>
            </a:r>
            <a:endParaRPr lang="en-US" altLang="zh-CN" sz="1200" dirty="0">
              <a:solidFill>
                <a:schemeClr val="tx1">
                  <a:lumMod val="75000"/>
                  <a:lumOff val="2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37" name="TextBox 36"/>
          <p:cNvSpPr txBox="1"/>
          <p:nvPr/>
        </p:nvSpPr>
        <p:spPr>
          <a:xfrm>
            <a:off x="6408329" y="1414938"/>
            <a:ext cx="1107997" cy="277085"/>
          </a:xfrm>
          <a:prstGeom prst="rect">
            <a:avLst/>
          </a:prstGeom>
          <a:noFill/>
        </p:spPr>
        <p:txBody>
          <a:bodyPr wrap="none" rtlCol="0">
            <a:spAutoFit/>
          </a:bodyPr>
          <a:lstStyle/>
          <a:p>
            <a:pPr algn="ctr"/>
            <a:r>
              <a:rPr lang="zh-CN" altLang="en-US" sz="1200" dirty="0">
                <a:solidFill>
                  <a:schemeClr val="tx1">
                    <a:lumMod val="75000"/>
                    <a:lumOff val="25000"/>
                  </a:schemeClr>
                </a:solidFill>
                <a:latin typeface="FZHei-B01S" panose="02010601030101010101" pitchFamily="2" charset="-122"/>
                <a:ea typeface="FZHei-B01S" panose="02010601030101010101" pitchFamily="2" charset="-122"/>
                <a:cs typeface="+mn-ea"/>
                <a:sym typeface="FZHei-B01S" panose="02010601030101010101" pitchFamily="2" charset="-122"/>
              </a:rPr>
              <a:t>输入你的标题</a:t>
            </a:r>
            <a:endParaRPr lang="en-US" altLang="zh-CN" sz="1200" dirty="0">
              <a:solidFill>
                <a:schemeClr val="tx1">
                  <a:lumMod val="75000"/>
                  <a:lumOff val="2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38" name="TextBox 37"/>
          <p:cNvSpPr txBox="1"/>
          <p:nvPr/>
        </p:nvSpPr>
        <p:spPr>
          <a:xfrm>
            <a:off x="5428614" y="2984761"/>
            <a:ext cx="1107997" cy="277085"/>
          </a:xfrm>
          <a:prstGeom prst="rect">
            <a:avLst/>
          </a:prstGeom>
          <a:noFill/>
        </p:spPr>
        <p:txBody>
          <a:bodyPr wrap="none" rtlCol="0">
            <a:spAutoFit/>
          </a:bodyPr>
          <a:lstStyle/>
          <a:p>
            <a:pPr algn="ctr"/>
            <a:r>
              <a:rPr lang="zh-CN" altLang="en-US" sz="1200" dirty="0">
                <a:solidFill>
                  <a:schemeClr val="tx1">
                    <a:lumMod val="75000"/>
                    <a:lumOff val="25000"/>
                  </a:schemeClr>
                </a:solidFill>
                <a:latin typeface="FZHei-B01S" panose="02010601030101010101" pitchFamily="2" charset="-122"/>
                <a:ea typeface="FZHei-B01S" panose="02010601030101010101" pitchFamily="2" charset="-122"/>
                <a:cs typeface="+mn-ea"/>
                <a:sym typeface="FZHei-B01S" panose="02010601030101010101" pitchFamily="2" charset="-122"/>
              </a:rPr>
              <a:t>输入你的标题</a:t>
            </a:r>
            <a:endParaRPr lang="en-US" altLang="zh-CN" sz="1200" dirty="0">
              <a:solidFill>
                <a:schemeClr val="tx1">
                  <a:lumMod val="75000"/>
                  <a:lumOff val="2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39" name="TextBox 38"/>
          <p:cNvSpPr txBox="1"/>
          <p:nvPr/>
        </p:nvSpPr>
        <p:spPr>
          <a:xfrm>
            <a:off x="3329419" y="2984761"/>
            <a:ext cx="1107997" cy="277085"/>
          </a:xfrm>
          <a:prstGeom prst="rect">
            <a:avLst/>
          </a:prstGeom>
          <a:noFill/>
        </p:spPr>
        <p:txBody>
          <a:bodyPr wrap="none" rtlCol="0">
            <a:spAutoFit/>
          </a:bodyPr>
          <a:lstStyle/>
          <a:p>
            <a:pPr algn="ctr"/>
            <a:r>
              <a:rPr lang="zh-CN" altLang="en-US" sz="1200" dirty="0">
                <a:solidFill>
                  <a:schemeClr val="tx1">
                    <a:lumMod val="75000"/>
                    <a:lumOff val="25000"/>
                  </a:schemeClr>
                </a:solidFill>
                <a:latin typeface="FZHei-B01S" panose="02010601030101010101" pitchFamily="2" charset="-122"/>
                <a:ea typeface="FZHei-B01S" panose="02010601030101010101" pitchFamily="2" charset="-122"/>
                <a:cs typeface="+mn-ea"/>
                <a:sym typeface="FZHei-B01S" panose="02010601030101010101" pitchFamily="2" charset="-122"/>
              </a:rPr>
              <a:t>输入你的标题</a:t>
            </a:r>
            <a:endParaRPr lang="en-US" altLang="zh-CN" sz="1200" dirty="0">
              <a:solidFill>
                <a:schemeClr val="tx1">
                  <a:lumMod val="75000"/>
                  <a:lumOff val="2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40" name="TextBox 39"/>
          <p:cNvSpPr txBox="1"/>
          <p:nvPr/>
        </p:nvSpPr>
        <p:spPr>
          <a:xfrm>
            <a:off x="1193909" y="2984761"/>
            <a:ext cx="1107997" cy="277085"/>
          </a:xfrm>
          <a:prstGeom prst="rect">
            <a:avLst/>
          </a:prstGeom>
          <a:noFill/>
        </p:spPr>
        <p:txBody>
          <a:bodyPr wrap="none" rtlCol="0">
            <a:spAutoFit/>
          </a:bodyPr>
          <a:lstStyle/>
          <a:p>
            <a:pPr algn="ctr"/>
            <a:r>
              <a:rPr lang="zh-CN" altLang="en-US" sz="1200" dirty="0">
                <a:solidFill>
                  <a:schemeClr val="tx1">
                    <a:lumMod val="75000"/>
                    <a:lumOff val="25000"/>
                  </a:schemeClr>
                </a:solidFill>
                <a:latin typeface="FZHei-B01S" panose="02010601030101010101" pitchFamily="2" charset="-122"/>
                <a:ea typeface="FZHei-B01S" panose="02010601030101010101" pitchFamily="2" charset="-122"/>
                <a:cs typeface="+mn-ea"/>
                <a:sym typeface="FZHei-B01S" panose="02010601030101010101" pitchFamily="2" charset="-122"/>
              </a:rPr>
              <a:t>输入你的标题</a:t>
            </a:r>
            <a:endParaRPr lang="en-US" altLang="zh-CN" sz="1200" dirty="0">
              <a:solidFill>
                <a:schemeClr val="tx1">
                  <a:lumMod val="75000"/>
                  <a:lumOff val="2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41" name="矩形 40"/>
          <p:cNvSpPr/>
          <p:nvPr/>
        </p:nvSpPr>
        <p:spPr>
          <a:xfrm>
            <a:off x="1020140" y="4121257"/>
            <a:ext cx="7440292" cy="343002"/>
          </a:xfrm>
          <a:prstGeom prst="rect">
            <a:avLst/>
          </a:prstGeom>
        </p:spPr>
        <p:txBody>
          <a:bodyPr wrap="square" lIns="65261" tIns="32630" rIns="65261" bIns="32630">
            <a:spAutoFit/>
          </a:bodyPr>
          <a:lstStyle/>
          <a:p>
            <a:pPr algn="just">
              <a:spcBef>
                <a:spcPts val="600"/>
              </a:spcBef>
              <a:spcAft>
                <a:spcPts val="600"/>
              </a:spcAft>
              <a:buClr>
                <a:srgbClr val="074AA1"/>
              </a:buClr>
              <a:defRPr/>
            </a:pPr>
            <a:r>
              <a:rPr lang="zh-CN" altLang="en-US" sz="900" dirty="0">
                <a:solidFill>
                  <a:schemeClr val="tx1">
                    <a:lumMod val="50000"/>
                    <a:lumOff val="50000"/>
                  </a:schemeClr>
                </a:solidFill>
                <a:latin typeface="FZHei-B01S" panose="02010601030101010101" pitchFamily="2" charset="-122"/>
                <a:ea typeface="FZHei-B01S" panose="02010601030101010101" pitchFamily="2" charset="-122"/>
                <a:cs typeface="+mn-ea"/>
                <a:sym typeface="FZHei-B01S" panose="02010601030101010101" pitchFamily="2" charset="-122"/>
              </a:rPr>
              <a:t>请在此处输入您的文本，或者复制您的文本粘贴到此处请在此处输入您的文本，或者复制您的文本粘贴到此处请在此处输入您的文本，或者复制您的文本粘贴到此处请在此处输入您的文本，或者复制您的文本粘贴到此处</a:t>
            </a:r>
            <a:endParaRPr lang="en-US" altLang="zh-CN" sz="900" dirty="0">
              <a:solidFill>
                <a:schemeClr val="tx1">
                  <a:lumMod val="50000"/>
                  <a:lumOff val="50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42" name="矩形 41"/>
          <p:cNvSpPr/>
          <p:nvPr/>
        </p:nvSpPr>
        <p:spPr>
          <a:xfrm>
            <a:off x="3620354" y="362438"/>
            <a:ext cx="1800493" cy="369332"/>
          </a:xfrm>
          <a:prstGeom prst="rect">
            <a:avLst/>
          </a:prstGeom>
        </p:spPr>
        <p:txBody>
          <a:bodyPr wrap="none">
            <a:spAutoFit/>
          </a:bodyPr>
          <a:lstStyle/>
          <a:p>
            <a:pPr>
              <a:defRPr/>
            </a:pPr>
            <a:r>
              <a:rPr lang="zh-CN" altLang="en-US" kern="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请替换文字内容</a:t>
            </a:r>
            <a:endParaRPr lang="zh-CN" altLang="en-US" kern="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honeycomb/>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ppt_x"/>
                                          </p:val>
                                        </p:tav>
                                        <p:tav tm="100000">
                                          <p:val>
                                            <p:strVal val="#ppt_x"/>
                                          </p:val>
                                        </p:tav>
                                      </p:tavLst>
                                    </p:anim>
                                    <p:anim calcmode="lin" valueType="num">
                                      <p:cBhvr additive="base">
                                        <p:cTn id="8" dur="250" fill="hold"/>
                                        <p:tgtEl>
                                          <p:spTgt spid="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par>
                                <p:cTn id="14" presetID="2" presetClass="entr" presetSubtype="1"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40"/>
                                        </p:tgtEl>
                                        <p:attrNameLst>
                                          <p:attrName>style.visibility</p:attrName>
                                        </p:attrNameLst>
                                      </p:cBhvr>
                                      <p:to>
                                        <p:strVal val="visible"/>
                                      </p:to>
                                    </p:set>
                                    <p:anim calcmode="lin" valueType="num">
                                      <p:cBhvr>
                                        <p:cTn id="21" dur="500" fill="hold"/>
                                        <p:tgtEl>
                                          <p:spTgt spid="40"/>
                                        </p:tgtEl>
                                        <p:attrNameLst>
                                          <p:attrName>ppt_w</p:attrName>
                                        </p:attrNameLst>
                                      </p:cBhvr>
                                      <p:tavLst>
                                        <p:tav tm="0">
                                          <p:val>
                                            <p:fltVal val="0"/>
                                          </p:val>
                                        </p:tav>
                                        <p:tav tm="100000">
                                          <p:val>
                                            <p:strVal val="#ppt_w"/>
                                          </p:val>
                                        </p:tav>
                                      </p:tavLst>
                                    </p:anim>
                                    <p:anim calcmode="lin" valueType="num">
                                      <p:cBhvr>
                                        <p:cTn id="22" dur="500" fill="hold"/>
                                        <p:tgtEl>
                                          <p:spTgt spid="40"/>
                                        </p:tgtEl>
                                        <p:attrNameLst>
                                          <p:attrName>ppt_h</p:attrName>
                                        </p:attrNameLst>
                                      </p:cBhvr>
                                      <p:tavLst>
                                        <p:tav tm="0">
                                          <p:val>
                                            <p:fltVal val="0"/>
                                          </p:val>
                                        </p:tav>
                                        <p:tav tm="100000">
                                          <p:val>
                                            <p:strVal val="#ppt_h"/>
                                          </p:val>
                                        </p:tav>
                                      </p:tavLst>
                                    </p:anim>
                                    <p:animEffect transition="in" filter="fade">
                                      <p:cBhvr>
                                        <p:cTn id="23" dur="500"/>
                                        <p:tgtEl>
                                          <p:spTgt spid="40"/>
                                        </p:tgtEl>
                                      </p:cBhvr>
                                    </p:animEffect>
                                  </p:childTnLst>
                                </p:cTn>
                              </p:par>
                            </p:childTnLst>
                          </p:cTn>
                        </p:par>
                        <p:par>
                          <p:cTn id="24" fill="hold">
                            <p:stCondLst>
                              <p:cond delay="1500"/>
                            </p:stCondLst>
                            <p:childTnLst>
                              <p:par>
                                <p:cTn id="25" presetID="2" presetClass="entr" presetSubtype="1"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0-#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2500"/>
                            </p:stCondLst>
                            <p:childTnLst>
                              <p:par>
                                <p:cTn id="40" presetID="2" presetClass="entr" presetSubtype="4" fill="hold" grpId="0"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additive="base">
                                        <p:cTn id="42" dur="500" fill="hold"/>
                                        <p:tgtEl>
                                          <p:spTgt spid="4"/>
                                        </p:tgtEl>
                                        <p:attrNameLst>
                                          <p:attrName>ppt_x</p:attrName>
                                        </p:attrNameLst>
                                      </p:cBhvr>
                                      <p:tavLst>
                                        <p:tav tm="0">
                                          <p:val>
                                            <p:strVal val="#ppt_x"/>
                                          </p:val>
                                        </p:tav>
                                        <p:tav tm="100000">
                                          <p:val>
                                            <p:strVal val="#ppt_x"/>
                                          </p:val>
                                        </p:tav>
                                      </p:tavLst>
                                    </p:anim>
                                    <p:anim calcmode="lin" valueType="num">
                                      <p:cBhvr additive="base">
                                        <p:cTn id="43" dur="500" fill="hold"/>
                                        <p:tgtEl>
                                          <p:spTgt spid="4"/>
                                        </p:tgtEl>
                                        <p:attrNameLst>
                                          <p:attrName>ppt_y</p:attrName>
                                        </p:attrNameLst>
                                      </p:cBhvr>
                                      <p:tavLst>
                                        <p:tav tm="0">
                                          <p:val>
                                            <p:strVal val="1+#ppt_h/2"/>
                                          </p:val>
                                        </p:tav>
                                        <p:tav tm="100000">
                                          <p:val>
                                            <p:strVal val="#ppt_y"/>
                                          </p:val>
                                        </p:tav>
                                      </p:tavLst>
                                    </p:anim>
                                  </p:childTnLst>
                                </p:cTn>
                              </p:par>
                              <p:par>
                                <p:cTn id="44" presetID="2" presetClass="entr" presetSubtype="1"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500" fill="hold"/>
                                        <p:tgtEl>
                                          <p:spTgt spid="15"/>
                                        </p:tgtEl>
                                        <p:attrNameLst>
                                          <p:attrName>ppt_x</p:attrName>
                                        </p:attrNameLst>
                                      </p:cBhvr>
                                      <p:tavLst>
                                        <p:tav tm="0">
                                          <p:val>
                                            <p:strVal val="#ppt_x"/>
                                          </p:val>
                                        </p:tav>
                                        <p:tav tm="100000">
                                          <p:val>
                                            <p:strVal val="#ppt_x"/>
                                          </p:val>
                                        </p:tav>
                                      </p:tavLst>
                                    </p:anim>
                                    <p:anim calcmode="lin" valueType="num">
                                      <p:cBhvr additive="base">
                                        <p:cTn id="47" dur="500" fill="hold"/>
                                        <p:tgtEl>
                                          <p:spTgt spid="15"/>
                                        </p:tgtEl>
                                        <p:attrNameLst>
                                          <p:attrName>ppt_y</p:attrName>
                                        </p:attrNameLst>
                                      </p:cBhvr>
                                      <p:tavLst>
                                        <p:tav tm="0">
                                          <p:val>
                                            <p:strVal val="0-#ppt_h/2"/>
                                          </p:val>
                                        </p:tav>
                                        <p:tav tm="100000">
                                          <p:val>
                                            <p:strVal val="#ppt_y"/>
                                          </p:val>
                                        </p:tav>
                                      </p:tavLst>
                                    </p:anim>
                                  </p:childTnLst>
                                </p:cTn>
                              </p:par>
                            </p:childTnLst>
                          </p:cTn>
                        </p:par>
                        <p:par>
                          <p:cTn id="48" fill="hold">
                            <p:stCondLst>
                              <p:cond delay="3000"/>
                            </p:stCondLst>
                            <p:childTnLst>
                              <p:par>
                                <p:cTn id="49" presetID="53" presetClass="entr" presetSubtype="16"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 calcmode="lin" valueType="num">
                                      <p:cBhvr>
                                        <p:cTn id="51" dur="500" fill="hold"/>
                                        <p:tgtEl>
                                          <p:spTgt spid="39"/>
                                        </p:tgtEl>
                                        <p:attrNameLst>
                                          <p:attrName>ppt_w</p:attrName>
                                        </p:attrNameLst>
                                      </p:cBhvr>
                                      <p:tavLst>
                                        <p:tav tm="0">
                                          <p:val>
                                            <p:fltVal val="0"/>
                                          </p:val>
                                        </p:tav>
                                        <p:tav tm="100000">
                                          <p:val>
                                            <p:strVal val="#ppt_w"/>
                                          </p:val>
                                        </p:tav>
                                      </p:tavLst>
                                    </p:anim>
                                    <p:anim calcmode="lin" valueType="num">
                                      <p:cBhvr>
                                        <p:cTn id="52" dur="500" fill="hold"/>
                                        <p:tgtEl>
                                          <p:spTgt spid="39"/>
                                        </p:tgtEl>
                                        <p:attrNameLst>
                                          <p:attrName>ppt_h</p:attrName>
                                        </p:attrNameLst>
                                      </p:cBhvr>
                                      <p:tavLst>
                                        <p:tav tm="0">
                                          <p:val>
                                            <p:fltVal val="0"/>
                                          </p:val>
                                        </p:tav>
                                        <p:tav tm="100000">
                                          <p:val>
                                            <p:strVal val="#ppt_h"/>
                                          </p:val>
                                        </p:tav>
                                      </p:tavLst>
                                    </p:anim>
                                    <p:animEffect transition="in" filter="fade">
                                      <p:cBhvr>
                                        <p:cTn id="53" dur="500"/>
                                        <p:tgtEl>
                                          <p:spTgt spid="39"/>
                                        </p:tgtEl>
                                      </p:cBhvr>
                                    </p:animEffect>
                                  </p:childTnLst>
                                </p:cTn>
                              </p:par>
                            </p:childTnLst>
                          </p:cTn>
                        </p:par>
                        <p:par>
                          <p:cTn id="54" fill="hold">
                            <p:stCondLst>
                              <p:cond delay="3500"/>
                            </p:stCondLst>
                            <p:childTnLst>
                              <p:par>
                                <p:cTn id="55" presetID="2" presetClass="entr" presetSubtype="1" fill="hold" grpId="0" nodeType="afterEffect">
                                  <p:stCondLst>
                                    <p:cond delay="0"/>
                                  </p:stCondLst>
                                  <p:childTnLst>
                                    <p:set>
                                      <p:cBhvr>
                                        <p:cTn id="56" dur="1" fill="hold">
                                          <p:stCondLst>
                                            <p:cond delay="0"/>
                                          </p:stCondLst>
                                        </p:cTn>
                                        <p:tgtEl>
                                          <p:spTgt spid="5"/>
                                        </p:tgtEl>
                                        <p:attrNameLst>
                                          <p:attrName>style.visibility</p:attrName>
                                        </p:attrNameLst>
                                      </p:cBhvr>
                                      <p:to>
                                        <p:strVal val="visible"/>
                                      </p:to>
                                    </p:set>
                                    <p:anim calcmode="lin" valueType="num">
                                      <p:cBhvr additive="base">
                                        <p:cTn id="57" dur="500" fill="hold"/>
                                        <p:tgtEl>
                                          <p:spTgt spid="5"/>
                                        </p:tgtEl>
                                        <p:attrNameLst>
                                          <p:attrName>ppt_x</p:attrName>
                                        </p:attrNameLst>
                                      </p:cBhvr>
                                      <p:tavLst>
                                        <p:tav tm="0">
                                          <p:val>
                                            <p:strVal val="#ppt_x"/>
                                          </p:val>
                                        </p:tav>
                                        <p:tav tm="100000">
                                          <p:val>
                                            <p:strVal val="#ppt_x"/>
                                          </p:val>
                                        </p:tav>
                                      </p:tavLst>
                                    </p:anim>
                                    <p:anim calcmode="lin" valueType="num">
                                      <p:cBhvr additive="base">
                                        <p:cTn id="58" dur="500" fill="hold"/>
                                        <p:tgtEl>
                                          <p:spTgt spid="5"/>
                                        </p:tgtEl>
                                        <p:attrNameLst>
                                          <p:attrName>ppt_y</p:attrName>
                                        </p:attrNameLst>
                                      </p:cBhvr>
                                      <p:tavLst>
                                        <p:tav tm="0">
                                          <p:val>
                                            <p:strVal val="0-#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500" fill="hold"/>
                                        <p:tgtEl>
                                          <p:spTgt spid="20"/>
                                        </p:tgtEl>
                                        <p:attrNameLst>
                                          <p:attrName>ppt_x</p:attrName>
                                        </p:attrNameLst>
                                      </p:cBhvr>
                                      <p:tavLst>
                                        <p:tav tm="0">
                                          <p:val>
                                            <p:strVal val="#ppt_x"/>
                                          </p:val>
                                        </p:tav>
                                        <p:tav tm="100000">
                                          <p:val>
                                            <p:strVal val="#ppt_x"/>
                                          </p:val>
                                        </p:tav>
                                      </p:tavLst>
                                    </p:anim>
                                    <p:anim calcmode="lin" valueType="num">
                                      <p:cBhvr additive="base">
                                        <p:cTn id="62" dur="500" fill="hold"/>
                                        <p:tgtEl>
                                          <p:spTgt spid="2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53" presetClass="entr" presetSubtype="16" fill="hold" grpId="0"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4500"/>
                            </p:stCondLst>
                            <p:childTnLst>
                              <p:par>
                                <p:cTn id="70" presetID="2" presetClass="entr" presetSubtype="4" fill="hold" grpId="0"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500" fill="hold"/>
                                        <p:tgtEl>
                                          <p:spTgt spid="6"/>
                                        </p:tgtEl>
                                        <p:attrNameLst>
                                          <p:attrName>ppt_x</p:attrName>
                                        </p:attrNameLst>
                                      </p:cBhvr>
                                      <p:tavLst>
                                        <p:tav tm="0">
                                          <p:val>
                                            <p:strVal val="#ppt_x"/>
                                          </p:val>
                                        </p:tav>
                                        <p:tav tm="100000">
                                          <p:val>
                                            <p:strVal val="#ppt_x"/>
                                          </p:val>
                                        </p:tav>
                                      </p:tavLst>
                                    </p:anim>
                                    <p:anim calcmode="lin" valueType="num">
                                      <p:cBhvr additive="base">
                                        <p:cTn id="73" dur="500" fill="hold"/>
                                        <p:tgtEl>
                                          <p:spTgt spid="6"/>
                                        </p:tgtEl>
                                        <p:attrNameLst>
                                          <p:attrName>ppt_y</p:attrName>
                                        </p:attrNameLst>
                                      </p:cBhvr>
                                      <p:tavLst>
                                        <p:tav tm="0">
                                          <p:val>
                                            <p:strVal val="1+#ppt_h/2"/>
                                          </p:val>
                                        </p:tav>
                                        <p:tav tm="100000">
                                          <p:val>
                                            <p:strVal val="#ppt_y"/>
                                          </p:val>
                                        </p:tav>
                                      </p:tavLst>
                                    </p:anim>
                                  </p:childTnLst>
                                </p:cTn>
                              </p:par>
                              <p:par>
                                <p:cTn id="74" presetID="2" presetClass="entr" presetSubtype="1" fill="hold" nodeType="withEffect">
                                  <p:stCondLst>
                                    <p:cond delay="0"/>
                                  </p:stCondLst>
                                  <p:childTnLst>
                                    <p:set>
                                      <p:cBhvr>
                                        <p:cTn id="75" dur="1" fill="hold">
                                          <p:stCondLst>
                                            <p:cond delay="0"/>
                                          </p:stCondLst>
                                        </p:cTn>
                                        <p:tgtEl>
                                          <p:spTgt spid="16"/>
                                        </p:tgtEl>
                                        <p:attrNameLst>
                                          <p:attrName>style.visibility</p:attrName>
                                        </p:attrNameLst>
                                      </p:cBhvr>
                                      <p:to>
                                        <p:strVal val="visible"/>
                                      </p:to>
                                    </p:set>
                                    <p:anim calcmode="lin" valueType="num">
                                      <p:cBhvr additive="base">
                                        <p:cTn id="76" dur="500" fill="hold"/>
                                        <p:tgtEl>
                                          <p:spTgt spid="16"/>
                                        </p:tgtEl>
                                        <p:attrNameLst>
                                          <p:attrName>ppt_x</p:attrName>
                                        </p:attrNameLst>
                                      </p:cBhvr>
                                      <p:tavLst>
                                        <p:tav tm="0">
                                          <p:val>
                                            <p:strVal val="#ppt_x"/>
                                          </p:val>
                                        </p:tav>
                                        <p:tav tm="100000">
                                          <p:val>
                                            <p:strVal val="#ppt_x"/>
                                          </p:val>
                                        </p:tav>
                                      </p:tavLst>
                                    </p:anim>
                                    <p:anim calcmode="lin" valueType="num">
                                      <p:cBhvr additive="base">
                                        <p:cTn id="77" dur="500" fill="hold"/>
                                        <p:tgtEl>
                                          <p:spTgt spid="16"/>
                                        </p:tgtEl>
                                        <p:attrNameLst>
                                          <p:attrName>ppt_y</p:attrName>
                                        </p:attrNameLst>
                                      </p:cBhvr>
                                      <p:tavLst>
                                        <p:tav tm="0">
                                          <p:val>
                                            <p:strVal val="0-#ppt_h/2"/>
                                          </p:val>
                                        </p:tav>
                                        <p:tav tm="100000">
                                          <p:val>
                                            <p:strVal val="#ppt_y"/>
                                          </p:val>
                                        </p:tav>
                                      </p:tavLst>
                                    </p:anim>
                                  </p:childTnLst>
                                </p:cTn>
                              </p:par>
                            </p:childTnLst>
                          </p:cTn>
                        </p:par>
                        <p:par>
                          <p:cTn id="78" fill="hold">
                            <p:stCondLst>
                              <p:cond delay="5000"/>
                            </p:stCondLst>
                            <p:childTnLst>
                              <p:par>
                                <p:cTn id="79" presetID="53" presetClass="entr" presetSubtype="16"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5500"/>
                            </p:stCondLst>
                            <p:childTnLst>
                              <p:par>
                                <p:cTn id="85" presetID="2" presetClass="entr" presetSubtype="1" fill="hold" grpId="0" nodeType="afterEffect">
                                  <p:stCondLst>
                                    <p:cond delay="0"/>
                                  </p:stCondLst>
                                  <p:childTnLst>
                                    <p:set>
                                      <p:cBhvr>
                                        <p:cTn id="86" dur="1" fill="hold">
                                          <p:stCondLst>
                                            <p:cond delay="0"/>
                                          </p:stCondLst>
                                        </p:cTn>
                                        <p:tgtEl>
                                          <p:spTgt spid="7"/>
                                        </p:tgtEl>
                                        <p:attrNameLst>
                                          <p:attrName>style.visibility</p:attrName>
                                        </p:attrNameLst>
                                      </p:cBhvr>
                                      <p:to>
                                        <p:strVal val="visible"/>
                                      </p:to>
                                    </p:set>
                                    <p:anim calcmode="lin" valueType="num">
                                      <p:cBhvr additive="base">
                                        <p:cTn id="87" dur="500" fill="hold"/>
                                        <p:tgtEl>
                                          <p:spTgt spid="7"/>
                                        </p:tgtEl>
                                        <p:attrNameLst>
                                          <p:attrName>ppt_x</p:attrName>
                                        </p:attrNameLst>
                                      </p:cBhvr>
                                      <p:tavLst>
                                        <p:tav tm="0">
                                          <p:val>
                                            <p:strVal val="#ppt_x"/>
                                          </p:val>
                                        </p:tav>
                                        <p:tav tm="100000">
                                          <p:val>
                                            <p:strVal val="#ppt_x"/>
                                          </p:val>
                                        </p:tav>
                                      </p:tavLst>
                                    </p:anim>
                                    <p:anim calcmode="lin" valueType="num">
                                      <p:cBhvr additive="base">
                                        <p:cTn id="88" dur="500" fill="hold"/>
                                        <p:tgtEl>
                                          <p:spTgt spid="7"/>
                                        </p:tgtEl>
                                        <p:attrNameLst>
                                          <p:attrName>ppt_y</p:attrName>
                                        </p:attrNameLst>
                                      </p:cBhvr>
                                      <p:tavLst>
                                        <p:tav tm="0">
                                          <p:val>
                                            <p:strVal val="0-#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additive="base">
                                        <p:cTn id="91" dur="500" fill="hold"/>
                                        <p:tgtEl>
                                          <p:spTgt spid="19"/>
                                        </p:tgtEl>
                                        <p:attrNameLst>
                                          <p:attrName>ppt_x</p:attrName>
                                        </p:attrNameLst>
                                      </p:cBhvr>
                                      <p:tavLst>
                                        <p:tav tm="0">
                                          <p:val>
                                            <p:strVal val="#ppt_x"/>
                                          </p:val>
                                        </p:tav>
                                        <p:tav tm="100000">
                                          <p:val>
                                            <p:strVal val="#ppt_x"/>
                                          </p:val>
                                        </p:tav>
                                      </p:tavLst>
                                    </p:anim>
                                    <p:anim calcmode="lin" valueType="num">
                                      <p:cBhvr additive="base">
                                        <p:cTn id="92" dur="500" fill="hold"/>
                                        <p:tgtEl>
                                          <p:spTgt spid="19"/>
                                        </p:tgtEl>
                                        <p:attrNameLst>
                                          <p:attrName>ppt_y</p:attrName>
                                        </p:attrNameLst>
                                      </p:cBhvr>
                                      <p:tavLst>
                                        <p:tav tm="0">
                                          <p:val>
                                            <p:strVal val="1+#ppt_h/2"/>
                                          </p:val>
                                        </p:tav>
                                        <p:tav tm="100000">
                                          <p:val>
                                            <p:strVal val="#ppt_y"/>
                                          </p:val>
                                        </p:tav>
                                      </p:tavLst>
                                    </p:anim>
                                  </p:childTnLst>
                                </p:cTn>
                              </p:par>
                            </p:childTnLst>
                          </p:cTn>
                        </p:par>
                        <p:par>
                          <p:cTn id="93" fill="hold">
                            <p:stCondLst>
                              <p:cond delay="6000"/>
                            </p:stCondLst>
                            <p:childTnLst>
                              <p:par>
                                <p:cTn id="94" presetID="53" presetClass="entr" presetSubtype="16" fill="hold" grpId="0" nodeType="afterEffect">
                                  <p:stCondLst>
                                    <p:cond delay="0"/>
                                  </p:stCondLst>
                                  <p:childTnLst>
                                    <p:set>
                                      <p:cBhvr>
                                        <p:cTn id="95" dur="1" fill="hold">
                                          <p:stCondLst>
                                            <p:cond delay="0"/>
                                          </p:stCondLst>
                                        </p:cTn>
                                        <p:tgtEl>
                                          <p:spTgt spid="37"/>
                                        </p:tgtEl>
                                        <p:attrNameLst>
                                          <p:attrName>style.visibility</p:attrName>
                                        </p:attrNameLst>
                                      </p:cBhvr>
                                      <p:to>
                                        <p:strVal val="visible"/>
                                      </p:to>
                                    </p:set>
                                    <p:anim calcmode="lin" valueType="num">
                                      <p:cBhvr>
                                        <p:cTn id="96" dur="500" fill="hold"/>
                                        <p:tgtEl>
                                          <p:spTgt spid="37"/>
                                        </p:tgtEl>
                                        <p:attrNameLst>
                                          <p:attrName>ppt_w</p:attrName>
                                        </p:attrNameLst>
                                      </p:cBhvr>
                                      <p:tavLst>
                                        <p:tav tm="0">
                                          <p:val>
                                            <p:fltVal val="0"/>
                                          </p:val>
                                        </p:tav>
                                        <p:tav tm="100000">
                                          <p:val>
                                            <p:strVal val="#ppt_w"/>
                                          </p:val>
                                        </p:tav>
                                      </p:tavLst>
                                    </p:anim>
                                    <p:anim calcmode="lin" valueType="num">
                                      <p:cBhvr>
                                        <p:cTn id="97" dur="500" fill="hold"/>
                                        <p:tgtEl>
                                          <p:spTgt spid="37"/>
                                        </p:tgtEl>
                                        <p:attrNameLst>
                                          <p:attrName>ppt_h</p:attrName>
                                        </p:attrNameLst>
                                      </p:cBhvr>
                                      <p:tavLst>
                                        <p:tav tm="0">
                                          <p:val>
                                            <p:fltVal val="0"/>
                                          </p:val>
                                        </p:tav>
                                        <p:tav tm="100000">
                                          <p:val>
                                            <p:strVal val="#ppt_h"/>
                                          </p:val>
                                        </p:tav>
                                      </p:tavLst>
                                    </p:anim>
                                    <p:animEffect transition="in" filter="fade">
                                      <p:cBhvr>
                                        <p:cTn id="98" dur="500"/>
                                        <p:tgtEl>
                                          <p:spTgt spid="37"/>
                                        </p:tgtEl>
                                      </p:cBhvr>
                                    </p:animEffect>
                                  </p:childTnLst>
                                </p:cTn>
                              </p:par>
                            </p:childTnLst>
                          </p:cTn>
                        </p:par>
                        <p:par>
                          <p:cTn id="99" fill="hold">
                            <p:stCondLst>
                              <p:cond delay="6500"/>
                            </p:stCondLst>
                            <p:childTnLst>
                              <p:par>
                                <p:cTn id="100" presetID="2" presetClass="entr" presetSubtype="1" fill="hold" grpId="0" nodeType="afterEffect">
                                  <p:stCondLst>
                                    <p:cond delay="0"/>
                                  </p:stCondLst>
                                  <p:childTnLst>
                                    <p:set>
                                      <p:cBhvr>
                                        <p:cTn id="101" dur="1" fill="hold">
                                          <p:stCondLst>
                                            <p:cond delay="0"/>
                                          </p:stCondLst>
                                        </p:cTn>
                                        <p:tgtEl>
                                          <p:spTgt spid="8"/>
                                        </p:tgtEl>
                                        <p:attrNameLst>
                                          <p:attrName>style.visibility</p:attrName>
                                        </p:attrNameLst>
                                      </p:cBhvr>
                                      <p:to>
                                        <p:strVal val="visible"/>
                                      </p:to>
                                    </p:set>
                                    <p:anim calcmode="lin" valueType="num">
                                      <p:cBhvr additive="base">
                                        <p:cTn id="102" dur="500" fill="hold"/>
                                        <p:tgtEl>
                                          <p:spTgt spid="8"/>
                                        </p:tgtEl>
                                        <p:attrNameLst>
                                          <p:attrName>ppt_x</p:attrName>
                                        </p:attrNameLst>
                                      </p:cBhvr>
                                      <p:tavLst>
                                        <p:tav tm="0">
                                          <p:val>
                                            <p:strVal val="#ppt_x"/>
                                          </p:val>
                                        </p:tav>
                                        <p:tav tm="100000">
                                          <p:val>
                                            <p:strVal val="#ppt_x"/>
                                          </p:val>
                                        </p:tav>
                                      </p:tavLst>
                                    </p:anim>
                                    <p:anim calcmode="lin" valueType="num">
                                      <p:cBhvr additive="base">
                                        <p:cTn id="103" dur="500" fill="hold"/>
                                        <p:tgtEl>
                                          <p:spTgt spid="8"/>
                                        </p:tgtEl>
                                        <p:attrNameLst>
                                          <p:attrName>ppt_y</p:attrName>
                                        </p:attrNameLst>
                                      </p:cBhvr>
                                      <p:tavLst>
                                        <p:tav tm="0">
                                          <p:val>
                                            <p:strVal val="0-#ppt_h/2"/>
                                          </p:val>
                                        </p:tav>
                                        <p:tav tm="100000">
                                          <p:val>
                                            <p:strVal val="#ppt_y"/>
                                          </p:val>
                                        </p:tav>
                                      </p:tavLst>
                                    </p:anim>
                                  </p:childTnLst>
                                </p:cTn>
                              </p:par>
                            </p:childTnLst>
                          </p:cTn>
                        </p:par>
                        <p:par>
                          <p:cTn id="104" fill="hold">
                            <p:stCondLst>
                              <p:cond delay="7000"/>
                            </p:stCondLst>
                            <p:childTnLst>
                              <p:par>
                                <p:cTn id="105" presetID="2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Effect transition="in" filter="wipe(left)">
                                      <p:cBhvr>
                                        <p:cTn id="107" dur="12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35" grpId="0"/>
      <p:bldP spid="36" grpId="0"/>
      <p:bldP spid="37" grpId="0"/>
      <p:bldP spid="38" grpId="0"/>
      <p:bldP spid="39" grpId="0"/>
      <p:bldP spid="40" grpId="0"/>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37ADEA"/>
        </a:solidFill>
        <a:effectLst/>
      </p:bgPr>
    </p:bg>
    <p:spTree>
      <p:nvGrpSpPr>
        <p:cNvPr id="1" name=""/>
        <p:cNvGrpSpPr/>
        <p:nvPr/>
      </p:nvGrpSpPr>
      <p:grpSpPr>
        <a:xfrm>
          <a:off x="0" y="0"/>
          <a:ext cx="0" cy="0"/>
          <a:chOff x="0" y="0"/>
          <a:chExt cx="0" cy="0"/>
        </a:xfrm>
      </p:grpSpPr>
      <p:sp>
        <p:nvSpPr>
          <p:cNvPr id="68" name="Freeform 10"/>
          <p:cNvSpPr/>
          <p:nvPr/>
        </p:nvSpPr>
        <p:spPr bwMode="auto">
          <a:xfrm flipH="1">
            <a:off x="3842291" y="2779961"/>
            <a:ext cx="1292362" cy="2352954"/>
          </a:xfrm>
          <a:custGeom>
            <a:avLst/>
            <a:gdLst>
              <a:gd name="T0" fmla="*/ 558 w 679"/>
              <a:gd name="T1" fmla="*/ 1235 h 1235"/>
              <a:gd name="T2" fmla="*/ 517 w 679"/>
              <a:gd name="T3" fmla="*/ 546 h 1235"/>
              <a:gd name="T4" fmla="*/ 669 w 679"/>
              <a:gd name="T5" fmla="*/ 191 h 1235"/>
              <a:gd name="T6" fmla="*/ 593 w 679"/>
              <a:gd name="T7" fmla="*/ 207 h 1235"/>
              <a:gd name="T8" fmla="*/ 451 w 679"/>
              <a:gd name="T9" fmla="*/ 310 h 1235"/>
              <a:gd name="T10" fmla="*/ 331 w 679"/>
              <a:gd name="T11" fmla="*/ 25 h 1235"/>
              <a:gd name="T12" fmla="*/ 319 w 679"/>
              <a:gd name="T13" fmla="*/ 214 h 1235"/>
              <a:gd name="T14" fmla="*/ 199 w 679"/>
              <a:gd name="T15" fmla="*/ 139 h 1235"/>
              <a:gd name="T16" fmla="*/ 110 w 679"/>
              <a:gd name="T17" fmla="*/ 71 h 1235"/>
              <a:gd name="T18" fmla="*/ 216 w 679"/>
              <a:gd name="T19" fmla="*/ 311 h 1235"/>
              <a:gd name="T20" fmla="*/ 40 w 679"/>
              <a:gd name="T21" fmla="*/ 150 h 1235"/>
              <a:gd name="T22" fmla="*/ 37 w 679"/>
              <a:gd name="T23" fmla="*/ 224 h 1235"/>
              <a:gd name="T24" fmla="*/ 180 w 679"/>
              <a:gd name="T25" fmla="*/ 388 h 1235"/>
              <a:gd name="T26" fmla="*/ 44 w 679"/>
              <a:gd name="T27" fmla="*/ 317 h 1235"/>
              <a:gd name="T28" fmla="*/ 85 w 679"/>
              <a:gd name="T29" fmla="*/ 408 h 1235"/>
              <a:gd name="T30" fmla="*/ 303 w 679"/>
              <a:gd name="T31" fmla="*/ 668 h 1235"/>
              <a:gd name="T32" fmla="*/ 275 w 679"/>
              <a:gd name="T33" fmla="*/ 1139 h 1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9" h="1235">
                <a:moveTo>
                  <a:pt x="558" y="1235"/>
                </a:moveTo>
                <a:cubicBezTo>
                  <a:pt x="558" y="1235"/>
                  <a:pt x="455" y="806"/>
                  <a:pt x="517" y="546"/>
                </a:cubicBezTo>
                <a:cubicBezTo>
                  <a:pt x="580" y="285"/>
                  <a:pt x="679" y="231"/>
                  <a:pt x="669" y="191"/>
                </a:cubicBezTo>
                <a:cubicBezTo>
                  <a:pt x="660" y="151"/>
                  <a:pt x="609" y="170"/>
                  <a:pt x="593" y="207"/>
                </a:cubicBezTo>
                <a:cubicBezTo>
                  <a:pt x="577" y="243"/>
                  <a:pt x="512" y="323"/>
                  <a:pt x="451" y="310"/>
                </a:cubicBezTo>
                <a:cubicBezTo>
                  <a:pt x="391" y="297"/>
                  <a:pt x="375" y="49"/>
                  <a:pt x="331" y="25"/>
                </a:cubicBezTo>
                <a:cubicBezTo>
                  <a:pt x="287" y="0"/>
                  <a:pt x="302" y="114"/>
                  <a:pt x="319" y="214"/>
                </a:cubicBezTo>
                <a:cubicBezTo>
                  <a:pt x="336" y="313"/>
                  <a:pt x="252" y="258"/>
                  <a:pt x="199" y="139"/>
                </a:cubicBezTo>
                <a:cubicBezTo>
                  <a:pt x="146" y="20"/>
                  <a:pt x="115" y="54"/>
                  <a:pt x="110" y="71"/>
                </a:cubicBezTo>
                <a:cubicBezTo>
                  <a:pt x="104" y="88"/>
                  <a:pt x="225" y="300"/>
                  <a:pt x="216" y="311"/>
                </a:cubicBezTo>
                <a:cubicBezTo>
                  <a:pt x="208" y="321"/>
                  <a:pt x="55" y="145"/>
                  <a:pt x="40" y="150"/>
                </a:cubicBezTo>
                <a:cubicBezTo>
                  <a:pt x="26" y="155"/>
                  <a:pt x="0" y="169"/>
                  <a:pt x="37" y="224"/>
                </a:cubicBezTo>
                <a:cubicBezTo>
                  <a:pt x="73" y="280"/>
                  <a:pt x="187" y="373"/>
                  <a:pt x="180" y="388"/>
                </a:cubicBezTo>
                <a:cubicBezTo>
                  <a:pt x="173" y="404"/>
                  <a:pt x="78" y="319"/>
                  <a:pt x="44" y="317"/>
                </a:cubicBezTo>
                <a:cubicBezTo>
                  <a:pt x="9" y="315"/>
                  <a:pt x="23" y="364"/>
                  <a:pt x="85" y="408"/>
                </a:cubicBezTo>
                <a:cubicBezTo>
                  <a:pt x="147" y="452"/>
                  <a:pt x="298" y="501"/>
                  <a:pt x="303" y="668"/>
                </a:cubicBezTo>
                <a:cubicBezTo>
                  <a:pt x="308" y="835"/>
                  <a:pt x="275" y="1139"/>
                  <a:pt x="275" y="1139"/>
                </a:cubicBezTo>
              </a:path>
            </a:pathLst>
          </a:custGeom>
          <a:solidFill>
            <a:schemeClr val="bg1">
              <a:lumMod val="75000"/>
            </a:schemeClr>
          </a:solidFill>
          <a:ln>
            <a:noFill/>
          </a:ln>
        </p:spPr>
        <p:txBody>
          <a:bodyPr vert="horz" wrap="square" lIns="68584" tIns="34292" rIns="68584" bIns="34292" numCol="1" anchor="t" anchorCtr="0" compatLnSpc="1"/>
          <a:lstStyle/>
          <a:p>
            <a:endParaRPr lang="id-ID">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nvGrpSpPr>
          <p:cNvPr id="2" name="Group 77"/>
          <p:cNvGrpSpPr/>
          <p:nvPr/>
        </p:nvGrpSpPr>
        <p:grpSpPr>
          <a:xfrm rot="5662649">
            <a:off x="2390351" y="2207958"/>
            <a:ext cx="1263643" cy="1921084"/>
            <a:chOff x="1306513" y="1644650"/>
            <a:chExt cx="1109663" cy="1687513"/>
          </a:xfrm>
        </p:grpSpPr>
        <p:sp>
          <p:nvSpPr>
            <p:cNvPr id="76" name="Freeform 18"/>
            <p:cNvSpPr/>
            <p:nvPr/>
          </p:nvSpPr>
          <p:spPr bwMode="auto">
            <a:xfrm>
              <a:off x="1306513" y="1644650"/>
              <a:ext cx="839788" cy="1619250"/>
            </a:xfrm>
            <a:custGeom>
              <a:avLst/>
              <a:gdLst>
                <a:gd name="T0" fmla="*/ 30 w 221"/>
                <a:gd name="T1" fmla="*/ 241 h 429"/>
                <a:gd name="T2" fmla="*/ 103 w 221"/>
                <a:gd name="T3" fmla="*/ 429 h 429"/>
                <a:gd name="T4" fmla="*/ 221 w 221"/>
                <a:gd name="T5" fmla="*/ 0 h 429"/>
                <a:gd name="T6" fmla="*/ 30 w 221"/>
                <a:gd name="T7" fmla="*/ 241 h 429"/>
              </a:gdLst>
              <a:ahLst/>
              <a:cxnLst>
                <a:cxn ang="0">
                  <a:pos x="T0" y="T1"/>
                </a:cxn>
                <a:cxn ang="0">
                  <a:pos x="T2" y="T3"/>
                </a:cxn>
                <a:cxn ang="0">
                  <a:pos x="T4" y="T5"/>
                </a:cxn>
                <a:cxn ang="0">
                  <a:pos x="T6" y="T7"/>
                </a:cxn>
              </a:cxnLst>
              <a:rect l="0" t="0" r="r" b="b"/>
              <a:pathLst>
                <a:path w="221" h="429">
                  <a:moveTo>
                    <a:pt x="30" y="241"/>
                  </a:moveTo>
                  <a:cubicBezTo>
                    <a:pt x="0" y="352"/>
                    <a:pt x="39" y="412"/>
                    <a:pt x="103" y="429"/>
                  </a:cubicBezTo>
                  <a:cubicBezTo>
                    <a:pt x="221" y="0"/>
                    <a:pt x="221" y="0"/>
                    <a:pt x="221" y="0"/>
                  </a:cubicBezTo>
                  <a:cubicBezTo>
                    <a:pt x="221" y="0"/>
                    <a:pt x="61" y="129"/>
                    <a:pt x="30" y="241"/>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77" name="Freeform 19"/>
            <p:cNvSpPr/>
            <p:nvPr/>
          </p:nvSpPr>
          <p:spPr bwMode="auto">
            <a:xfrm>
              <a:off x="1697038" y="1644650"/>
              <a:ext cx="719138" cy="1687513"/>
            </a:xfrm>
            <a:custGeom>
              <a:avLst/>
              <a:gdLst>
                <a:gd name="T0" fmla="*/ 118 w 189"/>
                <a:gd name="T1" fmla="*/ 0 h 447"/>
                <a:gd name="T2" fmla="*/ 0 w 189"/>
                <a:gd name="T3" fmla="*/ 429 h 447"/>
                <a:gd name="T4" fmla="*/ 159 w 189"/>
                <a:gd name="T5" fmla="*/ 304 h 447"/>
                <a:gd name="T6" fmla="*/ 118 w 189"/>
                <a:gd name="T7" fmla="*/ 0 h 447"/>
              </a:gdLst>
              <a:ahLst/>
              <a:cxnLst>
                <a:cxn ang="0">
                  <a:pos x="T0" y="T1"/>
                </a:cxn>
                <a:cxn ang="0">
                  <a:pos x="T2" y="T3"/>
                </a:cxn>
                <a:cxn ang="0">
                  <a:pos x="T4" y="T5"/>
                </a:cxn>
                <a:cxn ang="0">
                  <a:pos x="T6" y="T7"/>
                </a:cxn>
              </a:cxnLst>
              <a:rect l="0" t="0" r="r" b="b"/>
              <a:pathLst>
                <a:path w="189" h="447">
                  <a:moveTo>
                    <a:pt x="118" y="0"/>
                  </a:moveTo>
                  <a:cubicBezTo>
                    <a:pt x="0" y="429"/>
                    <a:pt x="0" y="429"/>
                    <a:pt x="0" y="429"/>
                  </a:cubicBezTo>
                  <a:cubicBezTo>
                    <a:pt x="64" y="447"/>
                    <a:pt x="128" y="416"/>
                    <a:pt x="159" y="304"/>
                  </a:cubicBezTo>
                  <a:cubicBezTo>
                    <a:pt x="189" y="193"/>
                    <a:pt x="118" y="0"/>
                    <a:pt x="118"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3" name="Group 80"/>
          <p:cNvGrpSpPr/>
          <p:nvPr/>
        </p:nvGrpSpPr>
        <p:grpSpPr>
          <a:xfrm rot="13449093">
            <a:off x="5281676" y="1589190"/>
            <a:ext cx="1263253" cy="1921677"/>
            <a:chOff x="1306513" y="1644650"/>
            <a:chExt cx="1109663" cy="1687513"/>
          </a:xfrm>
        </p:grpSpPr>
        <p:sp>
          <p:nvSpPr>
            <p:cNvPr id="82" name="Freeform 18"/>
            <p:cNvSpPr/>
            <p:nvPr/>
          </p:nvSpPr>
          <p:spPr bwMode="auto">
            <a:xfrm>
              <a:off x="1306513" y="1644650"/>
              <a:ext cx="839788" cy="1619250"/>
            </a:xfrm>
            <a:custGeom>
              <a:avLst/>
              <a:gdLst>
                <a:gd name="T0" fmla="*/ 30 w 221"/>
                <a:gd name="T1" fmla="*/ 241 h 429"/>
                <a:gd name="T2" fmla="*/ 103 w 221"/>
                <a:gd name="T3" fmla="*/ 429 h 429"/>
                <a:gd name="T4" fmla="*/ 221 w 221"/>
                <a:gd name="T5" fmla="*/ 0 h 429"/>
                <a:gd name="T6" fmla="*/ 30 w 221"/>
                <a:gd name="T7" fmla="*/ 241 h 429"/>
              </a:gdLst>
              <a:ahLst/>
              <a:cxnLst>
                <a:cxn ang="0">
                  <a:pos x="T0" y="T1"/>
                </a:cxn>
                <a:cxn ang="0">
                  <a:pos x="T2" y="T3"/>
                </a:cxn>
                <a:cxn ang="0">
                  <a:pos x="T4" y="T5"/>
                </a:cxn>
                <a:cxn ang="0">
                  <a:pos x="T6" y="T7"/>
                </a:cxn>
              </a:cxnLst>
              <a:rect l="0" t="0" r="r" b="b"/>
              <a:pathLst>
                <a:path w="221" h="429">
                  <a:moveTo>
                    <a:pt x="30" y="241"/>
                  </a:moveTo>
                  <a:cubicBezTo>
                    <a:pt x="0" y="352"/>
                    <a:pt x="39" y="412"/>
                    <a:pt x="103" y="429"/>
                  </a:cubicBezTo>
                  <a:cubicBezTo>
                    <a:pt x="221" y="0"/>
                    <a:pt x="221" y="0"/>
                    <a:pt x="221" y="0"/>
                  </a:cubicBezTo>
                  <a:cubicBezTo>
                    <a:pt x="221" y="0"/>
                    <a:pt x="61" y="129"/>
                    <a:pt x="30" y="241"/>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83" name="Freeform 19"/>
            <p:cNvSpPr/>
            <p:nvPr/>
          </p:nvSpPr>
          <p:spPr bwMode="auto">
            <a:xfrm>
              <a:off x="1697038" y="1644650"/>
              <a:ext cx="719138" cy="1687513"/>
            </a:xfrm>
            <a:custGeom>
              <a:avLst/>
              <a:gdLst>
                <a:gd name="T0" fmla="*/ 118 w 189"/>
                <a:gd name="T1" fmla="*/ 0 h 447"/>
                <a:gd name="T2" fmla="*/ 0 w 189"/>
                <a:gd name="T3" fmla="*/ 429 h 447"/>
                <a:gd name="T4" fmla="*/ 159 w 189"/>
                <a:gd name="T5" fmla="*/ 304 h 447"/>
                <a:gd name="T6" fmla="*/ 118 w 189"/>
                <a:gd name="T7" fmla="*/ 0 h 447"/>
              </a:gdLst>
              <a:ahLst/>
              <a:cxnLst>
                <a:cxn ang="0">
                  <a:pos x="T0" y="T1"/>
                </a:cxn>
                <a:cxn ang="0">
                  <a:pos x="T2" y="T3"/>
                </a:cxn>
                <a:cxn ang="0">
                  <a:pos x="T4" y="T5"/>
                </a:cxn>
                <a:cxn ang="0">
                  <a:pos x="T6" y="T7"/>
                </a:cxn>
              </a:cxnLst>
              <a:rect l="0" t="0" r="r" b="b"/>
              <a:pathLst>
                <a:path w="189" h="447">
                  <a:moveTo>
                    <a:pt x="118" y="0"/>
                  </a:moveTo>
                  <a:cubicBezTo>
                    <a:pt x="0" y="429"/>
                    <a:pt x="0" y="429"/>
                    <a:pt x="0" y="429"/>
                  </a:cubicBezTo>
                  <a:cubicBezTo>
                    <a:pt x="64" y="447"/>
                    <a:pt x="128" y="416"/>
                    <a:pt x="159" y="304"/>
                  </a:cubicBezTo>
                  <a:cubicBezTo>
                    <a:pt x="189" y="193"/>
                    <a:pt x="118" y="0"/>
                    <a:pt x="118" y="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4" name="Group 83"/>
          <p:cNvGrpSpPr/>
          <p:nvPr/>
        </p:nvGrpSpPr>
        <p:grpSpPr>
          <a:xfrm rot="7830861">
            <a:off x="3118375" y="1299161"/>
            <a:ext cx="1263643" cy="1921084"/>
            <a:chOff x="1306513" y="1644650"/>
            <a:chExt cx="1109663" cy="1687513"/>
          </a:xfrm>
        </p:grpSpPr>
        <p:sp>
          <p:nvSpPr>
            <p:cNvPr id="85" name="Freeform 18"/>
            <p:cNvSpPr/>
            <p:nvPr/>
          </p:nvSpPr>
          <p:spPr bwMode="auto">
            <a:xfrm>
              <a:off x="1306513" y="1644650"/>
              <a:ext cx="839788" cy="1619250"/>
            </a:xfrm>
            <a:custGeom>
              <a:avLst/>
              <a:gdLst>
                <a:gd name="T0" fmla="*/ 30 w 221"/>
                <a:gd name="T1" fmla="*/ 241 h 429"/>
                <a:gd name="T2" fmla="*/ 103 w 221"/>
                <a:gd name="T3" fmla="*/ 429 h 429"/>
                <a:gd name="T4" fmla="*/ 221 w 221"/>
                <a:gd name="T5" fmla="*/ 0 h 429"/>
                <a:gd name="T6" fmla="*/ 30 w 221"/>
                <a:gd name="T7" fmla="*/ 241 h 429"/>
              </a:gdLst>
              <a:ahLst/>
              <a:cxnLst>
                <a:cxn ang="0">
                  <a:pos x="T0" y="T1"/>
                </a:cxn>
                <a:cxn ang="0">
                  <a:pos x="T2" y="T3"/>
                </a:cxn>
                <a:cxn ang="0">
                  <a:pos x="T4" y="T5"/>
                </a:cxn>
                <a:cxn ang="0">
                  <a:pos x="T6" y="T7"/>
                </a:cxn>
              </a:cxnLst>
              <a:rect l="0" t="0" r="r" b="b"/>
              <a:pathLst>
                <a:path w="221" h="429">
                  <a:moveTo>
                    <a:pt x="30" y="241"/>
                  </a:moveTo>
                  <a:cubicBezTo>
                    <a:pt x="0" y="352"/>
                    <a:pt x="39" y="412"/>
                    <a:pt x="103" y="429"/>
                  </a:cubicBezTo>
                  <a:cubicBezTo>
                    <a:pt x="221" y="0"/>
                    <a:pt x="221" y="0"/>
                    <a:pt x="221" y="0"/>
                  </a:cubicBezTo>
                  <a:cubicBezTo>
                    <a:pt x="221" y="0"/>
                    <a:pt x="61" y="129"/>
                    <a:pt x="30" y="241"/>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86" name="Freeform 19"/>
            <p:cNvSpPr/>
            <p:nvPr/>
          </p:nvSpPr>
          <p:spPr bwMode="auto">
            <a:xfrm>
              <a:off x="1697038" y="1644650"/>
              <a:ext cx="719138" cy="1687513"/>
            </a:xfrm>
            <a:custGeom>
              <a:avLst/>
              <a:gdLst>
                <a:gd name="T0" fmla="*/ 118 w 189"/>
                <a:gd name="T1" fmla="*/ 0 h 447"/>
                <a:gd name="T2" fmla="*/ 0 w 189"/>
                <a:gd name="T3" fmla="*/ 429 h 447"/>
                <a:gd name="T4" fmla="*/ 159 w 189"/>
                <a:gd name="T5" fmla="*/ 304 h 447"/>
                <a:gd name="T6" fmla="*/ 118 w 189"/>
                <a:gd name="T7" fmla="*/ 0 h 447"/>
              </a:gdLst>
              <a:ahLst/>
              <a:cxnLst>
                <a:cxn ang="0">
                  <a:pos x="T0" y="T1"/>
                </a:cxn>
                <a:cxn ang="0">
                  <a:pos x="T2" y="T3"/>
                </a:cxn>
                <a:cxn ang="0">
                  <a:pos x="T4" y="T5"/>
                </a:cxn>
                <a:cxn ang="0">
                  <a:pos x="T6" y="T7"/>
                </a:cxn>
              </a:cxnLst>
              <a:rect l="0" t="0" r="r" b="b"/>
              <a:pathLst>
                <a:path w="189" h="447">
                  <a:moveTo>
                    <a:pt x="118" y="0"/>
                  </a:moveTo>
                  <a:cubicBezTo>
                    <a:pt x="0" y="429"/>
                    <a:pt x="0" y="429"/>
                    <a:pt x="0" y="429"/>
                  </a:cubicBezTo>
                  <a:cubicBezTo>
                    <a:pt x="64" y="447"/>
                    <a:pt x="128" y="416"/>
                    <a:pt x="159" y="304"/>
                  </a:cubicBezTo>
                  <a:cubicBezTo>
                    <a:pt x="189" y="193"/>
                    <a:pt x="118" y="0"/>
                    <a:pt x="118"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6" name="Group 86"/>
          <p:cNvGrpSpPr/>
          <p:nvPr/>
        </p:nvGrpSpPr>
        <p:grpSpPr>
          <a:xfrm rot="10570456">
            <a:off x="4295026" y="1088744"/>
            <a:ext cx="1263253" cy="1921677"/>
            <a:chOff x="1306513" y="1644650"/>
            <a:chExt cx="1109663" cy="1687513"/>
          </a:xfrm>
        </p:grpSpPr>
        <p:sp>
          <p:nvSpPr>
            <p:cNvPr id="88" name="Freeform 18"/>
            <p:cNvSpPr/>
            <p:nvPr/>
          </p:nvSpPr>
          <p:spPr bwMode="auto">
            <a:xfrm>
              <a:off x="1306513" y="1644650"/>
              <a:ext cx="839788" cy="1619250"/>
            </a:xfrm>
            <a:custGeom>
              <a:avLst/>
              <a:gdLst>
                <a:gd name="T0" fmla="*/ 30 w 221"/>
                <a:gd name="T1" fmla="*/ 241 h 429"/>
                <a:gd name="T2" fmla="*/ 103 w 221"/>
                <a:gd name="T3" fmla="*/ 429 h 429"/>
                <a:gd name="T4" fmla="*/ 221 w 221"/>
                <a:gd name="T5" fmla="*/ 0 h 429"/>
                <a:gd name="T6" fmla="*/ 30 w 221"/>
                <a:gd name="T7" fmla="*/ 241 h 429"/>
              </a:gdLst>
              <a:ahLst/>
              <a:cxnLst>
                <a:cxn ang="0">
                  <a:pos x="T0" y="T1"/>
                </a:cxn>
                <a:cxn ang="0">
                  <a:pos x="T2" y="T3"/>
                </a:cxn>
                <a:cxn ang="0">
                  <a:pos x="T4" y="T5"/>
                </a:cxn>
                <a:cxn ang="0">
                  <a:pos x="T6" y="T7"/>
                </a:cxn>
              </a:cxnLst>
              <a:rect l="0" t="0" r="r" b="b"/>
              <a:pathLst>
                <a:path w="221" h="429">
                  <a:moveTo>
                    <a:pt x="30" y="241"/>
                  </a:moveTo>
                  <a:cubicBezTo>
                    <a:pt x="0" y="352"/>
                    <a:pt x="39" y="412"/>
                    <a:pt x="103" y="429"/>
                  </a:cubicBezTo>
                  <a:cubicBezTo>
                    <a:pt x="221" y="0"/>
                    <a:pt x="221" y="0"/>
                    <a:pt x="221" y="0"/>
                  </a:cubicBezTo>
                  <a:cubicBezTo>
                    <a:pt x="221" y="0"/>
                    <a:pt x="61" y="129"/>
                    <a:pt x="30" y="241"/>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89" name="Freeform 19"/>
            <p:cNvSpPr/>
            <p:nvPr/>
          </p:nvSpPr>
          <p:spPr bwMode="auto">
            <a:xfrm>
              <a:off x="1697038" y="1644650"/>
              <a:ext cx="719138" cy="1687513"/>
            </a:xfrm>
            <a:custGeom>
              <a:avLst/>
              <a:gdLst>
                <a:gd name="T0" fmla="*/ 118 w 189"/>
                <a:gd name="T1" fmla="*/ 0 h 447"/>
                <a:gd name="T2" fmla="*/ 0 w 189"/>
                <a:gd name="T3" fmla="*/ 429 h 447"/>
                <a:gd name="T4" fmla="*/ 159 w 189"/>
                <a:gd name="T5" fmla="*/ 304 h 447"/>
                <a:gd name="T6" fmla="*/ 118 w 189"/>
                <a:gd name="T7" fmla="*/ 0 h 447"/>
              </a:gdLst>
              <a:ahLst/>
              <a:cxnLst>
                <a:cxn ang="0">
                  <a:pos x="T0" y="T1"/>
                </a:cxn>
                <a:cxn ang="0">
                  <a:pos x="T2" y="T3"/>
                </a:cxn>
                <a:cxn ang="0">
                  <a:pos x="T4" y="T5"/>
                </a:cxn>
                <a:cxn ang="0">
                  <a:pos x="T6" y="T7"/>
                </a:cxn>
              </a:cxnLst>
              <a:rect l="0" t="0" r="r" b="b"/>
              <a:pathLst>
                <a:path w="189" h="447">
                  <a:moveTo>
                    <a:pt x="118" y="0"/>
                  </a:moveTo>
                  <a:cubicBezTo>
                    <a:pt x="0" y="429"/>
                    <a:pt x="0" y="429"/>
                    <a:pt x="0" y="429"/>
                  </a:cubicBezTo>
                  <a:cubicBezTo>
                    <a:pt x="64" y="447"/>
                    <a:pt x="128" y="416"/>
                    <a:pt x="159" y="304"/>
                  </a:cubicBezTo>
                  <a:cubicBezTo>
                    <a:pt x="189" y="193"/>
                    <a:pt x="118" y="0"/>
                    <a:pt x="118" y="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7" name="Group 89"/>
          <p:cNvGrpSpPr/>
          <p:nvPr/>
        </p:nvGrpSpPr>
        <p:grpSpPr>
          <a:xfrm rot="14923554">
            <a:off x="5258944" y="2704744"/>
            <a:ext cx="1263643" cy="1921084"/>
            <a:chOff x="1306513" y="1644650"/>
            <a:chExt cx="1109663" cy="1687513"/>
          </a:xfrm>
        </p:grpSpPr>
        <p:sp>
          <p:nvSpPr>
            <p:cNvPr id="91" name="Freeform 18"/>
            <p:cNvSpPr/>
            <p:nvPr/>
          </p:nvSpPr>
          <p:spPr bwMode="auto">
            <a:xfrm>
              <a:off x="1306513" y="1644650"/>
              <a:ext cx="839788" cy="1619250"/>
            </a:xfrm>
            <a:custGeom>
              <a:avLst/>
              <a:gdLst>
                <a:gd name="T0" fmla="*/ 30 w 221"/>
                <a:gd name="T1" fmla="*/ 241 h 429"/>
                <a:gd name="T2" fmla="*/ 103 w 221"/>
                <a:gd name="T3" fmla="*/ 429 h 429"/>
                <a:gd name="T4" fmla="*/ 221 w 221"/>
                <a:gd name="T5" fmla="*/ 0 h 429"/>
                <a:gd name="T6" fmla="*/ 30 w 221"/>
                <a:gd name="T7" fmla="*/ 241 h 429"/>
              </a:gdLst>
              <a:ahLst/>
              <a:cxnLst>
                <a:cxn ang="0">
                  <a:pos x="T0" y="T1"/>
                </a:cxn>
                <a:cxn ang="0">
                  <a:pos x="T2" y="T3"/>
                </a:cxn>
                <a:cxn ang="0">
                  <a:pos x="T4" y="T5"/>
                </a:cxn>
                <a:cxn ang="0">
                  <a:pos x="T6" y="T7"/>
                </a:cxn>
              </a:cxnLst>
              <a:rect l="0" t="0" r="r" b="b"/>
              <a:pathLst>
                <a:path w="221" h="429">
                  <a:moveTo>
                    <a:pt x="30" y="241"/>
                  </a:moveTo>
                  <a:cubicBezTo>
                    <a:pt x="0" y="352"/>
                    <a:pt x="39" y="412"/>
                    <a:pt x="103" y="429"/>
                  </a:cubicBezTo>
                  <a:cubicBezTo>
                    <a:pt x="221" y="0"/>
                    <a:pt x="221" y="0"/>
                    <a:pt x="221" y="0"/>
                  </a:cubicBezTo>
                  <a:cubicBezTo>
                    <a:pt x="221" y="0"/>
                    <a:pt x="61" y="129"/>
                    <a:pt x="30" y="241"/>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92" name="Freeform 19"/>
            <p:cNvSpPr/>
            <p:nvPr/>
          </p:nvSpPr>
          <p:spPr bwMode="auto">
            <a:xfrm>
              <a:off x="1697038" y="1644650"/>
              <a:ext cx="719138" cy="1687513"/>
            </a:xfrm>
            <a:custGeom>
              <a:avLst/>
              <a:gdLst>
                <a:gd name="T0" fmla="*/ 118 w 189"/>
                <a:gd name="T1" fmla="*/ 0 h 447"/>
                <a:gd name="T2" fmla="*/ 0 w 189"/>
                <a:gd name="T3" fmla="*/ 429 h 447"/>
                <a:gd name="T4" fmla="*/ 159 w 189"/>
                <a:gd name="T5" fmla="*/ 304 h 447"/>
                <a:gd name="T6" fmla="*/ 118 w 189"/>
                <a:gd name="T7" fmla="*/ 0 h 447"/>
              </a:gdLst>
              <a:ahLst/>
              <a:cxnLst>
                <a:cxn ang="0">
                  <a:pos x="T0" y="T1"/>
                </a:cxn>
                <a:cxn ang="0">
                  <a:pos x="T2" y="T3"/>
                </a:cxn>
                <a:cxn ang="0">
                  <a:pos x="T4" y="T5"/>
                </a:cxn>
                <a:cxn ang="0">
                  <a:pos x="T6" y="T7"/>
                </a:cxn>
              </a:cxnLst>
              <a:rect l="0" t="0" r="r" b="b"/>
              <a:pathLst>
                <a:path w="189" h="447">
                  <a:moveTo>
                    <a:pt x="118" y="0"/>
                  </a:moveTo>
                  <a:cubicBezTo>
                    <a:pt x="0" y="429"/>
                    <a:pt x="0" y="429"/>
                    <a:pt x="0" y="429"/>
                  </a:cubicBezTo>
                  <a:cubicBezTo>
                    <a:pt x="64" y="447"/>
                    <a:pt x="128" y="416"/>
                    <a:pt x="159" y="304"/>
                  </a:cubicBezTo>
                  <a:cubicBezTo>
                    <a:pt x="189" y="193"/>
                    <a:pt x="118" y="0"/>
                    <a:pt x="118" y="0"/>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9" name="Group 92"/>
          <p:cNvGrpSpPr/>
          <p:nvPr/>
        </p:nvGrpSpPr>
        <p:grpSpPr>
          <a:xfrm>
            <a:off x="1769158" y="2914414"/>
            <a:ext cx="208235" cy="207678"/>
            <a:chOff x="2138511" y="2464802"/>
            <a:chExt cx="354012" cy="352956"/>
          </a:xfrm>
          <a:solidFill>
            <a:schemeClr val="accent1"/>
          </a:solidFill>
        </p:grpSpPr>
        <p:sp>
          <p:nvSpPr>
            <p:cNvPr id="94" name="Oval 93"/>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95" name="Freeform 94"/>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10" name="Group 95"/>
          <p:cNvGrpSpPr/>
          <p:nvPr/>
        </p:nvGrpSpPr>
        <p:grpSpPr>
          <a:xfrm>
            <a:off x="2749595" y="1417646"/>
            <a:ext cx="208235" cy="207678"/>
            <a:chOff x="2138511" y="2464802"/>
            <a:chExt cx="354012" cy="352956"/>
          </a:xfrm>
          <a:solidFill>
            <a:schemeClr val="accent2"/>
          </a:solidFill>
        </p:grpSpPr>
        <p:sp>
          <p:nvSpPr>
            <p:cNvPr id="97" name="Oval 96"/>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98" name="Freeform 97"/>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11" name="Group 101"/>
          <p:cNvGrpSpPr/>
          <p:nvPr/>
        </p:nvGrpSpPr>
        <p:grpSpPr>
          <a:xfrm>
            <a:off x="6838493" y="1915936"/>
            <a:ext cx="208235" cy="207678"/>
            <a:chOff x="2138511" y="2464802"/>
            <a:chExt cx="354012" cy="352956"/>
          </a:xfrm>
          <a:solidFill>
            <a:schemeClr val="accent4"/>
          </a:solidFill>
        </p:grpSpPr>
        <p:sp>
          <p:nvSpPr>
            <p:cNvPr id="103" name="Oval 102"/>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04" name="Freeform 103"/>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12" name="Group 104"/>
          <p:cNvGrpSpPr/>
          <p:nvPr/>
        </p:nvGrpSpPr>
        <p:grpSpPr>
          <a:xfrm>
            <a:off x="6791326" y="3003986"/>
            <a:ext cx="208235" cy="207678"/>
            <a:chOff x="2138511" y="2464802"/>
            <a:chExt cx="354012" cy="352956"/>
          </a:xfrm>
          <a:solidFill>
            <a:schemeClr val="accent5"/>
          </a:solidFill>
        </p:grpSpPr>
        <p:sp>
          <p:nvSpPr>
            <p:cNvPr id="106" name="Oval 105"/>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07" name="Freeform 106"/>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13" name="Group 79"/>
          <p:cNvGrpSpPr/>
          <p:nvPr/>
        </p:nvGrpSpPr>
        <p:grpSpPr>
          <a:xfrm>
            <a:off x="1" y="3099019"/>
            <a:ext cx="2056720" cy="940605"/>
            <a:chOff x="682587" y="4570036"/>
            <a:chExt cx="2059706" cy="1253753"/>
          </a:xfrm>
        </p:grpSpPr>
        <p:sp>
          <p:nvSpPr>
            <p:cNvPr id="109" name="TextBox 108"/>
            <p:cNvSpPr txBox="1"/>
            <p:nvPr/>
          </p:nvSpPr>
          <p:spPr>
            <a:xfrm>
              <a:off x="796786" y="4869975"/>
              <a:ext cx="1945507" cy="953814"/>
            </a:xfrm>
            <a:prstGeom prst="rect">
              <a:avLst/>
            </a:prstGeom>
            <a:noFill/>
          </p:spPr>
          <p:txBody>
            <a:bodyPr wrap="square" rtlCol="0">
              <a:spAutoFit/>
            </a:bodyPr>
            <a:lstStyle/>
            <a:p>
              <a:pPr algn="r">
                <a:lnSpc>
                  <a:spcPct val="150000"/>
                </a:lnSpc>
              </a:pPr>
              <a:r>
                <a:rPr lang="zh-CN" altLang="en-US" sz="900" dirty="0">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rPr>
                <a:t>此处添加详细文本描述，建议与标题相关并符合整体语言风格，语言描述尽量</a:t>
              </a:r>
              <a:endParaRPr lang="en-US" sz="900" dirty="0">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10" name="TextBox 109"/>
            <p:cNvSpPr txBox="1"/>
            <p:nvPr/>
          </p:nvSpPr>
          <p:spPr>
            <a:xfrm>
              <a:off x="682587" y="4570036"/>
              <a:ext cx="2059706" cy="451266"/>
            </a:xfrm>
            <a:prstGeom prst="rect">
              <a:avLst/>
            </a:prstGeom>
            <a:noFill/>
          </p:spPr>
          <p:txBody>
            <a:bodyPr wrap="square" rtlCol="0">
              <a:spAutoFit/>
            </a:bodyPr>
            <a:lstStyle/>
            <a:p>
              <a:pPr algn="r"/>
              <a:r>
                <a:rPr lang="zh-CN" altLang="en-US" sz="1600" b="1" dirty="0">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rPr>
                <a:t>产品开发</a:t>
              </a:r>
              <a:endParaRPr lang="en-US" sz="1600" b="1" dirty="0">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14" name="Group 78"/>
          <p:cNvGrpSpPr/>
          <p:nvPr/>
        </p:nvGrpSpPr>
        <p:grpSpPr>
          <a:xfrm>
            <a:off x="907346" y="1609409"/>
            <a:ext cx="2056720" cy="940609"/>
            <a:chOff x="1892380" y="2584509"/>
            <a:chExt cx="2059706" cy="1253760"/>
          </a:xfrm>
        </p:grpSpPr>
        <p:sp>
          <p:nvSpPr>
            <p:cNvPr id="112" name="TextBox 111"/>
            <p:cNvSpPr txBox="1"/>
            <p:nvPr/>
          </p:nvSpPr>
          <p:spPr>
            <a:xfrm>
              <a:off x="1983925" y="2884454"/>
              <a:ext cx="1968161" cy="953815"/>
            </a:xfrm>
            <a:prstGeom prst="rect">
              <a:avLst/>
            </a:prstGeom>
            <a:noFill/>
          </p:spPr>
          <p:txBody>
            <a:bodyPr wrap="square" rtlCol="0">
              <a:spAutoFit/>
            </a:bodyPr>
            <a:lstStyle/>
            <a:p>
              <a:pPr algn="r">
                <a:lnSpc>
                  <a:spcPct val="150000"/>
                </a:lnSpc>
              </a:pPr>
              <a:r>
                <a:rPr lang="zh-CN" altLang="en-US" sz="900" dirty="0">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rPr>
                <a:t>此处添加详细文本描述，建议与标题相关并符合整体语言风格，语言描述尽量</a:t>
              </a:r>
              <a:endParaRPr lang="en-US" sz="900" dirty="0">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13" name="TextBox 112"/>
            <p:cNvSpPr txBox="1"/>
            <p:nvPr/>
          </p:nvSpPr>
          <p:spPr>
            <a:xfrm>
              <a:off x="1892380" y="2584509"/>
              <a:ext cx="2059706" cy="451267"/>
            </a:xfrm>
            <a:prstGeom prst="rect">
              <a:avLst/>
            </a:prstGeom>
            <a:noFill/>
          </p:spPr>
          <p:txBody>
            <a:bodyPr wrap="square" rtlCol="0">
              <a:spAutoFit/>
            </a:bodyPr>
            <a:lstStyle/>
            <a:p>
              <a:pPr algn="r"/>
              <a:r>
                <a:rPr lang="zh-CN" altLang="en-US" sz="1600" b="1" dirty="0">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rPr>
                <a:t>计划</a:t>
              </a:r>
              <a:endParaRPr lang="en-US" sz="1600" b="1" dirty="0">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15" name="Group 113"/>
          <p:cNvGrpSpPr/>
          <p:nvPr/>
        </p:nvGrpSpPr>
        <p:grpSpPr>
          <a:xfrm>
            <a:off x="5696927" y="971717"/>
            <a:ext cx="2183892" cy="940608"/>
            <a:chOff x="4733039" y="5007071"/>
            <a:chExt cx="2368013" cy="1253755"/>
          </a:xfrm>
        </p:grpSpPr>
        <p:sp>
          <p:nvSpPr>
            <p:cNvPr id="115" name="TextBox 114"/>
            <p:cNvSpPr txBox="1"/>
            <p:nvPr/>
          </p:nvSpPr>
          <p:spPr>
            <a:xfrm>
              <a:off x="4733039" y="5307014"/>
              <a:ext cx="2113165" cy="953812"/>
            </a:xfrm>
            <a:prstGeom prst="rect">
              <a:avLst/>
            </a:prstGeom>
            <a:noFill/>
          </p:spPr>
          <p:txBody>
            <a:bodyPr wrap="square" rtlCol="0">
              <a:spAutoFit/>
            </a:bodyPr>
            <a:lstStyle/>
            <a:p>
              <a:pPr>
                <a:lnSpc>
                  <a:spcPct val="150000"/>
                </a:lnSpc>
              </a:pPr>
              <a:r>
                <a:rPr lang="zh-CN" altLang="en-US" sz="900" dirty="0">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rPr>
                <a:t>此处添加详细文本描述，建议与标题相关并符合整体语言风格，语言描述尽量</a:t>
              </a:r>
              <a:endParaRPr lang="en-US" sz="900" dirty="0">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16" name="TextBox 115"/>
            <p:cNvSpPr txBox="1"/>
            <p:nvPr/>
          </p:nvSpPr>
          <p:spPr>
            <a:xfrm>
              <a:off x="4733039" y="5007071"/>
              <a:ext cx="2368013" cy="451265"/>
            </a:xfrm>
            <a:prstGeom prst="rect">
              <a:avLst/>
            </a:prstGeom>
            <a:noFill/>
          </p:spPr>
          <p:txBody>
            <a:bodyPr wrap="square" rtlCol="0">
              <a:spAutoFit/>
            </a:bodyPr>
            <a:lstStyle/>
            <a:p>
              <a:r>
                <a:rPr lang="zh-CN" altLang="en-US" sz="1600" b="1" dirty="0">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rPr>
                <a:t>设计</a:t>
              </a:r>
              <a:endParaRPr lang="en-US" sz="1600" b="1" dirty="0">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16" name="Group 116"/>
          <p:cNvGrpSpPr/>
          <p:nvPr/>
        </p:nvGrpSpPr>
        <p:grpSpPr>
          <a:xfrm>
            <a:off x="6812902" y="2157333"/>
            <a:ext cx="1899557" cy="940607"/>
            <a:chOff x="6608445" y="5007073"/>
            <a:chExt cx="2059707" cy="1253754"/>
          </a:xfrm>
        </p:grpSpPr>
        <p:sp>
          <p:nvSpPr>
            <p:cNvPr id="118" name="TextBox 117"/>
            <p:cNvSpPr txBox="1"/>
            <p:nvPr/>
          </p:nvSpPr>
          <p:spPr>
            <a:xfrm>
              <a:off x="6608445" y="5307015"/>
              <a:ext cx="1971663" cy="953812"/>
            </a:xfrm>
            <a:prstGeom prst="rect">
              <a:avLst/>
            </a:prstGeom>
            <a:noFill/>
          </p:spPr>
          <p:txBody>
            <a:bodyPr wrap="square" rtlCol="0">
              <a:spAutoFit/>
            </a:bodyPr>
            <a:lstStyle/>
            <a:p>
              <a:pPr>
                <a:lnSpc>
                  <a:spcPct val="150000"/>
                </a:lnSpc>
              </a:pPr>
              <a:r>
                <a:rPr lang="zh-CN" altLang="en-US" sz="900" dirty="0">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rPr>
                <a:t>此处添加详细文本描述，建议与标题相关并符合整体语言风格，语言描述尽量</a:t>
              </a:r>
              <a:endParaRPr lang="en-US" sz="900" dirty="0">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19" name="TextBox 118"/>
            <p:cNvSpPr txBox="1"/>
            <p:nvPr/>
          </p:nvSpPr>
          <p:spPr>
            <a:xfrm>
              <a:off x="6608446" y="5007073"/>
              <a:ext cx="2059706" cy="451265"/>
            </a:xfrm>
            <a:prstGeom prst="rect">
              <a:avLst/>
            </a:prstGeom>
            <a:noFill/>
          </p:spPr>
          <p:txBody>
            <a:bodyPr wrap="square" rtlCol="0">
              <a:spAutoFit/>
            </a:bodyPr>
            <a:lstStyle/>
            <a:p>
              <a:r>
                <a:rPr lang="zh-CN" altLang="en-US" sz="1600" b="1" dirty="0">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rPr>
                <a:t>生产</a:t>
              </a:r>
              <a:endParaRPr lang="en-US" sz="1600" b="1" dirty="0">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17" name="Group 119"/>
          <p:cNvGrpSpPr/>
          <p:nvPr/>
        </p:nvGrpSpPr>
        <p:grpSpPr>
          <a:xfrm>
            <a:off x="6837287" y="3273678"/>
            <a:ext cx="1899556" cy="940607"/>
            <a:chOff x="9094001" y="5046567"/>
            <a:chExt cx="2059706" cy="1253754"/>
          </a:xfrm>
        </p:grpSpPr>
        <p:sp>
          <p:nvSpPr>
            <p:cNvPr id="121" name="TextBox 120"/>
            <p:cNvSpPr txBox="1"/>
            <p:nvPr/>
          </p:nvSpPr>
          <p:spPr>
            <a:xfrm>
              <a:off x="9094001" y="5346509"/>
              <a:ext cx="2059706" cy="953812"/>
            </a:xfrm>
            <a:prstGeom prst="rect">
              <a:avLst/>
            </a:prstGeom>
            <a:noFill/>
          </p:spPr>
          <p:txBody>
            <a:bodyPr wrap="square" rtlCol="0">
              <a:spAutoFit/>
            </a:bodyPr>
            <a:lstStyle/>
            <a:p>
              <a:pPr>
                <a:lnSpc>
                  <a:spcPct val="150000"/>
                </a:lnSpc>
              </a:pPr>
              <a:r>
                <a:rPr lang="zh-CN" altLang="en-US" sz="900" dirty="0">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rPr>
                <a:t>此处添加详细文本描述，建议与标题相关并符合整体语言风格，语言描述尽量</a:t>
              </a:r>
              <a:endParaRPr lang="en-US" altLang="zh-CN" sz="900" dirty="0">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22" name="TextBox 121"/>
            <p:cNvSpPr txBox="1"/>
            <p:nvPr/>
          </p:nvSpPr>
          <p:spPr>
            <a:xfrm>
              <a:off x="9094001" y="5046567"/>
              <a:ext cx="2059706" cy="451265"/>
            </a:xfrm>
            <a:prstGeom prst="rect">
              <a:avLst/>
            </a:prstGeom>
            <a:noFill/>
          </p:spPr>
          <p:txBody>
            <a:bodyPr wrap="square" rtlCol="0">
              <a:spAutoFit/>
            </a:bodyPr>
            <a:lstStyle/>
            <a:p>
              <a:r>
                <a:rPr lang="zh-CN" altLang="en-US" sz="1600" b="1" dirty="0">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rPr>
                <a:t>产品集成</a:t>
              </a:r>
              <a:endParaRPr lang="en-US" sz="1600" b="1" dirty="0">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18" name="Group 122"/>
          <p:cNvGrpSpPr/>
          <p:nvPr/>
        </p:nvGrpSpPr>
        <p:grpSpPr>
          <a:xfrm>
            <a:off x="2729181" y="2975147"/>
            <a:ext cx="349703" cy="350477"/>
            <a:chOff x="5346700" y="-104775"/>
            <a:chExt cx="835025" cy="836613"/>
          </a:xfrm>
          <a:solidFill>
            <a:schemeClr val="bg1"/>
          </a:solidFill>
        </p:grpSpPr>
        <p:sp>
          <p:nvSpPr>
            <p:cNvPr id="124" name="Freeform 5"/>
            <p:cNvSpPr>
              <a:spLocks noEditPoints="1"/>
            </p:cNvSpPr>
            <p:nvPr/>
          </p:nvSpPr>
          <p:spPr bwMode="auto">
            <a:xfrm>
              <a:off x="5346700" y="-104775"/>
              <a:ext cx="835025" cy="836613"/>
            </a:xfrm>
            <a:custGeom>
              <a:avLst/>
              <a:gdLst>
                <a:gd name="T0" fmla="*/ 138 w 220"/>
                <a:gd name="T1" fmla="*/ 0 h 220"/>
                <a:gd name="T2" fmla="*/ 55 w 220"/>
                <a:gd name="T3" fmla="*/ 83 h 220"/>
                <a:gd name="T4" fmla="*/ 65 w 220"/>
                <a:gd name="T5" fmla="*/ 121 h 220"/>
                <a:gd name="T6" fmla="*/ 7 w 220"/>
                <a:gd name="T7" fmla="*/ 178 h 220"/>
                <a:gd name="T8" fmla="*/ 7 w 220"/>
                <a:gd name="T9" fmla="*/ 178 h 220"/>
                <a:gd name="T10" fmla="*/ 0 w 220"/>
                <a:gd name="T11" fmla="*/ 196 h 220"/>
                <a:gd name="T12" fmla="*/ 24 w 220"/>
                <a:gd name="T13" fmla="*/ 220 h 220"/>
                <a:gd name="T14" fmla="*/ 42 w 220"/>
                <a:gd name="T15" fmla="*/ 213 h 220"/>
                <a:gd name="T16" fmla="*/ 42 w 220"/>
                <a:gd name="T17" fmla="*/ 213 h 220"/>
                <a:gd name="T18" fmla="*/ 99 w 220"/>
                <a:gd name="T19" fmla="*/ 155 h 220"/>
                <a:gd name="T20" fmla="*/ 138 w 220"/>
                <a:gd name="T21" fmla="*/ 165 h 220"/>
                <a:gd name="T22" fmla="*/ 220 w 220"/>
                <a:gd name="T23" fmla="*/ 83 h 220"/>
                <a:gd name="T24" fmla="*/ 138 w 220"/>
                <a:gd name="T25" fmla="*/ 0 h 220"/>
                <a:gd name="T26" fmla="*/ 33 w 220"/>
                <a:gd name="T27" fmla="*/ 204 h 220"/>
                <a:gd name="T28" fmla="*/ 24 w 220"/>
                <a:gd name="T29" fmla="*/ 208 h 220"/>
                <a:gd name="T30" fmla="*/ 12 w 220"/>
                <a:gd name="T31" fmla="*/ 196 h 220"/>
                <a:gd name="T32" fmla="*/ 16 w 220"/>
                <a:gd name="T33" fmla="*/ 187 h 220"/>
                <a:gd name="T34" fmla="*/ 16 w 220"/>
                <a:gd name="T35" fmla="*/ 187 h 220"/>
                <a:gd name="T36" fmla="*/ 71 w 220"/>
                <a:gd name="T37" fmla="*/ 132 h 220"/>
                <a:gd name="T38" fmla="*/ 88 w 220"/>
                <a:gd name="T39" fmla="*/ 149 h 220"/>
                <a:gd name="T40" fmla="*/ 33 w 220"/>
                <a:gd name="T41" fmla="*/ 204 h 220"/>
                <a:gd name="T42" fmla="*/ 138 w 220"/>
                <a:gd name="T43" fmla="*/ 151 h 220"/>
                <a:gd name="T44" fmla="*/ 69 w 220"/>
                <a:gd name="T45" fmla="*/ 83 h 220"/>
                <a:gd name="T46" fmla="*/ 138 w 220"/>
                <a:gd name="T47" fmla="*/ 14 h 220"/>
                <a:gd name="T48" fmla="*/ 206 w 220"/>
                <a:gd name="T49" fmla="*/ 83 h 220"/>
                <a:gd name="T50" fmla="*/ 138 w 220"/>
                <a:gd name="T51" fmla="*/ 151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0" h="220">
                  <a:moveTo>
                    <a:pt x="138" y="0"/>
                  </a:moveTo>
                  <a:cubicBezTo>
                    <a:pt x="92" y="0"/>
                    <a:pt x="55" y="37"/>
                    <a:pt x="55" y="83"/>
                  </a:cubicBezTo>
                  <a:cubicBezTo>
                    <a:pt x="55" y="96"/>
                    <a:pt x="58" y="110"/>
                    <a:pt x="65" y="121"/>
                  </a:cubicBezTo>
                  <a:cubicBezTo>
                    <a:pt x="7" y="178"/>
                    <a:pt x="7" y="178"/>
                    <a:pt x="7" y="178"/>
                  </a:cubicBezTo>
                  <a:cubicBezTo>
                    <a:pt x="7" y="178"/>
                    <a:pt x="7" y="178"/>
                    <a:pt x="7" y="178"/>
                  </a:cubicBezTo>
                  <a:cubicBezTo>
                    <a:pt x="3" y="183"/>
                    <a:pt x="0" y="189"/>
                    <a:pt x="0" y="196"/>
                  </a:cubicBezTo>
                  <a:cubicBezTo>
                    <a:pt x="0" y="209"/>
                    <a:pt x="11" y="220"/>
                    <a:pt x="24" y="220"/>
                  </a:cubicBezTo>
                  <a:cubicBezTo>
                    <a:pt x="31" y="220"/>
                    <a:pt x="37" y="217"/>
                    <a:pt x="42" y="213"/>
                  </a:cubicBezTo>
                  <a:cubicBezTo>
                    <a:pt x="42" y="213"/>
                    <a:pt x="42" y="213"/>
                    <a:pt x="42" y="213"/>
                  </a:cubicBezTo>
                  <a:cubicBezTo>
                    <a:pt x="99" y="155"/>
                    <a:pt x="99" y="155"/>
                    <a:pt x="99" y="155"/>
                  </a:cubicBezTo>
                  <a:cubicBezTo>
                    <a:pt x="110" y="162"/>
                    <a:pt x="124" y="165"/>
                    <a:pt x="138" y="165"/>
                  </a:cubicBezTo>
                  <a:cubicBezTo>
                    <a:pt x="183" y="165"/>
                    <a:pt x="220" y="128"/>
                    <a:pt x="220" y="83"/>
                  </a:cubicBezTo>
                  <a:cubicBezTo>
                    <a:pt x="220" y="37"/>
                    <a:pt x="183" y="0"/>
                    <a:pt x="138" y="0"/>
                  </a:cubicBezTo>
                  <a:close/>
                  <a:moveTo>
                    <a:pt x="33" y="204"/>
                  </a:moveTo>
                  <a:cubicBezTo>
                    <a:pt x="31" y="206"/>
                    <a:pt x="28" y="208"/>
                    <a:pt x="24" y="208"/>
                  </a:cubicBezTo>
                  <a:cubicBezTo>
                    <a:pt x="18" y="208"/>
                    <a:pt x="12" y="202"/>
                    <a:pt x="12" y="196"/>
                  </a:cubicBezTo>
                  <a:cubicBezTo>
                    <a:pt x="12" y="192"/>
                    <a:pt x="14" y="189"/>
                    <a:pt x="16" y="187"/>
                  </a:cubicBezTo>
                  <a:cubicBezTo>
                    <a:pt x="16" y="187"/>
                    <a:pt x="16" y="187"/>
                    <a:pt x="16" y="187"/>
                  </a:cubicBezTo>
                  <a:cubicBezTo>
                    <a:pt x="71" y="132"/>
                    <a:pt x="71" y="132"/>
                    <a:pt x="71" y="132"/>
                  </a:cubicBezTo>
                  <a:cubicBezTo>
                    <a:pt x="76" y="138"/>
                    <a:pt x="82" y="144"/>
                    <a:pt x="88" y="149"/>
                  </a:cubicBezTo>
                  <a:lnTo>
                    <a:pt x="33" y="204"/>
                  </a:lnTo>
                  <a:close/>
                  <a:moveTo>
                    <a:pt x="138" y="151"/>
                  </a:moveTo>
                  <a:cubicBezTo>
                    <a:pt x="100" y="151"/>
                    <a:pt x="69" y="120"/>
                    <a:pt x="69" y="83"/>
                  </a:cubicBezTo>
                  <a:cubicBezTo>
                    <a:pt x="69" y="45"/>
                    <a:pt x="100" y="14"/>
                    <a:pt x="138" y="14"/>
                  </a:cubicBezTo>
                  <a:cubicBezTo>
                    <a:pt x="175" y="14"/>
                    <a:pt x="206" y="45"/>
                    <a:pt x="206" y="83"/>
                  </a:cubicBezTo>
                  <a:cubicBezTo>
                    <a:pt x="206" y="120"/>
                    <a:pt x="175" y="151"/>
                    <a:pt x="138" y="1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25" name="Freeform 6"/>
            <p:cNvSpPr/>
            <p:nvPr/>
          </p:nvSpPr>
          <p:spPr bwMode="auto">
            <a:xfrm>
              <a:off x="5684838" y="25400"/>
              <a:ext cx="196850" cy="196850"/>
            </a:xfrm>
            <a:custGeom>
              <a:avLst/>
              <a:gdLst>
                <a:gd name="T0" fmla="*/ 49 w 52"/>
                <a:gd name="T1" fmla="*/ 0 h 52"/>
                <a:gd name="T2" fmla="*/ 0 w 52"/>
                <a:gd name="T3" fmla="*/ 49 h 52"/>
                <a:gd name="T4" fmla="*/ 4 w 52"/>
                <a:gd name="T5" fmla="*/ 52 h 52"/>
                <a:gd name="T6" fmla="*/ 7 w 52"/>
                <a:gd name="T7" fmla="*/ 49 h 52"/>
                <a:gd name="T8" fmla="*/ 49 w 52"/>
                <a:gd name="T9" fmla="*/ 7 h 52"/>
                <a:gd name="T10" fmla="*/ 52 w 52"/>
                <a:gd name="T11" fmla="*/ 4 h 52"/>
                <a:gd name="T12" fmla="*/ 49 w 52"/>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2" h="52">
                  <a:moveTo>
                    <a:pt x="49" y="0"/>
                  </a:moveTo>
                  <a:cubicBezTo>
                    <a:pt x="22" y="0"/>
                    <a:pt x="0" y="22"/>
                    <a:pt x="0" y="49"/>
                  </a:cubicBezTo>
                  <a:cubicBezTo>
                    <a:pt x="0" y="50"/>
                    <a:pt x="2" y="52"/>
                    <a:pt x="4" y="52"/>
                  </a:cubicBezTo>
                  <a:cubicBezTo>
                    <a:pt x="6" y="52"/>
                    <a:pt x="7" y="50"/>
                    <a:pt x="7" y="49"/>
                  </a:cubicBezTo>
                  <a:cubicBezTo>
                    <a:pt x="7" y="26"/>
                    <a:pt x="26" y="7"/>
                    <a:pt x="49" y="7"/>
                  </a:cubicBezTo>
                  <a:cubicBezTo>
                    <a:pt x="50" y="7"/>
                    <a:pt x="52" y="6"/>
                    <a:pt x="52" y="4"/>
                  </a:cubicBezTo>
                  <a:cubicBezTo>
                    <a:pt x="52" y="2"/>
                    <a:pt x="50" y="0"/>
                    <a:pt x="4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19" name="Group 125"/>
          <p:cNvGrpSpPr/>
          <p:nvPr/>
        </p:nvGrpSpPr>
        <p:grpSpPr>
          <a:xfrm>
            <a:off x="3448452" y="2033252"/>
            <a:ext cx="331430" cy="330767"/>
            <a:chOff x="6294438" y="-201613"/>
            <a:chExt cx="687387" cy="685801"/>
          </a:xfrm>
          <a:solidFill>
            <a:schemeClr val="bg1"/>
          </a:solidFill>
        </p:grpSpPr>
        <p:sp>
          <p:nvSpPr>
            <p:cNvPr id="127" name="Freeform 10"/>
            <p:cNvSpPr>
              <a:spLocks noEditPoints="1"/>
            </p:cNvSpPr>
            <p:nvPr/>
          </p:nvSpPr>
          <p:spPr bwMode="auto">
            <a:xfrm>
              <a:off x="6294438" y="-201613"/>
              <a:ext cx="687387" cy="685801"/>
            </a:xfrm>
            <a:custGeom>
              <a:avLst/>
              <a:gdLst>
                <a:gd name="T0" fmla="*/ 163 w 180"/>
                <a:gd name="T1" fmla="*/ 0 h 180"/>
                <a:gd name="T2" fmla="*/ 39 w 180"/>
                <a:gd name="T3" fmla="*/ 0 h 180"/>
                <a:gd name="T4" fmla="*/ 23 w 180"/>
                <a:gd name="T5" fmla="*/ 17 h 180"/>
                <a:gd name="T6" fmla="*/ 23 w 180"/>
                <a:gd name="T7" fmla="*/ 28 h 180"/>
                <a:gd name="T8" fmla="*/ 17 w 180"/>
                <a:gd name="T9" fmla="*/ 28 h 180"/>
                <a:gd name="T10" fmla="*/ 0 w 180"/>
                <a:gd name="T11" fmla="*/ 45 h 180"/>
                <a:gd name="T12" fmla="*/ 0 w 180"/>
                <a:gd name="T13" fmla="*/ 158 h 180"/>
                <a:gd name="T14" fmla="*/ 23 w 180"/>
                <a:gd name="T15" fmla="*/ 180 h 180"/>
                <a:gd name="T16" fmla="*/ 158 w 180"/>
                <a:gd name="T17" fmla="*/ 180 h 180"/>
                <a:gd name="T18" fmla="*/ 180 w 180"/>
                <a:gd name="T19" fmla="*/ 158 h 180"/>
                <a:gd name="T20" fmla="*/ 180 w 180"/>
                <a:gd name="T21" fmla="*/ 17 h 180"/>
                <a:gd name="T22" fmla="*/ 163 w 180"/>
                <a:gd name="T23" fmla="*/ 0 h 180"/>
                <a:gd name="T24" fmla="*/ 169 w 180"/>
                <a:gd name="T25" fmla="*/ 158 h 180"/>
                <a:gd name="T26" fmla="*/ 158 w 180"/>
                <a:gd name="T27" fmla="*/ 169 h 180"/>
                <a:gd name="T28" fmla="*/ 23 w 180"/>
                <a:gd name="T29" fmla="*/ 169 h 180"/>
                <a:gd name="T30" fmla="*/ 11 w 180"/>
                <a:gd name="T31" fmla="*/ 158 h 180"/>
                <a:gd name="T32" fmla="*/ 11 w 180"/>
                <a:gd name="T33" fmla="*/ 45 h 180"/>
                <a:gd name="T34" fmla="*/ 17 w 180"/>
                <a:gd name="T35" fmla="*/ 39 h 180"/>
                <a:gd name="T36" fmla="*/ 23 w 180"/>
                <a:gd name="T37" fmla="*/ 39 h 180"/>
                <a:gd name="T38" fmla="*/ 23 w 180"/>
                <a:gd name="T39" fmla="*/ 152 h 180"/>
                <a:gd name="T40" fmla="*/ 28 w 180"/>
                <a:gd name="T41" fmla="*/ 158 h 180"/>
                <a:gd name="T42" fmla="*/ 34 w 180"/>
                <a:gd name="T43" fmla="*/ 152 h 180"/>
                <a:gd name="T44" fmla="*/ 34 w 180"/>
                <a:gd name="T45" fmla="*/ 17 h 180"/>
                <a:gd name="T46" fmla="*/ 39 w 180"/>
                <a:gd name="T47" fmla="*/ 11 h 180"/>
                <a:gd name="T48" fmla="*/ 163 w 180"/>
                <a:gd name="T49" fmla="*/ 11 h 180"/>
                <a:gd name="T50" fmla="*/ 169 w 180"/>
                <a:gd name="T51" fmla="*/ 17 h 180"/>
                <a:gd name="T52" fmla="*/ 169 w 180"/>
                <a:gd name="T53" fmla="*/ 15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0" h="180">
                  <a:moveTo>
                    <a:pt x="163" y="0"/>
                  </a:moveTo>
                  <a:cubicBezTo>
                    <a:pt x="39" y="0"/>
                    <a:pt x="39" y="0"/>
                    <a:pt x="39" y="0"/>
                  </a:cubicBezTo>
                  <a:cubicBezTo>
                    <a:pt x="30" y="0"/>
                    <a:pt x="23" y="8"/>
                    <a:pt x="23" y="17"/>
                  </a:cubicBezTo>
                  <a:cubicBezTo>
                    <a:pt x="23" y="28"/>
                    <a:pt x="23" y="28"/>
                    <a:pt x="23" y="28"/>
                  </a:cubicBezTo>
                  <a:cubicBezTo>
                    <a:pt x="17" y="28"/>
                    <a:pt x="17" y="28"/>
                    <a:pt x="17" y="28"/>
                  </a:cubicBezTo>
                  <a:cubicBezTo>
                    <a:pt x="8" y="28"/>
                    <a:pt x="0" y="36"/>
                    <a:pt x="0" y="45"/>
                  </a:cubicBezTo>
                  <a:cubicBezTo>
                    <a:pt x="0" y="158"/>
                    <a:pt x="0" y="158"/>
                    <a:pt x="0" y="158"/>
                  </a:cubicBezTo>
                  <a:cubicBezTo>
                    <a:pt x="0" y="170"/>
                    <a:pt x="10" y="180"/>
                    <a:pt x="23" y="180"/>
                  </a:cubicBezTo>
                  <a:cubicBezTo>
                    <a:pt x="158" y="180"/>
                    <a:pt x="158" y="180"/>
                    <a:pt x="158" y="180"/>
                  </a:cubicBezTo>
                  <a:cubicBezTo>
                    <a:pt x="170" y="180"/>
                    <a:pt x="180" y="170"/>
                    <a:pt x="180" y="158"/>
                  </a:cubicBezTo>
                  <a:cubicBezTo>
                    <a:pt x="180" y="17"/>
                    <a:pt x="180" y="17"/>
                    <a:pt x="180" y="17"/>
                  </a:cubicBezTo>
                  <a:cubicBezTo>
                    <a:pt x="180" y="8"/>
                    <a:pt x="172" y="0"/>
                    <a:pt x="163" y="0"/>
                  </a:cubicBezTo>
                  <a:close/>
                  <a:moveTo>
                    <a:pt x="169" y="158"/>
                  </a:moveTo>
                  <a:cubicBezTo>
                    <a:pt x="169" y="164"/>
                    <a:pt x="164" y="169"/>
                    <a:pt x="158" y="169"/>
                  </a:cubicBezTo>
                  <a:cubicBezTo>
                    <a:pt x="23" y="169"/>
                    <a:pt x="23" y="169"/>
                    <a:pt x="23" y="169"/>
                  </a:cubicBezTo>
                  <a:cubicBezTo>
                    <a:pt x="16" y="169"/>
                    <a:pt x="11" y="164"/>
                    <a:pt x="11" y="158"/>
                  </a:cubicBezTo>
                  <a:cubicBezTo>
                    <a:pt x="11" y="45"/>
                    <a:pt x="11" y="45"/>
                    <a:pt x="11" y="45"/>
                  </a:cubicBezTo>
                  <a:cubicBezTo>
                    <a:pt x="11" y="42"/>
                    <a:pt x="14" y="39"/>
                    <a:pt x="17" y="39"/>
                  </a:cubicBezTo>
                  <a:cubicBezTo>
                    <a:pt x="23" y="39"/>
                    <a:pt x="23" y="39"/>
                    <a:pt x="23" y="39"/>
                  </a:cubicBezTo>
                  <a:cubicBezTo>
                    <a:pt x="23" y="152"/>
                    <a:pt x="23" y="152"/>
                    <a:pt x="23" y="152"/>
                  </a:cubicBezTo>
                  <a:cubicBezTo>
                    <a:pt x="23" y="155"/>
                    <a:pt x="25" y="158"/>
                    <a:pt x="28" y="158"/>
                  </a:cubicBezTo>
                  <a:cubicBezTo>
                    <a:pt x="31" y="158"/>
                    <a:pt x="34" y="155"/>
                    <a:pt x="34" y="152"/>
                  </a:cubicBezTo>
                  <a:cubicBezTo>
                    <a:pt x="34" y="17"/>
                    <a:pt x="34" y="17"/>
                    <a:pt x="34" y="17"/>
                  </a:cubicBezTo>
                  <a:cubicBezTo>
                    <a:pt x="34" y="14"/>
                    <a:pt x="36" y="11"/>
                    <a:pt x="39" y="11"/>
                  </a:cubicBezTo>
                  <a:cubicBezTo>
                    <a:pt x="163" y="11"/>
                    <a:pt x="163" y="11"/>
                    <a:pt x="163" y="11"/>
                  </a:cubicBezTo>
                  <a:cubicBezTo>
                    <a:pt x="166" y="11"/>
                    <a:pt x="169" y="14"/>
                    <a:pt x="169" y="17"/>
                  </a:cubicBezTo>
                  <a:lnTo>
                    <a:pt x="169" y="1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28" name="Freeform 11"/>
            <p:cNvSpPr/>
            <p:nvPr/>
          </p:nvSpPr>
          <p:spPr bwMode="auto">
            <a:xfrm>
              <a:off x="6702425" y="58737"/>
              <a:ext cx="192087" cy="19050"/>
            </a:xfrm>
            <a:custGeom>
              <a:avLst/>
              <a:gdLst>
                <a:gd name="T0" fmla="*/ 3 w 50"/>
                <a:gd name="T1" fmla="*/ 5 h 5"/>
                <a:gd name="T2" fmla="*/ 48 w 50"/>
                <a:gd name="T3" fmla="*/ 5 h 5"/>
                <a:gd name="T4" fmla="*/ 50 w 50"/>
                <a:gd name="T5" fmla="*/ 2 h 5"/>
                <a:gd name="T6" fmla="*/ 48 w 50"/>
                <a:gd name="T7" fmla="*/ 0 h 5"/>
                <a:gd name="T8" fmla="*/ 3 w 50"/>
                <a:gd name="T9" fmla="*/ 0 h 5"/>
                <a:gd name="T10" fmla="*/ 0 w 50"/>
                <a:gd name="T11" fmla="*/ 2 h 5"/>
                <a:gd name="T12" fmla="*/ 3 w 50"/>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50" h="5">
                  <a:moveTo>
                    <a:pt x="3" y="5"/>
                  </a:moveTo>
                  <a:cubicBezTo>
                    <a:pt x="48" y="5"/>
                    <a:pt x="48" y="5"/>
                    <a:pt x="48" y="5"/>
                  </a:cubicBezTo>
                  <a:cubicBezTo>
                    <a:pt x="49" y="5"/>
                    <a:pt x="50" y="4"/>
                    <a:pt x="50" y="2"/>
                  </a:cubicBezTo>
                  <a:cubicBezTo>
                    <a:pt x="50" y="1"/>
                    <a:pt x="49" y="0"/>
                    <a:pt x="48" y="0"/>
                  </a:cubicBezTo>
                  <a:cubicBezTo>
                    <a:pt x="3" y="0"/>
                    <a:pt x="3" y="0"/>
                    <a:pt x="3" y="0"/>
                  </a:cubicBezTo>
                  <a:cubicBezTo>
                    <a:pt x="1" y="0"/>
                    <a:pt x="0" y="1"/>
                    <a:pt x="0" y="2"/>
                  </a:cubicBezTo>
                  <a:cubicBezTo>
                    <a:pt x="0" y="4"/>
                    <a:pt x="1" y="5"/>
                    <a:pt x="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29" name="Freeform 12"/>
            <p:cNvSpPr/>
            <p:nvPr/>
          </p:nvSpPr>
          <p:spPr bwMode="auto">
            <a:xfrm>
              <a:off x="6702425" y="-6350"/>
              <a:ext cx="192087" cy="19050"/>
            </a:xfrm>
            <a:custGeom>
              <a:avLst/>
              <a:gdLst>
                <a:gd name="T0" fmla="*/ 3 w 50"/>
                <a:gd name="T1" fmla="*/ 5 h 5"/>
                <a:gd name="T2" fmla="*/ 48 w 50"/>
                <a:gd name="T3" fmla="*/ 5 h 5"/>
                <a:gd name="T4" fmla="*/ 50 w 50"/>
                <a:gd name="T5" fmla="*/ 2 h 5"/>
                <a:gd name="T6" fmla="*/ 48 w 50"/>
                <a:gd name="T7" fmla="*/ 0 h 5"/>
                <a:gd name="T8" fmla="*/ 3 w 50"/>
                <a:gd name="T9" fmla="*/ 0 h 5"/>
                <a:gd name="T10" fmla="*/ 0 w 50"/>
                <a:gd name="T11" fmla="*/ 2 h 5"/>
                <a:gd name="T12" fmla="*/ 3 w 50"/>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50" h="5">
                  <a:moveTo>
                    <a:pt x="3" y="5"/>
                  </a:moveTo>
                  <a:cubicBezTo>
                    <a:pt x="48" y="5"/>
                    <a:pt x="48" y="5"/>
                    <a:pt x="48" y="5"/>
                  </a:cubicBezTo>
                  <a:cubicBezTo>
                    <a:pt x="49" y="5"/>
                    <a:pt x="50" y="4"/>
                    <a:pt x="50" y="2"/>
                  </a:cubicBezTo>
                  <a:cubicBezTo>
                    <a:pt x="50" y="1"/>
                    <a:pt x="49" y="0"/>
                    <a:pt x="48" y="0"/>
                  </a:cubicBezTo>
                  <a:cubicBezTo>
                    <a:pt x="3" y="0"/>
                    <a:pt x="3" y="0"/>
                    <a:pt x="3" y="0"/>
                  </a:cubicBezTo>
                  <a:cubicBezTo>
                    <a:pt x="1" y="0"/>
                    <a:pt x="0" y="1"/>
                    <a:pt x="0" y="2"/>
                  </a:cubicBezTo>
                  <a:cubicBezTo>
                    <a:pt x="0" y="4"/>
                    <a:pt x="1" y="5"/>
                    <a:pt x="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30" name="Freeform 13"/>
            <p:cNvSpPr/>
            <p:nvPr/>
          </p:nvSpPr>
          <p:spPr bwMode="auto">
            <a:xfrm>
              <a:off x="6702425" y="-71438"/>
              <a:ext cx="192087" cy="19050"/>
            </a:xfrm>
            <a:custGeom>
              <a:avLst/>
              <a:gdLst>
                <a:gd name="T0" fmla="*/ 3 w 50"/>
                <a:gd name="T1" fmla="*/ 5 h 5"/>
                <a:gd name="T2" fmla="*/ 48 w 50"/>
                <a:gd name="T3" fmla="*/ 5 h 5"/>
                <a:gd name="T4" fmla="*/ 50 w 50"/>
                <a:gd name="T5" fmla="*/ 3 h 5"/>
                <a:gd name="T6" fmla="*/ 48 w 50"/>
                <a:gd name="T7" fmla="*/ 0 h 5"/>
                <a:gd name="T8" fmla="*/ 3 w 50"/>
                <a:gd name="T9" fmla="*/ 0 h 5"/>
                <a:gd name="T10" fmla="*/ 0 w 50"/>
                <a:gd name="T11" fmla="*/ 3 h 5"/>
                <a:gd name="T12" fmla="*/ 3 w 50"/>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50" h="5">
                  <a:moveTo>
                    <a:pt x="3" y="5"/>
                  </a:moveTo>
                  <a:cubicBezTo>
                    <a:pt x="48" y="5"/>
                    <a:pt x="48" y="5"/>
                    <a:pt x="48" y="5"/>
                  </a:cubicBezTo>
                  <a:cubicBezTo>
                    <a:pt x="49" y="5"/>
                    <a:pt x="50" y="4"/>
                    <a:pt x="50" y="3"/>
                  </a:cubicBezTo>
                  <a:cubicBezTo>
                    <a:pt x="50" y="1"/>
                    <a:pt x="49" y="0"/>
                    <a:pt x="48" y="0"/>
                  </a:cubicBezTo>
                  <a:cubicBezTo>
                    <a:pt x="3" y="0"/>
                    <a:pt x="3" y="0"/>
                    <a:pt x="3" y="0"/>
                  </a:cubicBezTo>
                  <a:cubicBezTo>
                    <a:pt x="1" y="0"/>
                    <a:pt x="0" y="1"/>
                    <a:pt x="0" y="3"/>
                  </a:cubicBezTo>
                  <a:cubicBezTo>
                    <a:pt x="0" y="4"/>
                    <a:pt x="1" y="5"/>
                    <a:pt x="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31" name="Freeform 14"/>
            <p:cNvSpPr/>
            <p:nvPr/>
          </p:nvSpPr>
          <p:spPr bwMode="auto">
            <a:xfrm>
              <a:off x="6465888" y="377825"/>
              <a:ext cx="195262" cy="23813"/>
            </a:xfrm>
            <a:custGeom>
              <a:avLst/>
              <a:gdLst>
                <a:gd name="T0" fmla="*/ 48 w 51"/>
                <a:gd name="T1" fmla="*/ 0 h 6"/>
                <a:gd name="T2" fmla="*/ 3 w 51"/>
                <a:gd name="T3" fmla="*/ 0 h 6"/>
                <a:gd name="T4" fmla="*/ 0 w 51"/>
                <a:gd name="T5" fmla="*/ 3 h 6"/>
                <a:gd name="T6" fmla="*/ 3 w 51"/>
                <a:gd name="T7" fmla="*/ 6 h 6"/>
                <a:gd name="T8" fmla="*/ 48 w 51"/>
                <a:gd name="T9" fmla="*/ 6 h 6"/>
                <a:gd name="T10" fmla="*/ 51 w 51"/>
                <a:gd name="T11" fmla="*/ 3 h 6"/>
                <a:gd name="T12" fmla="*/ 48 w 51"/>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1" h="6">
                  <a:moveTo>
                    <a:pt x="48" y="0"/>
                  </a:moveTo>
                  <a:cubicBezTo>
                    <a:pt x="3" y="0"/>
                    <a:pt x="3" y="0"/>
                    <a:pt x="3" y="0"/>
                  </a:cubicBezTo>
                  <a:cubicBezTo>
                    <a:pt x="1" y="0"/>
                    <a:pt x="0" y="1"/>
                    <a:pt x="0" y="3"/>
                  </a:cubicBezTo>
                  <a:cubicBezTo>
                    <a:pt x="0" y="4"/>
                    <a:pt x="1" y="6"/>
                    <a:pt x="3" y="6"/>
                  </a:cubicBezTo>
                  <a:cubicBezTo>
                    <a:pt x="48" y="6"/>
                    <a:pt x="48" y="6"/>
                    <a:pt x="48" y="6"/>
                  </a:cubicBezTo>
                  <a:cubicBezTo>
                    <a:pt x="49" y="6"/>
                    <a:pt x="51" y="4"/>
                    <a:pt x="51" y="3"/>
                  </a:cubicBezTo>
                  <a:cubicBezTo>
                    <a:pt x="51" y="1"/>
                    <a:pt x="49" y="0"/>
                    <a:pt x="4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32" name="Freeform 15"/>
            <p:cNvSpPr/>
            <p:nvPr/>
          </p:nvSpPr>
          <p:spPr bwMode="auto">
            <a:xfrm>
              <a:off x="6465888" y="312738"/>
              <a:ext cx="195262" cy="23813"/>
            </a:xfrm>
            <a:custGeom>
              <a:avLst/>
              <a:gdLst>
                <a:gd name="T0" fmla="*/ 48 w 51"/>
                <a:gd name="T1" fmla="*/ 0 h 6"/>
                <a:gd name="T2" fmla="*/ 3 w 51"/>
                <a:gd name="T3" fmla="*/ 0 h 6"/>
                <a:gd name="T4" fmla="*/ 0 w 51"/>
                <a:gd name="T5" fmla="*/ 3 h 6"/>
                <a:gd name="T6" fmla="*/ 3 w 51"/>
                <a:gd name="T7" fmla="*/ 6 h 6"/>
                <a:gd name="T8" fmla="*/ 48 w 51"/>
                <a:gd name="T9" fmla="*/ 6 h 6"/>
                <a:gd name="T10" fmla="*/ 51 w 51"/>
                <a:gd name="T11" fmla="*/ 3 h 6"/>
                <a:gd name="T12" fmla="*/ 48 w 51"/>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1" h="6">
                  <a:moveTo>
                    <a:pt x="48" y="0"/>
                  </a:moveTo>
                  <a:cubicBezTo>
                    <a:pt x="3" y="0"/>
                    <a:pt x="3" y="0"/>
                    <a:pt x="3" y="0"/>
                  </a:cubicBezTo>
                  <a:cubicBezTo>
                    <a:pt x="1" y="0"/>
                    <a:pt x="0" y="1"/>
                    <a:pt x="0" y="3"/>
                  </a:cubicBezTo>
                  <a:cubicBezTo>
                    <a:pt x="0" y="4"/>
                    <a:pt x="1" y="6"/>
                    <a:pt x="3" y="6"/>
                  </a:cubicBezTo>
                  <a:cubicBezTo>
                    <a:pt x="48" y="6"/>
                    <a:pt x="48" y="6"/>
                    <a:pt x="48" y="6"/>
                  </a:cubicBezTo>
                  <a:cubicBezTo>
                    <a:pt x="49" y="6"/>
                    <a:pt x="51" y="4"/>
                    <a:pt x="51" y="3"/>
                  </a:cubicBezTo>
                  <a:cubicBezTo>
                    <a:pt x="51" y="1"/>
                    <a:pt x="49" y="0"/>
                    <a:pt x="4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33" name="Freeform 16"/>
            <p:cNvSpPr/>
            <p:nvPr/>
          </p:nvSpPr>
          <p:spPr bwMode="auto">
            <a:xfrm>
              <a:off x="6465888" y="249238"/>
              <a:ext cx="195262" cy="22225"/>
            </a:xfrm>
            <a:custGeom>
              <a:avLst/>
              <a:gdLst>
                <a:gd name="T0" fmla="*/ 48 w 51"/>
                <a:gd name="T1" fmla="*/ 0 h 6"/>
                <a:gd name="T2" fmla="*/ 3 w 51"/>
                <a:gd name="T3" fmla="*/ 0 h 6"/>
                <a:gd name="T4" fmla="*/ 0 w 51"/>
                <a:gd name="T5" fmla="*/ 3 h 6"/>
                <a:gd name="T6" fmla="*/ 3 w 51"/>
                <a:gd name="T7" fmla="*/ 6 h 6"/>
                <a:gd name="T8" fmla="*/ 48 w 51"/>
                <a:gd name="T9" fmla="*/ 6 h 6"/>
                <a:gd name="T10" fmla="*/ 51 w 51"/>
                <a:gd name="T11" fmla="*/ 3 h 6"/>
                <a:gd name="T12" fmla="*/ 48 w 51"/>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1" h="6">
                  <a:moveTo>
                    <a:pt x="48" y="0"/>
                  </a:moveTo>
                  <a:cubicBezTo>
                    <a:pt x="3" y="0"/>
                    <a:pt x="3" y="0"/>
                    <a:pt x="3" y="0"/>
                  </a:cubicBezTo>
                  <a:cubicBezTo>
                    <a:pt x="1" y="0"/>
                    <a:pt x="0" y="1"/>
                    <a:pt x="0" y="3"/>
                  </a:cubicBezTo>
                  <a:cubicBezTo>
                    <a:pt x="0" y="5"/>
                    <a:pt x="1" y="6"/>
                    <a:pt x="3" y="6"/>
                  </a:cubicBezTo>
                  <a:cubicBezTo>
                    <a:pt x="48" y="6"/>
                    <a:pt x="48" y="6"/>
                    <a:pt x="48" y="6"/>
                  </a:cubicBezTo>
                  <a:cubicBezTo>
                    <a:pt x="49" y="6"/>
                    <a:pt x="51" y="5"/>
                    <a:pt x="51" y="3"/>
                  </a:cubicBezTo>
                  <a:cubicBezTo>
                    <a:pt x="51" y="1"/>
                    <a:pt x="49" y="0"/>
                    <a:pt x="4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34" name="Freeform 17"/>
            <p:cNvSpPr/>
            <p:nvPr/>
          </p:nvSpPr>
          <p:spPr bwMode="auto">
            <a:xfrm>
              <a:off x="6702425" y="377825"/>
              <a:ext cx="195262" cy="23813"/>
            </a:xfrm>
            <a:custGeom>
              <a:avLst/>
              <a:gdLst>
                <a:gd name="T0" fmla="*/ 48 w 51"/>
                <a:gd name="T1" fmla="*/ 0 h 6"/>
                <a:gd name="T2" fmla="*/ 3 w 51"/>
                <a:gd name="T3" fmla="*/ 0 h 6"/>
                <a:gd name="T4" fmla="*/ 0 w 51"/>
                <a:gd name="T5" fmla="*/ 3 h 6"/>
                <a:gd name="T6" fmla="*/ 3 w 51"/>
                <a:gd name="T7" fmla="*/ 6 h 6"/>
                <a:gd name="T8" fmla="*/ 48 w 51"/>
                <a:gd name="T9" fmla="*/ 6 h 6"/>
                <a:gd name="T10" fmla="*/ 51 w 51"/>
                <a:gd name="T11" fmla="*/ 3 h 6"/>
                <a:gd name="T12" fmla="*/ 48 w 51"/>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1" h="6">
                  <a:moveTo>
                    <a:pt x="48" y="0"/>
                  </a:moveTo>
                  <a:cubicBezTo>
                    <a:pt x="3" y="0"/>
                    <a:pt x="3" y="0"/>
                    <a:pt x="3" y="0"/>
                  </a:cubicBezTo>
                  <a:cubicBezTo>
                    <a:pt x="1" y="0"/>
                    <a:pt x="0" y="1"/>
                    <a:pt x="0" y="3"/>
                  </a:cubicBezTo>
                  <a:cubicBezTo>
                    <a:pt x="0" y="4"/>
                    <a:pt x="1" y="6"/>
                    <a:pt x="3" y="6"/>
                  </a:cubicBezTo>
                  <a:cubicBezTo>
                    <a:pt x="48" y="6"/>
                    <a:pt x="48" y="6"/>
                    <a:pt x="48" y="6"/>
                  </a:cubicBezTo>
                  <a:cubicBezTo>
                    <a:pt x="49" y="6"/>
                    <a:pt x="51" y="4"/>
                    <a:pt x="51" y="3"/>
                  </a:cubicBezTo>
                  <a:cubicBezTo>
                    <a:pt x="51" y="1"/>
                    <a:pt x="49" y="0"/>
                    <a:pt x="4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35" name="Freeform 18"/>
            <p:cNvSpPr/>
            <p:nvPr/>
          </p:nvSpPr>
          <p:spPr bwMode="auto">
            <a:xfrm>
              <a:off x="6702425" y="312738"/>
              <a:ext cx="195262" cy="23813"/>
            </a:xfrm>
            <a:custGeom>
              <a:avLst/>
              <a:gdLst>
                <a:gd name="T0" fmla="*/ 48 w 51"/>
                <a:gd name="T1" fmla="*/ 0 h 6"/>
                <a:gd name="T2" fmla="*/ 3 w 51"/>
                <a:gd name="T3" fmla="*/ 0 h 6"/>
                <a:gd name="T4" fmla="*/ 0 w 51"/>
                <a:gd name="T5" fmla="*/ 3 h 6"/>
                <a:gd name="T6" fmla="*/ 3 w 51"/>
                <a:gd name="T7" fmla="*/ 6 h 6"/>
                <a:gd name="T8" fmla="*/ 48 w 51"/>
                <a:gd name="T9" fmla="*/ 6 h 6"/>
                <a:gd name="T10" fmla="*/ 51 w 51"/>
                <a:gd name="T11" fmla="*/ 3 h 6"/>
                <a:gd name="T12" fmla="*/ 48 w 51"/>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1" h="6">
                  <a:moveTo>
                    <a:pt x="48" y="0"/>
                  </a:moveTo>
                  <a:cubicBezTo>
                    <a:pt x="3" y="0"/>
                    <a:pt x="3" y="0"/>
                    <a:pt x="3" y="0"/>
                  </a:cubicBezTo>
                  <a:cubicBezTo>
                    <a:pt x="1" y="0"/>
                    <a:pt x="0" y="1"/>
                    <a:pt x="0" y="3"/>
                  </a:cubicBezTo>
                  <a:cubicBezTo>
                    <a:pt x="0" y="4"/>
                    <a:pt x="1" y="6"/>
                    <a:pt x="3" y="6"/>
                  </a:cubicBezTo>
                  <a:cubicBezTo>
                    <a:pt x="48" y="6"/>
                    <a:pt x="48" y="6"/>
                    <a:pt x="48" y="6"/>
                  </a:cubicBezTo>
                  <a:cubicBezTo>
                    <a:pt x="49" y="6"/>
                    <a:pt x="51" y="4"/>
                    <a:pt x="51" y="3"/>
                  </a:cubicBezTo>
                  <a:cubicBezTo>
                    <a:pt x="51" y="1"/>
                    <a:pt x="49" y="0"/>
                    <a:pt x="4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36" name="Freeform 19"/>
            <p:cNvSpPr/>
            <p:nvPr/>
          </p:nvSpPr>
          <p:spPr bwMode="auto">
            <a:xfrm>
              <a:off x="6702425" y="249238"/>
              <a:ext cx="195262" cy="22225"/>
            </a:xfrm>
            <a:custGeom>
              <a:avLst/>
              <a:gdLst>
                <a:gd name="T0" fmla="*/ 48 w 51"/>
                <a:gd name="T1" fmla="*/ 0 h 6"/>
                <a:gd name="T2" fmla="*/ 3 w 51"/>
                <a:gd name="T3" fmla="*/ 0 h 6"/>
                <a:gd name="T4" fmla="*/ 0 w 51"/>
                <a:gd name="T5" fmla="*/ 3 h 6"/>
                <a:gd name="T6" fmla="*/ 3 w 51"/>
                <a:gd name="T7" fmla="*/ 6 h 6"/>
                <a:gd name="T8" fmla="*/ 48 w 51"/>
                <a:gd name="T9" fmla="*/ 6 h 6"/>
                <a:gd name="T10" fmla="*/ 51 w 51"/>
                <a:gd name="T11" fmla="*/ 3 h 6"/>
                <a:gd name="T12" fmla="*/ 48 w 51"/>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1" h="6">
                  <a:moveTo>
                    <a:pt x="48" y="0"/>
                  </a:moveTo>
                  <a:cubicBezTo>
                    <a:pt x="3" y="0"/>
                    <a:pt x="3" y="0"/>
                    <a:pt x="3" y="0"/>
                  </a:cubicBezTo>
                  <a:cubicBezTo>
                    <a:pt x="1" y="0"/>
                    <a:pt x="0" y="1"/>
                    <a:pt x="0" y="3"/>
                  </a:cubicBezTo>
                  <a:cubicBezTo>
                    <a:pt x="0" y="5"/>
                    <a:pt x="1" y="6"/>
                    <a:pt x="3" y="6"/>
                  </a:cubicBezTo>
                  <a:cubicBezTo>
                    <a:pt x="48" y="6"/>
                    <a:pt x="48" y="6"/>
                    <a:pt x="48" y="6"/>
                  </a:cubicBezTo>
                  <a:cubicBezTo>
                    <a:pt x="49" y="6"/>
                    <a:pt x="51" y="5"/>
                    <a:pt x="51" y="3"/>
                  </a:cubicBezTo>
                  <a:cubicBezTo>
                    <a:pt x="51" y="1"/>
                    <a:pt x="49" y="0"/>
                    <a:pt x="4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37" name="Freeform 20"/>
            <p:cNvSpPr/>
            <p:nvPr/>
          </p:nvSpPr>
          <p:spPr bwMode="auto">
            <a:xfrm>
              <a:off x="6465888" y="119062"/>
              <a:ext cx="431800" cy="22225"/>
            </a:xfrm>
            <a:custGeom>
              <a:avLst/>
              <a:gdLst>
                <a:gd name="T0" fmla="*/ 110 w 113"/>
                <a:gd name="T1" fmla="*/ 0 h 6"/>
                <a:gd name="T2" fmla="*/ 3 w 113"/>
                <a:gd name="T3" fmla="*/ 0 h 6"/>
                <a:gd name="T4" fmla="*/ 0 w 113"/>
                <a:gd name="T5" fmla="*/ 3 h 6"/>
                <a:gd name="T6" fmla="*/ 3 w 113"/>
                <a:gd name="T7" fmla="*/ 6 h 6"/>
                <a:gd name="T8" fmla="*/ 110 w 113"/>
                <a:gd name="T9" fmla="*/ 6 h 6"/>
                <a:gd name="T10" fmla="*/ 113 w 113"/>
                <a:gd name="T11" fmla="*/ 3 h 6"/>
                <a:gd name="T12" fmla="*/ 110 w 11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13" h="6">
                  <a:moveTo>
                    <a:pt x="110" y="0"/>
                  </a:moveTo>
                  <a:cubicBezTo>
                    <a:pt x="3" y="0"/>
                    <a:pt x="3" y="0"/>
                    <a:pt x="3" y="0"/>
                  </a:cubicBezTo>
                  <a:cubicBezTo>
                    <a:pt x="1" y="0"/>
                    <a:pt x="0" y="2"/>
                    <a:pt x="0" y="3"/>
                  </a:cubicBezTo>
                  <a:cubicBezTo>
                    <a:pt x="0" y="5"/>
                    <a:pt x="1" y="6"/>
                    <a:pt x="3" y="6"/>
                  </a:cubicBezTo>
                  <a:cubicBezTo>
                    <a:pt x="110" y="6"/>
                    <a:pt x="110" y="6"/>
                    <a:pt x="110" y="6"/>
                  </a:cubicBezTo>
                  <a:cubicBezTo>
                    <a:pt x="111" y="6"/>
                    <a:pt x="113" y="5"/>
                    <a:pt x="113" y="3"/>
                  </a:cubicBezTo>
                  <a:cubicBezTo>
                    <a:pt x="113" y="2"/>
                    <a:pt x="111" y="0"/>
                    <a:pt x="1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38" name="Freeform 21"/>
            <p:cNvSpPr/>
            <p:nvPr/>
          </p:nvSpPr>
          <p:spPr bwMode="auto">
            <a:xfrm>
              <a:off x="6465888" y="184150"/>
              <a:ext cx="431800" cy="22225"/>
            </a:xfrm>
            <a:custGeom>
              <a:avLst/>
              <a:gdLst>
                <a:gd name="T0" fmla="*/ 110 w 113"/>
                <a:gd name="T1" fmla="*/ 0 h 6"/>
                <a:gd name="T2" fmla="*/ 3 w 113"/>
                <a:gd name="T3" fmla="*/ 0 h 6"/>
                <a:gd name="T4" fmla="*/ 0 w 113"/>
                <a:gd name="T5" fmla="*/ 3 h 6"/>
                <a:gd name="T6" fmla="*/ 3 w 113"/>
                <a:gd name="T7" fmla="*/ 6 h 6"/>
                <a:gd name="T8" fmla="*/ 110 w 113"/>
                <a:gd name="T9" fmla="*/ 6 h 6"/>
                <a:gd name="T10" fmla="*/ 113 w 113"/>
                <a:gd name="T11" fmla="*/ 3 h 6"/>
                <a:gd name="T12" fmla="*/ 110 w 11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13" h="6">
                  <a:moveTo>
                    <a:pt x="110" y="0"/>
                  </a:moveTo>
                  <a:cubicBezTo>
                    <a:pt x="3" y="0"/>
                    <a:pt x="3" y="0"/>
                    <a:pt x="3" y="0"/>
                  </a:cubicBezTo>
                  <a:cubicBezTo>
                    <a:pt x="1" y="0"/>
                    <a:pt x="0" y="2"/>
                    <a:pt x="0" y="3"/>
                  </a:cubicBezTo>
                  <a:cubicBezTo>
                    <a:pt x="0" y="5"/>
                    <a:pt x="1" y="6"/>
                    <a:pt x="3" y="6"/>
                  </a:cubicBezTo>
                  <a:cubicBezTo>
                    <a:pt x="110" y="6"/>
                    <a:pt x="110" y="6"/>
                    <a:pt x="110" y="6"/>
                  </a:cubicBezTo>
                  <a:cubicBezTo>
                    <a:pt x="111" y="6"/>
                    <a:pt x="113" y="5"/>
                    <a:pt x="113" y="3"/>
                  </a:cubicBezTo>
                  <a:cubicBezTo>
                    <a:pt x="113" y="2"/>
                    <a:pt x="111" y="0"/>
                    <a:pt x="1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39" name="Freeform 22"/>
            <p:cNvSpPr>
              <a:spLocks noEditPoints="1"/>
            </p:cNvSpPr>
            <p:nvPr/>
          </p:nvSpPr>
          <p:spPr bwMode="auto">
            <a:xfrm>
              <a:off x="6465888" y="-112713"/>
              <a:ext cx="195262" cy="190500"/>
            </a:xfrm>
            <a:custGeom>
              <a:avLst/>
              <a:gdLst>
                <a:gd name="T0" fmla="*/ 6 w 51"/>
                <a:gd name="T1" fmla="*/ 50 h 50"/>
                <a:gd name="T2" fmla="*/ 45 w 51"/>
                <a:gd name="T3" fmla="*/ 50 h 50"/>
                <a:gd name="T4" fmla="*/ 51 w 51"/>
                <a:gd name="T5" fmla="*/ 44 h 50"/>
                <a:gd name="T6" fmla="*/ 51 w 51"/>
                <a:gd name="T7" fmla="*/ 5 h 50"/>
                <a:gd name="T8" fmla="*/ 45 w 51"/>
                <a:gd name="T9" fmla="*/ 0 h 50"/>
                <a:gd name="T10" fmla="*/ 6 w 51"/>
                <a:gd name="T11" fmla="*/ 0 h 50"/>
                <a:gd name="T12" fmla="*/ 0 w 51"/>
                <a:gd name="T13" fmla="*/ 5 h 50"/>
                <a:gd name="T14" fmla="*/ 0 w 51"/>
                <a:gd name="T15" fmla="*/ 44 h 50"/>
                <a:gd name="T16" fmla="*/ 6 w 51"/>
                <a:gd name="T17" fmla="*/ 50 h 50"/>
                <a:gd name="T18" fmla="*/ 11 w 51"/>
                <a:gd name="T19" fmla="*/ 11 h 50"/>
                <a:gd name="T20" fmla="*/ 39 w 51"/>
                <a:gd name="T21" fmla="*/ 11 h 50"/>
                <a:gd name="T22" fmla="*/ 39 w 51"/>
                <a:gd name="T23" fmla="*/ 39 h 50"/>
                <a:gd name="T24" fmla="*/ 11 w 51"/>
                <a:gd name="T25" fmla="*/ 39 h 50"/>
                <a:gd name="T26" fmla="*/ 11 w 51"/>
                <a:gd name="T27" fmla="*/ 1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50">
                  <a:moveTo>
                    <a:pt x="6" y="50"/>
                  </a:moveTo>
                  <a:cubicBezTo>
                    <a:pt x="45" y="50"/>
                    <a:pt x="45" y="50"/>
                    <a:pt x="45" y="50"/>
                  </a:cubicBezTo>
                  <a:cubicBezTo>
                    <a:pt x="48" y="50"/>
                    <a:pt x="51" y="48"/>
                    <a:pt x="51" y="44"/>
                  </a:cubicBezTo>
                  <a:cubicBezTo>
                    <a:pt x="51" y="5"/>
                    <a:pt x="51" y="5"/>
                    <a:pt x="51" y="5"/>
                  </a:cubicBezTo>
                  <a:cubicBezTo>
                    <a:pt x="51" y="2"/>
                    <a:pt x="48" y="0"/>
                    <a:pt x="45" y="0"/>
                  </a:cubicBezTo>
                  <a:cubicBezTo>
                    <a:pt x="6" y="0"/>
                    <a:pt x="6" y="0"/>
                    <a:pt x="6" y="0"/>
                  </a:cubicBezTo>
                  <a:cubicBezTo>
                    <a:pt x="3" y="0"/>
                    <a:pt x="0" y="2"/>
                    <a:pt x="0" y="5"/>
                  </a:cubicBezTo>
                  <a:cubicBezTo>
                    <a:pt x="0" y="44"/>
                    <a:pt x="0" y="44"/>
                    <a:pt x="0" y="44"/>
                  </a:cubicBezTo>
                  <a:cubicBezTo>
                    <a:pt x="0" y="48"/>
                    <a:pt x="3" y="50"/>
                    <a:pt x="6" y="50"/>
                  </a:cubicBezTo>
                  <a:close/>
                  <a:moveTo>
                    <a:pt x="11" y="11"/>
                  </a:moveTo>
                  <a:cubicBezTo>
                    <a:pt x="39" y="11"/>
                    <a:pt x="39" y="11"/>
                    <a:pt x="39" y="11"/>
                  </a:cubicBezTo>
                  <a:cubicBezTo>
                    <a:pt x="39" y="39"/>
                    <a:pt x="39" y="39"/>
                    <a:pt x="39" y="39"/>
                  </a:cubicBezTo>
                  <a:cubicBezTo>
                    <a:pt x="11" y="39"/>
                    <a:pt x="11" y="39"/>
                    <a:pt x="11" y="39"/>
                  </a:cubicBezTo>
                  <a:lnTo>
                    <a:pt x="11"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sp>
        <p:nvSpPr>
          <p:cNvPr id="140" name="Freeform 26"/>
          <p:cNvSpPr>
            <a:spLocks noEditPoints="1"/>
          </p:cNvSpPr>
          <p:nvPr/>
        </p:nvSpPr>
        <p:spPr bwMode="auto">
          <a:xfrm>
            <a:off x="4684431" y="1777837"/>
            <a:ext cx="395422" cy="384224"/>
          </a:xfrm>
          <a:custGeom>
            <a:avLst/>
            <a:gdLst>
              <a:gd name="T0" fmla="*/ 188 w 263"/>
              <a:gd name="T1" fmla="*/ 0 h 256"/>
              <a:gd name="T2" fmla="*/ 111 w 263"/>
              <a:gd name="T3" fmla="*/ 54 h 256"/>
              <a:gd name="T4" fmla="*/ 111 w 263"/>
              <a:gd name="T5" fmla="*/ 55 h 256"/>
              <a:gd name="T6" fmla="*/ 28 w 263"/>
              <a:gd name="T7" fmla="*/ 138 h 256"/>
              <a:gd name="T8" fmla="*/ 1 w 263"/>
              <a:gd name="T9" fmla="*/ 220 h 256"/>
              <a:gd name="T10" fmla="*/ 28 w 263"/>
              <a:gd name="T11" fmla="*/ 256 h 256"/>
              <a:gd name="T12" fmla="*/ 105 w 263"/>
              <a:gd name="T13" fmla="*/ 237 h 256"/>
              <a:gd name="T14" fmla="*/ 241 w 263"/>
              <a:gd name="T15" fmla="*/ 105 h 256"/>
              <a:gd name="T16" fmla="*/ 128 w 263"/>
              <a:gd name="T17" fmla="*/ 190 h 256"/>
              <a:gd name="T18" fmla="*/ 198 w 263"/>
              <a:gd name="T19" fmla="*/ 94 h 256"/>
              <a:gd name="T20" fmla="*/ 190 w 263"/>
              <a:gd name="T21" fmla="*/ 134 h 256"/>
              <a:gd name="T22" fmla="*/ 128 w 263"/>
              <a:gd name="T23" fmla="*/ 196 h 256"/>
              <a:gd name="T24" fmla="*/ 118 w 263"/>
              <a:gd name="T25" fmla="*/ 162 h 256"/>
              <a:gd name="T26" fmla="*/ 91 w 263"/>
              <a:gd name="T27" fmla="*/ 136 h 256"/>
              <a:gd name="T28" fmla="*/ 184 w 263"/>
              <a:gd name="T29" fmla="*/ 72 h 256"/>
              <a:gd name="T30" fmla="*/ 118 w 263"/>
              <a:gd name="T31" fmla="*/ 162 h 256"/>
              <a:gd name="T32" fmla="*/ 61 w 263"/>
              <a:gd name="T33" fmla="*/ 128 h 256"/>
              <a:gd name="T34" fmla="*/ 159 w 263"/>
              <a:gd name="T35" fmla="*/ 57 h 256"/>
              <a:gd name="T36" fmla="*/ 33 w 263"/>
              <a:gd name="T37" fmla="*/ 239 h 256"/>
              <a:gd name="T38" fmla="*/ 16 w 263"/>
              <a:gd name="T39" fmla="*/ 228 h 256"/>
              <a:gd name="T40" fmla="*/ 25 w 263"/>
              <a:gd name="T41" fmla="*/ 193 h 256"/>
              <a:gd name="T42" fmla="*/ 63 w 263"/>
              <a:gd name="T43" fmla="*/ 231 h 256"/>
              <a:gd name="T44" fmla="*/ 71 w 263"/>
              <a:gd name="T45" fmla="*/ 229 h 256"/>
              <a:gd name="T46" fmla="*/ 27 w 263"/>
              <a:gd name="T47" fmla="*/ 185 h 256"/>
              <a:gd name="T48" fmla="*/ 39 w 263"/>
              <a:gd name="T49" fmla="*/ 150 h 256"/>
              <a:gd name="T50" fmla="*/ 103 w 263"/>
              <a:gd name="T51" fmla="*/ 220 h 256"/>
              <a:gd name="T52" fmla="*/ 71 w 263"/>
              <a:gd name="T53" fmla="*/ 229 h 256"/>
              <a:gd name="T54" fmla="*/ 216 w 263"/>
              <a:gd name="T55" fmla="*/ 108 h 256"/>
              <a:gd name="T56" fmla="*/ 196 w 263"/>
              <a:gd name="T57" fmla="*/ 60 h 256"/>
              <a:gd name="T58" fmla="*/ 162 w 263"/>
              <a:gd name="T59" fmla="*/ 26 h 256"/>
              <a:gd name="T60" fmla="*/ 224 w 263"/>
              <a:gd name="T61" fmla="*/ 32 h 256"/>
              <a:gd name="T62" fmla="*/ 230 w 263"/>
              <a:gd name="T63" fmla="*/ 94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3" h="256">
                <a:moveTo>
                  <a:pt x="235" y="21"/>
                </a:moveTo>
                <a:cubicBezTo>
                  <a:pt x="222" y="8"/>
                  <a:pt x="205" y="0"/>
                  <a:pt x="188" y="0"/>
                </a:cubicBezTo>
                <a:cubicBezTo>
                  <a:pt x="173" y="0"/>
                  <a:pt x="160" y="5"/>
                  <a:pt x="150" y="15"/>
                </a:cubicBezTo>
                <a:cubicBezTo>
                  <a:pt x="111" y="54"/>
                  <a:pt x="111" y="54"/>
                  <a:pt x="111" y="54"/>
                </a:cubicBezTo>
                <a:cubicBezTo>
                  <a:pt x="111" y="54"/>
                  <a:pt x="111" y="54"/>
                  <a:pt x="111" y="55"/>
                </a:cubicBezTo>
                <a:cubicBezTo>
                  <a:pt x="111" y="55"/>
                  <a:pt x="111" y="55"/>
                  <a:pt x="111" y="55"/>
                </a:cubicBezTo>
                <a:cubicBezTo>
                  <a:pt x="111" y="55"/>
                  <a:pt x="111" y="55"/>
                  <a:pt x="111" y="55"/>
                </a:cubicBezTo>
                <a:cubicBezTo>
                  <a:pt x="28" y="138"/>
                  <a:pt x="28" y="138"/>
                  <a:pt x="28" y="138"/>
                </a:cubicBezTo>
                <a:cubicBezTo>
                  <a:pt x="24" y="142"/>
                  <a:pt x="22" y="147"/>
                  <a:pt x="20" y="152"/>
                </a:cubicBezTo>
                <a:cubicBezTo>
                  <a:pt x="1" y="220"/>
                  <a:pt x="1" y="220"/>
                  <a:pt x="1" y="220"/>
                </a:cubicBezTo>
                <a:cubicBezTo>
                  <a:pt x="1" y="220"/>
                  <a:pt x="0" y="225"/>
                  <a:pt x="0" y="228"/>
                </a:cubicBezTo>
                <a:cubicBezTo>
                  <a:pt x="0" y="243"/>
                  <a:pt x="13" y="256"/>
                  <a:pt x="28" y="256"/>
                </a:cubicBezTo>
                <a:cubicBezTo>
                  <a:pt x="31" y="256"/>
                  <a:pt x="37" y="255"/>
                  <a:pt x="37" y="255"/>
                </a:cubicBezTo>
                <a:cubicBezTo>
                  <a:pt x="105" y="237"/>
                  <a:pt x="105" y="237"/>
                  <a:pt x="105" y="237"/>
                </a:cubicBezTo>
                <a:cubicBezTo>
                  <a:pt x="110" y="235"/>
                  <a:pt x="115" y="232"/>
                  <a:pt x="119" y="229"/>
                </a:cubicBezTo>
                <a:cubicBezTo>
                  <a:pt x="241" y="105"/>
                  <a:pt x="241" y="105"/>
                  <a:pt x="241" y="105"/>
                </a:cubicBezTo>
                <a:cubicBezTo>
                  <a:pt x="263" y="83"/>
                  <a:pt x="261" y="46"/>
                  <a:pt x="235" y="21"/>
                </a:cubicBezTo>
                <a:close/>
                <a:moveTo>
                  <a:pt x="128" y="190"/>
                </a:moveTo>
                <a:cubicBezTo>
                  <a:pt x="127" y="183"/>
                  <a:pt x="125" y="176"/>
                  <a:pt x="122" y="169"/>
                </a:cubicBezTo>
                <a:cubicBezTo>
                  <a:pt x="198" y="94"/>
                  <a:pt x="198" y="94"/>
                  <a:pt x="198" y="94"/>
                </a:cubicBezTo>
                <a:cubicBezTo>
                  <a:pt x="203" y="108"/>
                  <a:pt x="200" y="124"/>
                  <a:pt x="190" y="134"/>
                </a:cubicBezTo>
                <a:cubicBezTo>
                  <a:pt x="190" y="134"/>
                  <a:pt x="190" y="134"/>
                  <a:pt x="190" y="134"/>
                </a:cubicBezTo>
                <a:cubicBezTo>
                  <a:pt x="190" y="134"/>
                  <a:pt x="190" y="134"/>
                  <a:pt x="190" y="134"/>
                </a:cubicBezTo>
                <a:cubicBezTo>
                  <a:pt x="128" y="196"/>
                  <a:pt x="128" y="196"/>
                  <a:pt x="128" y="196"/>
                </a:cubicBezTo>
                <a:cubicBezTo>
                  <a:pt x="128" y="194"/>
                  <a:pt x="128" y="192"/>
                  <a:pt x="128" y="190"/>
                </a:cubicBezTo>
                <a:close/>
                <a:moveTo>
                  <a:pt x="118" y="162"/>
                </a:moveTo>
                <a:cubicBezTo>
                  <a:pt x="115" y="157"/>
                  <a:pt x="112" y="152"/>
                  <a:pt x="108" y="148"/>
                </a:cubicBezTo>
                <a:cubicBezTo>
                  <a:pt x="103" y="143"/>
                  <a:pt x="97" y="140"/>
                  <a:pt x="91" y="136"/>
                </a:cubicBezTo>
                <a:cubicBezTo>
                  <a:pt x="168" y="60"/>
                  <a:pt x="168" y="60"/>
                  <a:pt x="168" y="60"/>
                </a:cubicBezTo>
                <a:cubicBezTo>
                  <a:pt x="174" y="63"/>
                  <a:pt x="179" y="66"/>
                  <a:pt x="184" y="72"/>
                </a:cubicBezTo>
                <a:cubicBezTo>
                  <a:pt x="189" y="76"/>
                  <a:pt x="192" y="81"/>
                  <a:pt x="195" y="86"/>
                </a:cubicBezTo>
                <a:lnTo>
                  <a:pt x="118" y="162"/>
                </a:lnTo>
                <a:close/>
                <a:moveTo>
                  <a:pt x="84" y="133"/>
                </a:moveTo>
                <a:cubicBezTo>
                  <a:pt x="76" y="130"/>
                  <a:pt x="69" y="128"/>
                  <a:pt x="61" y="128"/>
                </a:cubicBezTo>
                <a:cubicBezTo>
                  <a:pt x="123" y="66"/>
                  <a:pt x="123" y="66"/>
                  <a:pt x="123" y="66"/>
                </a:cubicBezTo>
                <a:cubicBezTo>
                  <a:pt x="132" y="56"/>
                  <a:pt x="146" y="54"/>
                  <a:pt x="159" y="57"/>
                </a:cubicBezTo>
                <a:lnTo>
                  <a:pt x="84" y="133"/>
                </a:lnTo>
                <a:close/>
                <a:moveTo>
                  <a:pt x="33" y="239"/>
                </a:moveTo>
                <a:cubicBezTo>
                  <a:pt x="32" y="239"/>
                  <a:pt x="30" y="240"/>
                  <a:pt x="28" y="240"/>
                </a:cubicBezTo>
                <a:cubicBezTo>
                  <a:pt x="21" y="240"/>
                  <a:pt x="16" y="235"/>
                  <a:pt x="16" y="228"/>
                </a:cubicBezTo>
                <a:cubicBezTo>
                  <a:pt x="16" y="227"/>
                  <a:pt x="17" y="224"/>
                  <a:pt x="17" y="224"/>
                </a:cubicBezTo>
                <a:cubicBezTo>
                  <a:pt x="25" y="193"/>
                  <a:pt x="25" y="193"/>
                  <a:pt x="25" y="193"/>
                </a:cubicBezTo>
                <a:cubicBezTo>
                  <a:pt x="34" y="193"/>
                  <a:pt x="44" y="196"/>
                  <a:pt x="52" y="204"/>
                </a:cubicBezTo>
                <a:cubicBezTo>
                  <a:pt x="60" y="212"/>
                  <a:pt x="64" y="222"/>
                  <a:pt x="63" y="231"/>
                </a:cubicBezTo>
                <a:lnTo>
                  <a:pt x="33" y="239"/>
                </a:lnTo>
                <a:close/>
                <a:moveTo>
                  <a:pt x="71" y="229"/>
                </a:moveTo>
                <a:cubicBezTo>
                  <a:pt x="71" y="218"/>
                  <a:pt x="66" y="207"/>
                  <a:pt x="58" y="198"/>
                </a:cubicBezTo>
                <a:cubicBezTo>
                  <a:pt x="49" y="190"/>
                  <a:pt x="38" y="185"/>
                  <a:pt x="27" y="185"/>
                </a:cubicBezTo>
                <a:cubicBezTo>
                  <a:pt x="35" y="156"/>
                  <a:pt x="35" y="156"/>
                  <a:pt x="35" y="156"/>
                </a:cubicBezTo>
                <a:cubicBezTo>
                  <a:pt x="36" y="154"/>
                  <a:pt x="37" y="152"/>
                  <a:pt x="39" y="150"/>
                </a:cubicBezTo>
                <a:cubicBezTo>
                  <a:pt x="55" y="139"/>
                  <a:pt x="79" y="142"/>
                  <a:pt x="96" y="160"/>
                </a:cubicBezTo>
                <a:cubicBezTo>
                  <a:pt x="115" y="178"/>
                  <a:pt x="117" y="204"/>
                  <a:pt x="103" y="220"/>
                </a:cubicBezTo>
                <a:cubicBezTo>
                  <a:pt x="103" y="221"/>
                  <a:pt x="102" y="221"/>
                  <a:pt x="101" y="221"/>
                </a:cubicBezTo>
                <a:lnTo>
                  <a:pt x="71" y="229"/>
                </a:lnTo>
                <a:close/>
                <a:moveTo>
                  <a:pt x="230" y="94"/>
                </a:moveTo>
                <a:cubicBezTo>
                  <a:pt x="216" y="108"/>
                  <a:pt x="216" y="108"/>
                  <a:pt x="216" y="108"/>
                </a:cubicBezTo>
                <a:cubicBezTo>
                  <a:pt x="216" y="106"/>
                  <a:pt x="216" y="104"/>
                  <a:pt x="216" y="102"/>
                </a:cubicBezTo>
                <a:cubicBezTo>
                  <a:pt x="215" y="87"/>
                  <a:pt x="207" y="72"/>
                  <a:pt x="196" y="60"/>
                </a:cubicBezTo>
                <a:cubicBezTo>
                  <a:pt x="183" y="47"/>
                  <a:pt x="165" y="40"/>
                  <a:pt x="148" y="40"/>
                </a:cubicBezTo>
                <a:cubicBezTo>
                  <a:pt x="162" y="26"/>
                  <a:pt x="162" y="26"/>
                  <a:pt x="162" y="26"/>
                </a:cubicBezTo>
                <a:cubicBezTo>
                  <a:pt x="168" y="20"/>
                  <a:pt x="177" y="16"/>
                  <a:pt x="188" y="16"/>
                </a:cubicBezTo>
                <a:cubicBezTo>
                  <a:pt x="200" y="16"/>
                  <a:pt x="214" y="22"/>
                  <a:pt x="224" y="32"/>
                </a:cubicBezTo>
                <a:cubicBezTo>
                  <a:pt x="233" y="41"/>
                  <a:pt x="239" y="53"/>
                  <a:pt x="240" y="65"/>
                </a:cubicBezTo>
                <a:cubicBezTo>
                  <a:pt x="241" y="76"/>
                  <a:pt x="237" y="87"/>
                  <a:pt x="230" y="94"/>
                </a:cubicBezTo>
                <a:close/>
              </a:path>
            </a:pathLst>
          </a:custGeom>
          <a:solidFill>
            <a:schemeClr val="bg1"/>
          </a:solidFill>
          <a:ln>
            <a:noFill/>
          </a:ln>
        </p:spPr>
        <p:txBody>
          <a:bodyPr vert="horz" wrap="square" lIns="68584" tIns="34292" rIns="68584" bIns="34292" numCol="1" anchor="t" anchorCtr="0" compatLnSpc="1"/>
          <a:lstStyle/>
          <a:p>
            <a:endParaRPr lang="id-ID">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nvGrpSpPr>
          <p:cNvPr id="20" name="Group 140"/>
          <p:cNvGrpSpPr/>
          <p:nvPr/>
        </p:nvGrpSpPr>
        <p:grpSpPr>
          <a:xfrm>
            <a:off x="5797768" y="2231093"/>
            <a:ext cx="349005" cy="397749"/>
            <a:chOff x="6980238" y="-342900"/>
            <a:chExt cx="1150937" cy="1311275"/>
          </a:xfrm>
          <a:solidFill>
            <a:schemeClr val="bg1"/>
          </a:solidFill>
        </p:grpSpPr>
        <p:sp>
          <p:nvSpPr>
            <p:cNvPr id="142" name="Freeform 30"/>
            <p:cNvSpPr>
              <a:spLocks noEditPoints="1"/>
            </p:cNvSpPr>
            <p:nvPr/>
          </p:nvSpPr>
          <p:spPr bwMode="auto">
            <a:xfrm>
              <a:off x="6980238" y="-342900"/>
              <a:ext cx="1150937" cy="1311275"/>
            </a:xfrm>
            <a:custGeom>
              <a:avLst/>
              <a:gdLst>
                <a:gd name="T0" fmla="*/ 152 w 304"/>
                <a:gd name="T1" fmla="*/ 0 h 347"/>
                <a:gd name="T2" fmla="*/ 0 w 304"/>
                <a:gd name="T3" fmla="*/ 71 h 347"/>
                <a:gd name="T4" fmla="*/ 0 w 304"/>
                <a:gd name="T5" fmla="*/ 277 h 347"/>
                <a:gd name="T6" fmla="*/ 152 w 304"/>
                <a:gd name="T7" fmla="*/ 347 h 347"/>
                <a:gd name="T8" fmla="*/ 304 w 304"/>
                <a:gd name="T9" fmla="*/ 277 h 347"/>
                <a:gd name="T10" fmla="*/ 304 w 304"/>
                <a:gd name="T11" fmla="*/ 71 h 347"/>
                <a:gd name="T12" fmla="*/ 152 w 304"/>
                <a:gd name="T13" fmla="*/ 0 h 347"/>
                <a:gd name="T14" fmla="*/ 282 w 304"/>
                <a:gd name="T15" fmla="*/ 277 h 347"/>
                <a:gd name="T16" fmla="*/ 152 w 304"/>
                <a:gd name="T17" fmla="*/ 326 h 347"/>
                <a:gd name="T18" fmla="*/ 22 w 304"/>
                <a:gd name="T19" fmla="*/ 277 h 347"/>
                <a:gd name="T20" fmla="*/ 22 w 304"/>
                <a:gd name="T21" fmla="*/ 236 h 347"/>
                <a:gd name="T22" fmla="*/ 152 w 304"/>
                <a:gd name="T23" fmla="*/ 271 h 347"/>
                <a:gd name="T24" fmla="*/ 282 w 304"/>
                <a:gd name="T25" fmla="*/ 236 h 347"/>
                <a:gd name="T26" fmla="*/ 282 w 304"/>
                <a:gd name="T27" fmla="*/ 277 h 347"/>
                <a:gd name="T28" fmla="*/ 282 w 304"/>
                <a:gd name="T29" fmla="*/ 212 h 347"/>
                <a:gd name="T30" fmla="*/ 282 w 304"/>
                <a:gd name="T31" fmla="*/ 212 h 347"/>
                <a:gd name="T32" fmla="*/ 282 w 304"/>
                <a:gd name="T33" fmla="*/ 212 h 347"/>
                <a:gd name="T34" fmla="*/ 152 w 304"/>
                <a:gd name="T35" fmla="*/ 261 h 347"/>
                <a:gd name="T36" fmla="*/ 22 w 304"/>
                <a:gd name="T37" fmla="*/ 212 h 347"/>
                <a:gd name="T38" fmla="*/ 22 w 304"/>
                <a:gd name="T39" fmla="*/ 212 h 347"/>
                <a:gd name="T40" fmla="*/ 22 w 304"/>
                <a:gd name="T41" fmla="*/ 212 h 347"/>
                <a:gd name="T42" fmla="*/ 22 w 304"/>
                <a:gd name="T43" fmla="*/ 171 h 347"/>
                <a:gd name="T44" fmla="*/ 152 w 304"/>
                <a:gd name="T45" fmla="*/ 206 h 347"/>
                <a:gd name="T46" fmla="*/ 282 w 304"/>
                <a:gd name="T47" fmla="*/ 171 h 347"/>
                <a:gd name="T48" fmla="*/ 282 w 304"/>
                <a:gd name="T49" fmla="*/ 212 h 347"/>
                <a:gd name="T50" fmla="*/ 282 w 304"/>
                <a:gd name="T51" fmla="*/ 147 h 347"/>
                <a:gd name="T52" fmla="*/ 282 w 304"/>
                <a:gd name="T53" fmla="*/ 147 h 347"/>
                <a:gd name="T54" fmla="*/ 282 w 304"/>
                <a:gd name="T55" fmla="*/ 147 h 347"/>
                <a:gd name="T56" fmla="*/ 152 w 304"/>
                <a:gd name="T57" fmla="*/ 195 h 347"/>
                <a:gd name="T58" fmla="*/ 22 w 304"/>
                <a:gd name="T59" fmla="*/ 147 h 347"/>
                <a:gd name="T60" fmla="*/ 22 w 304"/>
                <a:gd name="T61" fmla="*/ 147 h 347"/>
                <a:gd name="T62" fmla="*/ 22 w 304"/>
                <a:gd name="T63" fmla="*/ 147 h 347"/>
                <a:gd name="T64" fmla="*/ 22 w 304"/>
                <a:gd name="T65" fmla="*/ 109 h 347"/>
                <a:gd name="T66" fmla="*/ 152 w 304"/>
                <a:gd name="T67" fmla="*/ 141 h 347"/>
                <a:gd name="T68" fmla="*/ 282 w 304"/>
                <a:gd name="T69" fmla="*/ 109 h 347"/>
                <a:gd name="T70" fmla="*/ 282 w 304"/>
                <a:gd name="T71" fmla="*/ 147 h 347"/>
                <a:gd name="T72" fmla="*/ 152 w 304"/>
                <a:gd name="T73" fmla="*/ 119 h 347"/>
                <a:gd name="T74" fmla="*/ 22 w 304"/>
                <a:gd name="T75" fmla="*/ 71 h 347"/>
                <a:gd name="T76" fmla="*/ 152 w 304"/>
                <a:gd name="T77" fmla="*/ 22 h 347"/>
                <a:gd name="T78" fmla="*/ 282 w 304"/>
                <a:gd name="T79" fmla="*/ 71 h 347"/>
                <a:gd name="T80" fmla="*/ 152 w 304"/>
                <a:gd name="T81" fmla="*/ 119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4" h="347">
                  <a:moveTo>
                    <a:pt x="152" y="0"/>
                  </a:moveTo>
                  <a:cubicBezTo>
                    <a:pt x="79" y="0"/>
                    <a:pt x="0" y="22"/>
                    <a:pt x="0" y="71"/>
                  </a:cubicBezTo>
                  <a:cubicBezTo>
                    <a:pt x="0" y="277"/>
                    <a:pt x="0" y="277"/>
                    <a:pt x="0" y="277"/>
                  </a:cubicBezTo>
                  <a:cubicBezTo>
                    <a:pt x="0" y="325"/>
                    <a:pt x="79" y="347"/>
                    <a:pt x="152" y="347"/>
                  </a:cubicBezTo>
                  <a:cubicBezTo>
                    <a:pt x="225" y="347"/>
                    <a:pt x="304" y="325"/>
                    <a:pt x="304" y="277"/>
                  </a:cubicBezTo>
                  <a:cubicBezTo>
                    <a:pt x="304" y="71"/>
                    <a:pt x="304" y="71"/>
                    <a:pt x="304" y="71"/>
                  </a:cubicBezTo>
                  <a:cubicBezTo>
                    <a:pt x="304" y="22"/>
                    <a:pt x="225" y="0"/>
                    <a:pt x="152" y="0"/>
                  </a:cubicBezTo>
                  <a:close/>
                  <a:moveTo>
                    <a:pt x="282" y="277"/>
                  </a:moveTo>
                  <a:cubicBezTo>
                    <a:pt x="282" y="304"/>
                    <a:pt x="224" y="326"/>
                    <a:pt x="152" y="326"/>
                  </a:cubicBezTo>
                  <a:cubicBezTo>
                    <a:pt x="80" y="326"/>
                    <a:pt x="22" y="304"/>
                    <a:pt x="22" y="277"/>
                  </a:cubicBezTo>
                  <a:cubicBezTo>
                    <a:pt x="22" y="236"/>
                    <a:pt x="22" y="236"/>
                    <a:pt x="22" y="236"/>
                  </a:cubicBezTo>
                  <a:cubicBezTo>
                    <a:pt x="44" y="259"/>
                    <a:pt x="98" y="271"/>
                    <a:pt x="152" y="271"/>
                  </a:cubicBezTo>
                  <a:cubicBezTo>
                    <a:pt x="206" y="271"/>
                    <a:pt x="260" y="259"/>
                    <a:pt x="282" y="236"/>
                  </a:cubicBezTo>
                  <a:lnTo>
                    <a:pt x="282" y="277"/>
                  </a:lnTo>
                  <a:close/>
                  <a:moveTo>
                    <a:pt x="282" y="212"/>
                  </a:moveTo>
                  <a:cubicBezTo>
                    <a:pt x="282" y="212"/>
                    <a:pt x="282" y="212"/>
                    <a:pt x="282" y="212"/>
                  </a:cubicBezTo>
                  <a:cubicBezTo>
                    <a:pt x="282" y="212"/>
                    <a:pt x="282" y="212"/>
                    <a:pt x="282" y="212"/>
                  </a:cubicBezTo>
                  <a:cubicBezTo>
                    <a:pt x="282" y="239"/>
                    <a:pt x="224" y="261"/>
                    <a:pt x="152" y="261"/>
                  </a:cubicBezTo>
                  <a:cubicBezTo>
                    <a:pt x="80" y="261"/>
                    <a:pt x="22" y="239"/>
                    <a:pt x="22" y="212"/>
                  </a:cubicBezTo>
                  <a:cubicBezTo>
                    <a:pt x="22" y="212"/>
                    <a:pt x="22" y="212"/>
                    <a:pt x="22" y="212"/>
                  </a:cubicBezTo>
                  <a:cubicBezTo>
                    <a:pt x="22" y="212"/>
                    <a:pt x="22" y="212"/>
                    <a:pt x="22" y="212"/>
                  </a:cubicBezTo>
                  <a:cubicBezTo>
                    <a:pt x="22" y="171"/>
                    <a:pt x="22" y="171"/>
                    <a:pt x="22" y="171"/>
                  </a:cubicBezTo>
                  <a:cubicBezTo>
                    <a:pt x="44" y="194"/>
                    <a:pt x="98" y="206"/>
                    <a:pt x="152" y="206"/>
                  </a:cubicBezTo>
                  <a:cubicBezTo>
                    <a:pt x="206" y="206"/>
                    <a:pt x="260" y="194"/>
                    <a:pt x="282" y="171"/>
                  </a:cubicBezTo>
                  <a:lnTo>
                    <a:pt x="282" y="212"/>
                  </a:lnTo>
                  <a:close/>
                  <a:moveTo>
                    <a:pt x="282" y="147"/>
                  </a:moveTo>
                  <a:cubicBezTo>
                    <a:pt x="282" y="147"/>
                    <a:pt x="282" y="147"/>
                    <a:pt x="282" y="147"/>
                  </a:cubicBezTo>
                  <a:cubicBezTo>
                    <a:pt x="282" y="147"/>
                    <a:pt x="282" y="147"/>
                    <a:pt x="282" y="147"/>
                  </a:cubicBezTo>
                  <a:cubicBezTo>
                    <a:pt x="282" y="174"/>
                    <a:pt x="224" y="195"/>
                    <a:pt x="152" y="195"/>
                  </a:cubicBezTo>
                  <a:cubicBezTo>
                    <a:pt x="80" y="195"/>
                    <a:pt x="22" y="174"/>
                    <a:pt x="22" y="147"/>
                  </a:cubicBezTo>
                  <a:cubicBezTo>
                    <a:pt x="22" y="147"/>
                    <a:pt x="22" y="147"/>
                    <a:pt x="22" y="147"/>
                  </a:cubicBezTo>
                  <a:cubicBezTo>
                    <a:pt x="22" y="147"/>
                    <a:pt x="22" y="147"/>
                    <a:pt x="22" y="147"/>
                  </a:cubicBezTo>
                  <a:cubicBezTo>
                    <a:pt x="22" y="109"/>
                    <a:pt x="22" y="109"/>
                    <a:pt x="22" y="109"/>
                  </a:cubicBezTo>
                  <a:cubicBezTo>
                    <a:pt x="50" y="131"/>
                    <a:pt x="102" y="141"/>
                    <a:pt x="152" y="141"/>
                  </a:cubicBezTo>
                  <a:cubicBezTo>
                    <a:pt x="202" y="141"/>
                    <a:pt x="254" y="131"/>
                    <a:pt x="282" y="109"/>
                  </a:cubicBezTo>
                  <a:lnTo>
                    <a:pt x="282" y="147"/>
                  </a:lnTo>
                  <a:close/>
                  <a:moveTo>
                    <a:pt x="152" y="119"/>
                  </a:moveTo>
                  <a:cubicBezTo>
                    <a:pt x="80" y="119"/>
                    <a:pt x="22" y="98"/>
                    <a:pt x="22" y="71"/>
                  </a:cubicBezTo>
                  <a:cubicBezTo>
                    <a:pt x="22" y="44"/>
                    <a:pt x="80" y="22"/>
                    <a:pt x="152" y="22"/>
                  </a:cubicBezTo>
                  <a:cubicBezTo>
                    <a:pt x="224" y="22"/>
                    <a:pt x="282" y="44"/>
                    <a:pt x="282" y="71"/>
                  </a:cubicBezTo>
                  <a:cubicBezTo>
                    <a:pt x="282" y="98"/>
                    <a:pt x="224" y="119"/>
                    <a:pt x="152" y="1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43" name="Oval 31"/>
            <p:cNvSpPr>
              <a:spLocks noChangeArrowheads="1"/>
            </p:cNvSpPr>
            <p:nvPr/>
          </p:nvSpPr>
          <p:spPr bwMode="auto">
            <a:xfrm>
              <a:off x="7885113" y="681038"/>
              <a:ext cx="82550" cy="841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44" name="Oval 32"/>
            <p:cNvSpPr>
              <a:spLocks noChangeArrowheads="1"/>
            </p:cNvSpPr>
            <p:nvPr/>
          </p:nvSpPr>
          <p:spPr bwMode="auto">
            <a:xfrm>
              <a:off x="7885113" y="434975"/>
              <a:ext cx="82550" cy="841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45" name="Oval 33"/>
            <p:cNvSpPr>
              <a:spLocks noChangeArrowheads="1"/>
            </p:cNvSpPr>
            <p:nvPr/>
          </p:nvSpPr>
          <p:spPr bwMode="auto">
            <a:xfrm>
              <a:off x="7885113" y="190500"/>
              <a:ext cx="82550" cy="825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21" name="Group 145"/>
          <p:cNvGrpSpPr/>
          <p:nvPr/>
        </p:nvGrpSpPr>
        <p:grpSpPr>
          <a:xfrm>
            <a:off x="5792290" y="3358272"/>
            <a:ext cx="470403" cy="470548"/>
            <a:chOff x="5899150" y="-1111250"/>
            <a:chExt cx="2832101" cy="2832100"/>
          </a:xfrm>
          <a:solidFill>
            <a:schemeClr val="bg1"/>
          </a:solidFill>
        </p:grpSpPr>
        <p:sp>
          <p:nvSpPr>
            <p:cNvPr id="147" name="Freeform 37"/>
            <p:cNvSpPr>
              <a:spLocks noEditPoints="1"/>
            </p:cNvSpPr>
            <p:nvPr/>
          </p:nvSpPr>
          <p:spPr bwMode="auto">
            <a:xfrm>
              <a:off x="5899150" y="-1111250"/>
              <a:ext cx="2832101" cy="2832100"/>
            </a:xfrm>
            <a:custGeom>
              <a:avLst/>
              <a:gdLst>
                <a:gd name="T0" fmla="*/ 499 w 752"/>
                <a:gd name="T1" fmla="*/ 68 h 752"/>
                <a:gd name="T2" fmla="*/ 68 w 752"/>
                <a:gd name="T3" fmla="*/ 253 h 752"/>
                <a:gd name="T4" fmla="*/ 253 w 752"/>
                <a:gd name="T5" fmla="*/ 684 h 752"/>
                <a:gd name="T6" fmla="*/ 684 w 752"/>
                <a:gd name="T7" fmla="*/ 499 h 752"/>
                <a:gd name="T8" fmla="*/ 499 w 752"/>
                <a:gd name="T9" fmla="*/ 68 h 752"/>
                <a:gd name="T10" fmla="*/ 268 w 752"/>
                <a:gd name="T11" fmla="*/ 646 h 752"/>
                <a:gd name="T12" fmla="*/ 106 w 752"/>
                <a:gd name="T13" fmla="*/ 268 h 752"/>
                <a:gd name="T14" fmla="*/ 484 w 752"/>
                <a:gd name="T15" fmla="*/ 106 h 752"/>
                <a:gd name="T16" fmla="*/ 646 w 752"/>
                <a:gd name="T17" fmla="*/ 484 h 752"/>
                <a:gd name="T18" fmla="*/ 268 w 752"/>
                <a:gd name="T19" fmla="*/ 646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2" h="752">
                  <a:moveTo>
                    <a:pt x="499" y="68"/>
                  </a:moveTo>
                  <a:cubicBezTo>
                    <a:pt x="329" y="0"/>
                    <a:pt x="136" y="82"/>
                    <a:pt x="68" y="253"/>
                  </a:cubicBezTo>
                  <a:cubicBezTo>
                    <a:pt x="0" y="423"/>
                    <a:pt x="82" y="616"/>
                    <a:pt x="253" y="684"/>
                  </a:cubicBezTo>
                  <a:cubicBezTo>
                    <a:pt x="423" y="752"/>
                    <a:pt x="616" y="670"/>
                    <a:pt x="684" y="499"/>
                  </a:cubicBezTo>
                  <a:cubicBezTo>
                    <a:pt x="752" y="329"/>
                    <a:pt x="670" y="136"/>
                    <a:pt x="499" y="68"/>
                  </a:cubicBezTo>
                  <a:close/>
                  <a:moveTo>
                    <a:pt x="268" y="646"/>
                  </a:moveTo>
                  <a:cubicBezTo>
                    <a:pt x="119" y="586"/>
                    <a:pt x="47" y="417"/>
                    <a:pt x="106" y="268"/>
                  </a:cubicBezTo>
                  <a:cubicBezTo>
                    <a:pt x="166" y="119"/>
                    <a:pt x="335" y="47"/>
                    <a:pt x="484" y="106"/>
                  </a:cubicBezTo>
                  <a:cubicBezTo>
                    <a:pt x="633" y="166"/>
                    <a:pt x="705" y="335"/>
                    <a:pt x="646" y="484"/>
                  </a:cubicBezTo>
                  <a:cubicBezTo>
                    <a:pt x="586" y="633"/>
                    <a:pt x="417" y="705"/>
                    <a:pt x="268" y="6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48" name="Freeform 38"/>
            <p:cNvSpPr>
              <a:spLocks noEditPoints="1"/>
            </p:cNvSpPr>
            <p:nvPr/>
          </p:nvSpPr>
          <p:spPr bwMode="auto">
            <a:xfrm>
              <a:off x="7137400" y="127000"/>
              <a:ext cx="354013" cy="354013"/>
            </a:xfrm>
            <a:custGeom>
              <a:avLst/>
              <a:gdLst>
                <a:gd name="T0" fmla="*/ 62 w 94"/>
                <a:gd name="T1" fmla="*/ 9 h 94"/>
                <a:gd name="T2" fmla="*/ 9 w 94"/>
                <a:gd name="T3" fmla="*/ 32 h 94"/>
                <a:gd name="T4" fmla="*/ 32 w 94"/>
                <a:gd name="T5" fmla="*/ 86 h 94"/>
                <a:gd name="T6" fmla="*/ 86 w 94"/>
                <a:gd name="T7" fmla="*/ 62 h 94"/>
                <a:gd name="T8" fmla="*/ 62 w 94"/>
                <a:gd name="T9" fmla="*/ 9 h 94"/>
                <a:gd name="T10" fmla="*/ 39 w 94"/>
                <a:gd name="T11" fmla="*/ 66 h 94"/>
                <a:gd name="T12" fmla="*/ 28 w 94"/>
                <a:gd name="T13" fmla="*/ 39 h 94"/>
                <a:gd name="T14" fmla="*/ 55 w 94"/>
                <a:gd name="T15" fmla="*/ 28 h 94"/>
                <a:gd name="T16" fmla="*/ 66 w 94"/>
                <a:gd name="T17" fmla="*/ 55 h 94"/>
                <a:gd name="T18" fmla="*/ 39 w 94"/>
                <a:gd name="T19" fmla="*/ 6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94">
                  <a:moveTo>
                    <a:pt x="62" y="9"/>
                  </a:moveTo>
                  <a:cubicBezTo>
                    <a:pt x="41" y="0"/>
                    <a:pt x="17" y="10"/>
                    <a:pt x="9" y="32"/>
                  </a:cubicBezTo>
                  <a:cubicBezTo>
                    <a:pt x="0" y="53"/>
                    <a:pt x="10" y="77"/>
                    <a:pt x="32" y="86"/>
                  </a:cubicBezTo>
                  <a:cubicBezTo>
                    <a:pt x="53" y="94"/>
                    <a:pt x="77" y="84"/>
                    <a:pt x="86" y="62"/>
                  </a:cubicBezTo>
                  <a:cubicBezTo>
                    <a:pt x="94" y="41"/>
                    <a:pt x="84" y="17"/>
                    <a:pt x="62" y="9"/>
                  </a:cubicBezTo>
                  <a:close/>
                  <a:moveTo>
                    <a:pt x="39" y="66"/>
                  </a:moveTo>
                  <a:cubicBezTo>
                    <a:pt x="29" y="62"/>
                    <a:pt x="24" y="50"/>
                    <a:pt x="28" y="39"/>
                  </a:cubicBezTo>
                  <a:cubicBezTo>
                    <a:pt x="32" y="29"/>
                    <a:pt x="44" y="24"/>
                    <a:pt x="55" y="28"/>
                  </a:cubicBezTo>
                  <a:cubicBezTo>
                    <a:pt x="65" y="32"/>
                    <a:pt x="71" y="44"/>
                    <a:pt x="66" y="55"/>
                  </a:cubicBezTo>
                  <a:cubicBezTo>
                    <a:pt x="62" y="65"/>
                    <a:pt x="50" y="71"/>
                    <a:pt x="39"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49" name="Freeform 39"/>
            <p:cNvSpPr>
              <a:spLocks noEditPoints="1"/>
            </p:cNvSpPr>
            <p:nvPr/>
          </p:nvSpPr>
          <p:spPr bwMode="auto">
            <a:xfrm>
              <a:off x="6783388" y="-225425"/>
              <a:ext cx="1062038" cy="1060450"/>
            </a:xfrm>
            <a:custGeom>
              <a:avLst/>
              <a:gdLst>
                <a:gd name="T0" fmla="*/ 187 w 282"/>
                <a:gd name="T1" fmla="*/ 25 h 282"/>
                <a:gd name="T2" fmla="*/ 25 w 282"/>
                <a:gd name="T3" fmla="*/ 95 h 282"/>
                <a:gd name="T4" fmla="*/ 95 w 282"/>
                <a:gd name="T5" fmla="*/ 257 h 282"/>
                <a:gd name="T6" fmla="*/ 257 w 282"/>
                <a:gd name="T7" fmla="*/ 187 h 282"/>
                <a:gd name="T8" fmla="*/ 187 w 282"/>
                <a:gd name="T9" fmla="*/ 25 h 282"/>
                <a:gd name="T10" fmla="*/ 110 w 282"/>
                <a:gd name="T11" fmla="*/ 218 h 282"/>
                <a:gd name="T12" fmla="*/ 64 w 282"/>
                <a:gd name="T13" fmla="*/ 110 h 282"/>
                <a:gd name="T14" fmla="*/ 172 w 282"/>
                <a:gd name="T15" fmla="*/ 64 h 282"/>
                <a:gd name="T16" fmla="*/ 218 w 282"/>
                <a:gd name="T17" fmla="*/ 172 h 282"/>
                <a:gd name="T18" fmla="*/ 110 w 282"/>
                <a:gd name="T19" fmla="*/ 21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2" h="282">
                  <a:moveTo>
                    <a:pt x="187" y="25"/>
                  </a:moveTo>
                  <a:cubicBezTo>
                    <a:pt x="123" y="0"/>
                    <a:pt x="51" y="31"/>
                    <a:pt x="25" y="95"/>
                  </a:cubicBezTo>
                  <a:cubicBezTo>
                    <a:pt x="0" y="159"/>
                    <a:pt x="31" y="231"/>
                    <a:pt x="95" y="257"/>
                  </a:cubicBezTo>
                  <a:cubicBezTo>
                    <a:pt x="159" y="282"/>
                    <a:pt x="231" y="251"/>
                    <a:pt x="257" y="187"/>
                  </a:cubicBezTo>
                  <a:cubicBezTo>
                    <a:pt x="282" y="123"/>
                    <a:pt x="251" y="51"/>
                    <a:pt x="187" y="25"/>
                  </a:cubicBezTo>
                  <a:close/>
                  <a:moveTo>
                    <a:pt x="110" y="218"/>
                  </a:moveTo>
                  <a:cubicBezTo>
                    <a:pt x="68" y="201"/>
                    <a:pt x="47" y="153"/>
                    <a:pt x="64" y="110"/>
                  </a:cubicBezTo>
                  <a:cubicBezTo>
                    <a:pt x="81" y="68"/>
                    <a:pt x="129" y="47"/>
                    <a:pt x="172" y="64"/>
                  </a:cubicBezTo>
                  <a:cubicBezTo>
                    <a:pt x="214" y="81"/>
                    <a:pt x="235" y="129"/>
                    <a:pt x="218" y="172"/>
                  </a:cubicBezTo>
                  <a:cubicBezTo>
                    <a:pt x="201" y="214"/>
                    <a:pt x="153" y="235"/>
                    <a:pt x="110" y="2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50" name="Freeform 40"/>
            <p:cNvSpPr/>
            <p:nvPr/>
          </p:nvSpPr>
          <p:spPr bwMode="auto">
            <a:xfrm>
              <a:off x="7499350" y="477838"/>
              <a:ext cx="403225" cy="411163"/>
            </a:xfrm>
            <a:custGeom>
              <a:avLst/>
              <a:gdLst>
                <a:gd name="T0" fmla="*/ 105 w 107"/>
                <a:gd name="T1" fmla="*/ 16 h 109"/>
                <a:gd name="T2" fmla="*/ 99 w 107"/>
                <a:gd name="T3" fmla="*/ 2 h 109"/>
                <a:gd name="T4" fmla="*/ 86 w 107"/>
                <a:gd name="T5" fmla="*/ 8 h 109"/>
                <a:gd name="T6" fmla="*/ 86 w 107"/>
                <a:gd name="T7" fmla="*/ 8 h 109"/>
                <a:gd name="T8" fmla="*/ 8 w 107"/>
                <a:gd name="T9" fmla="*/ 88 h 109"/>
                <a:gd name="T10" fmla="*/ 3 w 107"/>
                <a:gd name="T11" fmla="*/ 101 h 109"/>
                <a:gd name="T12" fmla="*/ 16 w 107"/>
                <a:gd name="T13" fmla="*/ 107 h 109"/>
                <a:gd name="T14" fmla="*/ 17 w 107"/>
                <a:gd name="T15" fmla="*/ 106 h 109"/>
                <a:gd name="T16" fmla="*/ 105 w 107"/>
                <a:gd name="T17"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109">
                  <a:moveTo>
                    <a:pt x="105" y="16"/>
                  </a:moveTo>
                  <a:cubicBezTo>
                    <a:pt x="107" y="10"/>
                    <a:pt x="105" y="4"/>
                    <a:pt x="99" y="2"/>
                  </a:cubicBezTo>
                  <a:cubicBezTo>
                    <a:pt x="94" y="0"/>
                    <a:pt x="88" y="3"/>
                    <a:pt x="86" y="8"/>
                  </a:cubicBezTo>
                  <a:cubicBezTo>
                    <a:pt x="86" y="8"/>
                    <a:pt x="86" y="8"/>
                    <a:pt x="86" y="8"/>
                  </a:cubicBezTo>
                  <a:cubicBezTo>
                    <a:pt x="71" y="45"/>
                    <a:pt x="42" y="73"/>
                    <a:pt x="8" y="88"/>
                  </a:cubicBezTo>
                  <a:cubicBezTo>
                    <a:pt x="3" y="90"/>
                    <a:pt x="0" y="96"/>
                    <a:pt x="3" y="101"/>
                  </a:cubicBezTo>
                  <a:cubicBezTo>
                    <a:pt x="5" y="106"/>
                    <a:pt x="11" y="109"/>
                    <a:pt x="16" y="107"/>
                  </a:cubicBezTo>
                  <a:cubicBezTo>
                    <a:pt x="17" y="107"/>
                    <a:pt x="17" y="106"/>
                    <a:pt x="17" y="106"/>
                  </a:cubicBezTo>
                  <a:cubicBezTo>
                    <a:pt x="56" y="89"/>
                    <a:pt x="88" y="58"/>
                    <a:pt x="10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51" name="Freeform 41"/>
            <p:cNvSpPr/>
            <p:nvPr/>
          </p:nvSpPr>
          <p:spPr bwMode="auto">
            <a:xfrm>
              <a:off x="7623175" y="595313"/>
              <a:ext cx="569913" cy="579438"/>
            </a:xfrm>
            <a:custGeom>
              <a:avLst/>
              <a:gdLst>
                <a:gd name="T0" fmla="*/ 143 w 151"/>
                <a:gd name="T1" fmla="*/ 2 h 154"/>
                <a:gd name="T2" fmla="*/ 130 w 151"/>
                <a:gd name="T3" fmla="*/ 8 h 154"/>
                <a:gd name="T4" fmla="*/ 8 w 151"/>
                <a:gd name="T5" fmla="*/ 133 h 154"/>
                <a:gd name="T6" fmla="*/ 2 w 151"/>
                <a:gd name="T7" fmla="*/ 146 h 154"/>
                <a:gd name="T8" fmla="*/ 16 w 151"/>
                <a:gd name="T9" fmla="*/ 152 h 154"/>
                <a:gd name="T10" fmla="*/ 17 w 151"/>
                <a:gd name="T11" fmla="*/ 151 h 154"/>
                <a:gd name="T12" fmla="*/ 149 w 151"/>
                <a:gd name="T13" fmla="*/ 16 h 154"/>
                <a:gd name="T14" fmla="*/ 143 w 151"/>
                <a:gd name="T15" fmla="*/ 2 h 1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154">
                  <a:moveTo>
                    <a:pt x="143" y="2"/>
                  </a:moveTo>
                  <a:cubicBezTo>
                    <a:pt x="138" y="0"/>
                    <a:pt x="132" y="3"/>
                    <a:pt x="130" y="8"/>
                  </a:cubicBezTo>
                  <a:cubicBezTo>
                    <a:pt x="106" y="66"/>
                    <a:pt x="61" y="110"/>
                    <a:pt x="8" y="133"/>
                  </a:cubicBezTo>
                  <a:cubicBezTo>
                    <a:pt x="3" y="135"/>
                    <a:pt x="0" y="141"/>
                    <a:pt x="2" y="146"/>
                  </a:cubicBezTo>
                  <a:cubicBezTo>
                    <a:pt x="5" y="152"/>
                    <a:pt x="11" y="154"/>
                    <a:pt x="16" y="152"/>
                  </a:cubicBezTo>
                  <a:cubicBezTo>
                    <a:pt x="16" y="152"/>
                    <a:pt x="16" y="152"/>
                    <a:pt x="17" y="151"/>
                  </a:cubicBezTo>
                  <a:cubicBezTo>
                    <a:pt x="75" y="126"/>
                    <a:pt x="124" y="79"/>
                    <a:pt x="149" y="16"/>
                  </a:cubicBezTo>
                  <a:cubicBezTo>
                    <a:pt x="151" y="10"/>
                    <a:pt x="149" y="4"/>
                    <a:pt x="14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52" name="Freeform 42"/>
            <p:cNvSpPr/>
            <p:nvPr/>
          </p:nvSpPr>
          <p:spPr bwMode="auto">
            <a:xfrm>
              <a:off x="7562850" y="538163"/>
              <a:ext cx="485775" cy="493713"/>
            </a:xfrm>
            <a:custGeom>
              <a:avLst/>
              <a:gdLst>
                <a:gd name="T0" fmla="*/ 121 w 129"/>
                <a:gd name="T1" fmla="*/ 2 h 131"/>
                <a:gd name="T2" fmla="*/ 107 w 129"/>
                <a:gd name="T3" fmla="*/ 7 h 131"/>
                <a:gd name="T4" fmla="*/ 7 w 129"/>
                <a:gd name="T5" fmla="*/ 110 h 131"/>
                <a:gd name="T6" fmla="*/ 7 w 129"/>
                <a:gd name="T7" fmla="*/ 110 h 131"/>
                <a:gd name="T8" fmla="*/ 2 w 129"/>
                <a:gd name="T9" fmla="*/ 123 h 131"/>
                <a:gd name="T10" fmla="*/ 16 w 129"/>
                <a:gd name="T11" fmla="*/ 129 h 131"/>
                <a:gd name="T12" fmla="*/ 16 w 129"/>
                <a:gd name="T13" fmla="*/ 128 h 131"/>
                <a:gd name="T14" fmla="*/ 127 w 129"/>
                <a:gd name="T15" fmla="*/ 15 h 131"/>
                <a:gd name="T16" fmla="*/ 121 w 129"/>
                <a:gd name="T17" fmla="*/ 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 h="131">
                  <a:moveTo>
                    <a:pt x="121" y="2"/>
                  </a:moveTo>
                  <a:cubicBezTo>
                    <a:pt x="115" y="0"/>
                    <a:pt x="109" y="2"/>
                    <a:pt x="107" y="7"/>
                  </a:cubicBezTo>
                  <a:cubicBezTo>
                    <a:pt x="88" y="55"/>
                    <a:pt x="51" y="91"/>
                    <a:pt x="7" y="110"/>
                  </a:cubicBezTo>
                  <a:cubicBezTo>
                    <a:pt x="7" y="110"/>
                    <a:pt x="7" y="110"/>
                    <a:pt x="7" y="110"/>
                  </a:cubicBezTo>
                  <a:cubicBezTo>
                    <a:pt x="2" y="112"/>
                    <a:pt x="0" y="118"/>
                    <a:pt x="2" y="123"/>
                  </a:cubicBezTo>
                  <a:cubicBezTo>
                    <a:pt x="4" y="129"/>
                    <a:pt x="10" y="131"/>
                    <a:pt x="16" y="129"/>
                  </a:cubicBezTo>
                  <a:cubicBezTo>
                    <a:pt x="16" y="129"/>
                    <a:pt x="16" y="128"/>
                    <a:pt x="16" y="128"/>
                  </a:cubicBezTo>
                  <a:cubicBezTo>
                    <a:pt x="65" y="107"/>
                    <a:pt x="105" y="68"/>
                    <a:pt x="127" y="15"/>
                  </a:cubicBezTo>
                  <a:cubicBezTo>
                    <a:pt x="129" y="10"/>
                    <a:pt x="126" y="4"/>
                    <a:pt x="12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53" name="Freeform 43"/>
            <p:cNvSpPr/>
            <p:nvPr/>
          </p:nvSpPr>
          <p:spPr bwMode="auto">
            <a:xfrm>
              <a:off x="6727825" y="-279400"/>
              <a:ext cx="401638" cy="411163"/>
            </a:xfrm>
            <a:custGeom>
              <a:avLst/>
              <a:gdLst>
                <a:gd name="T0" fmla="*/ 104 w 107"/>
                <a:gd name="T1" fmla="*/ 8 h 109"/>
                <a:gd name="T2" fmla="*/ 91 w 107"/>
                <a:gd name="T3" fmla="*/ 2 h 109"/>
                <a:gd name="T4" fmla="*/ 90 w 107"/>
                <a:gd name="T5" fmla="*/ 3 h 109"/>
                <a:gd name="T6" fmla="*/ 2 w 107"/>
                <a:gd name="T7" fmla="*/ 93 h 109"/>
                <a:gd name="T8" fmla="*/ 2 w 107"/>
                <a:gd name="T9" fmla="*/ 93 h 109"/>
                <a:gd name="T10" fmla="*/ 8 w 107"/>
                <a:gd name="T11" fmla="*/ 107 h 109"/>
                <a:gd name="T12" fmla="*/ 21 w 107"/>
                <a:gd name="T13" fmla="*/ 101 h 109"/>
                <a:gd name="T14" fmla="*/ 21 w 107"/>
                <a:gd name="T15" fmla="*/ 101 h 109"/>
                <a:gd name="T16" fmla="*/ 99 w 107"/>
                <a:gd name="T17" fmla="*/ 22 h 109"/>
                <a:gd name="T18" fmla="*/ 104 w 107"/>
                <a:gd name="T19" fmla="*/ 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109">
                  <a:moveTo>
                    <a:pt x="104" y="8"/>
                  </a:moveTo>
                  <a:cubicBezTo>
                    <a:pt x="102" y="3"/>
                    <a:pt x="96" y="0"/>
                    <a:pt x="91" y="2"/>
                  </a:cubicBezTo>
                  <a:cubicBezTo>
                    <a:pt x="91" y="3"/>
                    <a:pt x="90" y="3"/>
                    <a:pt x="90" y="3"/>
                  </a:cubicBezTo>
                  <a:cubicBezTo>
                    <a:pt x="51" y="20"/>
                    <a:pt x="19" y="51"/>
                    <a:pt x="2" y="93"/>
                  </a:cubicBezTo>
                  <a:cubicBezTo>
                    <a:pt x="2" y="93"/>
                    <a:pt x="2" y="93"/>
                    <a:pt x="2" y="93"/>
                  </a:cubicBezTo>
                  <a:cubicBezTo>
                    <a:pt x="0" y="99"/>
                    <a:pt x="2" y="105"/>
                    <a:pt x="8" y="107"/>
                  </a:cubicBezTo>
                  <a:cubicBezTo>
                    <a:pt x="13" y="109"/>
                    <a:pt x="19" y="106"/>
                    <a:pt x="21" y="101"/>
                  </a:cubicBezTo>
                  <a:cubicBezTo>
                    <a:pt x="21" y="101"/>
                    <a:pt x="21" y="101"/>
                    <a:pt x="21" y="101"/>
                  </a:cubicBezTo>
                  <a:cubicBezTo>
                    <a:pt x="36" y="64"/>
                    <a:pt x="65" y="36"/>
                    <a:pt x="99" y="22"/>
                  </a:cubicBezTo>
                  <a:cubicBezTo>
                    <a:pt x="104" y="19"/>
                    <a:pt x="107" y="13"/>
                    <a:pt x="10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54" name="Freeform 44"/>
            <p:cNvSpPr/>
            <p:nvPr/>
          </p:nvSpPr>
          <p:spPr bwMode="auto">
            <a:xfrm>
              <a:off x="6437313" y="-565150"/>
              <a:ext cx="568325" cy="579438"/>
            </a:xfrm>
            <a:custGeom>
              <a:avLst/>
              <a:gdLst>
                <a:gd name="T0" fmla="*/ 149 w 151"/>
                <a:gd name="T1" fmla="*/ 8 h 154"/>
                <a:gd name="T2" fmla="*/ 135 w 151"/>
                <a:gd name="T3" fmla="*/ 2 h 154"/>
                <a:gd name="T4" fmla="*/ 134 w 151"/>
                <a:gd name="T5" fmla="*/ 3 h 154"/>
                <a:gd name="T6" fmla="*/ 2 w 151"/>
                <a:gd name="T7" fmla="*/ 138 h 154"/>
                <a:gd name="T8" fmla="*/ 8 w 151"/>
                <a:gd name="T9" fmla="*/ 152 h 154"/>
                <a:gd name="T10" fmla="*/ 21 w 151"/>
                <a:gd name="T11" fmla="*/ 146 h 154"/>
                <a:gd name="T12" fmla="*/ 143 w 151"/>
                <a:gd name="T13" fmla="*/ 21 h 154"/>
                <a:gd name="T14" fmla="*/ 149 w 151"/>
                <a:gd name="T15" fmla="*/ 8 h 1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154">
                  <a:moveTo>
                    <a:pt x="149" y="8"/>
                  </a:moveTo>
                  <a:cubicBezTo>
                    <a:pt x="146" y="2"/>
                    <a:pt x="140" y="0"/>
                    <a:pt x="135" y="2"/>
                  </a:cubicBezTo>
                  <a:cubicBezTo>
                    <a:pt x="135" y="2"/>
                    <a:pt x="135" y="2"/>
                    <a:pt x="134" y="3"/>
                  </a:cubicBezTo>
                  <a:cubicBezTo>
                    <a:pt x="76" y="28"/>
                    <a:pt x="27" y="75"/>
                    <a:pt x="2" y="138"/>
                  </a:cubicBezTo>
                  <a:cubicBezTo>
                    <a:pt x="0" y="144"/>
                    <a:pt x="2" y="150"/>
                    <a:pt x="8" y="152"/>
                  </a:cubicBezTo>
                  <a:cubicBezTo>
                    <a:pt x="13" y="154"/>
                    <a:pt x="19" y="152"/>
                    <a:pt x="21" y="146"/>
                  </a:cubicBezTo>
                  <a:cubicBezTo>
                    <a:pt x="45" y="88"/>
                    <a:pt x="90" y="44"/>
                    <a:pt x="143" y="21"/>
                  </a:cubicBezTo>
                  <a:cubicBezTo>
                    <a:pt x="148" y="19"/>
                    <a:pt x="151" y="13"/>
                    <a:pt x="14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55" name="Freeform 45"/>
            <p:cNvSpPr/>
            <p:nvPr/>
          </p:nvSpPr>
          <p:spPr bwMode="auto">
            <a:xfrm>
              <a:off x="6580188" y="-422275"/>
              <a:ext cx="485775" cy="496888"/>
            </a:xfrm>
            <a:custGeom>
              <a:avLst/>
              <a:gdLst>
                <a:gd name="T0" fmla="*/ 122 w 129"/>
                <a:gd name="T1" fmla="*/ 21 h 132"/>
                <a:gd name="T2" fmla="*/ 127 w 129"/>
                <a:gd name="T3" fmla="*/ 8 h 132"/>
                <a:gd name="T4" fmla="*/ 113 w 129"/>
                <a:gd name="T5" fmla="*/ 2 h 132"/>
                <a:gd name="T6" fmla="*/ 113 w 129"/>
                <a:gd name="T7" fmla="*/ 3 h 132"/>
                <a:gd name="T8" fmla="*/ 2 w 129"/>
                <a:gd name="T9" fmla="*/ 116 h 132"/>
                <a:gd name="T10" fmla="*/ 8 w 129"/>
                <a:gd name="T11" fmla="*/ 129 h 132"/>
                <a:gd name="T12" fmla="*/ 22 w 129"/>
                <a:gd name="T13" fmla="*/ 124 h 132"/>
                <a:gd name="T14" fmla="*/ 122 w 129"/>
                <a:gd name="T15" fmla="*/ 21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132">
                  <a:moveTo>
                    <a:pt x="122" y="21"/>
                  </a:moveTo>
                  <a:cubicBezTo>
                    <a:pt x="127" y="19"/>
                    <a:pt x="129" y="13"/>
                    <a:pt x="127" y="8"/>
                  </a:cubicBezTo>
                  <a:cubicBezTo>
                    <a:pt x="125" y="2"/>
                    <a:pt x="119" y="0"/>
                    <a:pt x="113" y="2"/>
                  </a:cubicBezTo>
                  <a:cubicBezTo>
                    <a:pt x="113" y="2"/>
                    <a:pt x="113" y="3"/>
                    <a:pt x="113" y="3"/>
                  </a:cubicBezTo>
                  <a:cubicBezTo>
                    <a:pt x="64" y="24"/>
                    <a:pt x="24" y="63"/>
                    <a:pt x="2" y="116"/>
                  </a:cubicBezTo>
                  <a:cubicBezTo>
                    <a:pt x="0" y="121"/>
                    <a:pt x="3" y="127"/>
                    <a:pt x="8" y="129"/>
                  </a:cubicBezTo>
                  <a:cubicBezTo>
                    <a:pt x="14" y="132"/>
                    <a:pt x="20" y="129"/>
                    <a:pt x="22" y="124"/>
                  </a:cubicBezTo>
                  <a:cubicBezTo>
                    <a:pt x="41" y="76"/>
                    <a:pt x="78" y="40"/>
                    <a:pt x="12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23" name="Group 101"/>
          <p:cNvGrpSpPr/>
          <p:nvPr/>
        </p:nvGrpSpPr>
        <p:grpSpPr>
          <a:xfrm>
            <a:off x="5516834" y="994964"/>
            <a:ext cx="208235" cy="207678"/>
            <a:chOff x="2138511" y="2464802"/>
            <a:chExt cx="354012" cy="352956"/>
          </a:xfrm>
          <a:solidFill>
            <a:schemeClr val="accent4"/>
          </a:solidFill>
        </p:grpSpPr>
        <p:sp>
          <p:nvSpPr>
            <p:cNvPr id="100" name="Oval 102"/>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01" name="Freeform 103"/>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sp>
        <p:nvSpPr>
          <p:cNvPr id="81" name="矩形 80"/>
          <p:cNvSpPr/>
          <p:nvPr/>
        </p:nvSpPr>
        <p:spPr>
          <a:xfrm>
            <a:off x="3620354" y="362438"/>
            <a:ext cx="1800493" cy="369332"/>
          </a:xfrm>
          <a:prstGeom prst="rect">
            <a:avLst/>
          </a:prstGeom>
        </p:spPr>
        <p:txBody>
          <a:bodyPr wrap="none">
            <a:spAutoFit/>
          </a:bodyPr>
          <a:lstStyle/>
          <a:p>
            <a:pPr>
              <a:defRPr/>
            </a:pPr>
            <a:r>
              <a:rPr lang="zh-CN" altLang="en-US" kern="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请替换文字内容</a:t>
            </a:r>
            <a:endParaRPr lang="zh-CN" altLang="en-US" kern="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honeycomb/>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200" fill="hold"/>
                                        <p:tgtEl>
                                          <p:spTgt spid="68"/>
                                        </p:tgtEl>
                                        <p:attrNameLst>
                                          <p:attrName>ppt_x</p:attrName>
                                        </p:attrNameLst>
                                      </p:cBhvr>
                                      <p:tavLst>
                                        <p:tav tm="0">
                                          <p:val>
                                            <p:strVal val="#ppt_x"/>
                                          </p:val>
                                        </p:tav>
                                        <p:tav tm="100000">
                                          <p:val>
                                            <p:strVal val="#ppt_x"/>
                                          </p:val>
                                        </p:tav>
                                      </p:tavLst>
                                    </p:anim>
                                    <p:anim calcmode="lin" valueType="num">
                                      <p:cBhvr additive="base">
                                        <p:cTn id="8" dur="200" fill="hold"/>
                                        <p:tgtEl>
                                          <p:spTgt spid="6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200" fill="hold"/>
                                        <p:tgtEl>
                                          <p:spTgt spid="2"/>
                                        </p:tgtEl>
                                        <p:attrNameLst>
                                          <p:attrName>ppt_x</p:attrName>
                                        </p:attrNameLst>
                                      </p:cBhvr>
                                      <p:tavLst>
                                        <p:tav tm="0">
                                          <p:val>
                                            <p:strVal val="0-#ppt_w/2"/>
                                          </p:val>
                                        </p:tav>
                                        <p:tav tm="100000">
                                          <p:val>
                                            <p:strVal val="#ppt_x"/>
                                          </p:val>
                                        </p:tav>
                                      </p:tavLst>
                                    </p:anim>
                                    <p:anim calcmode="lin" valueType="num">
                                      <p:cBhvr additive="base">
                                        <p:cTn id="13" dur="200" fill="hold"/>
                                        <p:tgtEl>
                                          <p:spTgt spid="2"/>
                                        </p:tgtEl>
                                        <p:attrNameLst>
                                          <p:attrName>ppt_y</p:attrName>
                                        </p:attrNameLst>
                                      </p:cBhvr>
                                      <p:tavLst>
                                        <p:tav tm="0">
                                          <p:val>
                                            <p:strVal val="#ppt_y"/>
                                          </p:val>
                                        </p:tav>
                                        <p:tav tm="100000">
                                          <p:val>
                                            <p:strVal val="#ppt_y"/>
                                          </p:val>
                                        </p:tav>
                                      </p:tavLst>
                                    </p:anim>
                                  </p:childTnLst>
                                </p:cTn>
                              </p:par>
                              <p:par>
                                <p:cTn id="14" presetID="2" presetClass="entr" presetSubtype="9"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00" fill="hold"/>
                                        <p:tgtEl>
                                          <p:spTgt spid="4"/>
                                        </p:tgtEl>
                                        <p:attrNameLst>
                                          <p:attrName>ppt_x</p:attrName>
                                        </p:attrNameLst>
                                      </p:cBhvr>
                                      <p:tavLst>
                                        <p:tav tm="0">
                                          <p:val>
                                            <p:strVal val="0-#ppt_w/2"/>
                                          </p:val>
                                        </p:tav>
                                        <p:tav tm="100000">
                                          <p:val>
                                            <p:strVal val="#ppt_x"/>
                                          </p:val>
                                        </p:tav>
                                      </p:tavLst>
                                    </p:anim>
                                    <p:anim calcmode="lin" valueType="num">
                                      <p:cBhvr additive="base">
                                        <p:cTn id="17" dur="200" fill="hold"/>
                                        <p:tgtEl>
                                          <p:spTgt spid="4"/>
                                        </p:tgtEl>
                                        <p:attrNameLst>
                                          <p:attrName>ppt_y</p:attrName>
                                        </p:attrNameLst>
                                      </p:cBhvr>
                                      <p:tavLst>
                                        <p:tav tm="0">
                                          <p:val>
                                            <p:strVal val="0-#ppt_h/2"/>
                                          </p:val>
                                        </p:tav>
                                        <p:tav tm="100000">
                                          <p:val>
                                            <p:strVal val="#ppt_y"/>
                                          </p:val>
                                        </p:tav>
                                      </p:tavLst>
                                    </p:anim>
                                  </p:childTnLst>
                                </p:cTn>
                              </p:par>
                              <p:par>
                                <p:cTn id="18" presetID="2" presetClass="entr" presetSubtype="1"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200" fill="hold"/>
                                        <p:tgtEl>
                                          <p:spTgt spid="6"/>
                                        </p:tgtEl>
                                        <p:attrNameLst>
                                          <p:attrName>ppt_x</p:attrName>
                                        </p:attrNameLst>
                                      </p:cBhvr>
                                      <p:tavLst>
                                        <p:tav tm="0">
                                          <p:val>
                                            <p:strVal val="#ppt_x"/>
                                          </p:val>
                                        </p:tav>
                                        <p:tav tm="100000">
                                          <p:val>
                                            <p:strVal val="#ppt_x"/>
                                          </p:val>
                                        </p:tav>
                                      </p:tavLst>
                                    </p:anim>
                                    <p:anim calcmode="lin" valueType="num">
                                      <p:cBhvr additive="base">
                                        <p:cTn id="21" dur="200" fill="hold"/>
                                        <p:tgtEl>
                                          <p:spTgt spid="6"/>
                                        </p:tgtEl>
                                        <p:attrNameLst>
                                          <p:attrName>ppt_y</p:attrName>
                                        </p:attrNameLst>
                                      </p:cBhvr>
                                      <p:tavLst>
                                        <p:tav tm="0">
                                          <p:val>
                                            <p:strVal val="0-#ppt_h/2"/>
                                          </p:val>
                                        </p:tav>
                                        <p:tav tm="100000">
                                          <p:val>
                                            <p:strVal val="#ppt_y"/>
                                          </p:val>
                                        </p:tav>
                                      </p:tavLst>
                                    </p:anim>
                                  </p:childTnLst>
                                </p:cTn>
                              </p:par>
                              <p:par>
                                <p:cTn id="22" presetID="2" presetClass="entr" presetSubtype="3"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200" fill="hold"/>
                                        <p:tgtEl>
                                          <p:spTgt spid="3"/>
                                        </p:tgtEl>
                                        <p:attrNameLst>
                                          <p:attrName>ppt_x</p:attrName>
                                        </p:attrNameLst>
                                      </p:cBhvr>
                                      <p:tavLst>
                                        <p:tav tm="0">
                                          <p:val>
                                            <p:strVal val="1+#ppt_w/2"/>
                                          </p:val>
                                        </p:tav>
                                        <p:tav tm="100000">
                                          <p:val>
                                            <p:strVal val="#ppt_x"/>
                                          </p:val>
                                        </p:tav>
                                      </p:tavLst>
                                    </p:anim>
                                    <p:anim calcmode="lin" valueType="num">
                                      <p:cBhvr additive="base">
                                        <p:cTn id="25" dur="200" fill="hold"/>
                                        <p:tgtEl>
                                          <p:spTgt spid="3"/>
                                        </p:tgtEl>
                                        <p:attrNameLst>
                                          <p:attrName>ppt_y</p:attrName>
                                        </p:attrNameLst>
                                      </p:cBhvr>
                                      <p:tavLst>
                                        <p:tav tm="0">
                                          <p:val>
                                            <p:strVal val="0-#ppt_h/2"/>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200" fill="hold"/>
                                        <p:tgtEl>
                                          <p:spTgt spid="7"/>
                                        </p:tgtEl>
                                        <p:attrNameLst>
                                          <p:attrName>ppt_x</p:attrName>
                                        </p:attrNameLst>
                                      </p:cBhvr>
                                      <p:tavLst>
                                        <p:tav tm="0">
                                          <p:val>
                                            <p:strVal val="1+#ppt_w/2"/>
                                          </p:val>
                                        </p:tav>
                                        <p:tav tm="100000">
                                          <p:val>
                                            <p:strVal val="#ppt_x"/>
                                          </p:val>
                                        </p:tav>
                                      </p:tavLst>
                                    </p:anim>
                                    <p:anim calcmode="lin" valueType="num">
                                      <p:cBhvr additive="base">
                                        <p:cTn id="29" dur="20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1000"/>
                            </p:stCondLst>
                            <p:childTnLst>
                              <p:par>
                                <p:cTn id="31" presetID="53" presetClass="entr" presetSubtype="16" fill="hold"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200" fill="hold"/>
                                        <p:tgtEl>
                                          <p:spTgt spid="18"/>
                                        </p:tgtEl>
                                        <p:attrNameLst>
                                          <p:attrName>ppt_w</p:attrName>
                                        </p:attrNameLst>
                                      </p:cBhvr>
                                      <p:tavLst>
                                        <p:tav tm="0">
                                          <p:val>
                                            <p:fltVal val="0"/>
                                          </p:val>
                                        </p:tav>
                                        <p:tav tm="100000">
                                          <p:val>
                                            <p:strVal val="#ppt_w"/>
                                          </p:val>
                                        </p:tav>
                                      </p:tavLst>
                                    </p:anim>
                                    <p:anim calcmode="lin" valueType="num">
                                      <p:cBhvr>
                                        <p:cTn id="34" dur="200" fill="hold"/>
                                        <p:tgtEl>
                                          <p:spTgt spid="18"/>
                                        </p:tgtEl>
                                        <p:attrNameLst>
                                          <p:attrName>ppt_h</p:attrName>
                                        </p:attrNameLst>
                                      </p:cBhvr>
                                      <p:tavLst>
                                        <p:tav tm="0">
                                          <p:val>
                                            <p:fltVal val="0"/>
                                          </p:val>
                                        </p:tav>
                                        <p:tav tm="100000">
                                          <p:val>
                                            <p:strVal val="#ppt_h"/>
                                          </p:val>
                                        </p:tav>
                                      </p:tavLst>
                                    </p:anim>
                                    <p:animEffect transition="in" filter="fade">
                                      <p:cBhvr>
                                        <p:cTn id="35" dur="200"/>
                                        <p:tgtEl>
                                          <p:spTgt spid="18"/>
                                        </p:tgtEl>
                                      </p:cBhvr>
                                    </p:animEffect>
                                  </p:childTnLst>
                                </p:cTn>
                              </p:par>
                              <p:par>
                                <p:cTn id="36" presetID="53" presetClass="entr" presetSubtype="16" fill="hold" nodeType="with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200" fill="hold"/>
                                        <p:tgtEl>
                                          <p:spTgt spid="19"/>
                                        </p:tgtEl>
                                        <p:attrNameLst>
                                          <p:attrName>ppt_w</p:attrName>
                                        </p:attrNameLst>
                                      </p:cBhvr>
                                      <p:tavLst>
                                        <p:tav tm="0">
                                          <p:val>
                                            <p:fltVal val="0"/>
                                          </p:val>
                                        </p:tav>
                                        <p:tav tm="100000">
                                          <p:val>
                                            <p:strVal val="#ppt_w"/>
                                          </p:val>
                                        </p:tav>
                                      </p:tavLst>
                                    </p:anim>
                                    <p:anim calcmode="lin" valueType="num">
                                      <p:cBhvr>
                                        <p:cTn id="39" dur="200" fill="hold"/>
                                        <p:tgtEl>
                                          <p:spTgt spid="19"/>
                                        </p:tgtEl>
                                        <p:attrNameLst>
                                          <p:attrName>ppt_h</p:attrName>
                                        </p:attrNameLst>
                                      </p:cBhvr>
                                      <p:tavLst>
                                        <p:tav tm="0">
                                          <p:val>
                                            <p:fltVal val="0"/>
                                          </p:val>
                                        </p:tav>
                                        <p:tav tm="100000">
                                          <p:val>
                                            <p:strVal val="#ppt_h"/>
                                          </p:val>
                                        </p:tav>
                                      </p:tavLst>
                                    </p:anim>
                                    <p:animEffect transition="in" filter="fade">
                                      <p:cBhvr>
                                        <p:cTn id="40" dur="200"/>
                                        <p:tgtEl>
                                          <p:spTgt spid="19"/>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40"/>
                                        </p:tgtEl>
                                        <p:attrNameLst>
                                          <p:attrName>style.visibility</p:attrName>
                                        </p:attrNameLst>
                                      </p:cBhvr>
                                      <p:to>
                                        <p:strVal val="visible"/>
                                      </p:to>
                                    </p:set>
                                    <p:anim calcmode="lin" valueType="num">
                                      <p:cBhvr>
                                        <p:cTn id="43" dur="200" fill="hold"/>
                                        <p:tgtEl>
                                          <p:spTgt spid="140"/>
                                        </p:tgtEl>
                                        <p:attrNameLst>
                                          <p:attrName>ppt_w</p:attrName>
                                        </p:attrNameLst>
                                      </p:cBhvr>
                                      <p:tavLst>
                                        <p:tav tm="0">
                                          <p:val>
                                            <p:fltVal val="0"/>
                                          </p:val>
                                        </p:tav>
                                        <p:tav tm="100000">
                                          <p:val>
                                            <p:strVal val="#ppt_w"/>
                                          </p:val>
                                        </p:tav>
                                      </p:tavLst>
                                    </p:anim>
                                    <p:anim calcmode="lin" valueType="num">
                                      <p:cBhvr>
                                        <p:cTn id="44" dur="200" fill="hold"/>
                                        <p:tgtEl>
                                          <p:spTgt spid="140"/>
                                        </p:tgtEl>
                                        <p:attrNameLst>
                                          <p:attrName>ppt_h</p:attrName>
                                        </p:attrNameLst>
                                      </p:cBhvr>
                                      <p:tavLst>
                                        <p:tav tm="0">
                                          <p:val>
                                            <p:fltVal val="0"/>
                                          </p:val>
                                        </p:tav>
                                        <p:tav tm="100000">
                                          <p:val>
                                            <p:strVal val="#ppt_h"/>
                                          </p:val>
                                        </p:tav>
                                      </p:tavLst>
                                    </p:anim>
                                    <p:animEffect transition="in" filter="fade">
                                      <p:cBhvr>
                                        <p:cTn id="45" dur="200"/>
                                        <p:tgtEl>
                                          <p:spTgt spid="140"/>
                                        </p:tgtEl>
                                      </p:cBhvr>
                                    </p:animEffect>
                                  </p:childTnLst>
                                </p:cTn>
                              </p:par>
                              <p:par>
                                <p:cTn id="46" presetID="53" presetClass="entr" presetSubtype="16"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p:cTn id="48" dur="200" fill="hold"/>
                                        <p:tgtEl>
                                          <p:spTgt spid="20"/>
                                        </p:tgtEl>
                                        <p:attrNameLst>
                                          <p:attrName>ppt_w</p:attrName>
                                        </p:attrNameLst>
                                      </p:cBhvr>
                                      <p:tavLst>
                                        <p:tav tm="0">
                                          <p:val>
                                            <p:fltVal val="0"/>
                                          </p:val>
                                        </p:tav>
                                        <p:tav tm="100000">
                                          <p:val>
                                            <p:strVal val="#ppt_w"/>
                                          </p:val>
                                        </p:tav>
                                      </p:tavLst>
                                    </p:anim>
                                    <p:anim calcmode="lin" valueType="num">
                                      <p:cBhvr>
                                        <p:cTn id="49" dur="200" fill="hold"/>
                                        <p:tgtEl>
                                          <p:spTgt spid="20"/>
                                        </p:tgtEl>
                                        <p:attrNameLst>
                                          <p:attrName>ppt_h</p:attrName>
                                        </p:attrNameLst>
                                      </p:cBhvr>
                                      <p:tavLst>
                                        <p:tav tm="0">
                                          <p:val>
                                            <p:fltVal val="0"/>
                                          </p:val>
                                        </p:tav>
                                        <p:tav tm="100000">
                                          <p:val>
                                            <p:strVal val="#ppt_h"/>
                                          </p:val>
                                        </p:tav>
                                      </p:tavLst>
                                    </p:anim>
                                    <p:animEffect transition="in" filter="fade">
                                      <p:cBhvr>
                                        <p:cTn id="50" dur="200"/>
                                        <p:tgtEl>
                                          <p:spTgt spid="20"/>
                                        </p:tgtEl>
                                      </p:cBhvr>
                                    </p:animEffect>
                                  </p:childTnLst>
                                </p:cTn>
                              </p:par>
                              <p:par>
                                <p:cTn id="51" presetID="53" presetClass="entr" presetSubtype="16"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200" fill="hold"/>
                                        <p:tgtEl>
                                          <p:spTgt spid="21"/>
                                        </p:tgtEl>
                                        <p:attrNameLst>
                                          <p:attrName>ppt_w</p:attrName>
                                        </p:attrNameLst>
                                      </p:cBhvr>
                                      <p:tavLst>
                                        <p:tav tm="0">
                                          <p:val>
                                            <p:fltVal val="0"/>
                                          </p:val>
                                        </p:tav>
                                        <p:tav tm="100000">
                                          <p:val>
                                            <p:strVal val="#ppt_w"/>
                                          </p:val>
                                        </p:tav>
                                      </p:tavLst>
                                    </p:anim>
                                    <p:anim calcmode="lin" valueType="num">
                                      <p:cBhvr>
                                        <p:cTn id="54" dur="200" fill="hold"/>
                                        <p:tgtEl>
                                          <p:spTgt spid="21"/>
                                        </p:tgtEl>
                                        <p:attrNameLst>
                                          <p:attrName>ppt_h</p:attrName>
                                        </p:attrNameLst>
                                      </p:cBhvr>
                                      <p:tavLst>
                                        <p:tav tm="0">
                                          <p:val>
                                            <p:fltVal val="0"/>
                                          </p:val>
                                        </p:tav>
                                        <p:tav tm="100000">
                                          <p:val>
                                            <p:strVal val="#ppt_h"/>
                                          </p:val>
                                        </p:tav>
                                      </p:tavLst>
                                    </p:anim>
                                    <p:animEffect transition="in" filter="fade">
                                      <p:cBhvr>
                                        <p:cTn id="55" dur="200"/>
                                        <p:tgtEl>
                                          <p:spTgt spid="21"/>
                                        </p:tgtEl>
                                      </p:cBhvr>
                                    </p:animEffect>
                                  </p:childTnLst>
                                </p:cTn>
                              </p:par>
                            </p:childTnLst>
                          </p:cTn>
                        </p:par>
                        <p:par>
                          <p:cTn id="56" fill="hold">
                            <p:stCondLst>
                              <p:cond delay="1500"/>
                            </p:stCondLst>
                            <p:childTnLst>
                              <p:par>
                                <p:cTn id="57" presetID="53" presetClass="entr" presetSubtype="16" fill="hold" nodeType="after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p:cTn id="59" dur="200" fill="hold"/>
                                        <p:tgtEl>
                                          <p:spTgt spid="9"/>
                                        </p:tgtEl>
                                        <p:attrNameLst>
                                          <p:attrName>ppt_w</p:attrName>
                                        </p:attrNameLst>
                                      </p:cBhvr>
                                      <p:tavLst>
                                        <p:tav tm="0">
                                          <p:val>
                                            <p:fltVal val="0"/>
                                          </p:val>
                                        </p:tav>
                                        <p:tav tm="100000">
                                          <p:val>
                                            <p:strVal val="#ppt_w"/>
                                          </p:val>
                                        </p:tav>
                                      </p:tavLst>
                                    </p:anim>
                                    <p:anim calcmode="lin" valueType="num">
                                      <p:cBhvr>
                                        <p:cTn id="60" dur="200" fill="hold"/>
                                        <p:tgtEl>
                                          <p:spTgt spid="9"/>
                                        </p:tgtEl>
                                        <p:attrNameLst>
                                          <p:attrName>ppt_h</p:attrName>
                                        </p:attrNameLst>
                                      </p:cBhvr>
                                      <p:tavLst>
                                        <p:tav tm="0">
                                          <p:val>
                                            <p:fltVal val="0"/>
                                          </p:val>
                                        </p:tav>
                                        <p:tav tm="100000">
                                          <p:val>
                                            <p:strVal val="#ppt_h"/>
                                          </p:val>
                                        </p:tav>
                                      </p:tavLst>
                                    </p:anim>
                                    <p:animEffect transition="in" filter="fade">
                                      <p:cBhvr>
                                        <p:cTn id="61" dur="200"/>
                                        <p:tgtEl>
                                          <p:spTgt spid="9"/>
                                        </p:tgtEl>
                                      </p:cBhvr>
                                    </p:animEffect>
                                  </p:childTnLst>
                                </p:cTn>
                              </p:par>
                              <p:par>
                                <p:cTn id="62" presetID="10" presetClass="entr" presetSubtype="0" fill="hold" nodeType="with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200"/>
                                        <p:tgtEl>
                                          <p:spTgt spid="13"/>
                                        </p:tgtEl>
                                      </p:cBhvr>
                                    </p:animEffect>
                                  </p:childTnLst>
                                </p:cTn>
                              </p:par>
                            </p:childTnLst>
                          </p:cTn>
                        </p:par>
                        <p:par>
                          <p:cTn id="65" fill="hold">
                            <p:stCondLst>
                              <p:cond delay="2000"/>
                            </p:stCondLst>
                            <p:childTnLst>
                              <p:par>
                                <p:cTn id="66" presetID="53" presetClass="entr" presetSubtype="16"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 calcmode="lin" valueType="num">
                                      <p:cBhvr>
                                        <p:cTn id="68" dur="200" fill="hold"/>
                                        <p:tgtEl>
                                          <p:spTgt spid="10"/>
                                        </p:tgtEl>
                                        <p:attrNameLst>
                                          <p:attrName>ppt_w</p:attrName>
                                        </p:attrNameLst>
                                      </p:cBhvr>
                                      <p:tavLst>
                                        <p:tav tm="0">
                                          <p:val>
                                            <p:fltVal val="0"/>
                                          </p:val>
                                        </p:tav>
                                        <p:tav tm="100000">
                                          <p:val>
                                            <p:strVal val="#ppt_w"/>
                                          </p:val>
                                        </p:tav>
                                      </p:tavLst>
                                    </p:anim>
                                    <p:anim calcmode="lin" valueType="num">
                                      <p:cBhvr>
                                        <p:cTn id="69" dur="200" fill="hold"/>
                                        <p:tgtEl>
                                          <p:spTgt spid="10"/>
                                        </p:tgtEl>
                                        <p:attrNameLst>
                                          <p:attrName>ppt_h</p:attrName>
                                        </p:attrNameLst>
                                      </p:cBhvr>
                                      <p:tavLst>
                                        <p:tav tm="0">
                                          <p:val>
                                            <p:fltVal val="0"/>
                                          </p:val>
                                        </p:tav>
                                        <p:tav tm="100000">
                                          <p:val>
                                            <p:strVal val="#ppt_h"/>
                                          </p:val>
                                        </p:tav>
                                      </p:tavLst>
                                    </p:anim>
                                    <p:animEffect transition="in" filter="fade">
                                      <p:cBhvr>
                                        <p:cTn id="70" dur="200"/>
                                        <p:tgtEl>
                                          <p:spTgt spid="10"/>
                                        </p:tgtEl>
                                      </p:cBhvr>
                                    </p:animEffect>
                                  </p:childTnLst>
                                </p:cTn>
                              </p:par>
                              <p:par>
                                <p:cTn id="71" presetID="10" presetClass="entr" presetSubtype="0"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fade">
                                      <p:cBhvr>
                                        <p:cTn id="73" dur="200"/>
                                        <p:tgtEl>
                                          <p:spTgt spid="14"/>
                                        </p:tgtEl>
                                      </p:cBhvr>
                                    </p:animEffect>
                                  </p:childTnLst>
                                </p:cTn>
                              </p:par>
                            </p:childTnLst>
                          </p:cTn>
                        </p:par>
                        <p:par>
                          <p:cTn id="74" fill="hold">
                            <p:stCondLst>
                              <p:cond delay="2500"/>
                            </p:stCondLst>
                            <p:childTnLst>
                              <p:par>
                                <p:cTn id="75" presetID="53" presetClass="entr" presetSubtype="16" fill="hold" nodeType="afterEffect">
                                  <p:stCondLst>
                                    <p:cond delay="0"/>
                                  </p:stCondLst>
                                  <p:childTnLst>
                                    <p:set>
                                      <p:cBhvr>
                                        <p:cTn id="76" dur="1" fill="hold">
                                          <p:stCondLst>
                                            <p:cond delay="0"/>
                                          </p:stCondLst>
                                        </p:cTn>
                                        <p:tgtEl>
                                          <p:spTgt spid="23"/>
                                        </p:tgtEl>
                                        <p:attrNameLst>
                                          <p:attrName>style.visibility</p:attrName>
                                        </p:attrNameLst>
                                      </p:cBhvr>
                                      <p:to>
                                        <p:strVal val="visible"/>
                                      </p:to>
                                    </p:set>
                                    <p:anim calcmode="lin" valueType="num">
                                      <p:cBhvr>
                                        <p:cTn id="77" dur="200" fill="hold"/>
                                        <p:tgtEl>
                                          <p:spTgt spid="23"/>
                                        </p:tgtEl>
                                        <p:attrNameLst>
                                          <p:attrName>ppt_w</p:attrName>
                                        </p:attrNameLst>
                                      </p:cBhvr>
                                      <p:tavLst>
                                        <p:tav tm="0">
                                          <p:val>
                                            <p:fltVal val="0"/>
                                          </p:val>
                                        </p:tav>
                                        <p:tav tm="100000">
                                          <p:val>
                                            <p:strVal val="#ppt_w"/>
                                          </p:val>
                                        </p:tav>
                                      </p:tavLst>
                                    </p:anim>
                                    <p:anim calcmode="lin" valueType="num">
                                      <p:cBhvr>
                                        <p:cTn id="78" dur="200" fill="hold"/>
                                        <p:tgtEl>
                                          <p:spTgt spid="23"/>
                                        </p:tgtEl>
                                        <p:attrNameLst>
                                          <p:attrName>ppt_h</p:attrName>
                                        </p:attrNameLst>
                                      </p:cBhvr>
                                      <p:tavLst>
                                        <p:tav tm="0">
                                          <p:val>
                                            <p:fltVal val="0"/>
                                          </p:val>
                                        </p:tav>
                                        <p:tav tm="100000">
                                          <p:val>
                                            <p:strVal val="#ppt_h"/>
                                          </p:val>
                                        </p:tav>
                                      </p:tavLst>
                                    </p:anim>
                                    <p:animEffect transition="in" filter="fade">
                                      <p:cBhvr>
                                        <p:cTn id="79" dur="200"/>
                                        <p:tgtEl>
                                          <p:spTgt spid="23"/>
                                        </p:tgtEl>
                                      </p:cBhvr>
                                    </p:animEffect>
                                  </p:childTnLst>
                                </p:cTn>
                              </p:par>
                              <p:par>
                                <p:cTn id="80" presetID="10" presetClass="entr" presetSubtype="0" fill="hold" nodeType="with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fade">
                                      <p:cBhvr>
                                        <p:cTn id="82" dur="200"/>
                                        <p:tgtEl>
                                          <p:spTgt spid="15"/>
                                        </p:tgtEl>
                                      </p:cBhvr>
                                    </p:animEffect>
                                  </p:childTnLst>
                                </p:cTn>
                              </p:par>
                            </p:childTnLst>
                          </p:cTn>
                        </p:par>
                        <p:par>
                          <p:cTn id="83" fill="hold">
                            <p:stCondLst>
                              <p:cond delay="3000"/>
                            </p:stCondLst>
                            <p:childTnLst>
                              <p:par>
                                <p:cTn id="84" presetID="53" presetClass="entr" presetSubtype="16"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200" fill="hold"/>
                                        <p:tgtEl>
                                          <p:spTgt spid="11"/>
                                        </p:tgtEl>
                                        <p:attrNameLst>
                                          <p:attrName>ppt_w</p:attrName>
                                        </p:attrNameLst>
                                      </p:cBhvr>
                                      <p:tavLst>
                                        <p:tav tm="0">
                                          <p:val>
                                            <p:fltVal val="0"/>
                                          </p:val>
                                        </p:tav>
                                        <p:tav tm="100000">
                                          <p:val>
                                            <p:strVal val="#ppt_w"/>
                                          </p:val>
                                        </p:tav>
                                      </p:tavLst>
                                    </p:anim>
                                    <p:anim calcmode="lin" valueType="num">
                                      <p:cBhvr>
                                        <p:cTn id="87" dur="200" fill="hold"/>
                                        <p:tgtEl>
                                          <p:spTgt spid="11"/>
                                        </p:tgtEl>
                                        <p:attrNameLst>
                                          <p:attrName>ppt_h</p:attrName>
                                        </p:attrNameLst>
                                      </p:cBhvr>
                                      <p:tavLst>
                                        <p:tav tm="0">
                                          <p:val>
                                            <p:fltVal val="0"/>
                                          </p:val>
                                        </p:tav>
                                        <p:tav tm="100000">
                                          <p:val>
                                            <p:strVal val="#ppt_h"/>
                                          </p:val>
                                        </p:tav>
                                      </p:tavLst>
                                    </p:anim>
                                    <p:animEffect transition="in" filter="fade">
                                      <p:cBhvr>
                                        <p:cTn id="88" dur="200"/>
                                        <p:tgtEl>
                                          <p:spTgt spid="11"/>
                                        </p:tgtEl>
                                      </p:cBhvr>
                                    </p:animEffect>
                                  </p:childTnLst>
                                </p:cTn>
                              </p:par>
                              <p:par>
                                <p:cTn id="89" presetID="10" presetClass="entr" presetSubtype="0" fill="hold" nodeType="withEffect">
                                  <p:stCondLst>
                                    <p:cond delay="0"/>
                                  </p:stCondLst>
                                  <p:childTnLst>
                                    <p:set>
                                      <p:cBhvr>
                                        <p:cTn id="90" dur="1" fill="hold">
                                          <p:stCondLst>
                                            <p:cond delay="0"/>
                                          </p:stCondLst>
                                        </p:cTn>
                                        <p:tgtEl>
                                          <p:spTgt spid="16"/>
                                        </p:tgtEl>
                                        <p:attrNameLst>
                                          <p:attrName>style.visibility</p:attrName>
                                        </p:attrNameLst>
                                      </p:cBhvr>
                                      <p:to>
                                        <p:strVal val="visible"/>
                                      </p:to>
                                    </p:set>
                                    <p:animEffect transition="in" filter="fade">
                                      <p:cBhvr>
                                        <p:cTn id="91" dur="200"/>
                                        <p:tgtEl>
                                          <p:spTgt spid="16"/>
                                        </p:tgtEl>
                                      </p:cBhvr>
                                    </p:animEffect>
                                  </p:childTnLst>
                                </p:cTn>
                              </p:par>
                            </p:childTnLst>
                          </p:cTn>
                        </p:par>
                        <p:par>
                          <p:cTn id="92" fill="hold">
                            <p:stCondLst>
                              <p:cond delay="3500"/>
                            </p:stCondLst>
                            <p:childTnLst>
                              <p:par>
                                <p:cTn id="93" presetID="53" presetClass="entr" presetSubtype="16"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 calcmode="lin" valueType="num">
                                      <p:cBhvr>
                                        <p:cTn id="95" dur="200" fill="hold"/>
                                        <p:tgtEl>
                                          <p:spTgt spid="12"/>
                                        </p:tgtEl>
                                        <p:attrNameLst>
                                          <p:attrName>ppt_w</p:attrName>
                                        </p:attrNameLst>
                                      </p:cBhvr>
                                      <p:tavLst>
                                        <p:tav tm="0">
                                          <p:val>
                                            <p:fltVal val="0"/>
                                          </p:val>
                                        </p:tav>
                                        <p:tav tm="100000">
                                          <p:val>
                                            <p:strVal val="#ppt_w"/>
                                          </p:val>
                                        </p:tav>
                                      </p:tavLst>
                                    </p:anim>
                                    <p:anim calcmode="lin" valueType="num">
                                      <p:cBhvr>
                                        <p:cTn id="96" dur="200" fill="hold"/>
                                        <p:tgtEl>
                                          <p:spTgt spid="12"/>
                                        </p:tgtEl>
                                        <p:attrNameLst>
                                          <p:attrName>ppt_h</p:attrName>
                                        </p:attrNameLst>
                                      </p:cBhvr>
                                      <p:tavLst>
                                        <p:tav tm="0">
                                          <p:val>
                                            <p:fltVal val="0"/>
                                          </p:val>
                                        </p:tav>
                                        <p:tav tm="100000">
                                          <p:val>
                                            <p:strVal val="#ppt_h"/>
                                          </p:val>
                                        </p:tav>
                                      </p:tavLst>
                                    </p:anim>
                                    <p:animEffect transition="in" filter="fade">
                                      <p:cBhvr>
                                        <p:cTn id="97" dur="200"/>
                                        <p:tgtEl>
                                          <p:spTgt spid="12"/>
                                        </p:tgtEl>
                                      </p:cBhvr>
                                    </p:animEffect>
                                  </p:childTnLst>
                                </p:cTn>
                              </p:par>
                              <p:par>
                                <p:cTn id="98" presetID="10" presetClass="entr" presetSubtype="0" fill="hold" nodeType="withEffect">
                                  <p:stCondLst>
                                    <p:cond delay="0"/>
                                  </p:stCondLst>
                                  <p:childTnLst>
                                    <p:set>
                                      <p:cBhvr>
                                        <p:cTn id="99" dur="1" fill="hold">
                                          <p:stCondLst>
                                            <p:cond delay="0"/>
                                          </p:stCondLst>
                                        </p:cTn>
                                        <p:tgtEl>
                                          <p:spTgt spid="17"/>
                                        </p:tgtEl>
                                        <p:attrNameLst>
                                          <p:attrName>style.visibility</p:attrName>
                                        </p:attrNameLst>
                                      </p:cBhvr>
                                      <p:to>
                                        <p:strVal val="visible"/>
                                      </p:to>
                                    </p:set>
                                    <p:animEffect transition="in" filter="fade">
                                      <p:cBhvr>
                                        <p:cTn id="100" dur="2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14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7ADEA"/>
        </a:solidFill>
        <a:effectLst/>
      </p:bgPr>
    </p:bg>
    <p:spTree>
      <p:nvGrpSpPr>
        <p:cNvPr id="1" name=""/>
        <p:cNvGrpSpPr/>
        <p:nvPr/>
      </p:nvGrpSpPr>
      <p:grpSpPr>
        <a:xfrm>
          <a:off x="0" y="0"/>
          <a:ext cx="0" cy="0"/>
          <a:chOff x="0" y="0"/>
          <a:chExt cx="0" cy="0"/>
        </a:xfrm>
      </p:grpSpPr>
      <p:grpSp>
        <p:nvGrpSpPr>
          <p:cNvPr id="2" name="Group 41"/>
          <p:cNvGrpSpPr>
            <a:grpSpLocks noChangeAspect="1"/>
          </p:cNvGrpSpPr>
          <p:nvPr/>
        </p:nvGrpSpPr>
        <p:grpSpPr>
          <a:xfrm>
            <a:off x="1540913" y="2881531"/>
            <a:ext cx="1820471" cy="409548"/>
            <a:chOff x="6630561" y="2371884"/>
            <a:chExt cx="3192362" cy="717959"/>
          </a:xfrm>
          <a:solidFill>
            <a:schemeClr val="bg2">
              <a:lumMod val="75000"/>
            </a:schemeClr>
          </a:solidFill>
        </p:grpSpPr>
        <p:sp>
          <p:nvSpPr>
            <p:cNvPr id="43" name="Freeform 10"/>
            <p:cNvSpPr/>
            <p:nvPr/>
          </p:nvSpPr>
          <p:spPr bwMode="auto">
            <a:xfrm rot="5400000" flipV="1">
              <a:off x="8023469" y="1277624"/>
              <a:ext cx="662035" cy="2936872"/>
            </a:xfrm>
            <a:custGeom>
              <a:avLst/>
              <a:gdLst>
                <a:gd name="T0" fmla="*/ 0 w 630"/>
                <a:gd name="T1" fmla="*/ 0 h 2415"/>
                <a:gd name="T2" fmla="*/ 0 w 630"/>
                <a:gd name="T3" fmla="*/ 2415 h 2415"/>
                <a:gd name="T4" fmla="*/ 630 w 630"/>
                <a:gd name="T5" fmla="*/ 2415 h 2415"/>
                <a:gd name="T6" fmla="*/ 630 w 630"/>
                <a:gd name="T7" fmla="*/ 257 h 2415"/>
                <a:gd name="T8" fmla="*/ 0 w 630"/>
                <a:gd name="T9" fmla="*/ 0 h 2415"/>
              </a:gdLst>
              <a:ahLst/>
              <a:cxnLst>
                <a:cxn ang="0">
                  <a:pos x="T0" y="T1"/>
                </a:cxn>
                <a:cxn ang="0">
                  <a:pos x="T2" y="T3"/>
                </a:cxn>
                <a:cxn ang="0">
                  <a:pos x="T4" y="T5"/>
                </a:cxn>
                <a:cxn ang="0">
                  <a:pos x="T6" y="T7"/>
                </a:cxn>
                <a:cxn ang="0">
                  <a:pos x="T8" y="T9"/>
                </a:cxn>
              </a:cxnLst>
              <a:rect l="0" t="0" r="r" b="b"/>
              <a:pathLst>
                <a:path w="630" h="2415">
                  <a:moveTo>
                    <a:pt x="0" y="0"/>
                  </a:moveTo>
                  <a:lnTo>
                    <a:pt x="0" y="2415"/>
                  </a:lnTo>
                  <a:lnTo>
                    <a:pt x="630" y="2415"/>
                  </a:lnTo>
                  <a:lnTo>
                    <a:pt x="630" y="257"/>
                  </a:lnTo>
                  <a:lnTo>
                    <a:pt x="0" y="0"/>
                  </a:lnTo>
                  <a:close/>
                </a:path>
              </a:pathLst>
            </a:custGeom>
            <a:solidFill>
              <a:schemeClr val="accent2"/>
            </a:solidFill>
            <a:ln>
              <a:noFill/>
            </a:ln>
          </p:spPr>
          <p:txBody>
            <a:bodyPr lIns="68568" tIns="34284" rIns="68568" bIns="34284"/>
            <a:lstStyle/>
            <a:p>
              <a:pPr>
                <a:defRPr/>
              </a:pPr>
              <a:endParaRPr lang="id-ID" sz="10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44" name="Oval 43"/>
            <p:cNvSpPr/>
            <p:nvPr/>
          </p:nvSpPr>
          <p:spPr>
            <a:xfrm>
              <a:off x="6630561" y="2371884"/>
              <a:ext cx="729128" cy="717959"/>
            </a:xfrm>
            <a:prstGeom prst="ellipse">
              <a:avLst/>
            </a:prstGeom>
            <a:solidFill>
              <a:schemeClr val="bg1">
                <a:lumMod val="95000"/>
              </a:schemeClr>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0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3" name="Group 38"/>
          <p:cNvGrpSpPr>
            <a:grpSpLocks noChangeAspect="1"/>
          </p:cNvGrpSpPr>
          <p:nvPr/>
        </p:nvGrpSpPr>
        <p:grpSpPr>
          <a:xfrm>
            <a:off x="5821825" y="3475857"/>
            <a:ext cx="2118193" cy="552176"/>
            <a:chOff x="3368614" y="2371884"/>
            <a:chExt cx="2754998" cy="717959"/>
          </a:xfrm>
          <a:solidFill>
            <a:schemeClr val="tx1">
              <a:lumMod val="50000"/>
              <a:lumOff val="50000"/>
            </a:schemeClr>
          </a:solidFill>
        </p:grpSpPr>
        <p:sp>
          <p:nvSpPr>
            <p:cNvPr id="40" name="Freeform 10"/>
            <p:cNvSpPr/>
            <p:nvPr/>
          </p:nvSpPr>
          <p:spPr bwMode="auto">
            <a:xfrm rot="5400000">
              <a:off x="4291577" y="1492080"/>
              <a:ext cx="662035" cy="2507962"/>
            </a:xfrm>
            <a:custGeom>
              <a:avLst/>
              <a:gdLst>
                <a:gd name="T0" fmla="*/ 0 w 630"/>
                <a:gd name="T1" fmla="*/ 0 h 2415"/>
                <a:gd name="T2" fmla="*/ 0 w 630"/>
                <a:gd name="T3" fmla="*/ 2415 h 2415"/>
                <a:gd name="T4" fmla="*/ 630 w 630"/>
                <a:gd name="T5" fmla="*/ 2415 h 2415"/>
                <a:gd name="T6" fmla="*/ 630 w 630"/>
                <a:gd name="T7" fmla="*/ 257 h 2415"/>
                <a:gd name="T8" fmla="*/ 0 w 630"/>
                <a:gd name="T9" fmla="*/ 0 h 2415"/>
              </a:gdLst>
              <a:ahLst/>
              <a:cxnLst>
                <a:cxn ang="0">
                  <a:pos x="T0" y="T1"/>
                </a:cxn>
                <a:cxn ang="0">
                  <a:pos x="T2" y="T3"/>
                </a:cxn>
                <a:cxn ang="0">
                  <a:pos x="T4" y="T5"/>
                </a:cxn>
                <a:cxn ang="0">
                  <a:pos x="T6" y="T7"/>
                </a:cxn>
                <a:cxn ang="0">
                  <a:pos x="T8" y="T9"/>
                </a:cxn>
              </a:cxnLst>
              <a:rect l="0" t="0" r="r" b="b"/>
              <a:pathLst>
                <a:path w="630" h="2415">
                  <a:moveTo>
                    <a:pt x="0" y="0"/>
                  </a:moveTo>
                  <a:lnTo>
                    <a:pt x="0" y="2415"/>
                  </a:lnTo>
                  <a:lnTo>
                    <a:pt x="630" y="2415"/>
                  </a:lnTo>
                  <a:lnTo>
                    <a:pt x="630" y="257"/>
                  </a:lnTo>
                  <a:lnTo>
                    <a:pt x="0" y="0"/>
                  </a:lnTo>
                  <a:close/>
                </a:path>
              </a:pathLst>
            </a:custGeom>
            <a:solidFill>
              <a:schemeClr val="accent1"/>
            </a:solidFill>
            <a:ln>
              <a:noFill/>
            </a:ln>
          </p:spPr>
          <p:txBody>
            <a:bodyPr lIns="68568" tIns="34284" rIns="68568" bIns="34284"/>
            <a:lstStyle/>
            <a:p>
              <a:pPr>
                <a:defRPr/>
              </a:pPr>
              <a:endParaRPr lang="id-ID" sz="10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41" name="Oval 40"/>
            <p:cNvSpPr/>
            <p:nvPr/>
          </p:nvSpPr>
          <p:spPr>
            <a:xfrm>
              <a:off x="5394483" y="2371884"/>
              <a:ext cx="729129" cy="717959"/>
            </a:xfrm>
            <a:prstGeom prst="ellipse">
              <a:avLst/>
            </a:prstGeom>
            <a:solidFill>
              <a:schemeClr val="bg2"/>
            </a:solidFill>
            <a:ln w="793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0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4" name="Group 44"/>
          <p:cNvGrpSpPr>
            <a:grpSpLocks noChangeAspect="1"/>
          </p:cNvGrpSpPr>
          <p:nvPr/>
        </p:nvGrpSpPr>
        <p:grpSpPr>
          <a:xfrm>
            <a:off x="5397804" y="2301454"/>
            <a:ext cx="1665892" cy="374195"/>
            <a:chOff x="3368612" y="2371884"/>
            <a:chExt cx="3197297" cy="717959"/>
          </a:xfrm>
          <a:solidFill>
            <a:schemeClr val="bg2">
              <a:lumMod val="90000"/>
            </a:schemeClr>
          </a:solidFill>
        </p:grpSpPr>
        <p:sp>
          <p:nvSpPr>
            <p:cNvPr id="46" name="Freeform 10"/>
            <p:cNvSpPr/>
            <p:nvPr/>
          </p:nvSpPr>
          <p:spPr bwMode="auto">
            <a:xfrm rot="5400000">
              <a:off x="4511583" y="1272074"/>
              <a:ext cx="662034" cy="2947976"/>
            </a:xfrm>
            <a:custGeom>
              <a:avLst/>
              <a:gdLst>
                <a:gd name="T0" fmla="*/ 0 w 630"/>
                <a:gd name="T1" fmla="*/ 0 h 2415"/>
                <a:gd name="T2" fmla="*/ 0 w 630"/>
                <a:gd name="T3" fmla="*/ 2415 h 2415"/>
                <a:gd name="T4" fmla="*/ 630 w 630"/>
                <a:gd name="T5" fmla="*/ 2415 h 2415"/>
                <a:gd name="T6" fmla="*/ 630 w 630"/>
                <a:gd name="T7" fmla="*/ 257 h 2415"/>
                <a:gd name="T8" fmla="*/ 0 w 630"/>
                <a:gd name="T9" fmla="*/ 0 h 2415"/>
              </a:gdLst>
              <a:ahLst/>
              <a:cxnLst>
                <a:cxn ang="0">
                  <a:pos x="T0" y="T1"/>
                </a:cxn>
                <a:cxn ang="0">
                  <a:pos x="T2" y="T3"/>
                </a:cxn>
                <a:cxn ang="0">
                  <a:pos x="T4" y="T5"/>
                </a:cxn>
                <a:cxn ang="0">
                  <a:pos x="T6" y="T7"/>
                </a:cxn>
                <a:cxn ang="0">
                  <a:pos x="T8" y="T9"/>
                </a:cxn>
              </a:cxnLst>
              <a:rect l="0" t="0" r="r" b="b"/>
              <a:pathLst>
                <a:path w="630" h="2415">
                  <a:moveTo>
                    <a:pt x="0" y="0"/>
                  </a:moveTo>
                  <a:lnTo>
                    <a:pt x="0" y="2415"/>
                  </a:lnTo>
                  <a:lnTo>
                    <a:pt x="630" y="2415"/>
                  </a:lnTo>
                  <a:lnTo>
                    <a:pt x="630" y="257"/>
                  </a:lnTo>
                  <a:lnTo>
                    <a:pt x="0" y="0"/>
                  </a:lnTo>
                  <a:close/>
                </a:path>
              </a:pathLst>
            </a:custGeom>
            <a:solidFill>
              <a:schemeClr val="accent3"/>
            </a:solidFill>
            <a:ln>
              <a:noFill/>
            </a:ln>
          </p:spPr>
          <p:txBody>
            <a:bodyPr lIns="68568" tIns="34284" rIns="68568" bIns="34284"/>
            <a:lstStyle/>
            <a:p>
              <a:pPr>
                <a:defRPr/>
              </a:pPr>
              <a:endParaRPr lang="id-ID" sz="10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47" name="Oval 46"/>
            <p:cNvSpPr/>
            <p:nvPr/>
          </p:nvSpPr>
          <p:spPr>
            <a:xfrm>
              <a:off x="5836781" y="2371884"/>
              <a:ext cx="729128" cy="717959"/>
            </a:xfrm>
            <a:prstGeom prst="ellipse">
              <a:avLst/>
            </a:prstGeom>
            <a:solidFill>
              <a:schemeClr val="bg1">
                <a:lumMod val="95000"/>
              </a:schemeClr>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0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5" name="Group 47"/>
          <p:cNvGrpSpPr>
            <a:grpSpLocks noChangeAspect="1"/>
          </p:cNvGrpSpPr>
          <p:nvPr/>
        </p:nvGrpSpPr>
        <p:grpSpPr>
          <a:xfrm>
            <a:off x="2389456" y="1872643"/>
            <a:ext cx="1258593" cy="284792"/>
            <a:chOff x="6630561" y="2371884"/>
            <a:chExt cx="3173892" cy="717959"/>
          </a:xfrm>
          <a:solidFill>
            <a:schemeClr val="accent1">
              <a:lumMod val="50000"/>
            </a:schemeClr>
          </a:solidFill>
        </p:grpSpPr>
        <p:sp>
          <p:nvSpPr>
            <p:cNvPr id="49" name="Freeform 10"/>
            <p:cNvSpPr/>
            <p:nvPr/>
          </p:nvSpPr>
          <p:spPr bwMode="auto">
            <a:xfrm rot="5400000" flipV="1">
              <a:off x="8009930" y="1282491"/>
              <a:ext cx="662038" cy="2927008"/>
            </a:xfrm>
            <a:custGeom>
              <a:avLst/>
              <a:gdLst>
                <a:gd name="T0" fmla="*/ 0 w 630"/>
                <a:gd name="T1" fmla="*/ 0 h 2415"/>
                <a:gd name="T2" fmla="*/ 0 w 630"/>
                <a:gd name="T3" fmla="*/ 2415 h 2415"/>
                <a:gd name="T4" fmla="*/ 630 w 630"/>
                <a:gd name="T5" fmla="*/ 2415 h 2415"/>
                <a:gd name="T6" fmla="*/ 630 w 630"/>
                <a:gd name="T7" fmla="*/ 257 h 2415"/>
                <a:gd name="T8" fmla="*/ 0 w 630"/>
                <a:gd name="T9" fmla="*/ 0 h 2415"/>
              </a:gdLst>
              <a:ahLst/>
              <a:cxnLst>
                <a:cxn ang="0">
                  <a:pos x="T0" y="T1"/>
                </a:cxn>
                <a:cxn ang="0">
                  <a:pos x="T2" y="T3"/>
                </a:cxn>
                <a:cxn ang="0">
                  <a:pos x="T4" y="T5"/>
                </a:cxn>
                <a:cxn ang="0">
                  <a:pos x="T6" y="T7"/>
                </a:cxn>
                <a:cxn ang="0">
                  <a:pos x="T8" y="T9"/>
                </a:cxn>
              </a:cxnLst>
              <a:rect l="0" t="0" r="r" b="b"/>
              <a:pathLst>
                <a:path w="630" h="2415">
                  <a:moveTo>
                    <a:pt x="0" y="0"/>
                  </a:moveTo>
                  <a:lnTo>
                    <a:pt x="0" y="2415"/>
                  </a:lnTo>
                  <a:lnTo>
                    <a:pt x="630" y="2415"/>
                  </a:lnTo>
                  <a:lnTo>
                    <a:pt x="630" y="257"/>
                  </a:lnTo>
                  <a:lnTo>
                    <a:pt x="0" y="0"/>
                  </a:lnTo>
                  <a:close/>
                </a:path>
              </a:pathLst>
            </a:custGeom>
            <a:solidFill>
              <a:schemeClr val="accent1"/>
            </a:solidFill>
            <a:ln>
              <a:noFill/>
            </a:ln>
          </p:spPr>
          <p:txBody>
            <a:bodyPr lIns="68568" tIns="34284" rIns="68568" bIns="34284"/>
            <a:lstStyle/>
            <a:p>
              <a:pPr>
                <a:defRPr/>
              </a:pPr>
              <a:endParaRPr lang="id-ID" sz="10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50" name="Oval 49"/>
            <p:cNvSpPr/>
            <p:nvPr/>
          </p:nvSpPr>
          <p:spPr>
            <a:xfrm>
              <a:off x="6630561" y="2371884"/>
              <a:ext cx="729128" cy="717959"/>
            </a:xfrm>
            <a:prstGeom prst="ellipse">
              <a:avLst/>
            </a:prstGeom>
            <a:solidFill>
              <a:schemeClr val="bg1">
                <a:lumMod val="95000"/>
              </a:schemeClr>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0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7" name="Group 37"/>
          <p:cNvGrpSpPr/>
          <p:nvPr/>
        </p:nvGrpSpPr>
        <p:grpSpPr bwMode="auto">
          <a:xfrm>
            <a:off x="3067314" y="3320357"/>
            <a:ext cx="2754629" cy="920478"/>
            <a:chOff x="2006724" y="3845890"/>
            <a:chExt cx="3673129" cy="1227356"/>
          </a:xfrm>
        </p:grpSpPr>
        <p:sp>
          <p:nvSpPr>
            <p:cNvPr id="37" name="Oval 36"/>
            <p:cNvSpPr/>
            <p:nvPr/>
          </p:nvSpPr>
          <p:spPr>
            <a:xfrm>
              <a:off x="2062282" y="4258713"/>
              <a:ext cx="3482647" cy="676395"/>
            </a:xfrm>
            <a:prstGeom prst="ellipse">
              <a:avLst/>
            </a:prstGeom>
            <a:solidFill>
              <a:schemeClr val="tx1">
                <a:lumMod val="65000"/>
                <a:lumOff val="35000"/>
                <a:alpha val="57000"/>
              </a:schemeClr>
            </a:solidFill>
            <a:ln>
              <a:noFill/>
            </a:ln>
            <a:effectLst>
              <a:outerShdw blurRad="685800" sx="119000" sy="119000" algn="ctr" rotWithShape="0">
                <a:prstClr val="black">
                  <a:alpha val="8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10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nvGrpSpPr>
            <p:cNvPr id="30" name="Group 2"/>
            <p:cNvGrpSpPr/>
            <p:nvPr/>
          </p:nvGrpSpPr>
          <p:grpSpPr bwMode="auto">
            <a:xfrm>
              <a:off x="2006724" y="3845890"/>
              <a:ext cx="3673129" cy="1227356"/>
              <a:chOff x="6213792" y="4114590"/>
              <a:chExt cx="3394232" cy="818709"/>
            </a:xfrm>
          </p:grpSpPr>
          <p:sp>
            <p:nvSpPr>
              <p:cNvPr id="24" name="Freeform 23"/>
              <p:cNvSpPr/>
              <p:nvPr/>
            </p:nvSpPr>
            <p:spPr bwMode="auto">
              <a:xfrm>
                <a:off x="8218942" y="4188729"/>
                <a:ext cx="674739" cy="534862"/>
              </a:xfrm>
              <a:custGeom>
                <a:avLst/>
                <a:gdLst>
                  <a:gd name="T0" fmla="*/ 752 w 752"/>
                  <a:gd name="T1" fmla="*/ 88 h 595"/>
                  <a:gd name="T2" fmla="*/ 752 w 752"/>
                  <a:gd name="T3" fmla="*/ 595 h 595"/>
                  <a:gd name="T4" fmla="*/ 0 w 752"/>
                  <a:gd name="T5" fmla="*/ 395 h 595"/>
                  <a:gd name="T6" fmla="*/ 0 w 752"/>
                  <a:gd name="T7" fmla="*/ 0 h 595"/>
                  <a:gd name="T8" fmla="*/ 752 w 752"/>
                  <a:gd name="T9" fmla="*/ 88 h 595"/>
                </a:gdLst>
                <a:ahLst/>
                <a:cxnLst>
                  <a:cxn ang="0">
                    <a:pos x="T0" y="T1"/>
                  </a:cxn>
                  <a:cxn ang="0">
                    <a:pos x="T2" y="T3"/>
                  </a:cxn>
                  <a:cxn ang="0">
                    <a:pos x="T4" y="T5"/>
                  </a:cxn>
                  <a:cxn ang="0">
                    <a:pos x="T6" y="T7"/>
                  </a:cxn>
                  <a:cxn ang="0">
                    <a:pos x="T8" y="T9"/>
                  </a:cxn>
                </a:cxnLst>
                <a:rect l="0" t="0" r="r" b="b"/>
                <a:pathLst>
                  <a:path w="752" h="595">
                    <a:moveTo>
                      <a:pt x="752" y="88"/>
                    </a:moveTo>
                    <a:lnTo>
                      <a:pt x="752" y="595"/>
                    </a:lnTo>
                    <a:lnTo>
                      <a:pt x="0" y="395"/>
                    </a:lnTo>
                    <a:lnTo>
                      <a:pt x="0" y="0"/>
                    </a:lnTo>
                    <a:lnTo>
                      <a:pt x="752" y="88"/>
                    </a:lnTo>
                    <a:close/>
                  </a:path>
                </a:pathLst>
              </a:custGeom>
              <a:solidFill>
                <a:schemeClr val="accent1">
                  <a:lumMod val="75000"/>
                </a:schemeClr>
              </a:solidFill>
              <a:ln>
                <a:noFill/>
              </a:ln>
            </p:spPr>
            <p:txBody>
              <a:bodyPr lIns="68568" tIns="34284" rIns="68568" bIns="34284"/>
              <a:lstStyle/>
              <a:p>
                <a:pPr>
                  <a:defRPr/>
                </a:pPr>
                <a:endParaRPr lang="id-ID" sz="10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5" name="Freeform 24"/>
              <p:cNvSpPr/>
              <p:nvPr/>
            </p:nvSpPr>
            <p:spPr bwMode="auto">
              <a:xfrm>
                <a:off x="6929602" y="4195084"/>
                <a:ext cx="1289339" cy="570872"/>
              </a:xfrm>
              <a:custGeom>
                <a:avLst/>
                <a:gdLst>
                  <a:gd name="T0" fmla="*/ 1437 w 1437"/>
                  <a:gd name="T1" fmla="*/ 0 h 636"/>
                  <a:gd name="T2" fmla="*/ 1437 w 1437"/>
                  <a:gd name="T3" fmla="*/ 395 h 636"/>
                  <a:gd name="T4" fmla="*/ 0 w 1437"/>
                  <a:gd name="T5" fmla="*/ 636 h 636"/>
                  <a:gd name="T6" fmla="*/ 0 w 1437"/>
                  <a:gd name="T7" fmla="*/ 129 h 636"/>
                  <a:gd name="T8" fmla="*/ 1437 w 1437"/>
                  <a:gd name="T9" fmla="*/ 0 h 636"/>
                </a:gdLst>
                <a:ahLst/>
                <a:cxnLst>
                  <a:cxn ang="0">
                    <a:pos x="T0" y="T1"/>
                  </a:cxn>
                  <a:cxn ang="0">
                    <a:pos x="T2" y="T3"/>
                  </a:cxn>
                  <a:cxn ang="0">
                    <a:pos x="T4" y="T5"/>
                  </a:cxn>
                  <a:cxn ang="0">
                    <a:pos x="T6" y="T7"/>
                  </a:cxn>
                  <a:cxn ang="0">
                    <a:pos x="T8" y="T9"/>
                  </a:cxn>
                </a:cxnLst>
                <a:rect l="0" t="0" r="r" b="b"/>
                <a:pathLst>
                  <a:path w="1437" h="636">
                    <a:moveTo>
                      <a:pt x="1437" y="0"/>
                    </a:moveTo>
                    <a:lnTo>
                      <a:pt x="1437" y="395"/>
                    </a:lnTo>
                    <a:lnTo>
                      <a:pt x="0" y="636"/>
                    </a:lnTo>
                    <a:lnTo>
                      <a:pt x="0" y="129"/>
                    </a:lnTo>
                    <a:lnTo>
                      <a:pt x="1437" y="0"/>
                    </a:lnTo>
                    <a:close/>
                  </a:path>
                </a:pathLst>
              </a:custGeom>
              <a:solidFill>
                <a:schemeClr val="accent1">
                  <a:lumMod val="75000"/>
                </a:schemeClr>
              </a:solidFill>
              <a:ln>
                <a:noFill/>
              </a:ln>
            </p:spPr>
            <p:txBody>
              <a:bodyPr lIns="68568" tIns="34284" rIns="68568" bIns="34284"/>
              <a:lstStyle/>
              <a:p>
                <a:pPr>
                  <a:defRPr/>
                </a:pPr>
                <a:endParaRPr lang="id-ID" sz="10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6" name="Freeform 25"/>
              <p:cNvSpPr/>
              <p:nvPr/>
            </p:nvSpPr>
            <p:spPr bwMode="auto">
              <a:xfrm>
                <a:off x="6213792" y="4311588"/>
                <a:ext cx="1389083" cy="618533"/>
              </a:xfrm>
              <a:custGeom>
                <a:avLst/>
                <a:gdLst>
                  <a:gd name="T0" fmla="*/ 1547 w 1547"/>
                  <a:gd name="T1" fmla="*/ 183 h 690"/>
                  <a:gd name="T2" fmla="*/ 1547 w 1547"/>
                  <a:gd name="T3" fmla="*/ 690 h 690"/>
                  <a:gd name="T4" fmla="*/ 0 w 1547"/>
                  <a:gd name="T5" fmla="*/ 504 h 690"/>
                  <a:gd name="T6" fmla="*/ 0 w 1547"/>
                  <a:gd name="T7" fmla="*/ 0 h 690"/>
                  <a:gd name="T8" fmla="*/ 1547 w 1547"/>
                  <a:gd name="T9" fmla="*/ 183 h 690"/>
                </a:gdLst>
                <a:ahLst/>
                <a:cxnLst>
                  <a:cxn ang="0">
                    <a:pos x="T0" y="T1"/>
                  </a:cxn>
                  <a:cxn ang="0">
                    <a:pos x="T2" y="T3"/>
                  </a:cxn>
                  <a:cxn ang="0">
                    <a:pos x="T4" y="T5"/>
                  </a:cxn>
                  <a:cxn ang="0">
                    <a:pos x="T6" y="T7"/>
                  </a:cxn>
                  <a:cxn ang="0">
                    <a:pos x="T8" y="T9"/>
                  </a:cxn>
                </a:cxnLst>
                <a:rect l="0" t="0" r="r" b="b"/>
                <a:pathLst>
                  <a:path w="1547" h="690">
                    <a:moveTo>
                      <a:pt x="1547" y="183"/>
                    </a:moveTo>
                    <a:lnTo>
                      <a:pt x="1547" y="690"/>
                    </a:lnTo>
                    <a:lnTo>
                      <a:pt x="0" y="504"/>
                    </a:lnTo>
                    <a:lnTo>
                      <a:pt x="0" y="0"/>
                    </a:lnTo>
                    <a:lnTo>
                      <a:pt x="1547" y="183"/>
                    </a:lnTo>
                    <a:close/>
                  </a:path>
                </a:pathLst>
              </a:custGeom>
              <a:solidFill>
                <a:schemeClr val="accent1"/>
              </a:solidFill>
              <a:ln>
                <a:noFill/>
              </a:ln>
            </p:spPr>
            <p:txBody>
              <a:bodyPr lIns="68568" tIns="34284" rIns="68568" bIns="34284"/>
              <a:lstStyle/>
              <a:p>
                <a:pPr>
                  <a:defRPr/>
                </a:pPr>
                <a:endParaRPr lang="id-ID" sz="10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7" name="Freeform 26"/>
              <p:cNvSpPr/>
              <p:nvPr/>
            </p:nvSpPr>
            <p:spPr bwMode="auto">
              <a:xfrm>
                <a:off x="7602875" y="4279815"/>
                <a:ext cx="2005149" cy="653484"/>
              </a:xfrm>
              <a:custGeom>
                <a:avLst/>
                <a:gdLst>
                  <a:gd name="T0" fmla="*/ 2234 w 2234"/>
                  <a:gd name="T1" fmla="*/ 0 h 728"/>
                  <a:gd name="T2" fmla="*/ 2234 w 2234"/>
                  <a:gd name="T3" fmla="*/ 507 h 728"/>
                  <a:gd name="T4" fmla="*/ 0 w 2234"/>
                  <a:gd name="T5" fmla="*/ 728 h 728"/>
                  <a:gd name="T6" fmla="*/ 0 w 2234"/>
                  <a:gd name="T7" fmla="*/ 221 h 728"/>
                  <a:gd name="T8" fmla="*/ 2234 w 2234"/>
                  <a:gd name="T9" fmla="*/ 0 h 728"/>
                </a:gdLst>
                <a:ahLst/>
                <a:cxnLst>
                  <a:cxn ang="0">
                    <a:pos x="T0" y="T1"/>
                  </a:cxn>
                  <a:cxn ang="0">
                    <a:pos x="T2" y="T3"/>
                  </a:cxn>
                  <a:cxn ang="0">
                    <a:pos x="T4" y="T5"/>
                  </a:cxn>
                  <a:cxn ang="0">
                    <a:pos x="T6" y="T7"/>
                  </a:cxn>
                  <a:cxn ang="0">
                    <a:pos x="T8" y="T9"/>
                  </a:cxn>
                </a:cxnLst>
                <a:rect l="0" t="0" r="r" b="b"/>
                <a:pathLst>
                  <a:path w="2234" h="728">
                    <a:moveTo>
                      <a:pt x="2234" y="0"/>
                    </a:moveTo>
                    <a:lnTo>
                      <a:pt x="2234" y="507"/>
                    </a:lnTo>
                    <a:lnTo>
                      <a:pt x="0" y="728"/>
                    </a:lnTo>
                    <a:lnTo>
                      <a:pt x="0" y="221"/>
                    </a:lnTo>
                    <a:lnTo>
                      <a:pt x="2234" y="0"/>
                    </a:lnTo>
                    <a:close/>
                  </a:path>
                </a:pathLst>
              </a:custGeom>
              <a:solidFill>
                <a:schemeClr val="accent1"/>
              </a:solidFill>
              <a:ln>
                <a:noFill/>
              </a:ln>
              <a:effectLst>
                <a:outerShdw blurRad="50800" dist="38100" algn="l" rotWithShape="0">
                  <a:prstClr val="black">
                    <a:alpha val="40000"/>
                  </a:prstClr>
                </a:outerShdw>
              </a:effectLst>
            </p:spPr>
            <p:txBody>
              <a:bodyPr lIns="68568" tIns="34284" rIns="68568" bIns="34284"/>
              <a:lstStyle/>
              <a:p>
                <a:pPr>
                  <a:defRPr/>
                </a:pPr>
                <a:endParaRPr lang="id-ID" sz="10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8" name="Freeform 27"/>
              <p:cNvSpPr>
                <a:spLocks noEditPoints="1"/>
              </p:cNvSpPr>
              <p:nvPr/>
            </p:nvSpPr>
            <p:spPr bwMode="auto">
              <a:xfrm>
                <a:off x="6213792" y="4114590"/>
                <a:ext cx="3394232" cy="363282"/>
              </a:xfrm>
              <a:custGeom>
                <a:avLst/>
                <a:gdLst>
                  <a:gd name="T0" fmla="*/ 2236 w 3781"/>
                  <a:gd name="T1" fmla="*/ 0 h 405"/>
                  <a:gd name="T2" fmla="*/ 3781 w 3781"/>
                  <a:gd name="T3" fmla="*/ 184 h 405"/>
                  <a:gd name="T4" fmla="*/ 1547 w 3781"/>
                  <a:gd name="T5" fmla="*/ 405 h 405"/>
                  <a:gd name="T6" fmla="*/ 0 w 3781"/>
                  <a:gd name="T7" fmla="*/ 222 h 405"/>
                  <a:gd name="T8" fmla="*/ 2236 w 3781"/>
                  <a:gd name="T9" fmla="*/ 0 h 405"/>
                  <a:gd name="T10" fmla="*/ 797 w 3781"/>
                  <a:gd name="T11" fmla="*/ 222 h 405"/>
                  <a:gd name="T12" fmla="*/ 1550 w 3781"/>
                  <a:gd name="T13" fmla="*/ 312 h 405"/>
                  <a:gd name="T14" fmla="*/ 2986 w 3781"/>
                  <a:gd name="T15" fmla="*/ 181 h 405"/>
                  <a:gd name="T16" fmla="*/ 2234 w 3781"/>
                  <a:gd name="T17" fmla="*/ 93 h 405"/>
                  <a:gd name="T18" fmla="*/ 797 w 3781"/>
                  <a:gd name="T19" fmla="*/ 222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81" h="405">
                    <a:moveTo>
                      <a:pt x="2236" y="0"/>
                    </a:moveTo>
                    <a:lnTo>
                      <a:pt x="3781" y="184"/>
                    </a:lnTo>
                    <a:lnTo>
                      <a:pt x="1547" y="405"/>
                    </a:lnTo>
                    <a:lnTo>
                      <a:pt x="0" y="222"/>
                    </a:lnTo>
                    <a:lnTo>
                      <a:pt x="2236" y="0"/>
                    </a:lnTo>
                    <a:close/>
                    <a:moveTo>
                      <a:pt x="797" y="222"/>
                    </a:moveTo>
                    <a:lnTo>
                      <a:pt x="1550" y="312"/>
                    </a:lnTo>
                    <a:lnTo>
                      <a:pt x="2986" y="181"/>
                    </a:lnTo>
                    <a:lnTo>
                      <a:pt x="2234" y="93"/>
                    </a:lnTo>
                    <a:lnTo>
                      <a:pt x="797" y="222"/>
                    </a:lnTo>
                    <a:close/>
                  </a:path>
                </a:pathLst>
              </a:custGeom>
              <a:solidFill>
                <a:schemeClr val="accent1">
                  <a:lumMod val="60000"/>
                  <a:lumOff val="40000"/>
                </a:schemeClr>
              </a:solidFill>
              <a:ln>
                <a:noFill/>
              </a:ln>
            </p:spPr>
            <p:txBody>
              <a:bodyPr lIns="68568" tIns="34284" rIns="68568" bIns="34284"/>
              <a:lstStyle/>
              <a:p>
                <a:pPr>
                  <a:defRPr/>
                </a:pPr>
                <a:endParaRPr lang="id-ID" sz="10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9" name="Freeform 28"/>
              <p:cNvSpPr>
                <a:spLocks noEditPoints="1"/>
              </p:cNvSpPr>
              <p:nvPr/>
            </p:nvSpPr>
            <p:spPr bwMode="auto">
              <a:xfrm>
                <a:off x="6213792" y="4114590"/>
                <a:ext cx="3394232" cy="363282"/>
              </a:xfrm>
              <a:custGeom>
                <a:avLst/>
                <a:gdLst>
                  <a:gd name="T0" fmla="*/ 2236 w 3781"/>
                  <a:gd name="T1" fmla="*/ 0 h 405"/>
                  <a:gd name="T2" fmla="*/ 3781 w 3781"/>
                  <a:gd name="T3" fmla="*/ 184 h 405"/>
                  <a:gd name="T4" fmla="*/ 1547 w 3781"/>
                  <a:gd name="T5" fmla="*/ 405 h 405"/>
                  <a:gd name="T6" fmla="*/ 0 w 3781"/>
                  <a:gd name="T7" fmla="*/ 222 h 405"/>
                  <a:gd name="T8" fmla="*/ 2236 w 3781"/>
                  <a:gd name="T9" fmla="*/ 0 h 405"/>
                  <a:gd name="T10" fmla="*/ 797 w 3781"/>
                  <a:gd name="T11" fmla="*/ 222 h 405"/>
                  <a:gd name="T12" fmla="*/ 1550 w 3781"/>
                  <a:gd name="T13" fmla="*/ 312 h 405"/>
                  <a:gd name="T14" fmla="*/ 2986 w 3781"/>
                  <a:gd name="T15" fmla="*/ 181 h 405"/>
                  <a:gd name="T16" fmla="*/ 2234 w 3781"/>
                  <a:gd name="T17" fmla="*/ 93 h 405"/>
                  <a:gd name="T18" fmla="*/ 797 w 3781"/>
                  <a:gd name="T19" fmla="*/ 222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81" h="405">
                    <a:moveTo>
                      <a:pt x="2236" y="0"/>
                    </a:moveTo>
                    <a:lnTo>
                      <a:pt x="3781" y="184"/>
                    </a:lnTo>
                    <a:lnTo>
                      <a:pt x="1547" y="405"/>
                    </a:lnTo>
                    <a:lnTo>
                      <a:pt x="0" y="222"/>
                    </a:lnTo>
                    <a:lnTo>
                      <a:pt x="2236" y="0"/>
                    </a:lnTo>
                    <a:moveTo>
                      <a:pt x="797" y="222"/>
                    </a:moveTo>
                    <a:lnTo>
                      <a:pt x="1550" y="312"/>
                    </a:lnTo>
                    <a:lnTo>
                      <a:pt x="2986" y="181"/>
                    </a:lnTo>
                    <a:lnTo>
                      <a:pt x="2234" y="93"/>
                    </a:lnTo>
                    <a:lnTo>
                      <a:pt x="797" y="2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568" tIns="34284" rIns="68568" bIns="34284"/>
              <a:lstStyle/>
              <a:p>
                <a:pPr>
                  <a:defRPr/>
                </a:pPr>
                <a:endParaRPr lang="id-ID" sz="10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grpSp>
        <p:nvGrpSpPr>
          <p:cNvPr id="31" name="Group 3"/>
          <p:cNvGrpSpPr/>
          <p:nvPr/>
        </p:nvGrpSpPr>
        <p:grpSpPr bwMode="auto">
          <a:xfrm>
            <a:off x="3351822" y="2729730"/>
            <a:ext cx="2153466" cy="715663"/>
            <a:chOff x="6213792" y="4114590"/>
            <a:chExt cx="3394232" cy="814592"/>
          </a:xfrm>
        </p:grpSpPr>
        <p:sp>
          <p:nvSpPr>
            <p:cNvPr id="18" name="Freeform 23"/>
            <p:cNvSpPr/>
            <p:nvPr/>
          </p:nvSpPr>
          <p:spPr bwMode="auto">
            <a:xfrm>
              <a:off x="8219560" y="4189137"/>
              <a:ext cx="675469" cy="534025"/>
            </a:xfrm>
            <a:custGeom>
              <a:avLst/>
              <a:gdLst>
                <a:gd name="T0" fmla="*/ 752 w 752"/>
                <a:gd name="T1" fmla="*/ 88 h 595"/>
                <a:gd name="T2" fmla="*/ 752 w 752"/>
                <a:gd name="T3" fmla="*/ 595 h 595"/>
                <a:gd name="T4" fmla="*/ 0 w 752"/>
                <a:gd name="T5" fmla="*/ 395 h 595"/>
                <a:gd name="T6" fmla="*/ 0 w 752"/>
                <a:gd name="T7" fmla="*/ 0 h 595"/>
                <a:gd name="T8" fmla="*/ 752 w 752"/>
                <a:gd name="T9" fmla="*/ 88 h 595"/>
              </a:gdLst>
              <a:ahLst/>
              <a:cxnLst>
                <a:cxn ang="0">
                  <a:pos x="T0" y="T1"/>
                </a:cxn>
                <a:cxn ang="0">
                  <a:pos x="T2" y="T3"/>
                </a:cxn>
                <a:cxn ang="0">
                  <a:pos x="T4" y="T5"/>
                </a:cxn>
                <a:cxn ang="0">
                  <a:pos x="T6" y="T7"/>
                </a:cxn>
                <a:cxn ang="0">
                  <a:pos x="T8" y="T9"/>
                </a:cxn>
              </a:cxnLst>
              <a:rect l="0" t="0" r="r" b="b"/>
              <a:pathLst>
                <a:path w="752" h="595">
                  <a:moveTo>
                    <a:pt x="752" y="88"/>
                  </a:moveTo>
                  <a:lnTo>
                    <a:pt x="752" y="595"/>
                  </a:lnTo>
                  <a:lnTo>
                    <a:pt x="0" y="395"/>
                  </a:lnTo>
                  <a:lnTo>
                    <a:pt x="0" y="0"/>
                  </a:lnTo>
                  <a:lnTo>
                    <a:pt x="752" y="88"/>
                  </a:lnTo>
                  <a:close/>
                </a:path>
              </a:pathLst>
            </a:custGeom>
            <a:solidFill>
              <a:schemeClr val="bg1">
                <a:lumMod val="65000"/>
              </a:schemeClr>
            </a:solidFill>
            <a:ln>
              <a:noFill/>
            </a:ln>
          </p:spPr>
          <p:txBody>
            <a:bodyPr lIns="68568" tIns="34284" rIns="68568" bIns="34284"/>
            <a:lstStyle/>
            <a:p>
              <a:pPr>
                <a:defRPr/>
              </a:pPr>
              <a:endParaRPr lang="id-ID" sz="10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9" name="Freeform 24"/>
            <p:cNvSpPr/>
            <p:nvPr/>
          </p:nvSpPr>
          <p:spPr bwMode="auto">
            <a:xfrm>
              <a:off x="6928663" y="4194559"/>
              <a:ext cx="1290897" cy="570620"/>
            </a:xfrm>
            <a:custGeom>
              <a:avLst/>
              <a:gdLst>
                <a:gd name="T0" fmla="*/ 1437 w 1437"/>
                <a:gd name="T1" fmla="*/ 0 h 636"/>
                <a:gd name="T2" fmla="*/ 1437 w 1437"/>
                <a:gd name="T3" fmla="*/ 395 h 636"/>
                <a:gd name="T4" fmla="*/ 0 w 1437"/>
                <a:gd name="T5" fmla="*/ 636 h 636"/>
                <a:gd name="T6" fmla="*/ 0 w 1437"/>
                <a:gd name="T7" fmla="*/ 129 h 636"/>
                <a:gd name="T8" fmla="*/ 1437 w 1437"/>
                <a:gd name="T9" fmla="*/ 0 h 636"/>
              </a:gdLst>
              <a:ahLst/>
              <a:cxnLst>
                <a:cxn ang="0">
                  <a:pos x="T0" y="T1"/>
                </a:cxn>
                <a:cxn ang="0">
                  <a:pos x="T2" y="T3"/>
                </a:cxn>
                <a:cxn ang="0">
                  <a:pos x="T4" y="T5"/>
                </a:cxn>
                <a:cxn ang="0">
                  <a:pos x="T6" y="T7"/>
                </a:cxn>
                <a:cxn ang="0">
                  <a:pos x="T8" y="T9"/>
                </a:cxn>
              </a:cxnLst>
              <a:rect l="0" t="0" r="r" b="b"/>
              <a:pathLst>
                <a:path w="1437" h="636">
                  <a:moveTo>
                    <a:pt x="1437" y="0"/>
                  </a:moveTo>
                  <a:lnTo>
                    <a:pt x="1437" y="395"/>
                  </a:lnTo>
                  <a:lnTo>
                    <a:pt x="0" y="636"/>
                  </a:lnTo>
                  <a:lnTo>
                    <a:pt x="0" y="129"/>
                  </a:lnTo>
                  <a:lnTo>
                    <a:pt x="1437" y="0"/>
                  </a:lnTo>
                  <a:close/>
                </a:path>
              </a:pathLst>
            </a:custGeom>
            <a:solidFill>
              <a:schemeClr val="bg1">
                <a:lumMod val="75000"/>
              </a:schemeClr>
            </a:solidFill>
            <a:ln>
              <a:noFill/>
            </a:ln>
          </p:spPr>
          <p:txBody>
            <a:bodyPr lIns="68568" tIns="34284" rIns="68568" bIns="34284"/>
            <a:lstStyle/>
            <a:p>
              <a:pPr>
                <a:defRPr/>
              </a:pPr>
              <a:endParaRPr lang="id-ID" sz="10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0" name="Freeform 25"/>
            <p:cNvSpPr/>
            <p:nvPr/>
          </p:nvSpPr>
          <p:spPr bwMode="auto">
            <a:xfrm>
              <a:off x="6213792" y="4300279"/>
              <a:ext cx="1388464" cy="619414"/>
            </a:xfrm>
            <a:custGeom>
              <a:avLst/>
              <a:gdLst>
                <a:gd name="T0" fmla="*/ 1547 w 1547"/>
                <a:gd name="T1" fmla="*/ 183 h 690"/>
                <a:gd name="T2" fmla="*/ 1547 w 1547"/>
                <a:gd name="T3" fmla="*/ 690 h 690"/>
                <a:gd name="T4" fmla="*/ 0 w 1547"/>
                <a:gd name="T5" fmla="*/ 504 h 690"/>
                <a:gd name="T6" fmla="*/ 0 w 1547"/>
                <a:gd name="T7" fmla="*/ 0 h 690"/>
                <a:gd name="T8" fmla="*/ 1547 w 1547"/>
                <a:gd name="T9" fmla="*/ 183 h 690"/>
              </a:gdLst>
              <a:ahLst/>
              <a:cxnLst>
                <a:cxn ang="0">
                  <a:pos x="T0" y="T1"/>
                </a:cxn>
                <a:cxn ang="0">
                  <a:pos x="T2" y="T3"/>
                </a:cxn>
                <a:cxn ang="0">
                  <a:pos x="T4" y="T5"/>
                </a:cxn>
                <a:cxn ang="0">
                  <a:pos x="T6" y="T7"/>
                </a:cxn>
                <a:cxn ang="0">
                  <a:pos x="T8" y="T9"/>
                </a:cxn>
              </a:cxnLst>
              <a:rect l="0" t="0" r="r" b="b"/>
              <a:pathLst>
                <a:path w="1547" h="690">
                  <a:moveTo>
                    <a:pt x="1547" y="183"/>
                  </a:moveTo>
                  <a:lnTo>
                    <a:pt x="1547" y="690"/>
                  </a:lnTo>
                  <a:lnTo>
                    <a:pt x="0" y="504"/>
                  </a:lnTo>
                  <a:lnTo>
                    <a:pt x="0" y="0"/>
                  </a:lnTo>
                  <a:lnTo>
                    <a:pt x="1547" y="183"/>
                  </a:lnTo>
                  <a:close/>
                </a:path>
              </a:pathLst>
            </a:custGeom>
            <a:solidFill>
              <a:schemeClr val="accent2"/>
            </a:solidFill>
            <a:ln>
              <a:noFill/>
            </a:ln>
            <a:effectLst>
              <a:outerShdw blurRad="50800" dist="38100" dir="10800000" algn="r" rotWithShape="0">
                <a:prstClr val="black">
                  <a:alpha val="40000"/>
                </a:prstClr>
              </a:outerShdw>
            </a:effectLst>
          </p:spPr>
          <p:txBody>
            <a:bodyPr lIns="68568" tIns="34284" rIns="68568" bIns="34284"/>
            <a:lstStyle/>
            <a:p>
              <a:pPr>
                <a:defRPr/>
              </a:pPr>
              <a:endParaRPr lang="id-ID" sz="10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1" name="Freeform 26"/>
            <p:cNvSpPr/>
            <p:nvPr/>
          </p:nvSpPr>
          <p:spPr bwMode="auto">
            <a:xfrm>
              <a:off x="7602256" y="4275882"/>
              <a:ext cx="2005768" cy="653300"/>
            </a:xfrm>
            <a:custGeom>
              <a:avLst/>
              <a:gdLst>
                <a:gd name="T0" fmla="*/ 2234 w 2234"/>
                <a:gd name="T1" fmla="*/ 0 h 728"/>
                <a:gd name="T2" fmla="*/ 2234 w 2234"/>
                <a:gd name="T3" fmla="*/ 507 h 728"/>
                <a:gd name="T4" fmla="*/ 0 w 2234"/>
                <a:gd name="T5" fmla="*/ 728 h 728"/>
                <a:gd name="T6" fmla="*/ 0 w 2234"/>
                <a:gd name="T7" fmla="*/ 221 h 728"/>
                <a:gd name="T8" fmla="*/ 2234 w 2234"/>
                <a:gd name="T9" fmla="*/ 0 h 728"/>
              </a:gdLst>
              <a:ahLst/>
              <a:cxnLst>
                <a:cxn ang="0">
                  <a:pos x="T0" y="T1"/>
                </a:cxn>
                <a:cxn ang="0">
                  <a:pos x="T2" y="T3"/>
                </a:cxn>
                <a:cxn ang="0">
                  <a:pos x="T4" y="T5"/>
                </a:cxn>
                <a:cxn ang="0">
                  <a:pos x="T6" y="T7"/>
                </a:cxn>
                <a:cxn ang="0">
                  <a:pos x="T8" y="T9"/>
                </a:cxn>
              </a:cxnLst>
              <a:rect l="0" t="0" r="r" b="b"/>
              <a:pathLst>
                <a:path w="2234" h="728">
                  <a:moveTo>
                    <a:pt x="2234" y="0"/>
                  </a:moveTo>
                  <a:lnTo>
                    <a:pt x="2234" y="507"/>
                  </a:lnTo>
                  <a:lnTo>
                    <a:pt x="0" y="728"/>
                  </a:lnTo>
                  <a:lnTo>
                    <a:pt x="0" y="221"/>
                  </a:lnTo>
                  <a:lnTo>
                    <a:pt x="2234" y="0"/>
                  </a:lnTo>
                  <a:close/>
                </a:path>
              </a:pathLst>
            </a:custGeom>
            <a:solidFill>
              <a:schemeClr val="accent2">
                <a:lumMod val="75000"/>
              </a:schemeClr>
            </a:solidFill>
            <a:ln>
              <a:noFill/>
            </a:ln>
          </p:spPr>
          <p:txBody>
            <a:bodyPr lIns="68568" tIns="34284" rIns="68568" bIns="34284"/>
            <a:lstStyle/>
            <a:p>
              <a:pPr>
                <a:defRPr/>
              </a:pPr>
              <a:endParaRPr lang="id-ID" sz="10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2" name="Freeform 27"/>
            <p:cNvSpPr>
              <a:spLocks noEditPoints="1"/>
            </p:cNvSpPr>
            <p:nvPr/>
          </p:nvSpPr>
          <p:spPr bwMode="auto">
            <a:xfrm>
              <a:off x="6213792" y="4114590"/>
              <a:ext cx="3394232" cy="363245"/>
            </a:xfrm>
            <a:custGeom>
              <a:avLst/>
              <a:gdLst>
                <a:gd name="T0" fmla="*/ 2236 w 3781"/>
                <a:gd name="T1" fmla="*/ 0 h 405"/>
                <a:gd name="T2" fmla="*/ 3781 w 3781"/>
                <a:gd name="T3" fmla="*/ 184 h 405"/>
                <a:gd name="T4" fmla="*/ 1547 w 3781"/>
                <a:gd name="T5" fmla="*/ 405 h 405"/>
                <a:gd name="T6" fmla="*/ 0 w 3781"/>
                <a:gd name="T7" fmla="*/ 222 h 405"/>
                <a:gd name="T8" fmla="*/ 2236 w 3781"/>
                <a:gd name="T9" fmla="*/ 0 h 405"/>
                <a:gd name="T10" fmla="*/ 797 w 3781"/>
                <a:gd name="T11" fmla="*/ 222 h 405"/>
                <a:gd name="T12" fmla="*/ 1550 w 3781"/>
                <a:gd name="T13" fmla="*/ 312 h 405"/>
                <a:gd name="T14" fmla="*/ 2986 w 3781"/>
                <a:gd name="T15" fmla="*/ 181 h 405"/>
                <a:gd name="T16" fmla="*/ 2234 w 3781"/>
                <a:gd name="T17" fmla="*/ 93 h 405"/>
                <a:gd name="T18" fmla="*/ 797 w 3781"/>
                <a:gd name="T19" fmla="*/ 222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81" h="405">
                  <a:moveTo>
                    <a:pt x="2236" y="0"/>
                  </a:moveTo>
                  <a:lnTo>
                    <a:pt x="3781" y="184"/>
                  </a:lnTo>
                  <a:lnTo>
                    <a:pt x="1547" y="405"/>
                  </a:lnTo>
                  <a:lnTo>
                    <a:pt x="0" y="222"/>
                  </a:lnTo>
                  <a:lnTo>
                    <a:pt x="2236" y="0"/>
                  </a:lnTo>
                  <a:close/>
                  <a:moveTo>
                    <a:pt x="797" y="222"/>
                  </a:moveTo>
                  <a:lnTo>
                    <a:pt x="1550" y="312"/>
                  </a:lnTo>
                  <a:lnTo>
                    <a:pt x="2986" y="181"/>
                  </a:lnTo>
                  <a:lnTo>
                    <a:pt x="2234" y="93"/>
                  </a:lnTo>
                  <a:lnTo>
                    <a:pt x="797" y="222"/>
                  </a:lnTo>
                  <a:close/>
                </a:path>
              </a:pathLst>
            </a:custGeom>
            <a:solidFill>
              <a:schemeClr val="accent2">
                <a:lumMod val="60000"/>
                <a:lumOff val="40000"/>
              </a:schemeClr>
            </a:solidFill>
            <a:ln>
              <a:noFill/>
            </a:ln>
          </p:spPr>
          <p:txBody>
            <a:bodyPr lIns="68568" tIns="34284" rIns="68568" bIns="34284"/>
            <a:lstStyle/>
            <a:p>
              <a:pPr>
                <a:defRPr/>
              </a:pPr>
              <a:endParaRPr lang="id-ID" sz="10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3" name="Freeform 28"/>
            <p:cNvSpPr>
              <a:spLocks noEditPoints="1"/>
            </p:cNvSpPr>
            <p:nvPr/>
          </p:nvSpPr>
          <p:spPr bwMode="auto">
            <a:xfrm>
              <a:off x="6213792" y="4114590"/>
              <a:ext cx="3394232" cy="363245"/>
            </a:xfrm>
            <a:custGeom>
              <a:avLst/>
              <a:gdLst>
                <a:gd name="T0" fmla="*/ 2236 w 3781"/>
                <a:gd name="T1" fmla="*/ 0 h 405"/>
                <a:gd name="T2" fmla="*/ 3781 w 3781"/>
                <a:gd name="T3" fmla="*/ 184 h 405"/>
                <a:gd name="T4" fmla="*/ 1547 w 3781"/>
                <a:gd name="T5" fmla="*/ 405 h 405"/>
                <a:gd name="T6" fmla="*/ 0 w 3781"/>
                <a:gd name="T7" fmla="*/ 222 h 405"/>
                <a:gd name="T8" fmla="*/ 2236 w 3781"/>
                <a:gd name="T9" fmla="*/ 0 h 405"/>
                <a:gd name="T10" fmla="*/ 797 w 3781"/>
                <a:gd name="T11" fmla="*/ 222 h 405"/>
                <a:gd name="T12" fmla="*/ 1550 w 3781"/>
                <a:gd name="T13" fmla="*/ 312 h 405"/>
                <a:gd name="T14" fmla="*/ 2986 w 3781"/>
                <a:gd name="T15" fmla="*/ 181 h 405"/>
                <a:gd name="T16" fmla="*/ 2234 w 3781"/>
                <a:gd name="T17" fmla="*/ 93 h 405"/>
                <a:gd name="T18" fmla="*/ 797 w 3781"/>
                <a:gd name="T19" fmla="*/ 222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81" h="405">
                  <a:moveTo>
                    <a:pt x="2236" y="0"/>
                  </a:moveTo>
                  <a:lnTo>
                    <a:pt x="3781" y="184"/>
                  </a:lnTo>
                  <a:lnTo>
                    <a:pt x="1547" y="405"/>
                  </a:lnTo>
                  <a:lnTo>
                    <a:pt x="0" y="222"/>
                  </a:lnTo>
                  <a:lnTo>
                    <a:pt x="2236" y="0"/>
                  </a:lnTo>
                  <a:moveTo>
                    <a:pt x="797" y="222"/>
                  </a:moveTo>
                  <a:lnTo>
                    <a:pt x="1550" y="312"/>
                  </a:lnTo>
                  <a:lnTo>
                    <a:pt x="2986" y="181"/>
                  </a:lnTo>
                  <a:lnTo>
                    <a:pt x="2234" y="93"/>
                  </a:lnTo>
                  <a:lnTo>
                    <a:pt x="797" y="2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568" tIns="34284" rIns="68568" bIns="34284"/>
            <a:lstStyle/>
            <a:p>
              <a:pPr>
                <a:defRPr/>
              </a:pPr>
              <a:endParaRPr lang="id-ID" sz="10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32" name="Group 4"/>
          <p:cNvGrpSpPr/>
          <p:nvPr/>
        </p:nvGrpSpPr>
        <p:grpSpPr bwMode="auto">
          <a:xfrm>
            <a:off x="3491102" y="2172440"/>
            <a:ext cx="1917764" cy="635880"/>
            <a:chOff x="6213792" y="4114590"/>
            <a:chExt cx="3413610" cy="816016"/>
          </a:xfrm>
        </p:grpSpPr>
        <p:sp>
          <p:nvSpPr>
            <p:cNvPr id="12" name="Freeform 23"/>
            <p:cNvSpPr/>
            <p:nvPr/>
          </p:nvSpPr>
          <p:spPr bwMode="auto">
            <a:xfrm>
              <a:off x="8218307" y="4189468"/>
              <a:ext cx="675942" cy="533313"/>
            </a:xfrm>
            <a:custGeom>
              <a:avLst/>
              <a:gdLst>
                <a:gd name="T0" fmla="*/ 752 w 752"/>
                <a:gd name="T1" fmla="*/ 88 h 595"/>
                <a:gd name="T2" fmla="*/ 752 w 752"/>
                <a:gd name="T3" fmla="*/ 595 h 595"/>
                <a:gd name="T4" fmla="*/ 0 w 752"/>
                <a:gd name="T5" fmla="*/ 395 h 595"/>
                <a:gd name="T6" fmla="*/ 0 w 752"/>
                <a:gd name="T7" fmla="*/ 0 h 595"/>
                <a:gd name="T8" fmla="*/ 752 w 752"/>
                <a:gd name="T9" fmla="*/ 88 h 595"/>
              </a:gdLst>
              <a:ahLst/>
              <a:cxnLst>
                <a:cxn ang="0">
                  <a:pos x="T0" y="T1"/>
                </a:cxn>
                <a:cxn ang="0">
                  <a:pos x="T2" y="T3"/>
                </a:cxn>
                <a:cxn ang="0">
                  <a:pos x="T4" y="T5"/>
                </a:cxn>
                <a:cxn ang="0">
                  <a:pos x="T6" y="T7"/>
                </a:cxn>
                <a:cxn ang="0">
                  <a:pos x="T8" y="T9"/>
                </a:cxn>
              </a:cxnLst>
              <a:rect l="0" t="0" r="r" b="b"/>
              <a:pathLst>
                <a:path w="752" h="595">
                  <a:moveTo>
                    <a:pt x="752" y="88"/>
                  </a:moveTo>
                  <a:lnTo>
                    <a:pt x="752" y="595"/>
                  </a:lnTo>
                  <a:lnTo>
                    <a:pt x="0" y="395"/>
                  </a:lnTo>
                  <a:lnTo>
                    <a:pt x="0" y="0"/>
                  </a:lnTo>
                  <a:lnTo>
                    <a:pt x="752" y="88"/>
                  </a:lnTo>
                  <a:close/>
                </a:path>
              </a:pathLst>
            </a:custGeom>
            <a:solidFill>
              <a:schemeClr val="bg2">
                <a:lumMod val="75000"/>
              </a:schemeClr>
            </a:solidFill>
            <a:ln>
              <a:noFill/>
            </a:ln>
          </p:spPr>
          <p:txBody>
            <a:bodyPr lIns="68568" tIns="34284" rIns="68568" bIns="34284"/>
            <a:lstStyle/>
            <a:p>
              <a:pPr>
                <a:defRPr/>
              </a:pPr>
              <a:endParaRPr lang="id-ID" sz="10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3" name="Freeform 24"/>
            <p:cNvSpPr/>
            <p:nvPr/>
          </p:nvSpPr>
          <p:spPr bwMode="auto">
            <a:xfrm>
              <a:off x="6929265" y="4193426"/>
              <a:ext cx="1290006" cy="570942"/>
            </a:xfrm>
            <a:custGeom>
              <a:avLst/>
              <a:gdLst>
                <a:gd name="T0" fmla="*/ 1437 w 1437"/>
                <a:gd name="T1" fmla="*/ 0 h 636"/>
                <a:gd name="T2" fmla="*/ 1437 w 1437"/>
                <a:gd name="T3" fmla="*/ 395 h 636"/>
                <a:gd name="T4" fmla="*/ 0 w 1437"/>
                <a:gd name="T5" fmla="*/ 636 h 636"/>
                <a:gd name="T6" fmla="*/ 0 w 1437"/>
                <a:gd name="T7" fmla="*/ 129 h 636"/>
                <a:gd name="T8" fmla="*/ 1437 w 1437"/>
                <a:gd name="T9" fmla="*/ 0 h 636"/>
              </a:gdLst>
              <a:ahLst/>
              <a:cxnLst>
                <a:cxn ang="0">
                  <a:pos x="T0" y="T1"/>
                </a:cxn>
                <a:cxn ang="0">
                  <a:pos x="T2" y="T3"/>
                </a:cxn>
                <a:cxn ang="0">
                  <a:pos x="T4" y="T5"/>
                </a:cxn>
                <a:cxn ang="0">
                  <a:pos x="T6" y="T7"/>
                </a:cxn>
                <a:cxn ang="0">
                  <a:pos x="T8" y="T9"/>
                </a:cxn>
              </a:cxnLst>
              <a:rect l="0" t="0" r="r" b="b"/>
              <a:pathLst>
                <a:path w="1437" h="636">
                  <a:moveTo>
                    <a:pt x="1437" y="0"/>
                  </a:moveTo>
                  <a:lnTo>
                    <a:pt x="1437" y="395"/>
                  </a:lnTo>
                  <a:lnTo>
                    <a:pt x="0" y="636"/>
                  </a:lnTo>
                  <a:lnTo>
                    <a:pt x="0" y="129"/>
                  </a:lnTo>
                  <a:lnTo>
                    <a:pt x="1437" y="0"/>
                  </a:lnTo>
                  <a:close/>
                </a:path>
              </a:pathLst>
            </a:custGeom>
            <a:solidFill>
              <a:schemeClr val="bg1">
                <a:lumMod val="65000"/>
              </a:schemeClr>
            </a:solidFill>
            <a:ln>
              <a:noFill/>
            </a:ln>
            <a:effectLst>
              <a:innerShdw blurRad="482600" dist="190500">
                <a:schemeClr val="bg1">
                  <a:lumMod val="95000"/>
                  <a:alpha val="50000"/>
                </a:schemeClr>
              </a:innerShdw>
            </a:effectLst>
          </p:spPr>
          <p:txBody>
            <a:bodyPr lIns="68568" tIns="34284" rIns="68568" bIns="34284"/>
            <a:lstStyle/>
            <a:p>
              <a:pPr eaLnBrk="1" hangingPunct="1"/>
              <a:endParaRPr lang="zh-CN" altLang="zh-CN" sz="10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4" name="Freeform 25"/>
            <p:cNvSpPr/>
            <p:nvPr/>
          </p:nvSpPr>
          <p:spPr bwMode="auto">
            <a:xfrm>
              <a:off x="6213792" y="4311718"/>
              <a:ext cx="1387905" cy="618888"/>
            </a:xfrm>
            <a:custGeom>
              <a:avLst/>
              <a:gdLst>
                <a:gd name="T0" fmla="*/ 1547 w 1547"/>
                <a:gd name="T1" fmla="*/ 183 h 690"/>
                <a:gd name="T2" fmla="*/ 1547 w 1547"/>
                <a:gd name="T3" fmla="*/ 690 h 690"/>
                <a:gd name="T4" fmla="*/ 0 w 1547"/>
                <a:gd name="T5" fmla="*/ 504 h 690"/>
                <a:gd name="T6" fmla="*/ 0 w 1547"/>
                <a:gd name="T7" fmla="*/ 0 h 690"/>
                <a:gd name="T8" fmla="*/ 1547 w 1547"/>
                <a:gd name="T9" fmla="*/ 183 h 690"/>
              </a:gdLst>
              <a:ahLst/>
              <a:cxnLst>
                <a:cxn ang="0">
                  <a:pos x="T0" y="T1"/>
                </a:cxn>
                <a:cxn ang="0">
                  <a:pos x="T2" y="T3"/>
                </a:cxn>
                <a:cxn ang="0">
                  <a:pos x="T4" y="T5"/>
                </a:cxn>
                <a:cxn ang="0">
                  <a:pos x="T6" y="T7"/>
                </a:cxn>
                <a:cxn ang="0">
                  <a:pos x="T8" y="T9"/>
                </a:cxn>
              </a:cxnLst>
              <a:rect l="0" t="0" r="r" b="b"/>
              <a:pathLst>
                <a:path w="1547" h="690">
                  <a:moveTo>
                    <a:pt x="1547" y="183"/>
                  </a:moveTo>
                  <a:lnTo>
                    <a:pt x="1547" y="690"/>
                  </a:lnTo>
                  <a:lnTo>
                    <a:pt x="0" y="504"/>
                  </a:lnTo>
                  <a:lnTo>
                    <a:pt x="0" y="0"/>
                  </a:lnTo>
                  <a:lnTo>
                    <a:pt x="1547" y="183"/>
                  </a:lnTo>
                  <a:close/>
                </a:path>
              </a:pathLst>
            </a:custGeom>
            <a:solidFill>
              <a:schemeClr val="accent3">
                <a:lumMod val="75000"/>
              </a:schemeClr>
            </a:solidFill>
            <a:ln>
              <a:noFill/>
            </a:ln>
          </p:spPr>
          <p:txBody>
            <a:bodyPr lIns="68568" tIns="34284" rIns="68568" bIns="34284"/>
            <a:lstStyle/>
            <a:p>
              <a:pPr>
                <a:defRPr/>
              </a:pPr>
              <a:endParaRPr lang="id-ID" sz="10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5" name="Freeform 26"/>
            <p:cNvSpPr/>
            <p:nvPr/>
          </p:nvSpPr>
          <p:spPr bwMode="auto">
            <a:xfrm>
              <a:off x="7601697" y="4275043"/>
              <a:ext cx="2006634" cy="654035"/>
            </a:xfrm>
            <a:custGeom>
              <a:avLst/>
              <a:gdLst>
                <a:gd name="T0" fmla="*/ 2234 w 2234"/>
                <a:gd name="T1" fmla="*/ 0 h 728"/>
                <a:gd name="T2" fmla="*/ 2234 w 2234"/>
                <a:gd name="T3" fmla="*/ 507 h 728"/>
                <a:gd name="T4" fmla="*/ 0 w 2234"/>
                <a:gd name="T5" fmla="*/ 728 h 728"/>
                <a:gd name="T6" fmla="*/ 0 w 2234"/>
                <a:gd name="T7" fmla="*/ 221 h 728"/>
                <a:gd name="T8" fmla="*/ 2234 w 2234"/>
                <a:gd name="T9" fmla="*/ 0 h 728"/>
              </a:gdLst>
              <a:ahLst/>
              <a:cxnLst>
                <a:cxn ang="0">
                  <a:pos x="T0" y="T1"/>
                </a:cxn>
                <a:cxn ang="0">
                  <a:pos x="T2" y="T3"/>
                </a:cxn>
                <a:cxn ang="0">
                  <a:pos x="T4" y="T5"/>
                </a:cxn>
                <a:cxn ang="0">
                  <a:pos x="T6" y="T7"/>
                </a:cxn>
                <a:cxn ang="0">
                  <a:pos x="T8" y="T9"/>
                </a:cxn>
              </a:cxnLst>
              <a:rect l="0" t="0" r="r" b="b"/>
              <a:pathLst>
                <a:path w="2234" h="728">
                  <a:moveTo>
                    <a:pt x="2234" y="0"/>
                  </a:moveTo>
                  <a:lnTo>
                    <a:pt x="2234" y="507"/>
                  </a:lnTo>
                  <a:lnTo>
                    <a:pt x="0" y="728"/>
                  </a:lnTo>
                  <a:lnTo>
                    <a:pt x="0" y="221"/>
                  </a:lnTo>
                  <a:lnTo>
                    <a:pt x="2234" y="0"/>
                  </a:lnTo>
                  <a:close/>
                </a:path>
              </a:pathLst>
            </a:custGeom>
            <a:solidFill>
              <a:schemeClr val="accent3"/>
            </a:solidFill>
            <a:ln>
              <a:noFill/>
            </a:ln>
            <a:effectLst>
              <a:outerShdw blurRad="50800" dist="38100" algn="l" rotWithShape="0">
                <a:prstClr val="black">
                  <a:alpha val="40000"/>
                </a:prstClr>
              </a:outerShdw>
            </a:effectLst>
          </p:spPr>
          <p:txBody>
            <a:bodyPr lIns="68568" tIns="34284" rIns="68568" bIns="34284"/>
            <a:lstStyle/>
            <a:p>
              <a:pPr>
                <a:defRPr/>
              </a:pPr>
              <a:endParaRPr lang="id-ID" sz="10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6" name="Freeform 27"/>
            <p:cNvSpPr>
              <a:spLocks noEditPoints="1"/>
            </p:cNvSpPr>
            <p:nvPr/>
          </p:nvSpPr>
          <p:spPr bwMode="auto">
            <a:xfrm>
              <a:off x="6232863" y="4128344"/>
              <a:ext cx="3394539" cy="363693"/>
            </a:xfrm>
            <a:custGeom>
              <a:avLst/>
              <a:gdLst>
                <a:gd name="T0" fmla="*/ 2236 w 3781"/>
                <a:gd name="T1" fmla="*/ 0 h 405"/>
                <a:gd name="T2" fmla="*/ 3781 w 3781"/>
                <a:gd name="T3" fmla="*/ 184 h 405"/>
                <a:gd name="T4" fmla="*/ 1547 w 3781"/>
                <a:gd name="T5" fmla="*/ 405 h 405"/>
                <a:gd name="T6" fmla="*/ 0 w 3781"/>
                <a:gd name="T7" fmla="*/ 222 h 405"/>
                <a:gd name="T8" fmla="*/ 2236 w 3781"/>
                <a:gd name="T9" fmla="*/ 0 h 405"/>
                <a:gd name="T10" fmla="*/ 797 w 3781"/>
                <a:gd name="T11" fmla="*/ 222 h 405"/>
                <a:gd name="T12" fmla="*/ 1550 w 3781"/>
                <a:gd name="T13" fmla="*/ 312 h 405"/>
                <a:gd name="T14" fmla="*/ 2986 w 3781"/>
                <a:gd name="T15" fmla="*/ 181 h 405"/>
                <a:gd name="T16" fmla="*/ 2234 w 3781"/>
                <a:gd name="T17" fmla="*/ 93 h 405"/>
                <a:gd name="T18" fmla="*/ 797 w 3781"/>
                <a:gd name="T19" fmla="*/ 222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81" h="405">
                  <a:moveTo>
                    <a:pt x="2236" y="0"/>
                  </a:moveTo>
                  <a:lnTo>
                    <a:pt x="3781" y="184"/>
                  </a:lnTo>
                  <a:lnTo>
                    <a:pt x="1547" y="405"/>
                  </a:lnTo>
                  <a:lnTo>
                    <a:pt x="0" y="222"/>
                  </a:lnTo>
                  <a:lnTo>
                    <a:pt x="2236" y="0"/>
                  </a:lnTo>
                  <a:close/>
                  <a:moveTo>
                    <a:pt x="797" y="222"/>
                  </a:moveTo>
                  <a:lnTo>
                    <a:pt x="1550" y="312"/>
                  </a:lnTo>
                  <a:lnTo>
                    <a:pt x="2986" y="181"/>
                  </a:lnTo>
                  <a:lnTo>
                    <a:pt x="2234" y="93"/>
                  </a:lnTo>
                  <a:lnTo>
                    <a:pt x="797" y="222"/>
                  </a:lnTo>
                  <a:close/>
                </a:path>
              </a:pathLst>
            </a:custGeom>
            <a:solidFill>
              <a:schemeClr val="accent3">
                <a:lumMod val="60000"/>
                <a:lumOff val="40000"/>
              </a:schemeClr>
            </a:solidFill>
            <a:ln w="3175">
              <a:solidFill>
                <a:schemeClr val="bg1">
                  <a:lumMod val="85000"/>
                  <a:alpha val="30000"/>
                </a:schemeClr>
              </a:solidFill>
            </a:ln>
          </p:spPr>
          <p:txBody>
            <a:bodyPr lIns="68568" tIns="34284" rIns="68568" bIns="34284"/>
            <a:lstStyle/>
            <a:p>
              <a:pPr>
                <a:defRPr/>
              </a:pPr>
              <a:endParaRPr lang="id-ID" sz="10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7" name="Freeform 28"/>
            <p:cNvSpPr>
              <a:spLocks noEditPoints="1"/>
            </p:cNvSpPr>
            <p:nvPr/>
          </p:nvSpPr>
          <p:spPr bwMode="auto">
            <a:xfrm>
              <a:off x="6213792" y="4114590"/>
              <a:ext cx="3394539" cy="363693"/>
            </a:xfrm>
            <a:custGeom>
              <a:avLst/>
              <a:gdLst>
                <a:gd name="T0" fmla="*/ 2236 w 3781"/>
                <a:gd name="T1" fmla="*/ 0 h 405"/>
                <a:gd name="T2" fmla="*/ 3781 w 3781"/>
                <a:gd name="T3" fmla="*/ 184 h 405"/>
                <a:gd name="T4" fmla="*/ 1547 w 3781"/>
                <a:gd name="T5" fmla="*/ 405 h 405"/>
                <a:gd name="T6" fmla="*/ 0 w 3781"/>
                <a:gd name="T7" fmla="*/ 222 h 405"/>
                <a:gd name="T8" fmla="*/ 2236 w 3781"/>
                <a:gd name="T9" fmla="*/ 0 h 405"/>
                <a:gd name="T10" fmla="*/ 797 w 3781"/>
                <a:gd name="T11" fmla="*/ 222 h 405"/>
                <a:gd name="T12" fmla="*/ 1550 w 3781"/>
                <a:gd name="T13" fmla="*/ 312 h 405"/>
                <a:gd name="T14" fmla="*/ 2986 w 3781"/>
                <a:gd name="T15" fmla="*/ 181 h 405"/>
                <a:gd name="T16" fmla="*/ 2234 w 3781"/>
                <a:gd name="T17" fmla="*/ 93 h 405"/>
                <a:gd name="T18" fmla="*/ 797 w 3781"/>
                <a:gd name="T19" fmla="*/ 222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81" h="405">
                  <a:moveTo>
                    <a:pt x="2236" y="0"/>
                  </a:moveTo>
                  <a:lnTo>
                    <a:pt x="3781" y="184"/>
                  </a:lnTo>
                  <a:lnTo>
                    <a:pt x="1547" y="405"/>
                  </a:lnTo>
                  <a:lnTo>
                    <a:pt x="0" y="222"/>
                  </a:lnTo>
                  <a:lnTo>
                    <a:pt x="2236" y="0"/>
                  </a:lnTo>
                  <a:moveTo>
                    <a:pt x="797" y="222"/>
                  </a:moveTo>
                  <a:lnTo>
                    <a:pt x="1550" y="312"/>
                  </a:lnTo>
                  <a:lnTo>
                    <a:pt x="2986" y="181"/>
                  </a:lnTo>
                  <a:lnTo>
                    <a:pt x="2234" y="93"/>
                  </a:lnTo>
                  <a:lnTo>
                    <a:pt x="797" y="2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568" tIns="34284" rIns="68568" bIns="34284"/>
            <a:lstStyle/>
            <a:p>
              <a:pPr>
                <a:defRPr/>
              </a:pPr>
              <a:endParaRPr lang="id-ID" sz="10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sp>
        <p:nvSpPr>
          <p:cNvPr id="6" name="Freeform 28"/>
          <p:cNvSpPr>
            <a:spLocks noEditPoints="1"/>
          </p:cNvSpPr>
          <p:nvPr/>
        </p:nvSpPr>
        <p:spPr bwMode="auto">
          <a:xfrm>
            <a:off x="3610144" y="1728280"/>
            <a:ext cx="1559448" cy="232203"/>
          </a:xfrm>
          <a:custGeom>
            <a:avLst/>
            <a:gdLst>
              <a:gd name="T0" fmla="*/ 2236 w 3781"/>
              <a:gd name="T1" fmla="*/ 0 h 405"/>
              <a:gd name="T2" fmla="*/ 3781 w 3781"/>
              <a:gd name="T3" fmla="*/ 184 h 405"/>
              <a:gd name="T4" fmla="*/ 1547 w 3781"/>
              <a:gd name="T5" fmla="*/ 405 h 405"/>
              <a:gd name="T6" fmla="*/ 0 w 3781"/>
              <a:gd name="T7" fmla="*/ 222 h 405"/>
              <a:gd name="T8" fmla="*/ 2236 w 3781"/>
              <a:gd name="T9" fmla="*/ 0 h 405"/>
              <a:gd name="T10" fmla="*/ 797 w 3781"/>
              <a:gd name="T11" fmla="*/ 222 h 405"/>
              <a:gd name="T12" fmla="*/ 1550 w 3781"/>
              <a:gd name="T13" fmla="*/ 312 h 405"/>
              <a:gd name="T14" fmla="*/ 2986 w 3781"/>
              <a:gd name="T15" fmla="*/ 181 h 405"/>
              <a:gd name="T16" fmla="*/ 2234 w 3781"/>
              <a:gd name="T17" fmla="*/ 93 h 405"/>
              <a:gd name="T18" fmla="*/ 797 w 3781"/>
              <a:gd name="T19" fmla="*/ 222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81" h="405">
                <a:moveTo>
                  <a:pt x="2236" y="0"/>
                </a:moveTo>
                <a:lnTo>
                  <a:pt x="3781" y="184"/>
                </a:lnTo>
                <a:lnTo>
                  <a:pt x="1547" y="405"/>
                </a:lnTo>
                <a:lnTo>
                  <a:pt x="0" y="222"/>
                </a:lnTo>
                <a:lnTo>
                  <a:pt x="2236" y="0"/>
                </a:lnTo>
                <a:moveTo>
                  <a:pt x="797" y="222"/>
                </a:moveTo>
                <a:lnTo>
                  <a:pt x="1550" y="312"/>
                </a:lnTo>
                <a:lnTo>
                  <a:pt x="2986" y="181"/>
                </a:lnTo>
                <a:lnTo>
                  <a:pt x="2234" y="93"/>
                </a:lnTo>
                <a:lnTo>
                  <a:pt x="797" y="2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51433" tIns="25717" rIns="51433" bIns="25717"/>
          <a:lstStyle/>
          <a:p>
            <a:pPr>
              <a:defRPr/>
            </a:pPr>
            <a:endParaRPr lang="id-ID" sz="10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nvGrpSpPr>
          <p:cNvPr id="33" name="Group 6"/>
          <p:cNvGrpSpPr/>
          <p:nvPr/>
        </p:nvGrpSpPr>
        <p:grpSpPr>
          <a:xfrm>
            <a:off x="3648536" y="1727093"/>
            <a:ext cx="1559742" cy="543115"/>
            <a:chOff x="6998409" y="1832696"/>
            <a:chExt cx="2777130" cy="793115"/>
          </a:xfrm>
          <a:solidFill>
            <a:schemeClr val="accent1"/>
          </a:solidFill>
        </p:grpSpPr>
        <p:sp>
          <p:nvSpPr>
            <p:cNvPr id="8" name="Freeform 25"/>
            <p:cNvSpPr/>
            <p:nvPr/>
          </p:nvSpPr>
          <p:spPr bwMode="auto">
            <a:xfrm>
              <a:off x="6998409" y="2047309"/>
              <a:ext cx="1136266" cy="575998"/>
            </a:xfrm>
            <a:custGeom>
              <a:avLst/>
              <a:gdLst>
                <a:gd name="T0" fmla="*/ 1547 w 1547"/>
                <a:gd name="T1" fmla="*/ 183 h 690"/>
                <a:gd name="T2" fmla="*/ 1547 w 1547"/>
                <a:gd name="T3" fmla="*/ 690 h 690"/>
                <a:gd name="T4" fmla="*/ 0 w 1547"/>
                <a:gd name="T5" fmla="*/ 504 h 690"/>
                <a:gd name="T6" fmla="*/ 0 w 1547"/>
                <a:gd name="T7" fmla="*/ 0 h 690"/>
                <a:gd name="T8" fmla="*/ 1547 w 1547"/>
                <a:gd name="T9" fmla="*/ 183 h 690"/>
              </a:gdLst>
              <a:ahLst/>
              <a:cxnLst>
                <a:cxn ang="0">
                  <a:pos x="T0" y="T1"/>
                </a:cxn>
                <a:cxn ang="0">
                  <a:pos x="T2" y="T3"/>
                </a:cxn>
                <a:cxn ang="0">
                  <a:pos x="T4" y="T5"/>
                </a:cxn>
                <a:cxn ang="0">
                  <a:pos x="T6" y="T7"/>
                </a:cxn>
                <a:cxn ang="0">
                  <a:pos x="T8" y="T9"/>
                </a:cxn>
              </a:cxnLst>
              <a:rect l="0" t="0" r="r" b="b"/>
              <a:pathLst>
                <a:path w="1547" h="690">
                  <a:moveTo>
                    <a:pt x="1547" y="183"/>
                  </a:moveTo>
                  <a:lnTo>
                    <a:pt x="1547" y="690"/>
                  </a:lnTo>
                  <a:lnTo>
                    <a:pt x="0" y="504"/>
                  </a:lnTo>
                  <a:lnTo>
                    <a:pt x="0" y="0"/>
                  </a:lnTo>
                  <a:lnTo>
                    <a:pt x="1547" y="183"/>
                  </a:lnTo>
                  <a:close/>
                </a:path>
              </a:pathLst>
            </a:custGeom>
            <a:grpFill/>
            <a:ln>
              <a:noFill/>
            </a:ln>
            <a:effectLst>
              <a:outerShdw blurRad="50800" dist="38100" dir="10800000" algn="r" rotWithShape="0">
                <a:prstClr val="black">
                  <a:alpha val="40000"/>
                </a:prstClr>
              </a:outerShdw>
            </a:effectLst>
          </p:spPr>
          <p:txBody>
            <a:bodyPr lIns="68568" tIns="34284" rIns="68568" bIns="34284"/>
            <a:lstStyle/>
            <a:p>
              <a:pPr>
                <a:defRPr/>
              </a:pPr>
              <a:endParaRPr lang="id-ID" sz="10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9" name="Freeform 26"/>
            <p:cNvSpPr/>
            <p:nvPr/>
          </p:nvSpPr>
          <p:spPr bwMode="auto">
            <a:xfrm>
              <a:off x="8134675" y="2018091"/>
              <a:ext cx="1640864" cy="607720"/>
            </a:xfrm>
            <a:custGeom>
              <a:avLst/>
              <a:gdLst>
                <a:gd name="T0" fmla="*/ 2234 w 2234"/>
                <a:gd name="T1" fmla="*/ 0 h 728"/>
                <a:gd name="T2" fmla="*/ 2234 w 2234"/>
                <a:gd name="T3" fmla="*/ 507 h 728"/>
                <a:gd name="T4" fmla="*/ 0 w 2234"/>
                <a:gd name="T5" fmla="*/ 728 h 728"/>
                <a:gd name="T6" fmla="*/ 0 w 2234"/>
                <a:gd name="T7" fmla="*/ 221 h 728"/>
                <a:gd name="T8" fmla="*/ 2234 w 2234"/>
                <a:gd name="T9" fmla="*/ 0 h 728"/>
              </a:gdLst>
              <a:ahLst/>
              <a:cxnLst>
                <a:cxn ang="0">
                  <a:pos x="T0" y="T1"/>
                </a:cxn>
                <a:cxn ang="0">
                  <a:pos x="T2" y="T3"/>
                </a:cxn>
                <a:cxn ang="0">
                  <a:pos x="T4" y="T5"/>
                </a:cxn>
                <a:cxn ang="0">
                  <a:pos x="T6" y="T7"/>
                </a:cxn>
                <a:cxn ang="0">
                  <a:pos x="T8" y="T9"/>
                </a:cxn>
              </a:cxnLst>
              <a:rect l="0" t="0" r="r" b="b"/>
              <a:pathLst>
                <a:path w="2234" h="728">
                  <a:moveTo>
                    <a:pt x="2234" y="0"/>
                  </a:moveTo>
                  <a:lnTo>
                    <a:pt x="2234" y="507"/>
                  </a:lnTo>
                  <a:lnTo>
                    <a:pt x="0" y="728"/>
                  </a:lnTo>
                  <a:lnTo>
                    <a:pt x="0" y="221"/>
                  </a:lnTo>
                  <a:lnTo>
                    <a:pt x="2234" y="0"/>
                  </a:lnTo>
                  <a:close/>
                </a:path>
              </a:pathLst>
            </a:custGeom>
            <a:grpFill/>
            <a:ln>
              <a:noFill/>
            </a:ln>
            <a:effectLst>
              <a:innerShdw blurRad="63500" dist="50800" dir="10800000">
                <a:schemeClr val="bg2">
                  <a:lumMod val="10000"/>
                  <a:alpha val="22000"/>
                </a:schemeClr>
              </a:innerShdw>
            </a:effectLst>
          </p:spPr>
          <p:txBody>
            <a:bodyPr lIns="68568" tIns="34284" rIns="68568" bIns="34284"/>
            <a:lstStyle/>
            <a:p>
              <a:pPr>
                <a:defRPr/>
              </a:pPr>
              <a:endParaRPr lang="id-ID" sz="10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0" name="Freeform 27"/>
            <p:cNvSpPr>
              <a:spLocks noEditPoints="1"/>
            </p:cNvSpPr>
            <p:nvPr/>
          </p:nvSpPr>
          <p:spPr bwMode="auto">
            <a:xfrm>
              <a:off x="6998409" y="1832696"/>
              <a:ext cx="2777130" cy="335185"/>
            </a:xfrm>
            <a:custGeom>
              <a:avLst/>
              <a:gdLst>
                <a:gd name="T0" fmla="*/ 2236 w 3781"/>
                <a:gd name="T1" fmla="*/ 0 h 405"/>
                <a:gd name="T2" fmla="*/ 3781 w 3781"/>
                <a:gd name="T3" fmla="*/ 184 h 405"/>
                <a:gd name="T4" fmla="*/ 1547 w 3781"/>
                <a:gd name="T5" fmla="*/ 405 h 405"/>
                <a:gd name="T6" fmla="*/ 0 w 3781"/>
                <a:gd name="T7" fmla="*/ 222 h 405"/>
                <a:gd name="T8" fmla="*/ 2236 w 3781"/>
                <a:gd name="T9" fmla="*/ 0 h 405"/>
                <a:gd name="T10" fmla="*/ 797 w 3781"/>
                <a:gd name="T11" fmla="*/ 222 h 405"/>
                <a:gd name="T12" fmla="*/ 1550 w 3781"/>
                <a:gd name="T13" fmla="*/ 312 h 405"/>
                <a:gd name="T14" fmla="*/ 2986 w 3781"/>
                <a:gd name="T15" fmla="*/ 181 h 405"/>
                <a:gd name="T16" fmla="*/ 2234 w 3781"/>
                <a:gd name="T17" fmla="*/ 93 h 405"/>
                <a:gd name="T18" fmla="*/ 797 w 3781"/>
                <a:gd name="T19" fmla="*/ 222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81" h="405">
                  <a:moveTo>
                    <a:pt x="2236" y="0"/>
                  </a:moveTo>
                  <a:lnTo>
                    <a:pt x="3781" y="184"/>
                  </a:lnTo>
                  <a:lnTo>
                    <a:pt x="1547" y="405"/>
                  </a:lnTo>
                  <a:lnTo>
                    <a:pt x="0" y="222"/>
                  </a:lnTo>
                  <a:lnTo>
                    <a:pt x="2236" y="0"/>
                  </a:lnTo>
                  <a:close/>
                  <a:moveTo>
                    <a:pt x="797" y="222"/>
                  </a:moveTo>
                  <a:lnTo>
                    <a:pt x="1550" y="312"/>
                  </a:lnTo>
                  <a:lnTo>
                    <a:pt x="2986" y="181"/>
                  </a:lnTo>
                  <a:lnTo>
                    <a:pt x="2234" y="93"/>
                  </a:lnTo>
                  <a:lnTo>
                    <a:pt x="797" y="222"/>
                  </a:lnTo>
                  <a:close/>
                </a:path>
              </a:pathLst>
            </a:custGeom>
            <a:grpFill/>
            <a:ln w="3175">
              <a:noFill/>
            </a:ln>
          </p:spPr>
          <p:txBody>
            <a:bodyPr lIns="68568" tIns="34284" rIns="68568" bIns="34284"/>
            <a:lstStyle/>
            <a:p>
              <a:pPr>
                <a:defRPr/>
              </a:pPr>
              <a:endParaRPr lang="id-ID" sz="10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1" name="Freeform 10"/>
            <p:cNvSpPr>
              <a:spLocks noChangeAspect="1"/>
            </p:cNvSpPr>
            <p:nvPr/>
          </p:nvSpPr>
          <p:spPr>
            <a:xfrm>
              <a:off x="7453610" y="1881615"/>
              <a:ext cx="1950722" cy="276036"/>
            </a:xfrm>
            <a:custGeom>
              <a:avLst/>
              <a:gdLst>
                <a:gd name="connsiteX0" fmla="*/ 0 w 1902798"/>
                <a:gd name="connsiteY0" fmla="*/ 121568 h 274849"/>
                <a:gd name="connsiteX1" fmla="*/ 655409 w 1902798"/>
                <a:gd name="connsiteY1" fmla="*/ 274849 h 274849"/>
                <a:gd name="connsiteX2" fmla="*/ 1115251 w 1902798"/>
                <a:gd name="connsiteY2" fmla="*/ 232564 h 274849"/>
                <a:gd name="connsiteX3" fmla="*/ 1902798 w 1902798"/>
                <a:gd name="connsiteY3" fmla="*/ 126853 h 274849"/>
                <a:gd name="connsiteX4" fmla="*/ 1501096 w 1902798"/>
                <a:gd name="connsiteY4" fmla="*/ 52856 h 274849"/>
                <a:gd name="connsiteX5" fmla="*/ 1157536 w 1902798"/>
                <a:gd name="connsiteY5" fmla="*/ 0 h 274849"/>
                <a:gd name="connsiteX6" fmla="*/ 73998 w 1902798"/>
                <a:gd name="connsiteY6" fmla="*/ 121568 h 274849"/>
                <a:gd name="connsiteX7" fmla="*/ 0 w 1902798"/>
                <a:gd name="connsiteY7" fmla="*/ 121568 h 27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2798" h="274849">
                  <a:moveTo>
                    <a:pt x="0" y="121568"/>
                  </a:moveTo>
                  <a:lnTo>
                    <a:pt x="655409" y="274849"/>
                  </a:lnTo>
                  <a:lnTo>
                    <a:pt x="1115251" y="232564"/>
                  </a:lnTo>
                  <a:lnTo>
                    <a:pt x="1902798" y="126853"/>
                  </a:lnTo>
                  <a:lnTo>
                    <a:pt x="1501096" y="52856"/>
                  </a:lnTo>
                  <a:lnTo>
                    <a:pt x="1157536" y="0"/>
                  </a:lnTo>
                  <a:lnTo>
                    <a:pt x="73998" y="121568"/>
                  </a:lnTo>
                  <a:lnTo>
                    <a:pt x="0" y="12156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0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34" name="Group 31"/>
          <p:cNvGrpSpPr/>
          <p:nvPr/>
        </p:nvGrpSpPr>
        <p:grpSpPr bwMode="auto">
          <a:xfrm>
            <a:off x="2347111" y="1708448"/>
            <a:ext cx="1323745" cy="554614"/>
            <a:chOff x="3128402" y="2277798"/>
            <a:chExt cx="1765170" cy="738560"/>
          </a:xfrm>
        </p:grpSpPr>
        <p:sp>
          <p:nvSpPr>
            <p:cNvPr id="51" name="TextBox 50"/>
            <p:cNvSpPr txBox="1"/>
            <p:nvPr/>
          </p:nvSpPr>
          <p:spPr>
            <a:xfrm>
              <a:off x="3128402" y="2277798"/>
              <a:ext cx="493677" cy="491741"/>
            </a:xfrm>
            <a:prstGeom prst="rect">
              <a:avLst/>
            </a:prstGeom>
            <a:noFill/>
          </p:spPr>
          <p:txBody>
            <a:bodyPr>
              <a:spAutoFit/>
            </a:bodyPr>
            <a:lstStyle/>
            <a:p>
              <a:pPr algn="ctr" eaLnBrk="1" hangingPunct="1"/>
              <a:r>
                <a:rPr lang="id-ID" altLang="zh-CN"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a:t>
              </a:r>
              <a:endParaRPr lang="id-ID" altLang="zh-CN" sz="12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63" name="TextBox 62"/>
            <p:cNvSpPr txBox="1"/>
            <p:nvPr/>
          </p:nvSpPr>
          <p:spPr>
            <a:xfrm>
              <a:off x="4487202" y="2524617"/>
              <a:ext cx="406370" cy="491741"/>
            </a:xfrm>
            <a:prstGeom prst="rect">
              <a:avLst/>
            </a:prstGeom>
            <a:noFill/>
          </p:spPr>
          <p:txBody>
            <a:bodyPr>
              <a:spAutoFit/>
            </a:bodyPr>
            <a:lstStyle/>
            <a:p>
              <a:pPr algn="ctr" eaLnBrk="1" hangingPunct="1"/>
              <a:r>
                <a:rPr lang="id-ID" altLang="zh-CN">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1</a:t>
              </a:r>
              <a:endParaRPr lang="id-ID" altLang="zh-CN">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35" name="Group 29"/>
          <p:cNvGrpSpPr/>
          <p:nvPr/>
        </p:nvGrpSpPr>
        <p:grpSpPr bwMode="auto">
          <a:xfrm>
            <a:off x="5380295" y="2335581"/>
            <a:ext cx="1689204" cy="331445"/>
            <a:chOff x="7174130" y="3112861"/>
            <a:chExt cx="2252682" cy="441606"/>
          </a:xfrm>
        </p:grpSpPr>
        <p:sp>
          <p:nvSpPr>
            <p:cNvPr id="52" name="TextBox 51"/>
            <p:cNvSpPr txBox="1"/>
            <p:nvPr/>
          </p:nvSpPr>
          <p:spPr>
            <a:xfrm>
              <a:off x="8933096" y="3112861"/>
              <a:ext cx="493716" cy="430499"/>
            </a:xfrm>
            <a:prstGeom prst="rect">
              <a:avLst/>
            </a:prstGeom>
            <a:noFill/>
          </p:spPr>
          <p:txBody>
            <a:bodyPr>
              <a:spAutoFit/>
            </a:bodyPr>
            <a:lstStyle/>
            <a:p>
              <a:pPr algn="ctr" eaLnBrk="1" hangingPunct="1"/>
              <a:r>
                <a:rPr lang="id-ID" altLang="zh-CN" sz="15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a:t>
              </a:r>
              <a:endParaRPr lang="id-ID" altLang="zh-CN"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64" name="TextBox 63"/>
            <p:cNvSpPr txBox="1"/>
            <p:nvPr/>
          </p:nvSpPr>
          <p:spPr>
            <a:xfrm>
              <a:off x="7174130" y="3123968"/>
              <a:ext cx="406404" cy="430499"/>
            </a:xfrm>
            <a:prstGeom prst="rect">
              <a:avLst/>
            </a:prstGeom>
            <a:noFill/>
          </p:spPr>
          <p:txBody>
            <a:bodyPr>
              <a:spAutoFit/>
            </a:bodyPr>
            <a:lstStyle/>
            <a:p>
              <a:pPr algn="ctr" eaLnBrk="1" hangingPunct="1"/>
              <a:r>
                <a:rPr lang="id-ID" altLang="zh-CN" sz="15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2</a:t>
              </a:r>
              <a:endParaRPr lang="id-ID" altLang="zh-CN"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36" name="Group 30"/>
          <p:cNvGrpSpPr/>
          <p:nvPr/>
        </p:nvGrpSpPr>
        <p:grpSpPr bwMode="auto">
          <a:xfrm>
            <a:off x="1555481" y="2920256"/>
            <a:ext cx="1807055" cy="372840"/>
            <a:chOff x="2073550" y="3891982"/>
            <a:chExt cx="2410081" cy="497768"/>
          </a:xfrm>
        </p:grpSpPr>
        <p:sp>
          <p:nvSpPr>
            <p:cNvPr id="53" name="Rectangle 52"/>
            <p:cNvSpPr/>
            <p:nvPr/>
          </p:nvSpPr>
          <p:spPr>
            <a:xfrm>
              <a:off x="2073550" y="3891982"/>
              <a:ext cx="553960" cy="492999"/>
            </a:xfrm>
            <a:prstGeom prst="rect">
              <a:avLst/>
            </a:prstGeom>
          </p:spPr>
          <p:txBody>
            <a:bodyPr wrap="none">
              <a:spAutoFit/>
            </a:bodyPr>
            <a:lstStyle/>
            <a:p>
              <a:pPr eaLnBrk="1" hangingPunct="1"/>
              <a:r>
                <a:rPr lang="id-ID" altLang="zh-CN"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a:t>
              </a:r>
              <a:endParaRPr lang="id-ID" altLang="zh-CN"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65" name="TextBox 64"/>
            <p:cNvSpPr txBox="1"/>
            <p:nvPr/>
          </p:nvSpPr>
          <p:spPr>
            <a:xfrm>
              <a:off x="4077188" y="3896751"/>
              <a:ext cx="406443" cy="492999"/>
            </a:xfrm>
            <a:prstGeom prst="rect">
              <a:avLst/>
            </a:prstGeom>
            <a:noFill/>
          </p:spPr>
          <p:txBody>
            <a:bodyPr>
              <a:spAutoFit/>
            </a:bodyPr>
            <a:lstStyle/>
            <a:p>
              <a:pPr algn="ctr" eaLnBrk="1" hangingPunct="1"/>
              <a:r>
                <a:rPr lang="id-ID" altLang="zh-CN"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3</a:t>
              </a:r>
              <a:endParaRPr lang="id-ID" altLang="zh-CN"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38" name="Group 1"/>
          <p:cNvGrpSpPr/>
          <p:nvPr/>
        </p:nvGrpSpPr>
        <p:grpSpPr bwMode="auto">
          <a:xfrm>
            <a:off x="5832655" y="3556131"/>
            <a:ext cx="2030750" cy="415426"/>
            <a:chOff x="7776443" y="4739713"/>
            <a:chExt cx="2709482" cy="554815"/>
          </a:xfrm>
        </p:grpSpPr>
        <p:sp>
          <p:nvSpPr>
            <p:cNvPr id="54" name="Rectangle 53"/>
            <p:cNvSpPr/>
            <p:nvPr/>
          </p:nvSpPr>
          <p:spPr>
            <a:xfrm>
              <a:off x="9931749" y="4773109"/>
              <a:ext cx="554176" cy="493169"/>
            </a:xfrm>
            <a:prstGeom prst="rect">
              <a:avLst/>
            </a:prstGeom>
          </p:spPr>
          <p:txBody>
            <a:bodyPr wrap="none">
              <a:spAutoFit/>
            </a:bodyPr>
            <a:lstStyle/>
            <a:p>
              <a:pPr eaLnBrk="1" hangingPunct="1"/>
              <a:r>
                <a:rPr lang="id-ID" altLang="zh-CN"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a:t>
              </a:r>
              <a:endParaRPr lang="id-ID" altLang="zh-CN" sz="15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66" name="TextBox 65"/>
            <p:cNvSpPr txBox="1"/>
            <p:nvPr/>
          </p:nvSpPr>
          <p:spPr>
            <a:xfrm>
              <a:off x="7776443" y="4739713"/>
              <a:ext cx="406602" cy="554815"/>
            </a:xfrm>
            <a:prstGeom prst="rect">
              <a:avLst/>
            </a:prstGeom>
            <a:noFill/>
          </p:spPr>
          <p:txBody>
            <a:bodyPr>
              <a:spAutoFit/>
            </a:bodyPr>
            <a:lstStyle/>
            <a:p>
              <a:pPr algn="ctr" eaLnBrk="1" hangingPunct="1"/>
              <a:r>
                <a:rPr lang="id-ID" altLang="zh-CN" sz="21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4</a:t>
              </a:r>
              <a:endParaRPr lang="id-ID" altLang="zh-CN"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sp>
        <p:nvSpPr>
          <p:cNvPr id="80" name="Title 13"/>
          <p:cNvSpPr txBox="1"/>
          <p:nvPr/>
        </p:nvSpPr>
        <p:spPr>
          <a:xfrm>
            <a:off x="7222493" y="2140289"/>
            <a:ext cx="1813229" cy="824024"/>
          </a:xfrm>
          <a:prstGeom prst="rect">
            <a:avLst/>
          </a:prstGeom>
        </p:spPr>
        <p:txBody>
          <a:bodyPr lIns="68577" tIns="34289" rIns="68577" bIns="34289" anchor="ctr">
            <a:normAutofit/>
          </a:bodyPr>
          <a:lstStyle/>
          <a:p>
            <a:pPr eaLnBrk="1" hangingPunct="1"/>
            <a:r>
              <a:rPr lang="id-ID" altLang="zh-CN" sz="11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Content 2</a:t>
            </a:r>
            <a:endParaRPr lang="id-ID" altLang="zh-CN" sz="11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a:p>
            <a:pPr eaLnBrk="1" hangingPunct="1"/>
            <a:r>
              <a:rPr lang="zh-CN" altLang="en-US" sz="8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点击添加标题文字点击添加标题文字点击添加标题文字</a:t>
            </a:r>
            <a:r>
              <a:rPr lang="id-ID" altLang="zh-CN" sz="8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a:t>
            </a:r>
            <a:endParaRPr lang="en-US" sz="8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81" name="Title 13"/>
          <p:cNvSpPr txBox="1"/>
          <p:nvPr/>
        </p:nvSpPr>
        <p:spPr>
          <a:xfrm>
            <a:off x="6354199" y="4095300"/>
            <a:ext cx="2141556" cy="824024"/>
          </a:xfrm>
          <a:prstGeom prst="rect">
            <a:avLst/>
          </a:prstGeom>
        </p:spPr>
        <p:txBody>
          <a:bodyPr lIns="68577" tIns="34289" rIns="68577" bIns="34289" anchor="ctr">
            <a:normAutofit/>
          </a:bodyPr>
          <a:lstStyle/>
          <a:p>
            <a:pPr eaLnBrk="1" hangingPunct="1"/>
            <a:r>
              <a:rPr lang="id-ID" altLang="zh-CN" sz="11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Content 4</a:t>
            </a:r>
            <a:endParaRPr lang="id-ID" altLang="zh-CN" sz="11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a:p>
            <a:pPr eaLnBrk="1" hangingPunct="1"/>
            <a:r>
              <a:rPr lang="zh-CN" altLang="en-US" sz="8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点击添加标题文字点击添加标题文字点击添加标题文字</a:t>
            </a:r>
            <a:r>
              <a:rPr lang="id-ID" altLang="zh-CN" sz="8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a:t>
            </a:r>
            <a:endParaRPr lang="en-US" sz="8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82" name="Title 13"/>
          <p:cNvSpPr txBox="1"/>
          <p:nvPr/>
        </p:nvSpPr>
        <p:spPr>
          <a:xfrm>
            <a:off x="375242" y="1777100"/>
            <a:ext cx="1965916" cy="824024"/>
          </a:xfrm>
          <a:prstGeom prst="rect">
            <a:avLst/>
          </a:prstGeom>
        </p:spPr>
        <p:txBody>
          <a:bodyPr lIns="68577" tIns="34289" rIns="68577" bIns="34289" anchor="ctr">
            <a:normAutofit/>
          </a:bodyPr>
          <a:lstStyle/>
          <a:p>
            <a:pPr algn="r" eaLnBrk="1" hangingPunct="1"/>
            <a:r>
              <a:rPr lang="id-ID" altLang="zh-CN" sz="11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Content 1</a:t>
            </a:r>
            <a:endParaRPr lang="id-ID" altLang="zh-CN" sz="11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a:p>
            <a:pPr algn="r" eaLnBrk="1" hangingPunct="1"/>
            <a:r>
              <a:rPr lang="zh-CN" altLang="en-US" sz="8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点击添加标题文字点击添加标题文字点击添加标题文字</a:t>
            </a:r>
            <a:r>
              <a:rPr lang="id-ID" altLang="zh-CN" sz="8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a:t>
            </a:r>
            <a:endParaRPr lang="en-US" sz="8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83" name="Title 13"/>
          <p:cNvSpPr txBox="1"/>
          <p:nvPr/>
        </p:nvSpPr>
        <p:spPr>
          <a:xfrm>
            <a:off x="468258" y="3524576"/>
            <a:ext cx="2249073" cy="824024"/>
          </a:xfrm>
          <a:prstGeom prst="rect">
            <a:avLst/>
          </a:prstGeom>
        </p:spPr>
        <p:txBody>
          <a:bodyPr lIns="68577" tIns="34289" rIns="68577" bIns="34289" anchor="ctr">
            <a:normAutofit/>
          </a:bodyPr>
          <a:lstStyle/>
          <a:p>
            <a:pPr algn="r" eaLnBrk="1" hangingPunct="1"/>
            <a:r>
              <a:rPr lang="id-ID" altLang="zh-CN" sz="11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Content 3</a:t>
            </a:r>
            <a:endParaRPr lang="id-ID" altLang="zh-CN" sz="11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a:p>
            <a:pPr algn="r" eaLnBrk="1" hangingPunct="1"/>
            <a:r>
              <a:rPr lang="zh-CN" altLang="en-US" sz="8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点击添加标题文字点击添加标题文字点击添加标题文字</a:t>
            </a:r>
            <a:r>
              <a:rPr lang="id-ID" altLang="zh-CN" sz="8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a:t>
            </a:r>
            <a:endParaRPr lang="en-US" sz="8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59" name="矩形 58"/>
          <p:cNvSpPr/>
          <p:nvPr/>
        </p:nvSpPr>
        <p:spPr>
          <a:xfrm>
            <a:off x="3620354" y="362438"/>
            <a:ext cx="1800493" cy="369332"/>
          </a:xfrm>
          <a:prstGeom prst="rect">
            <a:avLst/>
          </a:prstGeom>
        </p:spPr>
        <p:txBody>
          <a:bodyPr wrap="none">
            <a:spAutoFit/>
          </a:bodyPr>
          <a:lstStyle/>
          <a:p>
            <a:pPr>
              <a:defRPr/>
            </a:pPr>
            <a:r>
              <a:rPr lang="zh-CN" altLang="en-US" kern="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请替换文字内容</a:t>
            </a:r>
            <a:endParaRPr lang="zh-CN" altLang="en-US" kern="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honeycomb/>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19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30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270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ppt_x"/>
                                          </p:val>
                                        </p:tav>
                                        <p:tav tm="100000">
                                          <p:val>
                                            <p:strVal val="#ppt_x"/>
                                          </p:val>
                                        </p:tav>
                                      </p:tavLst>
                                    </p:anim>
                                    <p:anim calcmode="lin" valueType="num">
                                      <p:cBhvr additive="base">
                                        <p:cTn id="16" dur="500" fill="hold"/>
                                        <p:tgtEl>
                                          <p:spTgt spid="32"/>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320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ppt_x"/>
                                          </p:val>
                                        </p:tav>
                                        <p:tav tm="100000">
                                          <p:val>
                                            <p:strVal val="#ppt_x"/>
                                          </p:val>
                                        </p:tav>
                                      </p:tavLst>
                                    </p:anim>
                                    <p:anim calcmode="lin" valueType="num">
                                      <p:cBhvr additive="base">
                                        <p:cTn id="20" dur="500" fill="hold"/>
                                        <p:tgtEl>
                                          <p:spTgt spid="33"/>
                                        </p:tgtEl>
                                        <p:attrNameLst>
                                          <p:attrName>ppt_y</p:attrName>
                                        </p:attrNameLst>
                                      </p:cBhvr>
                                      <p:tavLst>
                                        <p:tav tm="0">
                                          <p:val>
                                            <p:strVal val="0-#ppt_h/2"/>
                                          </p:val>
                                        </p:tav>
                                        <p:tav tm="100000">
                                          <p:val>
                                            <p:strVal val="#ppt_y"/>
                                          </p:val>
                                        </p:tav>
                                      </p:tavLst>
                                    </p:anim>
                                  </p:childTnLst>
                                </p:cTn>
                              </p:par>
                              <p:par>
                                <p:cTn id="21" presetID="2" presetClass="entr" presetSubtype="2" fill="hold" nodeType="withEffect">
                                  <p:stCondLst>
                                    <p:cond delay="370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1+#ppt_w/2"/>
                                          </p:val>
                                        </p:tav>
                                        <p:tav tm="100000">
                                          <p:val>
                                            <p:strVal val="#ppt_x"/>
                                          </p:val>
                                        </p:tav>
                                      </p:tavLst>
                                    </p:anim>
                                    <p:anim calcmode="lin" valueType="num">
                                      <p:cBhvr additive="base">
                                        <p:cTn id="24" dur="500" fill="hold"/>
                                        <p:tgtEl>
                                          <p:spTgt spid="3"/>
                                        </p:tgtEl>
                                        <p:attrNameLst>
                                          <p:attrName>ppt_y</p:attrName>
                                        </p:attrNameLst>
                                      </p:cBhvr>
                                      <p:tavLst>
                                        <p:tav tm="0">
                                          <p:val>
                                            <p:strVal val="#ppt_y"/>
                                          </p:val>
                                        </p:tav>
                                        <p:tav tm="100000">
                                          <p:val>
                                            <p:strVal val="#ppt_y"/>
                                          </p:val>
                                        </p:tav>
                                      </p:tavLst>
                                    </p:anim>
                                  </p:childTnLst>
                                </p:cTn>
                              </p:par>
                              <p:par>
                                <p:cTn id="25" presetID="2" presetClass="entr" presetSubtype="4" fill="hold" nodeType="withEffect">
                                  <p:stCondLst>
                                    <p:cond delay="420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500" fill="hold"/>
                                        <p:tgtEl>
                                          <p:spTgt spid="38"/>
                                        </p:tgtEl>
                                        <p:attrNameLst>
                                          <p:attrName>ppt_x</p:attrName>
                                        </p:attrNameLst>
                                      </p:cBhvr>
                                      <p:tavLst>
                                        <p:tav tm="0">
                                          <p:val>
                                            <p:strVal val="#ppt_x"/>
                                          </p:val>
                                        </p:tav>
                                        <p:tav tm="100000">
                                          <p:val>
                                            <p:strVal val="#ppt_x"/>
                                          </p:val>
                                        </p:tav>
                                      </p:tavLst>
                                    </p:anim>
                                    <p:anim calcmode="lin" valueType="num">
                                      <p:cBhvr additive="base">
                                        <p:cTn id="28" dur="500" fill="hold"/>
                                        <p:tgtEl>
                                          <p:spTgt spid="3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470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500" fill="hold"/>
                                        <p:tgtEl>
                                          <p:spTgt spid="81"/>
                                        </p:tgtEl>
                                        <p:attrNameLst>
                                          <p:attrName>ppt_x</p:attrName>
                                        </p:attrNameLst>
                                      </p:cBhvr>
                                      <p:tavLst>
                                        <p:tav tm="0">
                                          <p:val>
                                            <p:strVal val="#ppt_x"/>
                                          </p:val>
                                        </p:tav>
                                        <p:tav tm="100000">
                                          <p:val>
                                            <p:strVal val="#ppt_x"/>
                                          </p:val>
                                        </p:tav>
                                      </p:tavLst>
                                    </p:anim>
                                    <p:anim calcmode="lin" valueType="num">
                                      <p:cBhvr additive="base">
                                        <p:cTn id="32" dur="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8" fill="hold" nodeType="withEffect">
                                  <p:stCondLst>
                                    <p:cond delay="520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500" fill="hold"/>
                                        <p:tgtEl>
                                          <p:spTgt spid="2"/>
                                        </p:tgtEl>
                                        <p:attrNameLst>
                                          <p:attrName>ppt_x</p:attrName>
                                        </p:attrNameLst>
                                      </p:cBhvr>
                                      <p:tavLst>
                                        <p:tav tm="0">
                                          <p:val>
                                            <p:strVal val="0-#ppt_w/2"/>
                                          </p:val>
                                        </p:tav>
                                        <p:tav tm="100000">
                                          <p:val>
                                            <p:strVal val="#ppt_x"/>
                                          </p:val>
                                        </p:tav>
                                      </p:tavLst>
                                    </p:anim>
                                    <p:anim calcmode="lin" valueType="num">
                                      <p:cBhvr additive="base">
                                        <p:cTn id="36" dur="500" fill="hold"/>
                                        <p:tgtEl>
                                          <p:spTgt spid="2"/>
                                        </p:tgtEl>
                                        <p:attrNameLst>
                                          <p:attrName>ppt_y</p:attrName>
                                        </p:attrNameLst>
                                      </p:cBhvr>
                                      <p:tavLst>
                                        <p:tav tm="0">
                                          <p:val>
                                            <p:strVal val="#ppt_y"/>
                                          </p:val>
                                        </p:tav>
                                        <p:tav tm="100000">
                                          <p:val>
                                            <p:strVal val="#ppt_y"/>
                                          </p:val>
                                        </p:tav>
                                      </p:tavLst>
                                    </p:anim>
                                  </p:childTnLst>
                                </p:cTn>
                              </p:par>
                              <p:par>
                                <p:cTn id="37" presetID="2" presetClass="entr" presetSubtype="4" fill="hold" nodeType="withEffect">
                                  <p:stCondLst>
                                    <p:cond delay="5700"/>
                                  </p:stCondLst>
                                  <p:childTnLst>
                                    <p:set>
                                      <p:cBhvr>
                                        <p:cTn id="38" dur="1" fill="hold">
                                          <p:stCondLst>
                                            <p:cond delay="0"/>
                                          </p:stCondLst>
                                        </p:cTn>
                                        <p:tgtEl>
                                          <p:spTgt spid="36"/>
                                        </p:tgtEl>
                                        <p:attrNameLst>
                                          <p:attrName>style.visibility</p:attrName>
                                        </p:attrNameLst>
                                      </p:cBhvr>
                                      <p:to>
                                        <p:strVal val="visible"/>
                                      </p:to>
                                    </p:set>
                                    <p:anim calcmode="lin" valueType="num">
                                      <p:cBhvr additive="base">
                                        <p:cTn id="39" dur="500" fill="hold"/>
                                        <p:tgtEl>
                                          <p:spTgt spid="36"/>
                                        </p:tgtEl>
                                        <p:attrNameLst>
                                          <p:attrName>ppt_x</p:attrName>
                                        </p:attrNameLst>
                                      </p:cBhvr>
                                      <p:tavLst>
                                        <p:tav tm="0">
                                          <p:val>
                                            <p:strVal val="#ppt_x"/>
                                          </p:val>
                                        </p:tav>
                                        <p:tav tm="100000">
                                          <p:val>
                                            <p:strVal val="#ppt_x"/>
                                          </p:val>
                                        </p:tav>
                                      </p:tavLst>
                                    </p:anim>
                                    <p:anim calcmode="lin" valueType="num">
                                      <p:cBhvr additive="base">
                                        <p:cTn id="40" dur="500" fill="hold"/>
                                        <p:tgtEl>
                                          <p:spTgt spid="3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6200"/>
                                  </p:stCondLst>
                                  <p:childTnLst>
                                    <p:set>
                                      <p:cBhvr>
                                        <p:cTn id="42" dur="1" fill="hold">
                                          <p:stCondLst>
                                            <p:cond delay="0"/>
                                          </p:stCondLst>
                                        </p:cTn>
                                        <p:tgtEl>
                                          <p:spTgt spid="83"/>
                                        </p:tgtEl>
                                        <p:attrNameLst>
                                          <p:attrName>style.visibility</p:attrName>
                                        </p:attrNameLst>
                                      </p:cBhvr>
                                      <p:to>
                                        <p:strVal val="visible"/>
                                      </p:to>
                                    </p:set>
                                    <p:anim calcmode="lin" valueType="num">
                                      <p:cBhvr additive="base">
                                        <p:cTn id="43" dur="500" fill="hold"/>
                                        <p:tgtEl>
                                          <p:spTgt spid="83"/>
                                        </p:tgtEl>
                                        <p:attrNameLst>
                                          <p:attrName>ppt_x</p:attrName>
                                        </p:attrNameLst>
                                      </p:cBhvr>
                                      <p:tavLst>
                                        <p:tav tm="0">
                                          <p:val>
                                            <p:strVal val="#ppt_x"/>
                                          </p:val>
                                        </p:tav>
                                        <p:tav tm="100000">
                                          <p:val>
                                            <p:strVal val="#ppt_x"/>
                                          </p:val>
                                        </p:tav>
                                      </p:tavLst>
                                    </p:anim>
                                    <p:anim calcmode="lin" valueType="num">
                                      <p:cBhvr additive="base">
                                        <p:cTn id="44" dur="500" fill="hold"/>
                                        <p:tgtEl>
                                          <p:spTgt spid="83"/>
                                        </p:tgtEl>
                                        <p:attrNameLst>
                                          <p:attrName>ppt_y</p:attrName>
                                        </p:attrNameLst>
                                      </p:cBhvr>
                                      <p:tavLst>
                                        <p:tav tm="0">
                                          <p:val>
                                            <p:strVal val="1+#ppt_h/2"/>
                                          </p:val>
                                        </p:tav>
                                        <p:tav tm="100000">
                                          <p:val>
                                            <p:strVal val="#ppt_y"/>
                                          </p:val>
                                        </p:tav>
                                      </p:tavLst>
                                    </p:anim>
                                  </p:childTnLst>
                                </p:cTn>
                              </p:par>
                              <p:par>
                                <p:cTn id="45" presetID="2" presetClass="entr" presetSubtype="2" fill="hold" nodeType="withEffect">
                                  <p:stCondLst>
                                    <p:cond delay="670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500" fill="hold"/>
                                        <p:tgtEl>
                                          <p:spTgt spid="4"/>
                                        </p:tgtEl>
                                        <p:attrNameLst>
                                          <p:attrName>ppt_x</p:attrName>
                                        </p:attrNameLst>
                                      </p:cBhvr>
                                      <p:tavLst>
                                        <p:tav tm="0">
                                          <p:val>
                                            <p:strVal val="1+#ppt_w/2"/>
                                          </p:val>
                                        </p:tav>
                                        <p:tav tm="100000">
                                          <p:val>
                                            <p:strVal val="#ppt_x"/>
                                          </p:val>
                                        </p:tav>
                                      </p:tavLst>
                                    </p:anim>
                                    <p:anim calcmode="lin" valueType="num">
                                      <p:cBhvr additive="base">
                                        <p:cTn id="48" dur="500" fill="hold"/>
                                        <p:tgtEl>
                                          <p:spTgt spid="4"/>
                                        </p:tgtEl>
                                        <p:attrNameLst>
                                          <p:attrName>ppt_y</p:attrName>
                                        </p:attrNameLst>
                                      </p:cBhvr>
                                      <p:tavLst>
                                        <p:tav tm="0">
                                          <p:val>
                                            <p:strVal val="#ppt_y"/>
                                          </p:val>
                                        </p:tav>
                                        <p:tav tm="100000">
                                          <p:val>
                                            <p:strVal val="#ppt_y"/>
                                          </p:val>
                                        </p:tav>
                                      </p:tavLst>
                                    </p:anim>
                                  </p:childTnLst>
                                </p:cTn>
                              </p:par>
                              <p:par>
                                <p:cTn id="49" presetID="2" presetClass="entr" presetSubtype="4" fill="hold" nodeType="withEffect">
                                  <p:stCondLst>
                                    <p:cond delay="720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7700"/>
                                  </p:stCondLst>
                                  <p:childTnLst>
                                    <p:set>
                                      <p:cBhvr>
                                        <p:cTn id="54" dur="1" fill="hold">
                                          <p:stCondLst>
                                            <p:cond delay="0"/>
                                          </p:stCondLst>
                                        </p:cTn>
                                        <p:tgtEl>
                                          <p:spTgt spid="80"/>
                                        </p:tgtEl>
                                        <p:attrNameLst>
                                          <p:attrName>style.visibility</p:attrName>
                                        </p:attrNameLst>
                                      </p:cBhvr>
                                      <p:to>
                                        <p:strVal val="visible"/>
                                      </p:to>
                                    </p:set>
                                    <p:anim calcmode="lin" valueType="num">
                                      <p:cBhvr additive="base">
                                        <p:cTn id="55" dur="500" fill="hold"/>
                                        <p:tgtEl>
                                          <p:spTgt spid="80"/>
                                        </p:tgtEl>
                                        <p:attrNameLst>
                                          <p:attrName>ppt_x</p:attrName>
                                        </p:attrNameLst>
                                      </p:cBhvr>
                                      <p:tavLst>
                                        <p:tav tm="0">
                                          <p:val>
                                            <p:strVal val="#ppt_x"/>
                                          </p:val>
                                        </p:tav>
                                        <p:tav tm="100000">
                                          <p:val>
                                            <p:strVal val="#ppt_x"/>
                                          </p:val>
                                        </p:tav>
                                      </p:tavLst>
                                    </p:anim>
                                    <p:anim calcmode="lin" valueType="num">
                                      <p:cBhvr additive="base">
                                        <p:cTn id="56" dur="500" fill="hold"/>
                                        <p:tgtEl>
                                          <p:spTgt spid="80"/>
                                        </p:tgtEl>
                                        <p:attrNameLst>
                                          <p:attrName>ppt_y</p:attrName>
                                        </p:attrNameLst>
                                      </p:cBhvr>
                                      <p:tavLst>
                                        <p:tav tm="0">
                                          <p:val>
                                            <p:strVal val="1+#ppt_h/2"/>
                                          </p:val>
                                        </p:tav>
                                        <p:tav tm="100000">
                                          <p:val>
                                            <p:strVal val="#ppt_y"/>
                                          </p:val>
                                        </p:tav>
                                      </p:tavLst>
                                    </p:anim>
                                  </p:childTnLst>
                                </p:cTn>
                              </p:par>
                              <p:par>
                                <p:cTn id="57" presetID="2" presetClass="entr" presetSubtype="8" fill="hold" nodeType="withEffect">
                                  <p:stCondLst>
                                    <p:cond delay="8200"/>
                                  </p:stCondLst>
                                  <p:childTnLst>
                                    <p:set>
                                      <p:cBhvr>
                                        <p:cTn id="58" dur="1" fill="hold">
                                          <p:stCondLst>
                                            <p:cond delay="0"/>
                                          </p:stCondLst>
                                        </p:cTn>
                                        <p:tgtEl>
                                          <p:spTgt spid="5"/>
                                        </p:tgtEl>
                                        <p:attrNameLst>
                                          <p:attrName>style.visibility</p:attrName>
                                        </p:attrNameLst>
                                      </p:cBhvr>
                                      <p:to>
                                        <p:strVal val="visible"/>
                                      </p:to>
                                    </p:set>
                                    <p:anim calcmode="lin" valueType="num">
                                      <p:cBhvr additive="base">
                                        <p:cTn id="59" dur="500" fill="hold"/>
                                        <p:tgtEl>
                                          <p:spTgt spid="5"/>
                                        </p:tgtEl>
                                        <p:attrNameLst>
                                          <p:attrName>ppt_x</p:attrName>
                                        </p:attrNameLst>
                                      </p:cBhvr>
                                      <p:tavLst>
                                        <p:tav tm="0">
                                          <p:val>
                                            <p:strVal val="0-#ppt_w/2"/>
                                          </p:val>
                                        </p:tav>
                                        <p:tav tm="100000">
                                          <p:val>
                                            <p:strVal val="#ppt_x"/>
                                          </p:val>
                                        </p:tav>
                                      </p:tavLst>
                                    </p:anim>
                                    <p:anim calcmode="lin" valueType="num">
                                      <p:cBhvr additive="base">
                                        <p:cTn id="60" dur="500" fill="hold"/>
                                        <p:tgtEl>
                                          <p:spTgt spid="5"/>
                                        </p:tgtEl>
                                        <p:attrNameLst>
                                          <p:attrName>ppt_y</p:attrName>
                                        </p:attrNameLst>
                                      </p:cBhvr>
                                      <p:tavLst>
                                        <p:tav tm="0">
                                          <p:val>
                                            <p:strVal val="#ppt_y"/>
                                          </p:val>
                                        </p:tav>
                                        <p:tav tm="100000">
                                          <p:val>
                                            <p:strVal val="#ppt_y"/>
                                          </p:val>
                                        </p:tav>
                                      </p:tavLst>
                                    </p:anim>
                                  </p:childTnLst>
                                </p:cTn>
                              </p:par>
                              <p:par>
                                <p:cTn id="61" presetID="2" presetClass="entr" presetSubtype="4" fill="hold" nodeType="withEffect">
                                  <p:stCondLst>
                                    <p:cond delay="870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500" fill="hold"/>
                                        <p:tgtEl>
                                          <p:spTgt spid="34"/>
                                        </p:tgtEl>
                                        <p:attrNameLst>
                                          <p:attrName>ppt_x</p:attrName>
                                        </p:attrNameLst>
                                      </p:cBhvr>
                                      <p:tavLst>
                                        <p:tav tm="0">
                                          <p:val>
                                            <p:strVal val="#ppt_x"/>
                                          </p:val>
                                        </p:tav>
                                        <p:tav tm="100000">
                                          <p:val>
                                            <p:strVal val="#ppt_x"/>
                                          </p:val>
                                        </p:tav>
                                      </p:tavLst>
                                    </p:anim>
                                    <p:anim calcmode="lin" valueType="num">
                                      <p:cBhvr additive="base">
                                        <p:cTn id="64" dur="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9200"/>
                                  </p:stCondLst>
                                  <p:childTnLst>
                                    <p:set>
                                      <p:cBhvr>
                                        <p:cTn id="66" dur="1" fill="hold">
                                          <p:stCondLst>
                                            <p:cond delay="0"/>
                                          </p:stCondLst>
                                        </p:cTn>
                                        <p:tgtEl>
                                          <p:spTgt spid="82"/>
                                        </p:tgtEl>
                                        <p:attrNameLst>
                                          <p:attrName>style.visibility</p:attrName>
                                        </p:attrNameLst>
                                      </p:cBhvr>
                                      <p:to>
                                        <p:strVal val="visible"/>
                                      </p:to>
                                    </p:set>
                                    <p:anim calcmode="lin" valueType="num">
                                      <p:cBhvr additive="base">
                                        <p:cTn id="67" dur="500" fill="hold"/>
                                        <p:tgtEl>
                                          <p:spTgt spid="82"/>
                                        </p:tgtEl>
                                        <p:attrNameLst>
                                          <p:attrName>ppt_x</p:attrName>
                                        </p:attrNameLst>
                                      </p:cBhvr>
                                      <p:tavLst>
                                        <p:tav tm="0">
                                          <p:val>
                                            <p:strVal val="#ppt_x"/>
                                          </p:val>
                                        </p:tav>
                                        <p:tav tm="100000">
                                          <p:val>
                                            <p:strVal val="#ppt_x"/>
                                          </p:val>
                                        </p:tav>
                                      </p:tavLst>
                                    </p:anim>
                                    <p:anim calcmode="lin" valueType="num">
                                      <p:cBhvr additive="base">
                                        <p:cTn id="68"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p:bldP spid="82" grpId="0"/>
      <p:bldP spid="8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7ADEA"/>
        </a:solidFill>
        <a:effectLst/>
      </p:bgPr>
    </p:bg>
    <p:spTree>
      <p:nvGrpSpPr>
        <p:cNvPr id="1" name=""/>
        <p:cNvGrpSpPr/>
        <p:nvPr/>
      </p:nvGrpSpPr>
      <p:grpSpPr>
        <a:xfrm>
          <a:off x="0" y="0"/>
          <a:ext cx="0" cy="0"/>
          <a:chOff x="0" y="0"/>
          <a:chExt cx="0" cy="0"/>
        </a:xfrm>
      </p:grpSpPr>
      <p:sp>
        <p:nvSpPr>
          <p:cNvPr id="7" name="矩形 6"/>
          <p:cNvSpPr/>
          <p:nvPr/>
        </p:nvSpPr>
        <p:spPr>
          <a:xfrm>
            <a:off x="2519364" y="3228726"/>
            <a:ext cx="4699000" cy="101569"/>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anchor="ctr"/>
          <a:lstStyle/>
          <a:p>
            <a:pPr algn="ctr">
              <a:defRPr/>
            </a:pPr>
            <a:endParaRPr lang="zh-CN" altLang="en-US"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8" name="矩形 7"/>
          <p:cNvSpPr/>
          <p:nvPr/>
        </p:nvSpPr>
        <p:spPr>
          <a:xfrm>
            <a:off x="2087564" y="1575903"/>
            <a:ext cx="4699000" cy="101569"/>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anchor="ctr"/>
          <a:lstStyle/>
          <a:p>
            <a:pPr algn="ctr">
              <a:defRPr/>
            </a:pPr>
            <a:endParaRPr lang="zh-CN" altLang="en-US"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9" name="椭圆 64"/>
          <p:cNvSpPr>
            <a:spLocks noChangeArrowheads="1"/>
          </p:cNvSpPr>
          <p:nvPr/>
        </p:nvSpPr>
        <p:spPr bwMode="auto">
          <a:xfrm>
            <a:off x="952501" y="1328328"/>
            <a:ext cx="1244600" cy="1244216"/>
          </a:xfrm>
          <a:prstGeom prst="ellipse">
            <a:avLst/>
          </a:prstGeom>
          <a:solidFill>
            <a:schemeClr val="accent1"/>
          </a:solidFill>
          <a:ln w="190500" cap="sq" cmpd="sng">
            <a:solidFill>
              <a:schemeClr val="bg1">
                <a:lumMod val="65000"/>
              </a:schemeClr>
            </a:solidFill>
            <a:round/>
          </a:ln>
        </p:spPr>
        <p:txBody>
          <a:bodyPr lIns="68574" tIns="34287" rIns="68574" bIns="34287" anchor="ctr"/>
          <a:lstStyle/>
          <a:p>
            <a:pPr algn="ctr">
              <a:defRPr/>
            </a:pPr>
            <a:r>
              <a:rPr lang="zh-CN" altLang="en-US" sz="2100" b="1"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添加文字</a:t>
            </a:r>
            <a:endParaRPr lang="zh-CN" altLang="zh-CN" sz="2100" b="1"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0" name="TextBox 9"/>
          <p:cNvSpPr txBox="1">
            <a:spLocks noChangeArrowheads="1"/>
          </p:cNvSpPr>
          <p:nvPr/>
        </p:nvSpPr>
        <p:spPr bwMode="auto">
          <a:xfrm>
            <a:off x="2436815" y="1701276"/>
            <a:ext cx="4427537" cy="693838"/>
          </a:xfrm>
          <a:prstGeom prst="rect">
            <a:avLst/>
          </a:prstGeom>
          <a:noFill/>
          <a:ln w="9525">
            <a:noFill/>
            <a:miter lim="800000"/>
          </a:ln>
        </p:spPr>
        <p:txBody>
          <a:bodyPr lIns="68574" tIns="34287" rIns="68574" bIns="34287">
            <a:spAutoFit/>
          </a:bodyPr>
          <a:lstStyle/>
          <a:p>
            <a:pPr>
              <a:lnSpc>
                <a:spcPct val="130000"/>
              </a:lnSpc>
              <a:buFont typeface="Arial" panose="020B0604020202020204" pitchFamily="34" charset="0"/>
              <a:buNone/>
            </a:pPr>
            <a:r>
              <a:rPr lang="zh-CN" altLang="en-US" sz="8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您的内容打在这里，或者通过复制您的文本后，在此框中选择粘贴，并选择只保留文字。您的内容打在这里，或者通过复制您的文本后，在此框中选择粘贴，并选择只保留文字。</a:t>
            </a:r>
            <a:endParaRPr lang="en-US" altLang="zh-CN" sz="8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a:p>
            <a:pPr>
              <a:lnSpc>
                <a:spcPct val="130000"/>
              </a:lnSpc>
              <a:buFont typeface="Arial" panose="020B0604020202020204" pitchFamily="34" charset="0"/>
              <a:buNone/>
            </a:pPr>
            <a:r>
              <a:rPr lang="zh-CN" altLang="en-US" sz="8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您的内容打在这里，或者通过复制您的文本后，在此框中选择粘贴，并选择只保留文字。您的内容打在这里，或者通过复制您的文本后。</a:t>
            </a:r>
            <a:endParaRPr lang="zh-CN" altLang="en-US" sz="8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1" name="椭圆 64"/>
          <p:cNvSpPr>
            <a:spLocks noChangeArrowheads="1"/>
          </p:cNvSpPr>
          <p:nvPr/>
        </p:nvSpPr>
        <p:spPr bwMode="auto">
          <a:xfrm>
            <a:off x="7056439" y="2770081"/>
            <a:ext cx="1244600" cy="1242628"/>
          </a:xfrm>
          <a:prstGeom prst="ellipse">
            <a:avLst/>
          </a:prstGeom>
          <a:solidFill>
            <a:schemeClr val="accent2"/>
          </a:solidFill>
          <a:ln w="190500" cap="sq" cmpd="sng">
            <a:solidFill>
              <a:schemeClr val="bg1">
                <a:lumMod val="65000"/>
              </a:schemeClr>
            </a:solidFill>
            <a:round/>
          </a:ln>
        </p:spPr>
        <p:txBody>
          <a:bodyPr lIns="68574" tIns="34287" rIns="68574" bIns="34287" anchor="ctr"/>
          <a:lstStyle/>
          <a:p>
            <a:pPr algn="ctr">
              <a:defRPr/>
            </a:pPr>
            <a:r>
              <a:rPr lang="zh-CN" altLang="en-US" sz="2100" b="1"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添加文字</a:t>
            </a:r>
            <a:endParaRPr lang="zh-CN" altLang="zh-CN" sz="2100" b="1"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2" name="TextBox 11"/>
          <p:cNvSpPr txBox="1">
            <a:spLocks noChangeArrowheads="1"/>
          </p:cNvSpPr>
          <p:nvPr/>
        </p:nvSpPr>
        <p:spPr bwMode="auto">
          <a:xfrm>
            <a:off x="2436815" y="3390603"/>
            <a:ext cx="4427537" cy="693838"/>
          </a:xfrm>
          <a:prstGeom prst="rect">
            <a:avLst/>
          </a:prstGeom>
          <a:noFill/>
          <a:ln w="9525">
            <a:noFill/>
            <a:miter lim="800000"/>
          </a:ln>
        </p:spPr>
        <p:txBody>
          <a:bodyPr lIns="68574" tIns="34287" rIns="68574" bIns="34287">
            <a:spAutoFit/>
          </a:bodyPr>
          <a:lstStyle/>
          <a:p>
            <a:pPr>
              <a:lnSpc>
                <a:spcPct val="130000"/>
              </a:lnSpc>
              <a:buFont typeface="Arial" panose="020B0604020202020204" pitchFamily="34" charset="0"/>
              <a:buNone/>
            </a:pPr>
            <a:r>
              <a:rPr lang="zh-CN" altLang="en-US" sz="8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您的内容打在这里，或者通过复制您的文本后，在此框中选择粘贴，并选择只保留文字。您的内容打在这里，或者通过复制您的文本后，在此框中选择粘贴，并选择只保留文字。</a:t>
            </a:r>
            <a:endParaRPr lang="en-US" altLang="zh-CN" sz="8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a:p>
            <a:pPr>
              <a:lnSpc>
                <a:spcPct val="130000"/>
              </a:lnSpc>
              <a:buFont typeface="Arial" panose="020B0604020202020204" pitchFamily="34" charset="0"/>
              <a:buNone/>
            </a:pPr>
            <a:r>
              <a:rPr lang="zh-CN" altLang="en-US" sz="8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您的内容打在这里，或者通过复制您的文本后，在此框中选择粘贴，并选择只保留文字。您的内容打在这里，或者通过复制您的文本后。</a:t>
            </a:r>
            <a:endParaRPr lang="zh-CN" altLang="en-US" sz="8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3" name="矩形 12"/>
          <p:cNvSpPr/>
          <p:nvPr/>
        </p:nvSpPr>
        <p:spPr>
          <a:xfrm>
            <a:off x="3620354" y="362438"/>
            <a:ext cx="1800493" cy="369332"/>
          </a:xfrm>
          <a:prstGeom prst="rect">
            <a:avLst/>
          </a:prstGeom>
        </p:spPr>
        <p:txBody>
          <a:bodyPr wrap="none">
            <a:spAutoFit/>
          </a:bodyPr>
          <a:lstStyle/>
          <a:p>
            <a:pPr>
              <a:defRPr/>
            </a:pPr>
            <a:r>
              <a:rPr lang="zh-CN" altLang="en-US" kern="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请替换文字内容</a:t>
            </a:r>
            <a:endParaRPr lang="zh-CN" altLang="en-US" kern="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honeycomb/>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8" presetClass="emph" presetSubtype="0" fill="hold" grpId="1" nodeType="withEffect">
                                  <p:stCondLst>
                                    <p:cond delay="0"/>
                                  </p:stCondLst>
                                  <p:childTnLst>
                                    <p:animRot by="21600000">
                                      <p:cBhvr>
                                        <p:cTn id="10" dur="500" fill="hold"/>
                                        <p:tgtEl>
                                          <p:spTgt spid="9"/>
                                        </p:tgtEl>
                                        <p:attrNameLst>
                                          <p:attrName>r</p:attrName>
                                        </p:attrNameLst>
                                      </p:cBhvr>
                                    </p:animRo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par>
                          <p:cTn id="15" fill="hold">
                            <p:stCondLst>
                              <p:cond delay="1000"/>
                            </p:stCondLst>
                            <p:childTnLst>
                              <p:par>
                                <p:cTn id="16" presetID="22" presetClass="entr" presetSubtype="8" fill="hold" grpId="0" nodeType="afterEffect">
                                  <p:stCondLst>
                                    <p:cond delay="0"/>
                                  </p:stCondLst>
                                  <p:iterate type="lt">
                                    <p:tmPct val="30000"/>
                                  </p:iterate>
                                  <p:childTnLst>
                                    <p:set>
                                      <p:cBhvr>
                                        <p:cTn id="17" dur="1" fill="hold">
                                          <p:stCondLst>
                                            <p:cond delay="0"/>
                                          </p:stCondLst>
                                        </p:cTn>
                                        <p:tgtEl>
                                          <p:spTgt spid="10"/>
                                        </p:tgtEl>
                                        <p:attrNameLst>
                                          <p:attrName>style.visibility</p:attrName>
                                        </p:attrNameLst>
                                      </p:cBhvr>
                                      <p:to>
                                        <p:strVal val="visible"/>
                                      </p:to>
                                    </p:set>
                                    <p:animEffect transition="in" filter="wipe(left)">
                                      <p:cBhvr>
                                        <p:cTn id="18" dur="100"/>
                                        <p:tgtEl>
                                          <p:spTgt spid="10"/>
                                        </p:tgtEl>
                                      </p:cBhvr>
                                    </p:animEffect>
                                  </p:childTnLst>
                                </p:cTn>
                              </p:par>
                              <p:par>
                                <p:cTn id="19" presetID="36" presetClass="emph" presetSubtype="0" fill="hold" grpId="1" nodeType="withEffect">
                                  <p:stCondLst>
                                    <p:cond delay="0"/>
                                  </p:stCondLst>
                                  <p:iterate type="lt">
                                    <p:tmPct val="30000"/>
                                  </p:iterate>
                                  <p:childTnLst>
                                    <p:animScale>
                                      <p:cBhvr>
                                        <p:cTn id="20" dur="50" autoRev="1" fill="hold">
                                          <p:stCondLst>
                                            <p:cond delay="0"/>
                                          </p:stCondLst>
                                        </p:cTn>
                                        <p:tgtEl>
                                          <p:spTgt spid="10"/>
                                        </p:tgtEl>
                                      </p:cBhvr>
                                      <p:to x="80000" y="100000"/>
                                    </p:animScale>
                                    <p:anim by="(#ppt_w*0.10)" calcmode="lin" valueType="num">
                                      <p:cBhvr>
                                        <p:cTn id="21" dur="50" autoRev="1" fill="hold">
                                          <p:stCondLst>
                                            <p:cond delay="0"/>
                                          </p:stCondLst>
                                        </p:cTn>
                                        <p:tgtEl>
                                          <p:spTgt spid="10"/>
                                        </p:tgtEl>
                                        <p:attrNameLst>
                                          <p:attrName>ppt_x</p:attrName>
                                        </p:attrNameLst>
                                      </p:cBhvr>
                                    </p:anim>
                                    <p:anim by="(-#ppt_w*0.10)" calcmode="lin" valueType="num">
                                      <p:cBhvr>
                                        <p:cTn id="22" dur="50" autoRev="1" fill="hold">
                                          <p:stCondLst>
                                            <p:cond delay="0"/>
                                          </p:stCondLst>
                                        </p:cTn>
                                        <p:tgtEl>
                                          <p:spTgt spid="10"/>
                                        </p:tgtEl>
                                        <p:attrNameLst>
                                          <p:attrName>ppt_y</p:attrName>
                                        </p:attrNameLst>
                                      </p:cBhvr>
                                    </p:anim>
                                    <p:animRot by="-480000">
                                      <p:cBhvr>
                                        <p:cTn id="23" dur="50" autoRev="1" fill="hold">
                                          <p:stCondLst>
                                            <p:cond delay="0"/>
                                          </p:stCondLst>
                                        </p:cTn>
                                        <p:tgtEl>
                                          <p:spTgt spid="10"/>
                                        </p:tgtEl>
                                        <p:attrNameLst>
                                          <p:attrName>r</p:attrName>
                                        </p:attrNameLst>
                                      </p:cBhvr>
                                    </p:animRot>
                                  </p:childTnLst>
                                </p:cTn>
                              </p:par>
                            </p:childTnLst>
                          </p:cTn>
                        </p:par>
                        <p:par>
                          <p:cTn id="24" fill="hold">
                            <p:stCondLst>
                              <p:cond delay="5210"/>
                            </p:stCondLst>
                            <p:childTnLst>
                              <p:par>
                                <p:cTn id="25" presetID="2" presetClass="entr" presetSubtype="2"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1+#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par>
                                <p:cTn id="29" presetID="8" presetClass="emph" presetSubtype="0" fill="hold" grpId="1" nodeType="withEffect">
                                  <p:stCondLst>
                                    <p:cond delay="0"/>
                                  </p:stCondLst>
                                  <p:childTnLst>
                                    <p:animRot by="-21600000">
                                      <p:cBhvr>
                                        <p:cTn id="30" dur="500" fill="hold"/>
                                        <p:tgtEl>
                                          <p:spTgt spid="11"/>
                                        </p:tgtEl>
                                        <p:attrNameLst>
                                          <p:attrName>r</p:attrName>
                                        </p:attrNameLst>
                                      </p:cBhvr>
                                    </p:animRot>
                                  </p:childTnLst>
                                </p:cTn>
                              </p:par>
                            </p:childTnLst>
                          </p:cTn>
                        </p:par>
                        <p:par>
                          <p:cTn id="31" fill="hold">
                            <p:stCondLst>
                              <p:cond delay="5710"/>
                            </p:stCondLst>
                            <p:childTnLst>
                              <p:par>
                                <p:cTn id="32" presetID="22" presetClass="entr" presetSubtype="2"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right)">
                                      <p:cBhvr>
                                        <p:cTn id="34" dur="500"/>
                                        <p:tgtEl>
                                          <p:spTgt spid="7"/>
                                        </p:tgtEl>
                                      </p:cBhvr>
                                    </p:animEffect>
                                  </p:childTnLst>
                                </p:cTn>
                              </p:par>
                            </p:childTnLst>
                          </p:cTn>
                        </p:par>
                        <p:par>
                          <p:cTn id="35" fill="hold">
                            <p:stCondLst>
                              <p:cond delay="621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12"/>
                                        </p:tgtEl>
                                        <p:attrNameLst>
                                          <p:attrName>style.visibility</p:attrName>
                                        </p:attrNameLst>
                                      </p:cBhvr>
                                      <p:to>
                                        <p:strVal val="visible"/>
                                      </p:to>
                                    </p:set>
                                    <p:animEffect transition="in" filter="wipe(left)">
                                      <p:cBhvr>
                                        <p:cTn id="38" dur="100"/>
                                        <p:tgtEl>
                                          <p:spTgt spid="12"/>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12"/>
                                        </p:tgtEl>
                                      </p:cBhvr>
                                      <p:to x="80000" y="100000"/>
                                    </p:animScale>
                                    <p:anim by="(#ppt_w*0.10)" calcmode="lin" valueType="num">
                                      <p:cBhvr>
                                        <p:cTn id="41" dur="50" autoRev="1" fill="hold">
                                          <p:stCondLst>
                                            <p:cond delay="0"/>
                                          </p:stCondLst>
                                        </p:cTn>
                                        <p:tgtEl>
                                          <p:spTgt spid="12"/>
                                        </p:tgtEl>
                                        <p:attrNameLst>
                                          <p:attrName>ppt_x</p:attrName>
                                        </p:attrNameLst>
                                      </p:cBhvr>
                                    </p:anim>
                                    <p:anim by="(-#ppt_w*0.10)" calcmode="lin" valueType="num">
                                      <p:cBhvr>
                                        <p:cTn id="42" dur="50" autoRev="1" fill="hold">
                                          <p:stCondLst>
                                            <p:cond delay="0"/>
                                          </p:stCondLst>
                                        </p:cTn>
                                        <p:tgtEl>
                                          <p:spTgt spid="12"/>
                                        </p:tgtEl>
                                        <p:attrNameLst>
                                          <p:attrName>ppt_y</p:attrName>
                                        </p:attrNameLst>
                                      </p:cBhvr>
                                    </p:anim>
                                    <p:animRot by="-480000">
                                      <p:cBhvr>
                                        <p:cTn id="43" dur="50" autoRev="1" fill="hold">
                                          <p:stCondLst>
                                            <p:cond delay="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9" grpId="1" animBg="1"/>
      <p:bldP spid="10" grpId="0"/>
      <p:bldP spid="10" grpId="1"/>
      <p:bldP spid="11" grpId="0" animBg="1"/>
      <p:bldP spid="11" grpId="1" animBg="1"/>
      <p:bldP spid="12" grpId="0"/>
      <p:bldP spid="1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6350" y="2736"/>
            <a:ext cx="9144000" cy="5142155"/>
          </a:xfrm>
          <a:prstGeom prst="rect">
            <a:avLst/>
          </a:prstGeom>
        </p:spPr>
      </p:pic>
      <p:sp>
        <p:nvSpPr>
          <p:cNvPr id="52" name="Rectangle 13" descr="FD1DDF730CE4456e89755B07FE1653D0# #Rectangle 13"/>
          <p:cNvSpPr>
            <a:spLocks noChangeArrowheads="1"/>
          </p:cNvSpPr>
          <p:nvPr/>
        </p:nvSpPr>
        <p:spPr bwMode="auto">
          <a:xfrm>
            <a:off x="357108" y="1717861"/>
            <a:ext cx="25947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buNone/>
              <a:defRPr/>
            </a:pPr>
            <a:r>
              <a:rPr lang="zh-CN" altLang="en-US" sz="900" dirty="0">
                <a:solidFill>
                  <a:schemeClr val="bg1">
                    <a:lumMod val="75000"/>
                  </a:schemeClr>
                </a:solidFill>
                <a:latin typeface="FZHei-B01S" panose="02010601030101010101" pitchFamily="2" charset="-122"/>
                <a:ea typeface="FZHei-B01S" panose="02010601030101010101" pitchFamily="2" charset="-122"/>
                <a:cs typeface="+mn-ea"/>
                <a:sym typeface="FZHei-B01S" panose="02010601030101010101" pitchFamily="2" charset="-122"/>
              </a:rPr>
              <a:t>单击此处添加简短说明，添加简短说明文字，</a:t>
            </a:r>
            <a:endParaRPr lang="en-US" altLang="zh-CN" sz="900" dirty="0">
              <a:solidFill>
                <a:schemeClr val="bg1">
                  <a:lumMod val="7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a:p>
            <a:pPr algn="r" eaLnBrk="1" hangingPunct="1">
              <a:spcBef>
                <a:spcPct val="0"/>
              </a:spcBef>
              <a:buNone/>
              <a:defRPr/>
            </a:pPr>
            <a:r>
              <a:rPr lang="zh-CN" altLang="en-US" sz="900" dirty="0">
                <a:solidFill>
                  <a:schemeClr val="bg1">
                    <a:lumMod val="75000"/>
                  </a:schemeClr>
                </a:solidFill>
                <a:latin typeface="FZHei-B01S" panose="02010601030101010101" pitchFamily="2" charset="-122"/>
                <a:ea typeface="FZHei-B01S" panose="02010601030101010101" pitchFamily="2" charset="-122"/>
                <a:cs typeface="+mn-ea"/>
                <a:sym typeface="FZHei-B01S" panose="02010601030101010101" pitchFamily="2" charset="-122"/>
              </a:rPr>
              <a:t>此项的具体说明文字添加此处。</a:t>
            </a:r>
            <a:endParaRPr lang="en-US" altLang="zh-CN" sz="900" dirty="0">
              <a:solidFill>
                <a:schemeClr val="bg1">
                  <a:lumMod val="7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55" name="Rectangle 13" descr="FD1DDF730CE4456e89755B07FE1653D0# #Rectangle 13"/>
          <p:cNvSpPr>
            <a:spLocks noChangeArrowheads="1"/>
          </p:cNvSpPr>
          <p:nvPr/>
        </p:nvSpPr>
        <p:spPr bwMode="auto">
          <a:xfrm>
            <a:off x="357108" y="3341487"/>
            <a:ext cx="25947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buNone/>
              <a:defRPr/>
            </a:pPr>
            <a:r>
              <a:rPr lang="zh-CN" altLang="en-US" sz="900" dirty="0">
                <a:solidFill>
                  <a:schemeClr val="bg1">
                    <a:lumMod val="75000"/>
                  </a:schemeClr>
                </a:solidFill>
                <a:latin typeface="FZHei-B01S" panose="02010601030101010101" pitchFamily="2" charset="-122"/>
                <a:ea typeface="FZHei-B01S" panose="02010601030101010101" pitchFamily="2" charset="-122"/>
                <a:cs typeface="+mn-ea"/>
                <a:sym typeface="FZHei-B01S" panose="02010601030101010101" pitchFamily="2" charset="-122"/>
              </a:rPr>
              <a:t>单击此处添加简短说明，添加简短说明文字，</a:t>
            </a:r>
            <a:endParaRPr lang="en-US" altLang="zh-CN" sz="900" dirty="0">
              <a:solidFill>
                <a:schemeClr val="bg1">
                  <a:lumMod val="7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a:p>
            <a:pPr algn="r" eaLnBrk="1" hangingPunct="1">
              <a:spcBef>
                <a:spcPct val="0"/>
              </a:spcBef>
              <a:buNone/>
              <a:defRPr/>
            </a:pPr>
            <a:r>
              <a:rPr lang="zh-CN" altLang="en-US" sz="900" dirty="0">
                <a:solidFill>
                  <a:schemeClr val="bg1">
                    <a:lumMod val="75000"/>
                  </a:schemeClr>
                </a:solidFill>
                <a:latin typeface="FZHei-B01S" panose="02010601030101010101" pitchFamily="2" charset="-122"/>
                <a:ea typeface="FZHei-B01S" panose="02010601030101010101" pitchFamily="2" charset="-122"/>
                <a:cs typeface="+mn-ea"/>
                <a:sym typeface="FZHei-B01S" panose="02010601030101010101" pitchFamily="2" charset="-122"/>
              </a:rPr>
              <a:t>此项的具体说明文字添加此处。</a:t>
            </a:r>
            <a:endParaRPr lang="en-US" altLang="zh-CN" sz="900" dirty="0">
              <a:solidFill>
                <a:schemeClr val="bg1">
                  <a:lumMod val="7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56" name="TextBox 55"/>
          <p:cNvSpPr txBox="1"/>
          <p:nvPr/>
        </p:nvSpPr>
        <p:spPr>
          <a:xfrm>
            <a:off x="1403678" y="1312404"/>
            <a:ext cx="1005403" cy="338554"/>
          </a:xfrm>
          <a:prstGeom prst="rect">
            <a:avLst/>
          </a:prstGeom>
          <a:noFill/>
        </p:spPr>
        <p:txBody>
          <a:bodyPr wrap="none" rtlCol="0">
            <a:spAutoFit/>
          </a:bodyPr>
          <a:lstStyle/>
          <a:p>
            <a:r>
              <a:rPr lang="zh-CN" altLang="en-US" sz="1600" dirty="0">
                <a:solidFill>
                  <a:schemeClr val="accent1"/>
                </a:solidFill>
                <a:latin typeface="FZHei-B01S" panose="02010601030101010101" pitchFamily="2" charset="-122"/>
                <a:ea typeface="FZHei-B01S" panose="02010601030101010101" pitchFamily="2" charset="-122"/>
                <a:cs typeface="+mn-ea"/>
                <a:sym typeface="FZHei-B01S" panose="02010601030101010101" pitchFamily="2" charset="-122"/>
              </a:rPr>
              <a:t>营销讲解</a:t>
            </a:r>
            <a:endParaRPr lang="en-US" altLang="zh-CN" sz="1600" dirty="0">
              <a:solidFill>
                <a:schemeClr val="accent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57" name="TextBox 56"/>
          <p:cNvSpPr txBox="1"/>
          <p:nvPr/>
        </p:nvSpPr>
        <p:spPr>
          <a:xfrm>
            <a:off x="1403678" y="2946624"/>
            <a:ext cx="1005403" cy="338554"/>
          </a:xfrm>
          <a:prstGeom prst="rect">
            <a:avLst/>
          </a:prstGeom>
          <a:noFill/>
        </p:spPr>
        <p:txBody>
          <a:bodyPr wrap="none" rtlCol="0">
            <a:spAutoFit/>
          </a:bodyPr>
          <a:lstStyle/>
          <a:p>
            <a:pPr lvl="0"/>
            <a:r>
              <a:rPr lang="zh-CN" altLang="en-US" sz="1600" dirty="0">
                <a:solidFill>
                  <a:schemeClr val="accent1"/>
                </a:solidFill>
                <a:latin typeface="FZHei-B01S" panose="02010601030101010101" pitchFamily="2" charset="-122"/>
                <a:ea typeface="FZHei-B01S" panose="02010601030101010101" pitchFamily="2" charset="-122"/>
                <a:cs typeface="+mn-ea"/>
                <a:sym typeface="FZHei-B01S" panose="02010601030101010101" pitchFamily="2" charset="-122"/>
              </a:rPr>
              <a:t>营销策划</a:t>
            </a:r>
            <a:endParaRPr lang="en-US" altLang="zh-CN" sz="1600" dirty="0">
              <a:solidFill>
                <a:schemeClr val="accent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58" name="Rectangle 13" descr="FD1DDF730CE4456e89755B07FE1653D0# #Rectangle 13"/>
          <p:cNvSpPr>
            <a:spLocks noChangeArrowheads="1"/>
          </p:cNvSpPr>
          <p:nvPr/>
        </p:nvSpPr>
        <p:spPr bwMode="auto">
          <a:xfrm>
            <a:off x="6117748" y="2527782"/>
            <a:ext cx="25947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900" dirty="0">
                <a:solidFill>
                  <a:schemeClr val="bg1">
                    <a:lumMod val="75000"/>
                  </a:schemeClr>
                </a:solidFill>
                <a:latin typeface="FZHei-B01S" panose="02010601030101010101" pitchFamily="2" charset="-122"/>
                <a:ea typeface="FZHei-B01S" panose="02010601030101010101" pitchFamily="2" charset="-122"/>
                <a:cs typeface="+mn-ea"/>
                <a:sym typeface="FZHei-B01S" panose="02010601030101010101" pitchFamily="2" charset="-122"/>
              </a:rPr>
              <a:t>单击此处添加简短说明，添加简短说明文字，</a:t>
            </a:r>
            <a:endParaRPr lang="en-US" altLang="zh-CN" sz="900" dirty="0">
              <a:solidFill>
                <a:schemeClr val="bg1">
                  <a:lumMod val="7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a:p>
            <a:pPr eaLnBrk="1" hangingPunct="1">
              <a:spcBef>
                <a:spcPct val="0"/>
              </a:spcBef>
              <a:buNone/>
              <a:defRPr/>
            </a:pPr>
            <a:r>
              <a:rPr lang="zh-CN" altLang="en-US" sz="900" dirty="0">
                <a:solidFill>
                  <a:schemeClr val="bg1">
                    <a:lumMod val="75000"/>
                  </a:schemeClr>
                </a:solidFill>
                <a:latin typeface="FZHei-B01S" panose="02010601030101010101" pitchFamily="2" charset="-122"/>
                <a:ea typeface="FZHei-B01S" panose="02010601030101010101" pitchFamily="2" charset="-122"/>
                <a:cs typeface="+mn-ea"/>
                <a:sym typeface="FZHei-B01S" panose="02010601030101010101" pitchFamily="2" charset="-122"/>
              </a:rPr>
              <a:t>此项的具体说明文字添加此处。</a:t>
            </a:r>
            <a:endParaRPr lang="en-US" altLang="zh-CN" sz="900" dirty="0">
              <a:solidFill>
                <a:schemeClr val="bg1">
                  <a:lumMod val="7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59" name="TextBox 58"/>
          <p:cNvSpPr txBox="1"/>
          <p:nvPr/>
        </p:nvSpPr>
        <p:spPr>
          <a:xfrm>
            <a:off x="6259047" y="2092894"/>
            <a:ext cx="1005403" cy="338554"/>
          </a:xfrm>
          <a:prstGeom prst="rect">
            <a:avLst/>
          </a:prstGeom>
          <a:noFill/>
        </p:spPr>
        <p:txBody>
          <a:bodyPr wrap="none" rtlCol="0">
            <a:spAutoFit/>
          </a:bodyPr>
          <a:lstStyle/>
          <a:p>
            <a:pPr lvl="0"/>
            <a:r>
              <a:rPr lang="zh-CN" altLang="en-US" sz="1600" dirty="0">
                <a:solidFill>
                  <a:schemeClr val="accent1"/>
                </a:solidFill>
                <a:latin typeface="FZHei-B01S" panose="02010601030101010101" pitchFamily="2" charset="-122"/>
                <a:ea typeface="FZHei-B01S" panose="02010601030101010101" pitchFamily="2" charset="-122"/>
                <a:cs typeface="+mn-ea"/>
                <a:sym typeface="FZHei-B01S" panose="02010601030101010101" pitchFamily="2" charset="-122"/>
              </a:rPr>
              <a:t>营销梳理</a:t>
            </a:r>
            <a:endParaRPr lang="en-US" altLang="zh-CN" sz="1600" dirty="0">
              <a:solidFill>
                <a:schemeClr val="accent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nvGrpSpPr>
          <p:cNvPr id="60" name="组合 59"/>
          <p:cNvGrpSpPr/>
          <p:nvPr/>
        </p:nvGrpSpPr>
        <p:grpSpPr>
          <a:xfrm>
            <a:off x="3464073" y="985642"/>
            <a:ext cx="1354818" cy="1354818"/>
            <a:chOff x="1369994" y="2067694"/>
            <a:chExt cx="1584176" cy="1584176"/>
          </a:xfrm>
          <a:solidFill>
            <a:schemeClr val="accent1"/>
          </a:solidFill>
        </p:grpSpPr>
        <p:sp>
          <p:nvSpPr>
            <p:cNvPr id="61" name="菱形 60"/>
            <p:cNvSpPr/>
            <p:nvPr/>
          </p:nvSpPr>
          <p:spPr>
            <a:xfrm>
              <a:off x="1369994" y="2067694"/>
              <a:ext cx="1584176" cy="1584176"/>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62" name="TextBox 61"/>
            <p:cNvSpPr txBox="1"/>
            <p:nvPr/>
          </p:nvSpPr>
          <p:spPr>
            <a:xfrm flipH="1">
              <a:off x="1634258" y="2679842"/>
              <a:ext cx="1091487" cy="359881"/>
            </a:xfrm>
            <a:prstGeom prst="rect">
              <a:avLst/>
            </a:prstGeom>
            <a:noFill/>
          </p:spPr>
          <p:txBody>
            <a:bodyPr wrap="none" rtlCol="0">
              <a:spAutoFit/>
            </a:bodyPr>
            <a:lstStyle/>
            <a:p>
              <a:r>
                <a:rPr lang="en-US" altLang="zh-CN" sz="1400" b="1"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PART 01</a:t>
              </a:r>
              <a:endParaRPr lang="zh-CN" altLang="en-US" sz="1400" b="1"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66" name="组合 65"/>
          <p:cNvGrpSpPr/>
          <p:nvPr/>
        </p:nvGrpSpPr>
        <p:grpSpPr>
          <a:xfrm>
            <a:off x="3464073" y="2618926"/>
            <a:ext cx="1354818" cy="1354818"/>
            <a:chOff x="4577170" y="2067694"/>
            <a:chExt cx="1584176" cy="1584176"/>
          </a:xfrm>
          <a:solidFill>
            <a:schemeClr val="accent3"/>
          </a:solidFill>
        </p:grpSpPr>
        <p:sp>
          <p:nvSpPr>
            <p:cNvPr id="67" name="菱形 66"/>
            <p:cNvSpPr/>
            <p:nvPr/>
          </p:nvSpPr>
          <p:spPr>
            <a:xfrm>
              <a:off x="4577170" y="2067694"/>
              <a:ext cx="1584176" cy="1584176"/>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68" name="TextBox 67"/>
            <p:cNvSpPr txBox="1"/>
            <p:nvPr/>
          </p:nvSpPr>
          <p:spPr>
            <a:xfrm flipH="1">
              <a:off x="4841434" y="2679842"/>
              <a:ext cx="1091487" cy="359881"/>
            </a:xfrm>
            <a:prstGeom prst="rect">
              <a:avLst/>
            </a:prstGeom>
            <a:noFill/>
          </p:spPr>
          <p:txBody>
            <a:bodyPr wrap="none" rtlCol="0">
              <a:spAutoFit/>
            </a:bodyPr>
            <a:lstStyle/>
            <a:p>
              <a:r>
                <a:rPr lang="en-US" altLang="zh-CN" sz="1400" b="1"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PART 03</a:t>
              </a:r>
              <a:endParaRPr lang="zh-CN" altLang="en-US" sz="1400" b="1"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69" name="组合 68"/>
          <p:cNvGrpSpPr/>
          <p:nvPr/>
        </p:nvGrpSpPr>
        <p:grpSpPr>
          <a:xfrm>
            <a:off x="4269495" y="3435569"/>
            <a:ext cx="1354818" cy="1354818"/>
            <a:chOff x="6145277" y="1491630"/>
            <a:chExt cx="1584176" cy="1584176"/>
          </a:xfrm>
          <a:solidFill>
            <a:schemeClr val="accent4"/>
          </a:solidFill>
        </p:grpSpPr>
        <p:sp>
          <p:nvSpPr>
            <p:cNvPr id="70" name="菱形 69"/>
            <p:cNvSpPr/>
            <p:nvPr/>
          </p:nvSpPr>
          <p:spPr>
            <a:xfrm>
              <a:off x="6145277" y="1491630"/>
              <a:ext cx="1584176" cy="1584176"/>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71" name="TextBox 70"/>
            <p:cNvSpPr txBox="1"/>
            <p:nvPr/>
          </p:nvSpPr>
          <p:spPr>
            <a:xfrm flipH="1">
              <a:off x="6383367" y="2103778"/>
              <a:ext cx="1107998" cy="359881"/>
            </a:xfrm>
            <a:prstGeom prst="rect">
              <a:avLst/>
            </a:prstGeom>
            <a:noFill/>
          </p:spPr>
          <p:txBody>
            <a:bodyPr wrap="square" rtlCol="0">
              <a:spAutoFit/>
            </a:bodyPr>
            <a:lstStyle/>
            <a:p>
              <a:r>
                <a:rPr lang="en-US" altLang="zh-CN" sz="1400" b="1"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PART 04</a:t>
              </a:r>
              <a:endParaRPr lang="zh-CN" altLang="en-US" sz="1400" b="1"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cxnSp>
        <p:nvCxnSpPr>
          <p:cNvPr id="72" name="直接连接符 71"/>
          <p:cNvCxnSpPr>
            <a:stCxn id="61" idx="1"/>
          </p:cNvCxnSpPr>
          <p:nvPr/>
        </p:nvCxnSpPr>
        <p:spPr>
          <a:xfrm flipH="1">
            <a:off x="1259633" y="1663051"/>
            <a:ext cx="2204441" cy="0"/>
          </a:xfrm>
          <a:prstGeom prst="line">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H="1">
            <a:off x="1259633" y="3296335"/>
            <a:ext cx="2204441" cy="0"/>
          </a:xfrm>
          <a:prstGeom prst="line">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5624314" y="2479693"/>
            <a:ext cx="2240151" cy="0"/>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75" name="直接连接符 74"/>
          <p:cNvCxnSpPr>
            <a:stCxn id="70" idx="3"/>
          </p:cNvCxnSpPr>
          <p:nvPr/>
        </p:nvCxnSpPr>
        <p:spPr>
          <a:xfrm>
            <a:off x="5624314" y="4112978"/>
            <a:ext cx="2260055" cy="0"/>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76" name="Rectangle 13" descr="FD1DDF730CE4456e89755B07FE1653D0# #Rectangle 13"/>
          <p:cNvSpPr>
            <a:spLocks noChangeArrowheads="1"/>
          </p:cNvSpPr>
          <p:nvPr/>
        </p:nvSpPr>
        <p:spPr bwMode="auto">
          <a:xfrm>
            <a:off x="6153752" y="4158462"/>
            <a:ext cx="25947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900" dirty="0">
                <a:solidFill>
                  <a:schemeClr val="bg1">
                    <a:lumMod val="75000"/>
                  </a:schemeClr>
                </a:solidFill>
                <a:latin typeface="FZHei-B01S" panose="02010601030101010101" pitchFamily="2" charset="-122"/>
                <a:ea typeface="FZHei-B01S" panose="02010601030101010101" pitchFamily="2" charset="-122"/>
                <a:cs typeface="+mn-ea"/>
                <a:sym typeface="FZHei-B01S" panose="02010601030101010101" pitchFamily="2" charset="-122"/>
              </a:rPr>
              <a:t>单击此处添加简短说明，添加简短说明文字，</a:t>
            </a:r>
            <a:endParaRPr lang="en-US" altLang="zh-CN" sz="900" dirty="0">
              <a:solidFill>
                <a:schemeClr val="bg1">
                  <a:lumMod val="7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a:p>
            <a:pPr eaLnBrk="1" hangingPunct="1">
              <a:spcBef>
                <a:spcPct val="0"/>
              </a:spcBef>
              <a:buNone/>
              <a:defRPr/>
            </a:pPr>
            <a:r>
              <a:rPr lang="zh-CN" altLang="en-US" sz="900" dirty="0">
                <a:solidFill>
                  <a:schemeClr val="bg1">
                    <a:lumMod val="75000"/>
                  </a:schemeClr>
                </a:solidFill>
                <a:latin typeface="FZHei-B01S" panose="02010601030101010101" pitchFamily="2" charset="-122"/>
                <a:ea typeface="FZHei-B01S" panose="02010601030101010101" pitchFamily="2" charset="-122"/>
                <a:cs typeface="+mn-ea"/>
                <a:sym typeface="FZHei-B01S" panose="02010601030101010101" pitchFamily="2" charset="-122"/>
              </a:rPr>
              <a:t>此项的具体说明文字添加此处。</a:t>
            </a:r>
            <a:endParaRPr lang="en-US" altLang="zh-CN" sz="900" dirty="0">
              <a:solidFill>
                <a:schemeClr val="bg1">
                  <a:lumMod val="7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77" name="TextBox 76"/>
          <p:cNvSpPr txBox="1"/>
          <p:nvPr/>
        </p:nvSpPr>
        <p:spPr>
          <a:xfrm>
            <a:off x="6295877" y="3799774"/>
            <a:ext cx="1005403" cy="338554"/>
          </a:xfrm>
          <a:prstGeom prst="rect">
            <a:avLst/>
          </a:prstGeom>
          <a:noFill/>
        </p:spPr>
        <p:txBody>
          <a:bodyPr wrap="none" rtlCol="0">
            <a:spAutoFit/>
          </a:bodyPr>
          <a:lstStyle/>
          <a:p>
            <a:pPr lvl="0"/>
            <a:r>
              <a:rPr lang="zh-CN" altLang="en-US" sz="1600" dirty="0">
                <a:solidFill>
                  <a:schemeClr val="accent1"/>
                </a:solidFill>
                <a:latin typeface="FZHei-B01S" panose="02010601030101010101" pitchFamily="2" charset="-122"/>
                <a:ea typeface="FZHei-B01S" panose="02010601030101010101" pitchFamily="2" charset="-122"/>
                <a:cs typeface="+mn-ea"/>
                <a:sym typeface="FZHei-B01S" panose="02010601030101010101" pitchFamily="2" charset="-122"/>
              </a:rPr>
              <a:t>营销方案</a:t>
            </a:r>
            <a:endParaRPr lang="en-US" altLang="zh-CN" sz="1600" dirty="0">
              <a:solidFill>
                <a:schemeClr val="accent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30" name="TextBox 59"/>
          <p:cNvSpPr txBox="1">
            <a:spLocks noChangeArrowheads="1"/>
          </p:cNvSpPr>
          <p:nvPr/>
        </p:nvSpPr>
        <p:spPr bwMode="auto">
          <a:xfrm>
            <a:off x="-6491" y="448308"/>
            <a:ext cx="2259285" cy="474841"/>
          </a:xfrm>
          <a:prstGeom prst="rect">
            <a:avLst/>
          </a:prstGeom>
          <a:solidFill>
            <a:schemeClr val="accent2"/>
          </a:solidFill>
          <a:ln>
            <a:noFill/>
          </a:ln>
        </p:spPr>
        <p:txBody>
          <a:bodyPr wrap="square" lIns="68550" tIns="34274" rIns="68550" bIns="34274">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685165">
              <a:lnSpc>
                <a:spcPct val="120000"/>
              </a:lnSpc>
              <a:defRPr/>
            </a:pPr>
            <a:r>
              <a:rPr lang="zh-CN" altLang="en-US" sz="2400" kern="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目录</a:t>
            </a:r>
            <a:r>
              <a:rPr lang="zh-CN" altLang="en-US" sz="2000" kern="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 </a:t>
            </a:r>
            <a:r>
              <a:rPr lang="en-US" altLang="zh-CN" sz="2000" kern="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a:t>
            </a:r>
            <a:r>
              <a:rPr lang="en-US" altLang="zh-CN" sz="1600" kern="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Contents</a:t>
            </a:r>
            <a:endParaRPr lang="en-US" altLang="ko-KR" sz="1600" kern="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nvGrpSpPr>
          <p:cNvPr id="5" name="组合 4"/>
          <p:cNvGrpSpPr/>
          <p:nvPr/>
        </p:nvGrpSpPr>
        <p:grpSpPr>
          <a:xfrm>
            <a:off x="4834404" y="1717797"/>
            <a:ext cx="1354818" cy="1354818"/>
            <a:chOff x="1286093" y="2084771"/>
            <a:chExt cx="1584176" cy="1584176"/>
          </a:xfrm>
          <a:solidFill>
            <a:schemeClr val="accent1"/>
          </a:solidFill>
        </p:grpSpPr>
        <p:sp>
          <p:nvSpPr>
            <p:cNvPr id="6" name="菱形 5"/>
            <p:cNvSpPr/>
            <p:nvPr/>
          </p:nvSpPr>
          <p:spPr>
            <a:xfrm>
              <a:off x="1286093" y="2084771"/>
              <a:ext cx="1584176" cy="1584176"/>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7" name="TextBox 61"/>
            <p:cNvSpPr txBox="1"/>
            <p:nvPr/>
          </p:nvSpPr>
          <p:spPr>
            <a:xfrm flipH="1">
              <a:off x="1634258" y="2679842"/>
              <a:ext cx="951884" cy="358627"/>
            </a:xfrm>
            <a:prstGeom prst="rect">
              <a:avLst/>
            </a:prstGeom>
            <a:noFill/>
          </p:spPr>
          <p:txBody>
            <a:bodyPr wrap="none" rtlCol="0">
              <a:spAutoFit/>
            </a:bodyPr>
            <a:p>
              <a:r>
                <a:rPr lang="en-US" altLang="zh-CN" sz="1400" b="1"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PART 02</a:t>
              </a:r>
              <a:endParaRPr lang="zh-CN" altLang="en-US" sz="1400" b="1"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cxnSp>
        <p:nvCxnSpPr>
          <p:cNvPr id="8" name="直接连接符 7"/>
          <p:cNvCxnSpPr/>
          <p:nvPr/>
        </p:nvCxnSpPr>
        <p:spPr>
          <a:xfrm flipV="1">
            <a:off x="6183630" y="2392045"/>
            <a:ext cx="1828165" cy="1905"/>
          </a:xfrm>
          <a:prstGeom prst="line">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4849643" y="3443156"/>
            <a:ext cx="1354818" cy="1354818"/>
            <a:chOff x="4577170" y="2067694"/>
            <a:chExt cx="1584176" cy="1584176"/>
          </a:xfrm>
          <a:solidFill>
            <a:schemeClr val="accent3"/>
          </a:solidFill>
        </p:grpSpPr>
        <p:sp>
          <p:nvSpPr>
            <p:cNvPr id="10" name="菱形 9"/>
            <p:cNvSpPr/>
            <p:nvPr/>
          </p:nvSpPr>
          <p:spPr>
            <a:xfrm>
              <a:off x="4577170" y="2067694"/>
              <a:ext cx="1584176" cy="1584176"/>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1" name="TextBox 67"/>
            <p:cNvSpPr txBox="1"/>
            <p:nvPr/>
          </p:nvSpPr>
          <p:spPr>
            <a:xfrm flipH="1">
              <a:off x="4841434" y="2679842"/>
              <a:ext cx="951884" cy="358627"/>
            </a:xfrm>
            <a:prstGeom prst="rect">
              <a:avLst/>
            </a:prstGeom>
            <a:noFill/>
          </p:spPr>
          <p:txBody>
            <a:bodyPr wrap="none" rtlCol="0">
              <a:spAutoFit/>
            </a:bodyPr>
            <a:p>
              <a:r>
                <a:rPr lang="en-US" altLang="zh-CN" sz="1400" b="1"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PART 04</a:t>
              </a:r>
              <a:endParaRPr lang="zh-CN" altLang="en-US" sz="1400" b="1"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cxnSp>
        <p:nvCxnSpPr>
          <p:cNvPr id="12" name="直接连接符 11"/>
          <p:cNvCxnSpPr/>
          <p:nvPr/>
        </p:nvCxnSpPr>
        <p:spPr>
          <a:xfrm>
            <a:off x="6146165" y="4118610"/>
            <a:ext cx="2239010" cy="19050"/>
          </a:xfrm>
          <a:prstGeom prst="line">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500" fill="hold"/>
                                        <p:tgtEl>
                                          <p:spTgt spid="60"/>
                                        </p:tgtEl>
                                        <p:attrNameLst>
                                          <p:attrName>ppt_x</p:attrName>
                                        </p:attrNameLst>
                                      </p:cBhvr>
                                      <p:tavLst>
                                        <p:tav tm="0">
                                          <p:val>
                                            <p:strVal val="0-#ppt_w/2"/>
                                          </p:val>
                                        </p:tav>
                                        <p:tav tm="100000">
                                          <p:val>
                                            <p:strVal val="#ppt_x"/>
                                          </p:val>
                                        </p:tav>
                                      </p:tavLst>
                                    </p:anim>
                                    <p:anim calcmode="lin" valueType="num">
                                      <p:cBhvr additive="base">
                                        <p:cTn id="12" dur="500" fill="hold"/>
                                        <p:tgtEl>
                                          <p:spTgt spid="6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2"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right)">
                                      <p:cBhvr>
                                        <p:cTn id="16" dur="500"/>
                                        <p:tgtEl>
                                          <p:spTgt spid="72"/>
                                        </p:tgtEl>
                                      </p:cBhvr>
                                    </p:animEffect>
                                  </p:childTnLst>
                                </p:cTn>
                              </p:par>
                            </p:childTnLst>
                          </p:cTn>
                        </p:par>
                        <p:par>
                          <p:cTn id="17" fill="hold">
                            <p:stCondLst>
                              <p:cond delay="1500"/>
                            </p:stCondLst>
                            <p:childTnLst>
                              <p:par>
                                <p:cTn id="18" presetID="47" presetClass="entr" presetSubtype="0" fill="hold" grpId="0" nodeType="after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1000"/>
                                        <p:tgtEl>
                                          <p:spTgt spid="56"/>
                                        </p:tgtEl>
                                      </p:cBhvr>
                                    </p:animEffect>
                                    <p:anim calcmode="lin" valueType="num">
                                      <p:cBhvr>
                                        <p:cTn id="21" dur="1000" fill="hold"/>
                                        <p:tgtEl>
                                          <p:spTgt spid="56"/>
                                        </p:tgtEl>
                                        <p:attrNameLst>
                                          <p:attrName>ppt_x</p:attrName>
                                        </p:attrNameLst>
                                      </p:cBhvr>
                                      <p:tavLst>
                                        <p:tav tm="0">
                                          <p:val>
                                            <p:strVal val="#ppt_x"/>
                                          </p:val>
                                        </p:tav>
                                        <p:tav tm="100000">
                                          <p:val>
                                            <p:strVal val="#ppt_x"/>
                                          </p:val>
                                        </p:tav>
                                      </p:tavLst>
                                    </p:anim>
                                    <p:anim calcmode="lin" valueType="num">
                                      <p:cBhvr>
                                        <p:cTn id="22" dur="1000" fill="hold"/>
                                        <p:tgtEl>
                                          <p:spTgt spid="56"/>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fade">
                                      <p:cBhvr>
                                        <p:cTn id="25" dur="1000"/>
                                        <p:tgtEl>
                                          <p:spTgt spid="52"/>
                                        </p:tgtEl>
                                      </p:cBhvr>
                                    </p:animEffect>
                                    <p:anim calcmode="lin" valueType="num">
                                      <p:cBhvr>
                                        <p:cTn id="26" dur="1000" fill="hold"/>
                                        <p:tgtEl>
                                          <p:spTgt spid="52"/>
                                        </p:tgtEl>
                                        <p:attrNameLst>
                                          <p:attrName>ppt_x</p:attrName>
                                        </p:attrNameLst>
                                      </p:cBhvr>
                                      <p:tavLst>
                                        <p:tav tm="0">
                                          <p:val>
                                            <p:strVal val="#ppt_x"/>
                                          </p:val>
                                        </p:tav>
                                        <p:tav tm="100000">
                                          <p:val>
                                            <p:strVal val="#ppt_x"/>
                                          </p:val>
                                        </p:tav>
                                      </p:tavLst>
                                    </p:anim>
                                    <p:anim calcmode="lin" valueType="num">
                                      <p:cBhvr>
                                        <p:cTn id="27" dur="1000" fill="hold"/>
                                        <p:tgtEl>
                                          <p:spTgt spid="52"/>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wipe(left)">
                                      <p:cBhvr>
                                        <p:cTn id="31" dur="500"/>
                                        <p:tgtEl>
                                          <p:spTgt spid="74"/>
                                        </p:tgtEl>
                                      </p:cBhvr>
                                    </p:animEffect>
                                  </p:childTnLst>
                                </p:cTn>
                              </p:par>
                            </p:childTnLst>
                          </p:cTn>
                        </p:par>
                        <p:par>
                          <p:cTn id="32" fill="hold">
                            <p:stCondLst>
                              <p:cond delay="3000"/>
                            </p:stCondLst>
                            <p:childTnLst>
                              <p:par>
                                <p:cTn id="33" presetID="47" presetClass="entr" presetSubtype="0" fill="hold" grpId="0" nodeType="after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fade">
                                      <p:cBhvr>
                                        <p:cTn id="35" dur="1000"/>
                                        <p:tgtEl>
                                          <p:spTgt spid="59"/>
                                        </p:tgtEl>
                                      </p:cBhvr>
                                    </p:animEffect>
                                    <p:anim calcmode="lin" valueType="num">
                                      <p:cBhvr>
                                        <p:cTn id="36" dur="1000" fill="hold"/>
                                        <p:tgtEl>
                                          <p:spTgt spid="59"/>
                                        </p:tgtEl>
                                        <p:attrNameLst>
                                          <p:attrName>ppt_x</p:attrName>
                                        </p:attrNameLst>
                                      </p:cBhvr>
                                      <p:tavLst>
                                        <p:tav tm="0">
                                          <p:val>
                                            <p:strVal val="#ppt_x"/>
                                          </p:val>
                                        </p:tav>
                                        <p:tav tm="100000">
                                          <p:val>
                                            <p:strVal val="#ppt_x"/>
                                          </p:val>
                                        </p:tav>
                                      </p:tavLst>
                                    </p:anim>
                                    <p:anim calcmode="lin" valueType="num">
                                      <p:cBhvr>
                                        <p:cTn id="37" dur="1000" fill="hold"/>
                                        <p:tgtEl>
                                          <p:spTgt spid="59"/>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58"/>
                                        </p:tgtEl>
                                        <p:attrNameLst>
                                          <p:attrName>style.visibility</p:attrName>
                                        </p:attrNameLst>
                                      </p:cBhvr>
                                      <p:to>
                                        <p:strVal val="visible"/>
                                      </p:to>
                                    </p:set>
                                    <p:animEffect transition="in" filter="fade">
                                      <p:cBhvr>
                                        <p:cTn id="40" dur="1000"/>
                                        <p:tgtEl>
                                          <p:spTgt spid="58"/>
                                        </p:tgtEl>
                                      </p:cBhvr>
                                    </p:animEffect>
                                    <p:anim calcmode="lin" valueType="num">
                                      <p:cBhvr>
                                        <p:cTn id="41" dur="1000" fill="hold"/>
                                        <p:tgtEl>
                                          <p:spTgt spid="58"/>
                                        </p:tgtEl>
                                        <p:attrNameLst>
                                          <p:attrName>ppt_x</p:attrName>
                                        </p:attrNameLst>
                                      </p:cBhvr>
                                      <p:tavLst>
                                        <p:tav tm="0">
                                          <p:val>
                                            <p:strVal val="#ppt_x"/>
                                          </p:val>
                                        </p:tav>
                                        <p:tav tm="100000">
                                          <p:val>
                                            <p:strVal val="#ppt_x"/>
                                          </p:val>
                                        </p:tav>
                                      </p:tavLst>
                                    </p:anim>
                                    <p:anim calcmode="lin" valueType="num">
                                      <p:cBhvr>
                                        <p:cTn id="42" dur="1000" fill="hold"/>
                                        <p:tgtEl>
                                          <p:spTgt spid="58"/>
                                        </p:tgtEl>
                                        <p:attrNameLst>
                                          <p:attrName>ppt_y</p:attrName>
                                        </p:attrNameLst>
                                      </p:cBhvr>
                                      <p:tavLst>
                                        <p:tav tm="0">
                                          <p:val>
                                            <p:strVal val="#ppt_y+.1"/>
                                          </p:val>
                                        </p:tav>
                                        <p:tav tm="100000">
                                          <p:val>
                                            <p:strVal val="#ppt_y"/>
                                          </p:val>
                                        </p:tav>
                                      </p:tavLst>
                                    </p:anim>
                                  </p:childTnLst>
                                </p:cTn>
                              </p:par>
                            </p:childTnLst>
                          </p:cTn>
                        </p:par>
                        <p:par>
                          <p:cTn id="43" fill="hold">
                            <p:stCondLst>
                              <p:cond delay="4000"/>
                            </p:stCondLst>
                            <p:childTnLst>
                              <p:par>
                                <p:cTn id="44" presetID="2" presetClass="entr" presetSubtype="8"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additive="base">
                                        <p:cTn id="46" dur="500" fill="hold"/>
                                        <p:tgtEl>
                                          <p:spTgt spid="66"/>
                                        </p:tgtEl>
                                        <p:attrNameLst>
                                          <p:attrName>ppt_x</p:attrName>
                                        </p:attrNameLst>
                                      </p:cBhvr>
                                      <p:tavLst>
                                        <p:tav tm="0">
                                          <p:val>
                                            <p:strVal val="0-#ppt_w/2"/>
                                          </p:val>
                                        </p:tav>
                                        <p:tav tm="100000">
                                          <p:val>
                                            <p:strVal val="#ppt_x"/>
                                          </p:val>
                                        </p:tav>
                                      </p:tavLst>
                                    </p:anim>
                                    <p:anim calcmode="lin" valueType="num">
                                      <p:cBhvr additive="base">
                                        <p:cTn id="47" dur="500" fill="hold"/>
                                        <p:tgtEl>
                                          <p:spTgt spid="66"/>
                                        </p:tgtEl>
                                        <p:attrNameLst>
                                          <p:attrName>ppt_y</p:attrName>
                                        </p:attrNameLst>
                                      </p:cBhvr>
                                      <p:tavLst>
                                        <p:tav tm="0">
                                          <p:val>
                                            <p:strVal val="#ppt_y"/>
                                          </p:val>
                                        </p:tav>
                                        <p:tav tm="100000">
                                          <p:val>
                                            <p:strVal val="#ppt_y"/>
                                          </p:val>
                                        </p:tav>
                                      </p:tavLst>
                                    </p:anim>
                                  </p:childTnLst>
                                </p:cTn>
                              </p:par>
                            </p:childTnLst>
                          </p:cTn>
                        </p:par>
                        <p:par>
                          <p:cTn id="48" fill="hold">
                            <p:stCondLst>
                              <p:cond delay="4500"/>
                            </p:stCondLst>
                            <p:childTnLst>
                              <p:par>
                                <p:cTn id="49" presetID="22" presetClass="entr" presetSubtype="2"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Effect transition="in" filter="wipe(right)">
                                      <p:cBhvr>
                                        <p:cTn id="51" dur="500"/>
                                        <p:tgtEl>
                                          <p:spTgt spid="73"/>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Effect transition="in" filter="fade">
                                      <p:cBhvr>
                                        <p:cTn id="55" dur="1000"/>
                                        <p:tgtEl>
                                          <p:spTgt spid="57"/>
                                        </p:tgtEl>
                                      </p:cBhvr>
                                    </p:animEffect>
                                    <p:anim calcmode="lin" valueType="num">
                                      <p:cBhvr>
                                        <p:cTn id="56" dur="1000" fill="hold"/>
                                        <p:tgtEl>
                                          <p:spTgt spid="57"/>
                                        </p:tgtEl>
                                        <p:attrNameLst>
                                          <p:attrName>ppt_x</p:attrName>
                                        </p:attrNameLst>
                                      </p:cBhvr>
                                      <p:tavLst>
                                        <p:tav tm="0">
                                          <p:val>
                                            <p:strVal val="#ppt_x"/>
                                          </p:val>
                                        </p:tav>
                                        <p:tav tm="100000">
                                          <p:val>
                                            <p:strVal val="#ppt_x"/>
                                          </p:val>
                                        </p:tav>
                                      </p:tavLst>
                                    </p:anim>
                                    <p:anim calcmode="lin" valueType="num">
                                      <p:cBhvr>
                                        <p:cTn id="57" dur="1000" fill="hold"/>
                                        <p:tgtEl>
                                          <p:spTgt spid="57"/>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55"/>
                                        </p:tgtEl>
                                        <p:attrNameLst>
                                          <p:attrName>style.visibility</p:attrName>
                                        </p:attrNameLst>
                                      </p:cBhvr>
                                      <p:to>
                                        <p:strVal val="visible"/>
                                      </p:to>
                                    </p:set>
                                    <p:animEffect transition="in" filter="fade">
                                      <p:cBhvr>
                                        <p:cTn id="60" dur="1000"/>
                                        <p:tgtEl>
                                          <p:spTgt spid="55"/>
                                        </p:tgtEl>
                                      </p:cBhvr>
                                    </p:animEffect>
                                    <p:anim calcmode="lin" valueType="num">
                                      <p:cBhvr>
                                        <p:cTn id="61" dur="1000" fill="hold"/>
                                        <p:tgtEl>
                                          <p:spTgt spid="55"/>
                                        </p:tgtEl>
                                        <p:attrNameLst>
                                          <p:attrName>ppt_x</p:attrName>
                                        </p:attrNameLst>
                                      </p:cBhvr>
                                      <p:tavLst>
                                        <p:tav tm="0">
                                          <p:val>
                                            <p:strVal val="#ppt_x"/>
                                          </p:val>
                                        </p:tav>
                                        <p:tav tm="100000">
                                          <p:val>
                                            <p:strVal val="#ppt_x"/>
                                          </p:val>
                                        </p:tav>
                                      </p:tavLst>
                                    </p:anim>
                                    <p:anim calcmode="lin" valueType="num">
                                      <p:cBhvr>
                                        <p:cTn id="62" dur="1000" fill="hold"/>
                                        <p:tgtEl>
                                          <p:spTgt spid="55"/>
                                        </p:tgtEl>
                                        <p:attrNameLst>
                                          <p:attrName>ppt_y</p:attrName>
                                        </p:attrNameLst>
                                      </p:cBhvr>
                                      <p:tavLst>
                                        <p:tav tm="0">
                                          <p:val>
                                            <p:strVal val="#ppt_y+.1"/>
                                          </p:val>
                                        </p:tav>
                                        <p:tav tm="100000">
                                          <p:val>
                                            <p:strVal val="#ppt_y"/>
                                          </p:val>
                                        </p:tav>
                                      </p:tavLst>
                                    </p:anim>
                                  </p:childTnLst>
                                </p:cTn>
                              </p:par>
                            </p:childTnLst>
                          </p:cTn>
                        </p:par>
                        <p:par>
                          <p:cTn id="63" fill="hold">
                            <p:stCondLst>
                              <p:cond delay="6000"/>
                            </p:stCondLst>
                            <p:childTnLst>
                              <p:par>
                                <p:cTn id="64" presetID="2" presetClass="entr" presetSubtype="2" fill="hold" nodeType="afterEffect">
                                  <p:stCondLst>
                                    <p:cond delay="0"/>
                                  </p:stCondLst>
                                  <p:childTnLst>
                                    <p:set>
                                      <p:cBhvr>
                                        <p:cTn id="65" dur="1" fill="hold">
                                          <p:stCondLst>
                                            <p:cond delay="0"/>
                                          </p:stCondLst>
                                        </p:cTn>
                                        <p:tgtEl>
                                          <p:spTgt spid="69"/>
                                        </p:tgtEl>
                                        <p:attrNameLst>
                                          <p:attrName>style.visibility</p:attrName>
                                        </p:attrNameLst>
                                      </p:cBhvr>
                                      <p:to>
                                        <p:strVal val="visible"/>
                                      </p:to>
                                    </p:set>
                                    <p:anim calcmode="lin" valueType="num">
                                      <p:cBhvr additive="base">
                                        <p:cTn id="66" dur="500" fill="hold"/>
                                        <p:tgtEl>
                                          <p:spTgt spid="69"/>
                                        </p:tgtEl>
                                        <p:attrNameLst>
                                          <p:attrName>ppt_x</p:attrName>
                                        </p:attrNameLst>
                                      </p:cBhvr>
                                      <p:tavLst>
                                        <p:tav tm="0">
                                          <p:val>
                                            <p:strVal val="1+#ppt_w/2"/>
                                          </p:val>
                                        </p:tav>
                                        <p:tav tm="100000">
                                          <p:val>
                                            <p:strVal val="#ppt_x"/>
                                          </p:val>
                                        </p:tav>
                                      </p:tavLst>
                                    </p:anim>
                                    <p:anim calcmode="lin" valueType="num">
                                      <p:cBhvr additive="base">
                                        <p:cTn id="67" dur="500" fill="hold"/>
                                        <p:tgtEl>
                                          <p:spTgt spid="69"/>
                                        </p:tgtEl>
                                        <p:attrNameLst>
                                          <p:attrName>ppt_y</p:attrName>
                                        </p:attrNameLst>
                                      </p:cBhvr>
                                      <p:tavLst>
                                        <p:tav tm="0">
                                          <p:val>
                                            <p:strVal val="#ppt_y"/>
                                          </p:val>
                                        </p:tav>
                                        <p:tav tm="100000">
                                          <p:val>
                                            <p:strVal val="#ppt_y"/>
                                          </p:val>
                                        </p:tav>
                                      </p:tavLst>
                                    </p:anim>
                                  </p:childTnLst>
                                </p:cTn>
                              </p:par>
                            </p:childTnLst>
                          </p:cTn>
                        </p:par>
                        <p:par>
                          <p:cTn id="68" fill="hold">
                            <p:stCondLst>
                              <p:cond delay="6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500"/>
                                        <p:tgtEl>
                                          <p:spTgt spid="75"/>
                                        </p:tgtEl>
                                      </p:cBhvr>
                                    </p:animEffect>
                                  </p:childTnLst>
                                </p:cTn>
                              </p:par>
                            </p:childTnLst>
                          </p:cTn>
                        </p:par>
                        <p:par>
                          <p:cTn id="72" fill="hold">
                            <p:stCondLst>
                              <p:cond delay="7000"/>
                            </p:stCondLst>
                            <p:childTnLst>
                              <p:par>
                                <p:cTn id="73" presetID="47" presetClass="entr" presetSubtype="0" fill="hold" grpId="0" nodeType="afterEffect">
                                  <p:stCondLst>
                                    <p:cond delay="0"/>
                                  </p:stCondLst>
                                  <p:childTnLst>
                                    <p:set>
                                      <p:cBhvr>
                                        <p:cTn id="74" dur="1" fill="hold">
                                          <p:stCondLst>
                                            <p:cond delay="0"/>
                                          </p:stCondLst>
                                        </p:cTn>
                                        <p:tgtEl>
                                          <p:spTgt spid="77"/>
                                        </p:tgtEl>
                                        <p:attrNameLst>
                                          <p:attrName>style.visibility</p:attrName>
                                        </p:attrNameLst>
                                      </p:cBhvr>
                                      <p:to>
                                        <p:strVal val="visible"/>
                                      </p:to>
                                    </p:set>
                                    <p:animEffect transition="in" filter="fade">
                                      <p:cBhvr>
                                        <p:cTn id="75" dur="1000"/>
                                        <p:tgtEl>
                                          <p:spTgt spid="77"/>
                                        </p:tgtEl>
                                      </p:cBhvr>
                                    </p:animEffect>
                                    <p:anim calcmode="lin" valueType="num">
                                      <p:cBhvr>
                                        <p:cTn id="76" dur="1000" fill="hold"/>
                                        <p:tgtEl>
                                          <p:spTgt spid="77"/>
                                        </p:tgtEl>
                                        <p:attrNameLst>
                                          <p:attrName>ppt_x</p:attrName>
                                        </p:attrNameLst>
                                      </p:cBhvr>
                                      <p:tavLst>
                                        <p:tav tm="0">
                                          <p:val>
                                            <p:strVal val="#ppt_x"/>
                                          </p:val>
                                        </p:tav>
                                        <p:tav tm="100000">
                                          <p:val>
                                            <p:strVal val="#ppt_x"/>
                                          </p:val>
                                        </p:tav>
                                      </p:tavLst>
                                    </p:anim>
                                    <p:anim calcmode="lin" valueType="num">
                                      <p:cBhvr>
                                        <p:cTn id="77" dur="1000" fill="hold"/>
                                        <p:tgtEl>
                                          <p:spTgt spid="77"/>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76"/>
                                        </p:tgtEl>
                                        <p:attrNameLst>
                                          <p:attrName>style.visibility</p:attrName>
                                        </p:attrNameLst>
                                      </p:cBhvr>
                                      <p:to>
                                        <p:strVal val="visible"/>
                                      </p:to>
                                    </p:set>
                                    <p:animEffect transition="in" filter="fade">
                                      <p:cBhvr>
                                        <p:cTn id="80" dur="1000"/>
                                        <p:tgtEl>
                                          <p:spTgt spid="76"/>
                                        </p:tgtEl>
                                      </p:cBhvr>
                                    </p:animEffect>
                                    <p:anim calcmode="lin" valueType="num">
                                      <p:cBhvr>
                                        <p:cTn id="81" dur="1000" fill="hold"/>
                                        <p:tgtEl>
                                          <p:spTgt spid="76"/>
                                        </p:tgtEl>
                                        <p:attrNameLst>
                                          <p:attrName>ppt_x</p:attrName>
                                        </p:attrNameLst>
                                      </p:cBhvr>
                                      <p:tavLst>
                                        <p:tav tm="0">
                                          <p:val>
                                            <p:strVal val="#ppt_x"/>
                                          </p:val>
                                        </p:tav>
                                        <p:tav tm="100000">
                                          <p:val>
                                            <p:strVal val="#ppt_x"/>
                                          </p:val>
                                        </p:tav>
                                      </p:tavLst>
                                    </p:anim>
                                    <p:anim calcmode="lin" valueType="num">
                                      <p:cBhvr>
                                        <p:cTn id="82" dur="1000" fill="hold"/>
                                        <p:tgtEl>
                                          <p:spTgt spid="76"/>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 presetClass="entr" presetSubtype="8" fill="hold" nodeType="afterEffect">
                                  <p:stCondLst>
                                    <p:cond delay="0"/>
                                  </p:stCondLst>
                                  <p:childTnLst>
                                    <p:set>
                                      <p:cBhvr>
                                        <p:cTn id="85" dur="1" fill="hold">
                                          <p:stCondLst>
                                            <p:cond delay="0"/>
                                          </p:stCondLst>
                                        </p:cTn>
                                        <p:tgtEl>
                                          <p:spTgt spid="5"/>
                                        </p:tgtEl>
                                        <p:attrNameLst>
                                          <p:attrName>style.visibility</p:attrName>
                                        </p:attrNameLst>
                                      </p:cBhvr>
                                      <p:to>
                                        <p:strVal val="visible"/>
                                      </p:to>
                                    </p:set>
                                    <p:anim calcmode="lin" valueType="num">
                                      <p:cBhvr additive="base">
                                        <p:cTn id="86" dur="500" fill="hold"/>
                                        <p:tgtEl>
                                          <p:spTgt spid="5"/>
                                        </p:tgtEl>
                                        <p:attrNameLst>
                                          <p:attrName>ppt_x</p:attrName>
                                        </p:attrNameLst>
                                      </p:cBhvr>
                                      <p:tavLst>
                                        <p:tav tm="0">
                                          <p:val>
                                            <p:strVal val="0-#ppt_w/2"/>
                                          </p:val>
                                        </p:tav>
                                        <p:tav tm="100000">
                                          <p:val>
                                            <p:strVal val="#ppt_x"/>
                                          </p:val>
                                        </p:tav>
                                      </p:tavLst>
                                    </p:anim>
                                    <p:anim calcmode="lin" valueType="num">
                                      <p:cBhvr additive="base">
                                        <p:cTn id="87" dur="500" fill="hold"/>
                                        <p:tgtEl>
                                          <p:spTgt spid="5"/>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22" presetClass="entr" presetSubtype="2" fill="hold" nodeType="afterEffect">
                                  <p:stCondLst>
                                    <p:cond delay="0"/>
                                  </p:stCondLst>
                                  <p:childTnLst>
                                    <p:set>
                                      <p:cBhvr>
                                        <p:cTn id="90" dur="1" fill="hold">
                                          <p:stCondLst>
                                            <p:cond delay="0"/>
                                          </p:stCondLst>
                                        </p:cTn>
                                        <p:tgtEl>
                                          <p:spTgt spid="8"/>
                                        </p:tgtEl>
                                        <p:attrNameLst>
                                          <p:attrName>style.visibility</p:attrName>
                                        </p:attrNameLst>
                                      </p:cBhvr>
                                      <p:to>
                                        <p:strVal val="visible"/>
                                      </p:to>
                                    </p:set>
                                    <p:animEffect transition="in" filter="wipe(right)">
                                      <p:cBhvr>
                                        <p:cTn id="91" dur="500"/>
                                        <p:tgtEl>
                                          <p:spTgt spid="8"/>
                                        </p:tgtEl>
                                      </p:cBhvr>
                                    </p:animEffect>
                                  </p:childTnLst>
                                </p:cTn>
                              </p:par>
                            </p:childTnLst>
                          </p:cTn>
                        </p:par>
                        <p:par>
                          <p:cTn id="92" fill="hold">
                            <p:stCondLst>
                              <p:cond delay="9000"/>
                            </p:stCondLst>
                            <p:childTnLst>
                              <p:par>
                                <p:cTn id="93" presetID="2" presetClass="entr" presetSubtype="8" fill="hold" nodeType="after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additive="base">
                                        <p:cTn id="95" dur="500" fill="hold"/>
                                        <p:tgtEl>
                                          <p:spTgt spid="9"/>
                                        </p:tgtEl>
                                        <p:attrNameLst>
                                          <p:attrName>ppt_x</p:attrName>
                                        </p:attrNameLst>
                                      </p:cBhvr>
                                      <p:tavLst>
                                        <p:tav tm="0">
                                          <p:val>
                                            <p:strVal val="0-#ppt_w/2"/>
                                          </p:val>
                                        </p:tav>
                                        <p:tav tm="100000">
                                          <p:val>
                                            <p:strVal val="#ppt_x"/>
                                          </p:val>
                                        </p:tav>
                                      </p:tavLst>
                                    </p:anim>
                                    <p:anim calcmode="lin" valueType="num">
                                      <p:cBhvr additive="base">
                                        <p:cTn id="96" dur="500" fill="hold"/>
                                        <p:tgtEl>
                                          <p:spTgt spid="9"/>
                                        </p:tgtEl>
                                        <p:attrNameLst>
                                          <p:attrName>ppt_y</p:attrName>
                                        </p:attrNameLst>
                                      </p:cBhvr>
                                      <p:tavLst>
                                        <p:tav tm="0">
                                          <p:val>
                                            <p:strVal val="#ppt_y"/>
                                          </p:val>
                                        </p:tav>
                                        <p:tav tm="100000">
                                          <p:val>
                                            <p:strVal val="#ppt_y"/>
                                          </p:val>
                                        </p:tav>
                                      </p:tavLst>
                                    </p:anim>
                                  </p:childTnLst>
                                </p:cTn>
                              </p:par>
                            </p:childTnLst>
                          </p:cTn>
                        </p:par>
                        <p:par>
                          <p:cTn id="97" fill="hold">
                            <p:stCondLst>
                              <p:cond delay="9500"/>
                            </p:stCondLst>
                            <p:childTnLst>
                              <p:par>
                                <p:cTn id="98" presetID="22" presetClass="entr" presetSubtype="2" fill="hold" nodeType="afterEffect">
                                  <p:stCondLst>
                                    <p:cond delay="0"/>
                                  </p:stCondLst>
                                  <p:childTnLst>
                                    <p:set>
                                      <p:cBhvr>
                                        <p:cTn id="99" dur="1" fill="hold">
                                          <p:stCondLst>
                                            <p:cond delay="0"/>
                                          </p:stCondLst>
                                        </p:cTn>
                                        <p:tgtEl>
                                          <p:spTgt spid="12"/>
                                        </p:tgtEl>
                                        <p:attrNameLst>
                                          <p:attrName>style.visibility</p:attrName>
                                        </p:attrNameLst>
                                      </p:cBhvr>
                                      <p:to>
                                        <p:strVal val="visible"/>
                                      </p:to>
                                    </p:set>
                                    <p:animEffect transition="in" filter="wipe(right)">
                                      <p:cBhvr>
                                        <p:cTn id="10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5" grpId="0"/>
      <p:bldP spid="56" grpId="0"/>
      <p:bldP spid="57" grpId="0"/>
      <p:bldP spid="58" grpId="0"/>
      <p:bldP spid="59" grpId="0"/>
      <p:bldP spid="76" grpId="0"/>
      <p:bldP spid="77" grpId="0"/>
      <p:bldP spid="3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a:blip r:embed="rId2"/>
          <a:stretch>
            <a:fillRect/>
          </a:stretch>
        </p:blipFill>
        <p:spPr>
          <a:xfrm>
            <a:off x="980" y="0"/>
            <a:ext cx="9142040" cy="5145088"/>
          </a:xfrm>
          <a:prstGeom prst="rect">
            <a:avLst/>
          </a:prstGeom>
        </p:spPr>
      </p:pic>
      <p:sp>
        <p:nvSpPr>
          <p:cNvPr id="2" name="文本框 1"/>
          <p:cNvSpPr txBox="1"/>
          <p:nvPr>
            <p:custDataLst>
              <p:tags r:id="rId3"/>
            </p:custDataLst>
          </p:nvPr>
        </p:nvSpPr>
        <p:spPr>
          <a:xfrm>
            <a:off x="1997601" y="1399551"/>
            <a:ext cx="873637" cy="615425"/>
          </a:xfrm>
          <a:prstGeom prst="rect">
            <a:avLst/>
          </a:prstGeom>
          <a:noFill/>
        </p:spPr>
        <p:txBody>
          <a:bodyPr wrap="none" lIns="0" tIns="0" rIns="0" bIns="0">
            <a:spAutoFit/>
          </a:bodyPr>
          <a:lstStyle/>
          <a:p>
            <a:pPr>
              <a:defRPr/>
            </a:pPr>
            <a:r>
              <a:rPr lang="en-US" altLang="zh-CN" sz="3200" dirty="0">
                <a:solidFill>
                  <a:schemeClr val="accent1"/>
                </a:solidFill>
                <a:latin typeface="FZHei-B01S" panose="02010601030101010101" pitchFamily="2" charset="-122"/>
                <a:ea typeface="FZHei-B01S" panose="02010601030101010101" pitchFamily="2" charset="-122"/>
                <a:cs typeface="+mn-ea"/>
                <a:sym typeface="FZHei-B01S" panose="02010601030101010101" pitchFamily="2" charset="-122"/>
              </a:rPr>
              <a:t>P</a:t>
            </a:r>
            <a:r>
              <a:rPr lang="en-US" altLang="zh-CN" sz="4000" dirty="0">
                <a:solidFill>
                  <a:schemeClr val="accent1"/>
                </a:solidFill>
                <a:latin typeface="FZHei-B01S" panose="02010601030101010101" pitchFamily="2" charset="-122"/>
                <a:ea typeface="FZHei-B01S" panose="02010601030101010101" pitchFamily="2" charset="-122"/>
                <a:cs typeface="+mn-ea"/>
                <a:sym typeface="FZHei-B01S" panose="02010601030101010101" pitchFamily="2" charset="-122"/>
              </a:rPr>
              <a:t>art</a:t>
            </a:r>
            <a:endParaRPr lang="zh-CN" altLang="en-US" sz="11500" dirty="0">
              <a:solidFill>
                <a:schemeClr val="accent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3" name="矩形 2"/>
          <p:cNvSpPr/>
          <p:nvPr>
            <p:custDataLst>
              <p:tags r:id="rId4"/>
            </p:custDataLst>
          </p:nvPr>
        </p:nvSpPr>
        <p:spPr>
          <a:xfrm>
            <a:off x="1981125" y="2172504"/>
            <a:ext cx="3891851" cy="1142938"/>
          </a:xfrm>
          <a:prstGeom prst="rect">
            <a:avLst/>
          </a:prstGeom>
          <a:solidFill>
            <a:schemeClr val="accent1"/>
          </a:solidFill>
          <a:ln w="12700" cap="flat" cmpd="sng" algn="ctr">
            <a:noFill/>
            <a:prstDash val="solid"/>
            <a:miter lim="800000"/>
          </a:ln>
          <a:effectLst/>
        </p:spPr>
        <p:txBody>
          <a:bodyPr lIns="323982" rIns="899951" anchor="ctr"/>
          <a:lstStyle/>
          <a:p>
            <a:pPr>
              <a:lnSpc>
                <a:spcPct val="130000"/>
              </a:lnSpc>
              <a:defRPr/>
            </a:pPr>
            <a:endParaRPr lang="zh-CN" altLang="en-US" sz="1400" kern="0" dirty="0">
              <a:solidFill>
                <a:prstClr val="black">
                  <a:lumMod val="50000"/>
                  <a:lumOff val="50000"/>
                </a:prst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4" name="文本框 13"/>
          <p:cNvSpPr txBox="1">
            <a:spLocks noChangeArrowheads="1"/>
          </p:cNvSpPr>
          <p:nvPr>
            <p:custDataLst>
              <p:tags r:id="rId5"/>
            </p:custDataLst>
          </p:nvPr>
        </p:nvSpPr>
        <p:spPr bwMode="auto">
          <a:xfrm>
            <a:off x="4401830" y="1606465"/>
            <a:ext cx="61395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dirty="0">
                <a:solidFill>
                  <a:schemeClr val="accent1"/>
                </a:solidFill>
                <a:latin typeface="FZHei-B01S" panose="02010601030101010101" pitchFamily="2" charset="-122"/>
                <a:ea typeface="FZHei-B01S" panose="02010601030101010101" pitchFamily="2" charset="-122"/>
                <a:cs typeface="+mn-ea"/>
                <a:sym typeface="FZHei-B01S" panose="02010601030101010101" pitchFamily="2" charset="-122"/>
              </a:rPr>
              <a:t>章 节</a:t>
            </a:r>
            <a:endParaRPr lang="zh-CN" altLang="en-US" sz="2100" dirty="0">
              <a:solidFill>
                <a:schemeClr val="accent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5" name="文本框 14"/>
          <p:cNvSpPr txBox="1">
            <a:spLocks noChangeArrowheads="1"/>
          </p:cNvSpPr>
          <p:nvPr>
            <p:custDataLst>
              <p:tags r:id="rId6"/>
            </p:custDataLst>
          </p:nvPr>
        </p:nvSpPr>
        <p:spPr bwMode="auto">
          <a:xfrm>
            <a:off x="3032637" y="785221"/>
            <a:ext cx="1368965" cy="147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9600" dirty="0">
                <a:solidFill>
                  <a:schemeClr val="accent1"/>
                </a:solidFill>
                <a:latin typeface="FZHei-B01S" panose="02010601030101010101" pitchFamily="2" charset="-122"/>
                <a:ea typeface="FZHei-B01S" panose="02010601030101010101" pitchFamily="2" charset="-122"/>
                <a:cs typeface="+mn-ea"/>
                <a:sym typeface="FZHei-B01S" panose="02010601030101010101" pitchFamily="2" charset="-122"/>
              </a:rPr>
              <a:t>04</a:t>
            </a:r>
            <a:endParaRPr lang="zh-CN" altLang="en-US" sz="9600" dirty="0">
              <a:solidFill>
                <a:schemeClr val="accent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6" name="标题 5"/>
          <p:cNvSpPr txBox="1"/>
          <p:nvPr>
            <p:custDataLst>
              <p:tags r:id="rId7"/>
            </p:custDataLst>
          </p:nvPr>
        </p:nvSpPr>
        <p:spPr>
          <a:xfrm>
            <a:off x="2366347" y="2393579"/>
            <a:ext cx="4037399" cy="525208"/>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pPr algn="l">
              <a:defRPr/>
            </a:pPr>
            <a:r>
              <a:rPr lang="zh-CN" altLang="en-US" sz="3790" kern="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营销方案</a:t>
            </a:r>
            <a:endParaRPr lang="zh-CN" altLang="en-US" sz="3790" kern="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7" name="文本占位符 6"/>
          <p:cNvSpPr txBox="1"/>
          <p:nvPr>
            <p:custDataLst>
              <p:tags r:id="rId8"/>
            </p:custDataLst>
          </p:nvPr>
        </p:nvSpPr>
        <p:spPr>
          <a:xfrm>
            <a:off x="2366347" y="2940855"/>
            <a:ext cx="4037399" cy="210122"/>
          </a:xfrm>
          <a:prstGeom prst="rect">
            <a:avLst/>
          </a:prstGeom>
          <a:noFill/>
        </p:spPr>
        <p:txBody>
          <a:bodyPr wrap="square" lIns="0" tIns="0" rIns="0" bIns="0" anchor="t" anchorCtr="0">
            <a:spAutoFit/>
          </a:bodyPr>
          <a:lstStyle>
            <a:lvl1pPr indent="0" algn="ctr">
              <a:lnSpc>
                <a:spcPct val="90000"/>
              </a:lnSpc>
              <a:spcBef>
                <a:spcPts val="1000"/>
              </a:spcBef>
              <a:buFont typeface="Arial" panose="020B0604020202020204" pitchFamily="34" charset="0"/>
              <a:buNone/>
              <a:defRPr sz="1600" baseline="0">
                <a:solidFill>
                  <a:schemeClr val="bg1">
                    <a:lumMod val="50000"/>
                  </a:schemeClr>
                </a:solidFill>
              </a:defRPr>
            </a:lvl1pPr>
            <a:lvl2pPr indent="0">
              <a:lnSpc>
                <a:spcPct val="90000"/>
              </a:lnSpc>
              <a:spcBef>
                <a:spcPts val="500"/>
              </a:spcBef>
              <a:buFont typeface="Arial" panose="020B0604020202020204" pitchFamily="34" charset="0"/>
              <a:buNone/>
              <a:defRPr sz="2000">
                <a:solidFill>
                  <a:schemeClr val="tx1">
                    <a:tint val="75000"/>
                  </a:schemeClr>
                </a:solidFill>
              </a:defRPr>
            </a:lvl2pPr>
            <a:lvl3pPr indent="0">
              <a:lnSpc>
                <a:spcPct val="90000"/>
              </a:lnSpc>
              <a:spcBef>
                <a:spcPts val="500"/>
              </a:spcBef>
              <a:buFont typeface="Arial" panose="020B0604020202020204" pitchFamily="34" charset="0"/>
              <a:buNone/>
              <a:defRPr>
                <a:solidFill>
                  <a:schemeClr val="tx1">
                    <a:tint val="75000"/>
                  </a:schemeClr>
                </a:solidFill>
              </a:defRPr>
            </a:lvl3pPr>
            <a:lvl4pPr indent="0">
              <a:lnSpc>
                <a:spcPct val="90000"/>
              </a:lnSpc>
              <a:spcBef>
                <a:spcPts val="500"/>
              </a:spcBef>
              <a:buFont typeface="Arial" panose="020B0604020202020204" pitchFamily="34" charset="0"/>
              <a:buNone/>
              <a:defRPr sz="1600">
                <a:solidFill>
                  <a:schemeClr val="tx1">
                    <a:tint val="75000"/>
                  </a:schemeClr>
                </a:solidFill>
              </a:defRPr>
            </a:lvl4pPr>
            <a:lvl5pPr indent="0">
              <a:lnSpc>
                <a:spcPct val="9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algn="l">
              <a:defRPr/>
            </a:pPr>
            <a:r>
              <a:rPr lang="en-US" altLang="zh-CN" sz="1515" kern="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CLICK TO ADD CAPTION TEXT</a:t>
            </a:r>
            <a:endParaRPr lang="en-US" altLang="zh-CN" sz="1515" kern="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honeycomb/>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 by="(-#ppt_w*2)" calcmode="lin" valueType="num">
                                      <p:cBhvr rctx="PPT">
                                        <p:cTn id="13" dur="500" autoRev="1" fill="hold">
                                          <p:stCondLst>
                                            <p:cond delay="0"/>
                                          </p:stCondLst>
                                        </p:cTn>
                                        <p:tgtEl>
                                          <p:spTgt spid="4"/>
                                        </p:tgtEl>
                                        <p:attrNameLst>
                                          <p:attrName>ppt_w</p:attrName>
                                        </p:attrNameLst>
                                      </p:cBhvr>
                                    </p:anim>
                                    <p:anim by="(#ppt_w*0.50)" calcmode="lin" valueType="num">
                                      <p:cBhvr>
                                        <p:cTn id="14" dur="500" decel="50000" autoRev="1" fill="hold">
                                          <p:stCondLst>
                                            <p:cond delay="0"/>
                                          </p:stCondLst>
                                        </p:cTn>
                                        <p:tgtEl>
                                          <p:spTgt spid="4"/>
                                        </p:tgtEl>
                                        <p:attrNameLst>
                                          <p:attrName>ppt_x</p:attrName>
                                        </p:attrNameLst>
                                      </p:cBhvr>
                                    </p:anim>
                                    <p:anim from="(-#ppt_h/2)" to="(#ppt_y)" calcmode="lin" valueType="num">
                                      <p:cBhvr>
                                        <p:cTn id="15" dur="1000" fill="hold">
                                          <p:stCondLst>
                                            <p:cond delay="0"/>
                                          </p:stCondLst>
                                        </p:cTn>
                                        <p:tgtEl>
                                          <p:spTgt spid="4"/>
                                        </p:tgtEl>
                                        <p:attrNameLst>
                                          <p:attrName>ppt_y</p:attrName>
                                        </p:attrNameLst>
                                      </p:cBhvr>
                                    </p:anim>
                                    <p:animRot by="21600000">
                                      <p:cBhvr>
                                        <p:cTn id="16" dur="1000" fill="hold">
                                          <p:stCondLst>
                                            <p:cond delay="0"/>
                                          </p:stCondLst>
                                        </p:cTn>
                                        <p:tgtEl>
                                          <p:spTgt spid="4"/>
                                        </p:tgtEl>
                                        <p:attrNameLst>
                                          <p:attrName>r</p:attrName>
                                        </p:attrNameLst>
                                      </p:cBhvr>
                                    </p:animRot>
                                  </p:childTnLst>
                                </p:cTn>
                              </p:par>
                              <p:par>
                                <p:cTn id="17" presetID="56" presetClass="entr" presetSubtype="0" fill="hold" grpId="0" nodeType="with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by="(-#ppt_w*2)" calcmode="lin" valueType="num">
                                      <p:cBhvr rctx="PPT">
                                        <p:cTn id="19" dur="500" autoRev="1" fill="hold">
                                          <p:stCondLst>
                                            <p:cond delay="0"/>
                                          </p:stCondLst>
                                        </p:cTn>
                                        <p:tgtEl>
                                          <p:spTgt spid="5"/>
                                        </p:tgtEl>
                                        <p:attrNameLst>
                                          <p:attrName>ppt_w</p:attrName>
                                        </p:attrNameLst>
                                      </p:cBhvr>
                                    </p:anim>
                                    <p:anim by="(#ppt_w*0.50)" calcmode="lin" valueType="num">
                                      <p:cBhvr>
                                        <p:cTn id="20" dur="500" decel="50000" autoRev="1" fill="hold">
                                          <p:stCondLst>
                                            <p:cond delay="0"/>
                                          </p:stCondLst>
                                        </p:cTn>
                                        <p:tgtEl>
                                          <p:spTgt spid="5"/>
                                        </p:tgtEl>
                                        <p:attrNameLst>
                                          <p:attrName>ppt_x</p:attrName>
                                        </p:attrNameLst>
                                      </p:cBhvr>
                                    </p:anim>
                                    <p:anim from="(-#ppt_h/2)" to="(#ppt_y)" calcmode="lin" valueType="num">
                                      <p:cBhvr>
                                        <p:cTn id="21" dur="1000" fill="hold">
                                          <p:stCondLst>
                                            <p:cond delay="0"/>
                                          </p:stCondLst>
                                        </p:cTn>
                                        <p:tgtEl>
                                          <p:spTgt spid="5"/>
                                        </p:tgtEl>
                                        <p:attrNameLst>
                                          <p:attrName>ppt_y</p:attrName>
                                        </p:attrNameLst>
                                      </p:cBhvr>
                                    </p:anim>
                                    <p:animRot by="21600000">
                                      <p:cBhvr>
                                        <p:cTn id="22" dur="1000" fill="hold">
                                          <p:stCondLst>
                                            <p:cond delay="0"/>
                                          </p:stCondLst>
                                        </p:cTn>
                                        <p:tgtEl>
                                          <p:spTgt spid="5"/>
                                        </p:tgtEl>
                                        <p:attrNameLst>
                                          <p:attrName>r</p:attrName>
                                        </p:attrNameLst>
                                      </p:cBhvr>
                                    </p:animRot>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1+#ppt_w/2"/>
                                          </p:val>
                                        </p:tav>
                                        <p:tav tm="100000">
                                          <p:val>
                                            <p:strVal val="#ppt_x"/>
                                          </p:val>
                                        </p:tav>
                                      </p:tavLst>
                                    </p:anim>
                                    <p:anim calcmode="lin" valueType="num">
                                      <p:cBhvr additive="base">
                                        <p:cTn id="30" dur="500" fill="hold"/>
                                        <p:tgtEl>
                                          <p:spTgt spid="6"/>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1+#ppt_w/2"/>
                                          </p:val>
                                        </p:tav>
                                        <p:tav tm="100000">
                                          <p:val>
                                            <p:strVal val="#ppt_x"/>
                                          </p:val>
                                        </p:tav>
                                      </p:tavLst>
                                    </p:anim>
                                    <p:anim calcmode="lin" valueType="num">
                                      <p:cBhvr additive="base">
                                        <p:cTn id="3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37ADEA"/>
        </a:solidFill>
        <a:effectLst/>
      </p:bgPr>
    </p:bg>
    <p:spTree>
      <p:nvGrpSpPr>
        <p:cNvPr id="1" name=""/>
        <p:cNvGrpSpPr/>
        <p:nvPr/>
      </p:nvGrpSpPr>
      <p:grpSpPr>
        <a:xfrm>
          <a:off x="0" y="0"/>
          <a:ext cx="0" cy="0"/>
          <a:chOff x="0" y="0"/>
          <a:chExt cx="0" cy="0"/>
        </a:xfrm>
      </p:grpSpPr>
      <p:grpSp>
        <p:nvGrpSpPr>
          <p:cNvPr id="4" name="组合 3"/>
          <p:cNvGrpSpPr/>
          <p:nvPr/>
        </p:nvGrpSpPr>
        <p:grpSpPr>
          <a:xfrm>
            <a:off x="1684394" y="2931814"/>
            <a:ext cx="4502939" cy="683681"/>
            <a:chOff x="2245857" y="3685396"/>
            <a:chExt cx="6003918" cy="911575"/>
          </a:xfrm>
        </p:grpSpPr>
        <p:grpSp>
          <p:nvGrpSpPr>
            <p:cNvPr id="19" name="组合 18"/>
            <p:cNvGrpSpPr/>
            <p:nvPr/>
          </p:nvGrpSpPr>
          <p:grpSpPr>
            <a:xfrm>
              <a:off x="3381493" y="3685396"/>
              <a:ext cx="1155744" cy="761054"/>
              <a:chOff x="1958468" y="4905164"/>
              <a:chExt cx="1155744" cy="761054"/>
            </a:xfrm>
          </p:grpSpPr>
          <p:sp>
            <p:nvSpPr>
              <p:cNvPr id="22" name="任意多边形 3"/>
              <p:cNvSpPr/>
              <p:nvPr/>
            </p:nvSpPr>
            <p:spPr>
              <a:xfrm>
                <a:off x="1958468" y="4905164"/>
                <a:ext cx="1154167" cy="761054"/>
              </a:xfrm>
              <a:custGeom>
                <a:avLst/>
                <a:gdLst/>
                <a:ahLst/>
                <a:cxnLst>
                  <a:cxn ang="0">
                    <a:pos x="wd2" y="hd2"/>
                  </a:cxn>
                  <a:cxn ang="5400000">
                    <a:pos x="wd2" y="hd2"/>
                  </a:cxn>
                  <a:cxn ang="10800000">
                    <a:pos x="wd2" y="hd2"/>
                  </a:cxn>
                  <a:cxn ang="16200000">
                    <a:pos x="wd2" y="hd2"/>
                  </a:cxn>
                </a:cxnLst>
                <a:rect l="0" t="0" r="r" b="b"/>
                <a:pathLst>
                  <a:path w="21600" h="21600" extrusionOk="0">
                    <a:moveTo>
                      <a:pt x="9242" y="21600"/>
                    </a:moveTo>
                    <a:lnTo>
                      <a:pt x="9202" y="12826"/>
                    </a:lnTo>
                    <a:lnTo>
                      <a:pt x="0" y="12826"/>
                    </a:lnTo>
                    <a:lnTo>
                      <a:pt x="0" y="0"/>
                    </a:lnTo>
                    <a:lnTo>
                      <a:pt x="21600" y="0"/>
                    </a:lnTo>
                    <a:lnTo>
                      <a:pt x="21600" y="12826"/>
                    </a:lnTo>
                  </a:path>
                </a:pathLst>
              </a:custGeom>
              <a:solidFill>
                <a:schemeClr val="accent1"/>
              </a:solidFill>
              <a:ln w="12700" cap="flat">
                <a:noFill/>
                <a:miter lim="400000"/>
              </a:ln>
              <a:effectLst/>
            </p:spPr>
            <p:txBody>
              <a:bodyPr anchor="ctr"/>
              <a:lstStyle/>
              <a:p>
                <a:pPr algn="ctr"/>
                <a:endParaRPr>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3" name="任意多边形 4"/>
              <p:cNvSpPr/>
              <p:nvPr/>
            </p:nvSpPr>
            <p:spPr>
              <a:xfrm>
                <a:off x="2117536" y="4995431"/>
                <a:ext cx="172176" cy="258260"/>
              </a:xfrm>
              <a:custGeom>
                <a:avLst/>
                <a:gdLst/>
                <a:ahLst/>
                <a:cxnLst>
                  <a:cxn ang="0">
                    <a:pos x="wd2" y="hd2"/>
                  </a:cxn>
                  <a:cxn ang="5400000">
                    <a:pos x="wd2" y="hd2"/>
                  </a:cxn>
                  <a:cxn ang="10800000">
                    <a:pos x="wd2" y="hd2"/>
                  </a:cxn>
                  <a:cxn ang="16200000">
                    <a:pos x="wd2" y="hd2"/>
                  </a:cxn>
                </a:cxnLst>
                <a:rect l="0" t="0" r="r" b="b"/>
                <a:pathLst>
                  <a:path w="21600" h="21600" extrusionOk="0">
                    <a:moveTo>
                      <a:pt x="14850" y="6750"/>
                    </a:moveTo>
                    <a:cubicBezTo>
                      <a:pt x="14491" y="6750"/>
                      <a:pt x="14175" y="6539"/>
                      <a:pt x="14175" y="6300"/>
                    </a:cubicBezTo>
                    <a:cubicBezTo>
                      <a:pt x="14175" y="5330"/>
                      <a:pt x="11918" y="4950"/>
                      <a:pt x="10800" y="4950"/>
                    </a:cubicBezTo>
                    <a:cubicBezTo>
                      <a:pt x="10441" y="4950"/>
                      <a:pt x="10125" y="4739"/>
                      <a:pt x="10125" y="4500"/>
                    </a:cubicBezTo>
                    <a:cubicBezTo>
                      <a:pt x="10125" y="4261"/>
                      <a:pt x="10441" y="4050"/>
                      <a:pt x="10800" y="4050"/>
                    </a:cubicBezTo>
                    <a:cubicBezTo>
                      <a:pt x="12762" y="4050"/>
                      <a:pt x="15525" y="4739"/>
                      <a:pt x="15525" y="6300"/>
                    </a:cubicBezTo>
                    <a:cubicBezTo>
                      <a:pt x="15525" y="6539"/>
                      <a:pt x="15209" y="6750"/>
                      <a:pt x="14850" y="6750"/>
                    </a:cubicBezTo>
                    <a:close/>
                    <a:moveTo>
                      <a:pt x="10800" y="1800"/>
                    </a:moveTo>
                    <a:cubicBezTo>
                      <a:pt x="6982" y="1800"/>
                      <a:pt x="2700" y="3487"/>
                      <a:pt x="2700" y="6300"/>
                    </a:cubicBezTo>
                    <a:cubicBezTo>
                      <a:pt x="2700" y="7200"/>
                      <a:pt x="3248" y="8142"/>
                      <a:pt x="4134" y="8831"/>
                    </a:cubicBezTo>
                    <a:cubicBezTo>
                      <a:pt x="4535" y="9141"/>
                      <a:pt x="4999" y="9436"/>
                      <a:pt x="5421" y="9759"/>
                    </a:cubicBezTo>
                    <a:cubicBezTo>
                      <a:pt x="6919" y="10955"/>
                      <a:pt x="8184" y="12361"/>
                      <a:pt x="8395" y="13950"/>
                    </a:cubicBezTo>
                    <a:lnTo>
                      <a:pt x="13205" y="13950"/>
                    </a:lnTo>
                    <a:cubicBezTo>
                      <a:pt x="13416" y="12361"/>
                      <a:pt x="14681" y="10955"/>
                      <a:pt x="16179" y="9759"/>
                    </a:cubicBezTo>
                    <a:cubicBezTo>
                      <a:pt x="16601" y="9436"/>
                      <a:pt x="17065" y="9141"/>
                      <a:pt x="17466" y="8831"/>
                    </a:cubicBezTo>
                    <a:cubicBezTo>
                      <a:pt x="18352" y="8142"/>
                      <a:pt x="18900" y="7200"/>
                      <a:pt x="18900" y="6300"/>
                    </a:cubicBezTo>
                    <a:cubicBezTo>
                      <a:pt x="18900" y="3487"/>
                      <a:pt x="14618" y="1800"/>
                      <a:pt x="10800" y="1800"/>
                    </a:cubicBezTo>
                    <a:close/>
                    <a:moveTo>
                      <a:pt x="19427" y="10069"/>
                    </a:moveTo>
                    <a:cubicBezTo>
                      <a:pt x="17972" y="11138"/>
                      <a:pt x="16052" y="12642"/>
                      <a:pt x="15884" y="14147"/>
                    </a:cubicBezTo>
                    <a:cubicBezTo>
                      <a:pt x="16495" y="14386"/>
                      <a:pt x="16875" y="14836"/>
                      <a:pt x="16875" y="15300"/>
                    </a:cubicBezTo>
                    <a:cubicBezTo>
                      <a:pt x="16875" y="15638"/>
                      <a:pt x="16685" y="15961"/>
                      <a:pt x="16348" y="16200"/>
                    </a:cubicBezTo>
                    <a:cubicBezTo>
                      <a:pt x="16685" y="16439"/>
                      <a:pt x="16875" y="16762"/>
                      <a:pt x="16875" y="17100"/>
                    </a:cubicBezTo>
                    <a:cubicBezTo>
                      <a:pt x="16875" y="17564"/>
                      <a:pt x="16516" y="17986"/>
                      <a:pt x="15926" y="18239"/>
                    </a:cubicBezTo>
                    <a:cubicBezTo>
                      <a:pt x="16095" y="18436"/>
                      <a:pt x="16200" y="18675"/>
                      <a:pt x="16200" y="18900"/>
                    </a:cubicBezTo>
                    <a:cubicBezTo>
                      <a:pt x="16200" y="19814"/>
                      <a:pt x="15124" y="20250"/>
                      <a:pt x="13901" y="20250"/>
                    </a:cubicBezTo>
                    <a:cubicBezTo>
                      <a:pt x="13352" y="21066"/>
                      <a:pt x="12129" y="21600"/>
                      <a:pt x="10800" y="21600"/>
                    </a:cubicBezTo>
                    <a:cubicBezTo>
                      <a:pt x="9471" y="21600"/>
                      <a:pt x="8248" y="21066"/>
                      <a:pt x="7699" y="20250"/>
                    </a:cubicBezTo>
                    <a:cubicBezTo>
                      <a:pt x="6476" y="20250"/>
                      <a:pt x="5400" y="19814"/>
                      <a:pt x="5400" y="18900"/>
                    </a:cubicBezTo>
                    <a:cubicBezTo>
                      <a:pt x="5400" y="18675"/>
                      <a:pt x="5505" y="18436"/>
                      <a:pt x="5674" y="18239"/>
                    </a:cubicBezTo>
                    <a:cubicBezTo>
                      <a:pt x="5084" y="17986"/>
                      <a:pt x="4725" y="17564"/>
                      <a:pt x="4725" y="17100"/>
                    </a:cubicBezTo>
                    <a:cubicBezTo>
                      <a:pt x="4725" y="16762"/>
                      <a:pt x="4915" y="16439"/>
                      <a:pt x="5252" y="16200"/>
                    </a:cubicBezTo>
                    <a:cubicBezTo>
                      <a:pt x="4915" y="15961"/>
                      <a:pt x="4725" y="15638"/>
                      <a:pt x="4725" y="15300"/>
                    </a:cubicBezTo>
                    <a:cubicBezTo>
                      <a:pt x="4725" y="14836"/>
                      <a:pt x="5105" y="14386"/>
                      <a:pt x="5716" y="14147"/>
                    </a:cubicBezTo>
                    <a:cubicBezTo>
                      <a:pt x="5548" y="12642"/>
                      <a:pt x="3628" y="11138"/>
                      <a:pt x="2173" y="10069"/>
                    </a:cubicBezTo>
                    <a:cubicBezTo>
                      <a:pt x="717" y="9000"/>
                      <a:pt x="0" y="7748"/>
                      <a:pt x="0" y="6300"/>
                    </a:cubicBezTo>
                    <a:cubicBezTo>
                      <a:pt x="0" y="2475"/>
                      <a:pt x="5463" y="0"/>
                      <a:pt x="10800" y="0"/>
                    </a:cubicBezTo>
                    <a:cubicBezTo>
                      <a:pt x="16137" y="0"/>
                      <a:pt x="21600" y="2475"/>
                      <a:pt x="21600" y="6300"/>
                    </a:cubicBezTo>
                    <a:cubicBezTo>
                      <a:pt x="21600" y="7748"/>
                      <a:pt x="20883" y="9000"/>
                      <a:pt x="19427" y="10069"/>
                    </a:cubicBezTo>
                    <a:close/>
                  </a:path>
                </a:pathLst>
              </a:custGeom>
              <a:solidFill>
                <a:srgbClr val="FFFFFF"/>
              </a:solidFill>
              <a:ln w="12700" cap="flat">
                <a:noFill/>
                <a:miter lim="400000"/>
              </a:ln>
              <a:effectLst/>
            </p:spPr>
            <p:txBody>
              <a:bodyPr anchor="ctr"/>
              <a:lstStyle/>
              <a:p>
                <a:pPr algn="ctr"/>
                <a:endParaRPr>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4" name="右箭头 13"/>
              <p:cNvSpPr/>
              <p:nvPr/>
            </p:nvSpPr>
            <p:spPr>
              <a:xfrm rot="5400000">
                <a:off x="2845857" y="5257677"/>
                <a:ext cx="268355" cy="268355"/>
              </a:xfrm>
              <a:prstGeom prst="rightArrow">
                <a:avLst>
                  <a:gd name="adj1" fmla="val 32000"/>
                  <a:gd name="adj2" fmla="val 64000"/>
                </a:avLst>
              </a:prstGeom>
              <a:solidFill>
                <a:schemeClr val="bg1">
                  <a:lumMod val="85000"/>
                </a:schemeClr>
              </a:solidFill>
              <a:ln w="12700">
                <a:miter lim="400000"/>
              </a:ln>
            </p:spPr>
            <p:txBody>
              <a:bodyPr anchor="ctr"/>
              <a:lstStyle/>
              <a:p>
                <a:pPr algn="ctr"/>
                <a:endParaRPr>
                  <a:latin typeface="FZHei-B01S" panose="02010601030101010101" pitchFamily="2" charset="-122"/>
                  <a:ea typeface="FZHei-B01S" panose="02010601030101010101" pitchFamily="2" charset="-122"/>
                  <a:cs typeface="+mn-ea"/>
                  <a:sym typeface="FZHei-B01S" panose="02010601030101010101" pitchFamily="2" charset="-122"/>
                </a:endParaRPr>
              </a:p>
            </p:txBody>
          </p:sp>
        </p:grpSp>
        <p:sp>
          <p:nvSpPr>
            <p:cNvPr id="20" name="矩形 19"/>
            <p:cNvSpPr/>
            <p:nvPr/>
          </p:nvSpPr>
          <p:spPr>
            <a:xfrm>
              <a:off x="2245857" y="3756924"/>
              <a:ext cx="1107996" cy="276999"/>
            </a:xfrm>
            <a:prstGeom prst="rect">
              <a:avLst/>
            </a:prstGeom>
          </p:spPr>
          <p:txBody>
            <a:bodyPr wrap="none">
              <a:normAutofit fontScale="77500" lnSpcReduction="20000"/>
            </a:bodyPr>
            <a:lstStyle/>
            <a:p>
              <a:pPr algn="ctr"/>
              <a:r>
                <a:rPr lang="zh-CN" altLang="en-US" sz="1200" b="1">
                  <a:solidFill>
                    <a:schemeClr val="accent1"/>
                  </a:solidFill>
                  <a:latin typeface="FZHei-B01S" panose="02010601030101010101" pitchFamily="2" charset="-122"/>
                  <a:ea typeface="FZHei-B01S" panose="02010601030101010101" pitchFamily="2" charset="-122"/>
                  <a:cs typeface="+mn-ea"/>
                  <a:sym typeface="FZHei-B01S" panose="02010601030101010101" pitchFamily="2" charset="-122"/>
                </a:rPr>
                <a:t>标题文本预设</a:t>
              </a:r>
              <a:endParaRPr lang="zh-CN" altLang="en-US" sz="1200" b="1">
                <a:solidFill>
                  <a:schemeClr val="accent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1" name="矩形 20"/>
            <p:cNvSpPr/>
            <p:nvPr/>
          </p:nvSpPr>
          <p:spPr>
            <a:xfrm>
              <a:off x="4428396" y="4250722"/>
              <a:ext cx="3821379" cy="346249"/>
            </a:xfrm>
            <a:prstGeom prst="rect">
              <a:avLst/>
            </a:prstGeom>
          </p:spPr>
          <p:txBody>
            <a:bodyPr wrap="square">
              <a:normAutofit fontScale="70000" lnSpcReduction="20000"/>
            </a:bodyPr>
            <a:lstStyle/>
            <a:p>
              <a:pPr lvl="0">
                <a:lnSpc>
                  <a:spcPct val="120000"/>
                </a:lnSpc>
                <a:spcBef>
                  <a:spcPct val="0"/>
                </a:spcBef>
                <a:defRPr/>
              </a:pPr>
              <a:r>
                <a:rPr lang="zh-CN" altLang="en-US" sz="1100">
                  <a:latin typeface="FZHei-B01S" panose="02010601030101010101" pitchFamily="2" charset="-122"/>
                  <a:ea typeface="FZHei-B01S" panose="02010601030101010101" pitchFamily="2" charset="-122"/>
                  <a:cs typeface="+mn-ea"/>
                  <a:sym typeface="FZHei-B01S" panose="02010601030101010101" pitchFamily="2" charset="-122"/>
                </a:rPr>
                <a:t>此部分内容作为文字排版占位显示（建议使用主题字体）</a:t>
              </a:r>
              <a:endParaRPr lang="zh-CN" altLang="en-US" sz="1100">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5" name="组合 4"/>
          <p:cNvGrpSpPr/>
          <p:nvPr/>
        </p:nvGrpSpPr>
        <p:grpSpPr>
          <a:xfrm>
            <a:off x="2328168" y="2277150"/>
            <a:ext cx="4495303" cy="719285"/>
            <a:chOff x="3104222" y="3035140"/>
            <a:chExt cx="5993737" cy="959047"/>
          </a:xfrm>
        </p:grpSpPr>
        <p:grpSp>
          <p:nvGrpSpPr>
            <p:cNvPr id="13" name="组合 12"/>
            <p:cNvGrpSpPr/>
            <p:nvPr/>
          </p:nvGrpSpPr>
          <p:grpSpPr>
            <a:xfrm>
              <a:off x="4239858" y="3035140"/>
              <a:ext cx="1158906" cy="761055"/>
              <a:chOff x="2816833" y="4254908"/>
              <a:chExt cx="1158906" cy="761055"/>
            </a:xfrm>
          </p:grpSpPr>
          <p:sp>
            <p:nvSpPr>
              <p:cNvPr id="16" name="任意多边形 5"/>
              <p:cNvSpPr/>
              <p:nvPr/>
            </p:nvSpPr>
            <p:spPr>
              <a:xfrm>
                <a:off x="2816833" y="4254908"/>
                <a:ext cx="1154172" cy="761055"/>
              </a:xfrm>
              <a:custGeom>
                <a:avLst/>
                <a:gdLst/>
                <a:ahLst/>
                <a:cxnLst>
                  <a:cxn ang="0">
                    <a:pos x="wd2" y="hd2"/>
                  </a:cxn>
                  <a:cxn ang="5400000">
                    <a:pos x="wd2" y="hd2"/>
                  </a:cxn>
                  <a:cxn ang="10800000">
                    <a:pos x="wd2" y="hd2"/>
                  </a:cxn>
                  <a:cxn ang="16200000">
                    <a:pos x="wd2" y="hd2"/>
                  </a:cxn>
                </a:cxnLst>
                <a:rect l="0" t="0" r="r" b="b"/>
                <a:pathLst>
                  <a:path w="21600" h="21600" extrusionOk="0">
                    <a:moveTo>
                      <a:pt x="9242" y="21600"/>
                    </a:moveTo>
                    <a:lnTo>
                      <a:pt x="9202" y="12826"/>
                    </a:lnTo>
                    <a:lnTo>
                      <a:pt x="0" y="12826"/>
                    </a:lnTo>
                    <a:lnTo>
                      <a:pt x="0" y="0"/>
                    </a:lnTo>
                    <a:lnTo>
                      <a:pt x="21600" y="0"/>
                    </a:lnTo>
                    <a:lnTo>
                      <a:pt x="21600" y="12826"/>
                    </a:lnTo>
                  </a:path>
                </a:pathLst>
              </a:custGeom>
              <a:solidFill>
                <a:schemeClr val="accent2"/>
              </a:solidFill>
              <a:ln w="12700" cap="flat">
                <a:noFill/>
                <a:miter lim="400000"/>
              </a:ln>
              <a:effectLst/>
            </p:spPr>
            <p:txBody>
              <a:bodyPr anchor="ctr"/>
              <a:lstStyle/>
              <a:p>
                <a:pPr algn="ctr"/>
                <a:endParaRPr>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7" name="任意多边形 6"/>
              <p:cNvSpPr/>
              <p:nvPr/>
            </p:nvSpPr>
            <p:spPr>
              <a:xfrm>
                <a:off x="3005371" y="4353287"/>
                <a:ext cx="194752" cy="238418"/>
              </a:xfrm>
              <a:custGeom>
                <a:avLst/>
                <a:gdLst/>
                <a:ahLst/>
                <a:cxnLst>
                  <a:cxn ang="0">
                    <a:pos x="wd2" y="hd2"/>
                  </a:cxn>
                  <a:cxn ang="5400000">
                    <a:pos x="wd2" y="hd2"/>
                  </a:cxn>
                  <a:cxn ang="10800000">
                    <a:pos x="wd2" y="hd2"/>
                  </a:cxn>
                  <a:cxn ang="16200000">
                    <a:pos x="wd2" y="hd2"/>
                  </a:cxn>
                </a:cxnLst>
                <a:rect l="0" t="0" r="r" b="b"/>
                <a:pathLst>
                  <a:path w="21543" h="21368" extrusionOk="0">
                    <a:moveTo>
                      <a:pt x="9210" y="17445"/>
                    </a:moveTo>
                    <a:lnTo>
                      <a:pt x="6091" y="18421"/>
                    </a:lnTo>
                    <a:cubicBezTo>
                      <a:pt x="5969" y="18459"/>
                      <a:pt x="5833" y="18428"/>
                      <a:pt x="5754" y="18344"/>
                    </a:cubicBezTo>
                    <a:cubicBezTo>
                      <a:pt x="5352" y="17930"/>
                      <a:pt x="4874" y="17519"/>
                      <a:pt x="4113" y="17070"/>
                    </a:cubicBezTo>
                    <a:cubicBezTo>
                      <a:pt x="3351" y="16622"/>
                      <a:pt x="2722" y="16380"/>
                      <a:pt x="2113" y="16197"/>
                    </a:cubicBezTo>
                    <a:cubicBezTo>
                      <a:pt x="1990" y="16160"/>
                      <a:pt x="1912" y="16066"/>
                      <a:pt x="1920" y="15959"/>
                    </a:cubicBezTo>
                    <a:lnTo>
                      <a:pt x="2107" y="13255"/>
                    </a:lnTo>
                    <a:lnTo>
                      <a:pt x="2945" y="12321"/>
                    </a:lnTo>
                    <a:cubicBezTo>
                      <a:pt x="2945" y="12321"/>
                      <a:pt x="4821" y="12112"/>
                      <a:pt x="7270" y="13556"/>
                    </a:cubicBezTo>
                    <a:cubicBezTo>
                      <a:pt x="9715" y="14998"/>
                      <a:pt x="10050" y="16510"/>
                      <a:pt x="10050" y="16510"/>
                    </a:cubicBezTo>
                    <a:cubicBezTo>
                      <a:pt x="10050" y="16510"/>
                      <a:pt x="9210" y="17445"/>
                      <a:pt x="9210" y="17445"/>
                    </a:cubicBezTo>
                    <a:close/>
                    <a:moveTo>
                      <a:pt x="17932" y="1607"/>
                    </a:moveTo>
                    <a:cubicBezTo>
                      <a:pt x="15041" y="-99"/>
                      <a:pt x="12983" y="-62"/>
                      <a:pt x="12201" y="41"/>
                    </a:cubicBezTo>
                    <a:cubicBezTo>
                      <a:pt x="11981" y="69"/>
                      <a:pt x="11796" y="172"/>
                      <a:pt x="11667" y="317"/>
                    </a:cubicBezTo>
                    <a:lnTo>
                      <a:pt x="4613" y="8201"/>
                    </a:lnTo>
                    <a:lnTo>
                      <a:pt x="1158" y="12064"/>
                    </a:lnTo>
                    <a:cubicBezTo>
                      <a:pt x="735" y="12537"/>
                      <a:pt x="491" y="13098"/>
                      <a:pt x="453" y="13681"/>
                    </a:cubicBezTo>
                    <a:lnTo>
                      <a:pt x="1" y="20638"/>
                    </a:lnTo>
                    <a:cubicBezTo>
                      <a:pt x="-31" y="21139"/>
                      <a:pt x="584" y="21501"/>
                      <a:pt x="1161" y="21322"/>
                    </a:cubicBezTo>
                    <a:lnTo>
                      <a:pt x="9186" y="18835"/>
                    </a:lnTo>
                    <a:cubicBezTo>
                      <a:pt x="9862" y="18625"/>
                      <a:pt x="10450" y="18260"/>
                      <a:pt x="10874" y="17785"/>
                    </a:cubicBezTo>
                    <a:lnTo>
                      <a:pt x="13690" y="14637"/>
                    </a:lnTo>
                    <a:lnTo>
                      <a:pt x="21378" y="6041"/>
                    </a:lnTo>
                    <a:cubicBezTo>
                      <a:pt x="21514" y="5889"/>
                      <a:pt x="21569" y="5704"/>
                      <a:pt x="21531" y="5518"/>
                    </a:cubicBezTo>
                    <a:cubicBezTo>
                      <a:pt x="21403" y="4867"/>
                      <a:pt x="20787" y="3289"/>
                      <a:pt x="17932" y="1607"/>
                    </a:cubicBezTo>
                    <a:close/>
                  </a:path>
                </a:pathLst>
              </a:custGeom>
              <a:solidFill>
                <a:srgbClr val="FFFFFF"/>
              </a:solidFill>
              <a:ln w="12700" cap="flat">
                <a:noFill/>
                <a:miter lim="400000"/>
              </a:ln>
              <a:effectLst/>
            </p:spPr>
            <p:txBody>
              <a:bodyPr anchor="ctr"/>
              <a:lstStyle/>
              <a:p>
                <a:pPr algn="ctr"/>
                <a:endParaRPr>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8" name="右箭头 14"/>
              <p:cNvSpPr/>
              <p:nvPr/>
            </p:nvSpPr>
            <p:spPr>
              <a:xfrm rot="5400000">
                <a:off x="3707384" y="4609124"/>
                <a:ext cx="268355" cy="268355"/>
              </a:xfrm>
              <a:prstGeom prst="rightArrow">
                <a:avLst>
                  <a:gd name="adj1" fmla="val 32000"/>
                  <a:gd name="adj2" fmla="val 64000"/>
                </a:avLst>
              </a:prstGeom>
              <a:solidFill>
                <a:schemeClr val="bg1">
                  <a:lumMod val="85000"/>
                </a:schemeClr>
              </a:solidFill>
              <a:ln w="12700">
                <a:miter lim="400000"/>
              </a:ln>
            </p:spPr>
            <p:txBody>
              <a:bodyPr anchor="ctr"/>
              <a:lstStyle/>
              <a:p>
                <a:pPr algn="ctr"/>
                <a:endParaRPr>
                  <a:latin typeface="FZHei-B01S" panose="02010601030101010101" pitchFamily="2" charset="-122"/>
                  <a:ea typeface="FZHei-B01S" panose="02010601030101010101" pitchFamily="2" charset="-122"/>
                  <a:cs typeface="+mn-ea"/>
                  <a:sym typeface="FZHei-B01S" panose="02010601030101010101" pitchFamily="2" charset="-122"/>
                </a:endParaRPr>
              </a:p>
            </p:txBody>
          </p:sp>
        </p:grpSp>
        <p:sp>
          <p:nvSpPr>
            <p:cNvPr id="14" name="矩形 13"/>
            <p:cNvSpPr/>
            <p:nvPr/>
          </p:nvSpPr>
          <p:spPr>
            <a:xfrm>
              <a:off x="3104222" y="3114228"/>
              <a:ext cx="1107996" cy="276999"/>
            </a:xfrm>
            <a:prstGeom prst="rect">
              <a:avLst/>
            </a:prstGeom>
          </p:spPr>
          <p:txBody>
            <a:bodyPr wrap="none">
              <a:normAutofit fontScale="77500" lnSpcReduction="20000"/>
            </a:bodyPr>
            <a:lstStyle/>
            <a:p>
              <a:pPr algn="ctr"/>
              <a:r>
                <a:rPr lang="zh-CN" altLang="en-US" sz="1200" b="1">
                  <a:solidFill>
                    <a:schemeClr val="accent2"/>
                  </a:solidFill>
                  <a:latin typeface="FZHei-B01S" panose="02010601030101010101" pitchFamily="2" charset="-122"/>
                  <a:ea typeface="FZHei-B01S" panose="02010601030101010101" pitchFamily="2" charset="-122"/>
                  <a:cs typeface="+mn-ea"/>
                  <a:sym typeface="FZHei-B01S" panose="02010601030101010101" pitchFamily="2" charset="-122"/>
                </a:rPr>
                <a:t>标题文本预设</a:t>
              </a:r>
              <a:endParaRPr lang="zh-CN" altLang="en-US" sz="1200" b="1">
                <a:solidFill>
                  <a:schemeClr val="accent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5" name="矩形 14"/>
            <p:cNvSpPr/>
            <p:nvPr/>
          </p:nvSpPr>
          <p:spPr>
            <a:xfrm>
              <a:off x="5276580" y="3647938"/>
              <a:ext cx="3821379" cy="346249"/>
            </a:xfrm>
            <a:prstGeom prst="rect">
              <a:avLst/>
            </a:prstGeom>
          </p:spPr>
          <p:txBody>
            <a:bodyPr wrap="square">
              <a:normAutofit fontScale="70000" lnSpcReduction="20000"/>
            </a:bodyPr>
            <a:lstStyle/>
            <a:p>
              <a:pPr lvl="0">
                <a:lnSpc>
                  <a:spcPct val="120000"/>
                </a:lnSpc>
                <a:spcBef>
                  <a:spcPct val="0"/>
                </a:spcBef>
                <a:defRPr/>
              </a:pPr>
              <a:r>
                <a:rPr lang="zh-CN" altLang="en-US" sz="1100" dirty="0">
                  <a:latin typeface="FZHei-B01S" panose="02010601030101010101" pitchFamily="2" charset="-122"/>
                  <a:ea typeface="FZHei-B01S" panose="02010601030101010101" pitchFamily="2" charset="-122"/>
                  <a:cs typeface="+mn-ea"/>
                  <a:sym typeface="FZHei-B01S" panose="02010601030101010101" pitchFamily="2" charset="-122"/>
                </a:rPr>
                <a:t>此部分内容作为文字排版占位显示（建议使用主题字体）</a:t>
              </a:r>
              <a:endParaRPr lang="zh-CN" altLang="en-US" sz="1100" dirty="0">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6" name="组合 5"/>
          <p:cNvGrpSpPr/>
          <p:nvPr/>
        </p:nvGrpSpPr>
        <p:grpSpPr>
          <a:xfrm>
            <a:off x="2969488" y="1622491"/>
            <a:ext cx="4490120" cy="720337"/>
            <a:chOff x="3959317" y="2384884"/>
            <a:chExt cx="5986826" cy="960449"/>
          </a:xfrm>
        </p:grpSpPr>
        <p:grpSp>
          <p:nvGrpSpPr>
            <p:cNvPr id="7" name="组合 6"/>
            <p:cNvGrpSpPr/>
            <p:nvPr/>
          </p:nvGrpSpPr>
          <p:grpSpPr>
            <a:xfrm>
              <a:off x="5090219" y="2384884"/>
              <a:ext cx="1158063" cy="761048"/>
              <a:chOff x="3667194" y="3604652"/>
              <a:chExt cx="1158063" cy="761048"/>
            </a:xfrm>
          </p:grpSpPr>
          <p:sp>
            <p:nvSpPr>
              <p:cNvPr id="10" name="任意多边形 7"/>
              <p:cNvSpPr/>
              <p:nvPr/>
            </p:nvSpPr>
            <p:spPr>
              <a:xfrm>
                <a:off x="3667194" y="3604652"/>
                <a:ext cx="1154172" cy="761048"/>
              </a:xfrm>
              <a:custGeom>
                <a:avLst/>
                <a:gdLst/>
                <a:ahLst/>
                <a:cxnLst>
                  <a:cxn ang="0">
                    <a:pos x="wd2" y="hd2"/>
                  </a:cxn>
                  <a:cxn ang="5400000">
                    <a:pos x="wd2" y="hd2"/>
                  </a:cxn>
                  <a:cxn ang="10800000">
                    <a:pos x="wd2" y="hd2"/>
                  </a:cxn>
                  <a:cxn ang="16200000">
                    <a:pos x="wd2" y="hd2"/>
                  </a:cxn>
                </a:cxnLst>
                <a:rect l="0" t="0" r="r" b="b"/>
                <a:pathLst>
                  <a:path w="21600" h="21600" extrusionOk="0">
                    <a:moveTo>
                      <a:pt x="9242" y="21600"/>
                    </a:moveTo>
                    <a:lnTo>
                      <a:pt x="9202" y="12827"/>
                    </a:lnTo>
                    <a:lnTo>
                      <a:pt x="0" y="12827"/>
                    </a:lnTo>
                    <a:lnTo>
                      <a:pt x="0" y="0"/>
                    </a:lnTo>
                    <a:lnTo>
                      <a:pt x="21600" y="0"/>
                    </a:lnTo>
                    <a:lnTo>
                      <a:pt x="21600" y="12827"/>
                    </a:lnTo>
                  </a:path>
                </a:pathLst>
              </a:custGeom>
              <a:solidFill>
                <a:schemeClr val="accent3"/>
              </a:solidFill>
              <a:ln w="12700" cap="flat">
                <a:noFill/>
                <a:miter lim="400000"/>
              </a:ln>
              <a:effectLst/>
            </p:spPr>
            <p:txBody>
              <a:bodyPr anchor="ctr"/>
              <a:lstStyle/>
              <a:p>
                <a:pPr algn="ctr"/>
                <a:endParaRPr>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1" name="任意多边形 8"/>
              <p:cNvSpPr/>
              <p:nvPr/>
            </p:nvSpPr>
            <p:spPr>
              <a:xfrm>
                <a:off x="3818348" y="3713140"/>
                <a:ext cx="230888" cy="230864"/>
              </a:xfrm>
              <a:custGeom>
                <a:avLst/>
                <a:gdLst/>
                <a:ahLst/>
                <a:cxnLst>
                  <a:cxn ang="0">
                    <a:pos x="wd2" y="hd2"/>
                  </a:cxn>
                  <a:cxn ang="5400000">
                    <a:pos x="wd2" y="hd2"/>
                  </a:cxn>
                  <a:cxn ang="10800000">
                    <a:pos x="wd2" y="hd2"/>
                  </a:cxn>
                  <a:cxn ang="16200000">
                    <a:pos x="wd2" y="hd2"/>
                  </a:cxn>
                </a:cxnLst>
                <a:rect l="0" t="0" r="r" b="b"/>
                <a:pathLst>
                  <a:path w="21395" h="21473" extrusionOk="0">
                    <a:moveTo>
                      <a:pt x="2579" y="8408"/>
                    </a:moveTo>
                    <a:cubicBezTo>
                      <a:pt x="2579" y="5192"/>
                      <a:pt x="5174" y="2587"/>
                      <a:pt x="8377" y="2587"/>
                    </a:cubicBezTo>
                    <a:cubicBezTo>
                      <a:pt x="11581" y="2587"/>
                      <a:pt x="14435" y="5451"/>
                      <a:pt x="14435" y="8668"/>
                    </a:cubicBezTo>
                    <a:cubicBezTo>
                      <a:pt x="14435" y="11882"/>
                      <a:pt x="11838" y="14489"/>
                      <a:pt x="8636" y="14489"/>
                    </a:cubicBezTo>
                    <a:cubicBezTo>
                      <a:pt x="5432" y="14488"/>
                      <a:pt x="2579" y="11622"/>
                      <a:pt x="2579" y="8408"/>
                    </a:cubicBezTo>
                    <a:close/>
                    <a:moveTo>
                      <a:pt x="20915" y="18167"/>
                    </a:moveTo>
                    <a:lnTo>
                      <a:pt x="15797" y="13031"/>
                    </a:lnTo>
                    <a:cubicBezTo>
                      <a:pt x="16569" y="11760"/>
                      <a:pt x="17014" y="10265"/>
                      <a:pt x="17014" y="8668"/>
                    </a:cubicBezTo>
                    <a:cubicBezTo>
                      <a:pt x="17014" y="4023"/>
                      <a:pt x="13004" y="0"/>
                      <a:pt x="8377" y="0"/>
                    </a:cubicBezTo>
                    <a:cubicBezTo>
                      <a:pt x="3750" y="-1"/>
                      <a:pt x="0" y="3764"/>
                      <a:pt x="0" y="8408"/>
                    </a:cubicBezTo>
                    <a:cubicBezTo>
                      <a:pt x="0" y="13051"/>
                      <a:pt x="4010" y="17076"/>
                      <a:pt x="8636" y="17076"/>
                    </a:cubicBezTo>
                    <a:cubicBezTo>
                      <a:pt x="10175" y="17076"/>
                      <a:pt x="11615" y="16655"/>
                      <a:pt x="12854" y="15928"/>
                    </a:cubicBezTo>
                    <a:lnTo>
                      <a:pt x="17998" y="21095"/>
                    </a:lnTo>
                    <a:cubicBezTo>
                      <a:pt x="18502" y="21599"/>
                      <a:pt x="19318" y="21599"/>
                      <a:pt x="19821" y="21095"/>
                    </a:cubicBezTo>
                    <a:lnTo>
                      <a:pt x="21098" y="19813"/>
                    </a:lnTo>
                    <a:cubicBezTo>
                      <a:pt x="21600" y="19309"/>
                      <a:pt x="21417" y="18671"/>
                      <a:pt x="20915" y="18167"/>
                    </a:cubicBezTo>
                    <a:close/>
                  </a:path>
                </a:pathLst>
              </a:custGeom>
              <a:solidFill>
                <a:srgbClr val="FFFFFF"/>
              </a:solidFill>
              <a:ln w="12700" cap="flat">
                <a:noFill/>
                <a:miter lim="400000"/>
              </a:ln>
              <a:effectLst/>
            </p:spPr>
            <p:txBody>
              <a:bodyPr anchor="ctr"/>
              <a:lstStyle/>
              <a:p>
                <a:pPr algn="ctr"/>
                <a:endParaRPr>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2" name="右箭头 15"/>
              <p:cNvSpPr/>
              <p:nvPr/>
            </p:nvSpPr>
            <p:spPr>
              <a:xfrm rot="5400000">
                <a:off x="4556902" y="3956089"/>
                <a:ext cx="268355" cy="268355"/>
              </a:xfrm>
              <a:prstGeom prst="rightArrow">
                <a:avLst>
                  <a:gd name="adj1" fmla="val 32000"/>
                  <a:gd name="adj2" fmla="val 64000"/>
                </a:avLst>
              </a:prstGeom>
              <a:solidFill>
                <a:schemeClr val="bg1">
                  <a:lumMod val="85000"/>
                </a:schemeClr>
              </a:solidFill>
              <a:ln w="12700">
                <a:miter lim="400000"/>
              </a:ln>
            </p:spPr>
            <p:txBody>
              <a:bodyPr anchor="ctr"/>
              <a:lstStyle/>
              <a:p>
                <a:pPr algn="ctr"/>
                <a:endParaRPr>
                  <a:latin typeface="FZHei-B01S" panose="02010601030101010101" pitchFamily="2" charset="-122"/>
                  <a:ea typeface="FZHei-B01S" panose="02010601030101010101" pitchFamily="2" charset="-122"/>
                  <a:cs typeface="+mn-ea"/>
                  <a:sym typeface="FZHei-B01S" panose="02010601030101010101" pitchFamily="2" charset="-122"/>
                </a:endParaRPr>
              </a:p>
            </p:txBody>
          </p:sp>
        </p:grpSp>
        <p:sp>
          <p:nvSpPr>
            <p:cNvPr id="8" name="矩形 7"/>
            <p:cNvSpPr/>
            <p:nvPr/>
          </p:nvSpPr>
          <p:spPr>
            <a:xfrm>
              <a:off x="3959317" y="2447237"/>
              <a:ext cx="1107996" cy="276999"/>
            </a:xfrm>
            <a:prstGeom prst="rect">
              <a:avLst/>
            </a:prstGeom>
          </p:spPr>
          <p:txBody>
            <a:bodyPr wrap="none">
              <a:normAutofit fontScale="77500" lnSpcReduction="20000"/>
            </a:bodyPr>
            <a:lstStyle/>
            <a:p>
              <a:pPr algn="ctr"/>
              <a:r>
                <a:rPr lang="zh-CN" altLang="en-US" sz="1200" b="1">
                  <a:solidFill>
                    <a:schemeClr val="accent3"/>
                  </a:solidFill>
                  <a:latin typeface="FZHei-B01S" panose="02010601030101010101" pitchFamily="2" charset="-122"/>
                  <a:ea typeface="FZHei-B01S" panose="02010601030101010101" pitchFamily="2" charset="-122"/>
                  <a:cs typeface="+mn-ea"/>
                  <a:sym typeface="FZHei-B01S" panose="02010601030101010101" pitchFamily="2" charset="-122"/>
                </a:rPr>
                <a:t>标题文本预设</a:t>
              </a:r>
              <a:endParaRPr lang="zh-CN" altLang="en-US" sz="1200" b="1">
                <a:solidFill>
                  <a:schemeClr val="accent3"/>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9" name="矩形 8"/>
            <p:cNvSpPr/>
            <p:nvPr/>
          </p:nvSpPr>
          <p:spPr>
            <a:xfrm>
              <a:off x="6124764" y="2999084"/>
              <a:ext cx="3821379" cy="346249"/>
            </a:xfrm>
            <a:prstGeom prst="rect">
              <a:avLst/>
            </a:prstGeom>
          </p:spPr>
          <p:txBody>
            <a:bodyPr wrap="square">
              <a:normAutofit fontScale="70000" lnSpcReduction="20000"/>
            </a:bodyPr>
            <a:lstStyle/>
            <a:p>
              <a:pPr lvl="0">
                <a:lnSpc>
                  <a:spcPct val="120000"/>
                </a:lnSpc>
                <a:spcBef>
                  <a:spcPct val="0"/>
                </a:spcBef>
                <a:defRPr/>
              </a:pPr>
              <a:r>
                <a:rPr lang="zh-CN" altLang="en-US" sz="1100">
                  <a:latin typeface="FZHei-B01S" panose="02010601030101010101" pitchFamily="2" charset="-122"/>
                  <a:ea typeface="FZHei-B01S" panose="02010601030101010101" pitchFamily="2" charset="-122"/>
                  <a:cs typeface="+mn-ea"/>
                  <a:sym typeface="FZHei-B01S" panose="02010601030101010101" pitchFamily="2" charset="-122"/>
                </a:rPr>
                <a:t>此部分内容作为文字排版占位显示（建议使用主题字体）</a:t>
              </a:r>
              <a:endParaRPr lang="zh-CN" altLang="en-US" sz="1100">
                <a:latin typeface="FZHei-B01S" panose="02010601030101010101" pitchFamily="2" charset="-122"/>
                <a:ea typeface="FZHei-B01S" panose="02010601030101010101" pitchFamily="2" charset="-122"/>
                <a:cs typeface="+mn-ea"/>
                <a:sym typeface="FZHei-B01S" panose="02010601030101010101" pitchFamily="2" charset="-122"/>
              </a:endParaRPr>
            </a:p>
          </p:txBody>
        </p:sp>
      </p:grpSp>
      <p:sp>
        <p:nvSpPr>
          <p:cNvPr id="25" name="矩形 24"/>
          <p:cNvSpPr/>
          <p:nvPr/>
        </p:nvSpPr>
        <p:spPr>
          <a:xfrm>
            <a:off x="3620354" y="362438"/>
            <a:ext cx="1800493" cy="369332"/>
          </a:xfrm>
          <a:prstGeom prst="rect">
            <a:avLst/>
          </a:prstGeom>
        </p:spPr>
        <p:txBody>
          <a:bodyPr wrap="none">
            <a:spAutoFit/>
          </a:bodyPr>
          <a:lstStyle/>
          <a:p>
            <a:pPr>
              <a:defRPr/>
            </a:pPr>
            <a:r>
              <a:rPr lang="zh-CN" altLang="en-US" kern="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请替换文字内容</a:t>
            </a:r>
            <a:endParaRPr lang="zh-CN" altLang="en-US" kern="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honeycomb/>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2"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37ADEA"/>
        </a:solidFill>
        <a:effectLst/>
      </p:bgPr>
    </p:bg>
    <p:spTree>
      <p:nvGrpSpPr>
        <p:cNvPr id="1" name=""/>
        <p:cNvGrpSpPr/>
        <p:nvPr/>
      </p:nvGrpSpPr>
      <p:grpSpPr>
        <a:xfrm>
          <a:off x="0" y="0"/>
          <a:ext cx="0" cy="0"/>
          <a:chOff x="0" y="0"/>
          <a:chExt cx="0" cy="0"/>
        </a:xfrm>
      </p:grpSpPr>
      <p:sp>
        <p:nvSpPr>
          <p:cNvPr id="5" name="Line 43"/>
          <p:cNvSpPr>
            <a:spLocks noChangeShapeType="1"/>
          </p:cNvSpPr>
          <p:nvPr/>
        </p:nvSpPr>
        <p:spPr bwMode="auto">
          <a:xfrm rot="5400000">
            <a:off x="3283608" y="1523727"/>
            <a:ext cx="0" cy="5519898"/>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67070" tIns="33535" rIns="67070" bIns="33535"/>
          <a:lstStyle/>
          <a:p>
            <a:pPr>
              <a:defRPr/>
            </a:pPr>
            <a:endParaRPr lang="zh-CN" altLang="en-US" kern="0" dirty="0">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7" name="Line 43"/>
          <p:cNvSpPr>
            <a:spLocks noChangeShapeType="1"/>
          </p:cNvSpPr>
          <p:nvPr/>
        </p:nvSpPr>
        <p:spPr bwMode="auto">
          <a:xfrm rot="16200000" flipH="1">
            <a:off x="4894819" y="1616481"/>
            <a:ext cx="0" cy="2526729"/>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67070" tIns="33535" rIns="67070" bIns="33535"/>
          <a:lstStyle/>
          <a:p>
            <a:pPr>
              <a:defRPr/>
            </a:pPr>
            <a:endParaRPr lang="zh-CN" altLang="en-US" kern="0" dirty="0">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9" name="Line 44"/>
          <p:cNvSpPr>
            <a:spLocks noChangeShapeType="1"/>
          </p:cNvSpPr>
          <p:nvPr/>
        </p:nvSpPr>
        <p:spPr bwMode="auto">
          <a:xfrm>
            <a:off x="6863359" y="3321399"/>
            <a:ext cx="0" cy="302226"/>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67070" tIns="33535" rIns="67070" bIns="33535"/>
          <a:lstStyle/>
          <a:p>
            <a:pPr>
              <a:defRPr/>
            </a:pPr>
            <a:endParaRPr lang="zh-CN" altLang="en-US" kern="0" dirty="0">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1" name="Line 43"/>
          <p:cNvSpPr>
            <a:spLocks noChangeShapeType="1"/>
          </p:cNvSpPr>
          <p:nvPr/>
        </p:nvSpPr>
        <p:spPr bwMode="auto">
          <a:xfrm rot="5400000">
            <a:off x="4780192" y="266643"/>
            <a:ext cx="0" cy="2526729"/>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67070" tIns="33535" rIns="67070" bIns="33535"/>
          <a:lstStyle/>
          <a:p>
            <a:pPr>
              <a:defRPr/>
            </a:pPr>
            <a:endParaRPr lang="zh-CN" altLang="en-US" kern="0" dirty="0">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3" name="Line 42"/>
          <p:cNvSpPr>
            <a:spLocks noChangeShapeType="1"/>
          </p:cNvSpPr>
          <p:nvPr/>
        </p:nvSpPr>
        <p:spPr bwMode="auto">
          <a:xfrm>
            <a:off x="2834646" y="1954700"/>
            <a:ext cx="0" cy="340061"/>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67070" tIns="33535" rIns="67070" bIns="33535"/>
          <a:lstStyle/>
          <a:p>
            <a:pPr>
              <a:defRPr/>
            </a:pPr>
            <a:endParaRPr lang="zh-CN" altLang="en-US" kern="0" dirty="0">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4" name="Oval 38"/>
          <p:cNvSpPr>
            <a:spLocks noChangeArrowheads="1"/>
          </p:cNvSpPr>
          <p:nvPr/>
        </p:nvSpPr>
        <p:spPr bwMode="auto">
          <a:xfrm>
            <a:off x="6339994" y="936079"/>
            <a:ext cx="1030982" cy="1018620"/>
          </a:xfrm>
          <a:prstGeom prst="diamond">
            <a:avLst/>
          </a:prstGeom>
          <a:solidFill>
            <a:schemeClr val="accent2"/>
          </a:solidFill>
          <a:ln w="19050">
            <a:noFill/>
            <a:round/>
          </a:ln>
        </p:spPr>
        <p:txBody>
          <a:bodyPr wrap="none" lIns="67070" tIns="33535" rIns="67070" bIns="33535" anchor="ctr"/>
          <a:lstStyle/>
          <a:p>
            <a:pPr algn="ctr">
              <a:defRPr/>
            </a:pPr>
            <a:r>
              <a:rPr lang="zh-CN" altLang="en-US" sz="1500" kern="0" dirty="0">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rPr>
              <a:t>起点</a:t>
            </a:r>
            <a:endParaRPr lang="zh-CN" altLang="en-US" sz="1500" kern="0" dirty="0">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6" name="矩形 15"/>
          <p:cNvSpPr/>
          <p:nvPr/>
        </p:nvSpPr>
        <p:spPr>
          <a:xfrm>
            <a:off x="3536051" y="1242311"/>
            <a:ext cx="2663136" cy="230655"/>
          </a:xfrm>
          <a:prstGeom prst="rect">
            <a:avLst/>
          </a:prstGeom>
        </p:spPr>
        <p:txBody>
          <a:bodyPr wrap="square" lIns="67070" tIns="33535" rIns="67070" bIns="33535" anchor="ctr">
            <a:spAutoFit/>
          </a:bodyPr>
          <a:lstStyle/>
          <a:p>
            <a:pPr algn="ctr">
              <a:lnSpc>
                <a:spcPct val="150000"/>
              </a:lnSpc>
            </a:pPr>
            <a:r>
              <a:rPr lang="zh-CN" altLang="en-US" sz="800" dirty="0">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rPr>
              <a:t>点击添加文本点击添加文本点击添加</a:t>
            </a:r>
            <a:endParaRPr lang="zh-CN" altLang="en-US" sz="800" dirty="0">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7" name="Oval 38"/>
          <p:cNvSpPr>
            <a:spLocks noChangeArrowheads="1"/>
          </p:cNvSpPr>
          <p:nvPr/>
        </p:nvSpPr>
        <p:spPr bwMode="auto">
          <a:xfrm>
            <a:off x="2333737" y="936079"/>
            <a:ext cx="1030982" cy="1018620"/>
          </a:xfrm>
          <a:prstGeom prst="diamond">
            <a:avLst/>
          </a:prstGeom>
          <a:solidFill>
            <a:schemeClr val="accent1"/>
          </a:solidFill>
          <a:ln w="19050">
            <a:noFill/>
            <a:round/>
          </a:ln>
        </p:spPr>
        <p:txBody>
          <a:bodyPr wrap="none" lIns="67070" tIns="33535" rIns="67070" bIns="33535" anchor="ctr"/>
          <a:lstStyle/>
          <a:p>
            <a:pPr algn="ctr">
              <a:defRPr/>
            </a:pPr>
            <a:r>
              <a:rPr lang="zh-CN" altLang="en-US" sz="1500" kern="0" dirty="0">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rPr>
              <a:t>第一季度</a:t>
            </a:r>
            <a:endParaRPr lang="zh-CN" altLang="en-US" sz="1500" kern="0" dirty="0">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8" name="Oval 38"/>
          <p:cNvSpPr>
            <a:spLocks noChangeArrowheads="1"/>
          </p:cNvSpPr>
          <p:nvPr/>
        </p:nvSpPr>
        <p:spPr bwMode="auto">
          <a:xfrm>
            <a:off x="2333737" y="2268883"/>
            <a:ext cx="1030982" cy="1018620"/>
          </a:xfrm>
          <a:prstGeom prst="diamond">
            <a:avLst/>
          </a:prstGeom>
          <a:solidFill>
            <a:schemeClr val="accent3"/>
          </a:solidFill>
          <a:ln w="19050">
            <a:noFill/>
            <a:round/>
          </a:ln>
        </p:spPr>
        <p:txBody>
          <a:bodyPr wrap="none" lIns="67070" tIns="33535" rIns="67070" bIns="33535" anchor="ctr"/>
          <a:lstStyle/>
          <a:p>
            <a:pPr algn="ctr">
              <a:defRPr/>
            </a:pPr>
            <a:r>
              <a:rPr lang="zh-CN" altLang="en-US" sz="1500" kern="0" dirty="0">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rPr>
              <a:t>第二季度</a:t>
            </a:r>
            <a:endParaRPr lang="zh-CN" altLang="en-US" sz="1500" kern="0" dirty="0">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9" name="矩形 18"/>
          <p:cNvSpPr/>
          <p:nvPr/>
        </p:nvSpPr>
        <p:spPr>
          <a:xfrm>
            <a:off x="3536051" y="2592149"/>
            <a:ext cx="2663136" cy="230655"/>
          </a:xfrm>
          <a:prstGeom prst="rect">
            <a:avLst/>
          </a:prstGeom>
        </p:spPr>
        <p:txBody>
          <a:bodyPr wrap="square" lIns="67070" tIns="33535" rIns="67070" bIns="33535" anchor="ctr">
            <a:spAutoFit/>
          </a:bodyPr>
          <a:lstStyle/>
          <a:p>
            <a:pPr algn="ctr">
              <a:lnSpc>
                <a:spcPct val="150000"/>
              </a:lnSpc>
            </a:pPr>
            <a:r>
              <a:rPr lang="zh-CN" altLang="en-US" sz="800" dirty="0">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rPr>
              <a:t>点击添加文本点击添加文本点击添加</a:t>
            </a:r>
            <a:endParaRPr lang="zh-CN" altLang="en-US" sz="800" dirty="0">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0" name="Oval 38"/>
          <p:cNvSpPr>
            <a:spLocks noChangeArrowheads="1"/>
          </p:cNvSpPr>
          <p:nvPr/>
        </p:nvSpPr>
        <p:spPr bwMode="auto">
          <a:xfrm>
            <a:off x="6347869" y="2268883"/>
            <a:ext cx="1030982" cy="1018620"/>
          </a:xfrm>
          <a:prstGeom prst="diamond">
            <a:avLst/>
          </a:prstGeom>
          <a:solidFill>
            <a:schemeClr val="accent4"/>
          </a:solidFill>
          <a:ln w="19050">
            <a:noFill/>
            <a:round/>
          </a:ln>
        </p:spPr>
        <p:txBody>
          <a:bodyPr wrap="none" lIns="67070" tIns="33535" rIns="67070" bIns="33535" anchor="ctr"/>
          <a:lstStyle/>
          <a:p>
            <a:pPr algn="ctr">
              <a:defRPr/>
            </a:pPr>
            <a:r>
              <a:rPr lang="zh-CN" altLang="en-US" sz="1500" kern="0" dirty="0">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rPr>
              <a:t>第三季度</a:t>
            </a:r>
            <a:endParaRPr lang="zh-CN" altLang="en-US" sz="1500" kern="0" dirty="0">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1" name="Oval 38"/>
          <p:cNvSpPr>
            <a:spLocks noChangeArrowheads="1"/>
          </p:cNvSpPr>
          <p:nvPr/>
        </p:nvSpPr>
        <p:spPr bwMode="auto">
          <a:xfrm>
            <a:off x="6347869" y="3659670"/>
            <a:ext cx="1030982" cy="1018620"/>
          </a:xfrm>
          <a:prstGeom prst="diamond">
            <a:avLst/>
          </a:prstGeom>
          <a:solidFill>
            <a:schemeClr val="accent1"/>
          </a:solidFill>
          <a:ln w="19050">
            <a:noFill/>
            <a:round/>
          </a:ln>
        </p:spPr>
        <p:txBody>
          <a:bodyPr wrap="none" lIns="67070" tIns="33535" rIns="67070" bIns="33535" anchor="ctr"/>
          <a:lstStyle/>
          <a:p>
            <a:pPr algn="ctr">
              <a:defRPr/>
            </a:pPr>
            <a:r>
              <a:rPr lang="zh-CN" altLang="en-US" sz="1500" kern="0" dirty="0">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rPr>
              <a:t>第四季度</a:t>
            </a:r>
            <a:endParaRPr lang="zh-CN" altLang="en-US" sz="1500" kern="0" dirty="0">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2" name="矩形 21"/>
          <p:cNvSpPr/>
          <p:nvPr/>
        </p:nvSpPr>
        <p:spPr>
          <a:xfrm>
            <a:off x="872913" y="3995980"/>
            <a:ext cx="5170644" cy="230655"/>
          </a:xfrm>
          <a:prstGeom prst="rect">
            <a:avLst/>
          </a:prstGeom>
        </p:spPr>
        <p:txBody>
          <a:bodyPr wrap="square" lIns="67070" tIns="33535" rIns="67070" bIns="33535" anchor="ctr">
            <a:spAutoFit/>
          </a:bodyPr>
          <a:lstStyle/>
          <a:p>
            <a:pPr algn="ctr">
              <a:lnSpc>
                <a:spcPct val="150000"/>
              </a:lnSpc>
            </a:pPr>
            <a:r>
              <a:rPr lang="zh-CN" altLang="en-US" sz="800" dirty="0">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rPr>
              <a:t>点击添加文本点击添加文本点击添加文本点击添加文本</a:t>
            </a:r>
            <a:endParaRPr lang="zh-CN" altLang="en-US" sz="800" dirty="0">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5" name="矩形 14"/>
          <p:cNvSpPr/>
          <p:nvPr/>
        </p:nvSpPr>
        <p:spPr>
          <a:xfrm>
            <a:off x="3620354" y="362438"/>
            <a:ext cx="1800493" cy="369332"/>
          </a:xfrm>
          <a:prstGeom prst="rect">
            <a:avLst/>
          </a:prstGeom>
        </p:spPr>
        <p:txBody>
          <a:bodyPr wrap="none">
            <a:spAutoFit/>
          </a:bodyPr>
          <a:lstStyle/>
          <a:p>
            <a:pPr>
              <a:defRPr/>
            </a:pPr>
            <a:r>
              <a:rPr lang="zh-CN" altLang="en-US" kern="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请替换文字内容</a:t>
            </a:r>
            <a:endParaRPr lang="zh-CN" altLang="en-US" kern="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honeycomb/>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par>
                                <p:cTn id="9" presetID="22" presetClass="entr" presetSubtype="2"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p:stCondLst>
                              <p:cond delay="500"/>
                            </p:stCondLst>
                            <p:childTnLst>
                              <p:par>
                                <p:cTn id="13" presetID="2" presetClass="entr" presetSubtype="1"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0"/>
                                  </p:stCondLst>
                                  <p:iterate type="lt">
                                    <p:tmPct val="30000"/>
                                  </p:iterate>
                                  <p:childTnLst>
                                    <p:set>
                                      <p:cBhvr>
                                        <p:cTn id="19" dur="1" fill="hold">
                                          <p:stCondLst>
                                            <p:cond delay="0"/>
                                          </p:stCondLst>
                                        </p:cTn>
                                        <p:tgtEl>
                                          <p:spTgt spid="16"/>
                                        </p:tgtEl>
                                        <p:attrNameLst>
                                          <p:attrName>style.visibility</p:attrName>
                                        </p:attrNameLst>
                                      </p:cBhvr>
                                      <p:to>
                                        <p:strVal val="visible"/>
                                      </p:to>
                                    </p:set>
                                    <p:animEffect transition="in" filter="wipe(left)">
                                      <p:cBhvr>
                                        <p:cTn id="20" dur="100"/>
                                        <p:tgtEl>
                                          <p:spTgt spid="16"/>
                                        </p:tgtEl>
                                      </p:cBhvr>
                                    </p:animEffect>
                                  </p:childTnLst>
                                </p:cTn>
                              </p:par>
                              <p:par>
                                <p:cTn id="21" presetID="36" presetClass="emph" presetSubtype="0" fill="hold" grpId="1" nodeType="withEffect">
                                  <p:stCondLst>
                                    <p:cond delay="0"/>
                                  </p:stCondLst>
                                  <p:iterate type="lt">
                                    <p:tmPct val="30000"/>
                                  </p:iterate>
                                  <p:childTnLst>
                                    <p:animScale>
                                      <p:cBhvr>
                                        <p:cTn id="22" dur="50" autoRev="1" fill="hold">
                                          <p:stCondLst>
                                            <p:cond delay="0"/>
                                          </p:stCondLst>
                                        </p:cTn>
                                        <p:tgtEl>
                                          <p:spTgt spid="16"/>
                                        </p:tgtEl>
                                      </p:cBhvr>
                                      <p:to x="80000" y="100000"/>
                                    </p:animScale>
                                    <p:anim by="(#ppt_w*0.10)" calcmode="lin" valueType="num">
                                      <p:cBhvr>
                                        <p:cTn id="23" dur="50" autoRev="1" fill="hold">
                                          <p:stCondLst>
                                            <p:cond delay="0"/>
                                          </p:stCondLst>
                                        </p:cTn>
                                        <p:tgtEl>
                                          <p:spTgt spid="16"/>
                                        </p:tgtEl>
                                        <p:attrNameLst>
                                          <p:attrName>ppt_x</p:attrName>
                                        </p:attrNameLst>
                                      </p:cBhvr>
                                    </p:anim>
                                    <p:anim by="(-#ppt_w*0.10)" calcmode="lin" valueType="num">
                                      <p:cBhvr>
                                        <p:cTn id="24" dur="50" autoRev="1" fill="hold">
                                          <p:stCondLst>
                                            <p:cond delay="0"/>
                                          </p:stCondLst>
                                        </p:cTn>
                                        <p:tgtEl>
                                          <p:spTgt spid="16"/>
                                        </p:tgtEl>
                                        <p:attrNameLst>
                                          <p:attrName>ppt_y</p:attrName>
                                        </p:attrNameLst>
                                      </p:cBhvr>
                                    </p:anim>
                                    <p:animRot by="-480000">
                                      <p:cBhvr>
                                        <p:cTn id="25" dur="50" autoRev="1" fill="hold">
                                          <p:stCondLst>
                                            <p:cond delay="0"/>
                                          </p:stCondLst>
                                        </p:cTn>
                                        <p:tgtEl>
                                          <p:spTgt spid="16"/>
                                        </p:tgtEl>
                                        <p:attrNameLst>
                                          <p:attrName>r</p:attrName>
                                        </p:attrNameLst>
                                      </p:cBhvr>
                                    </p:animRot>
                                  </p:childTnLst>
                                </p:cTn>
                              </p:par>
                            </p:childTnLst>
                          </p:cTn>
                        </p:par>
                        <p:par>
                          <p:cTn id="26" fill="hold">
                            <p:stCondLst>
                              <p:cond delay="1549"/>
                            </p:stCondLst>
                            <p:childTnLst>
                              <p:par>
                                <p:cTn id="27" presetID="22" presetClass="entr" presetSubtype="1"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up)">
                                      <p:cBhvr>
                                        <p:cTn id="29" dur="500"/>
                                        <p:tgtEl>
                                          <p:spTgt spid="13"/>
                                        </p:tgtEl>
                                      </p:cBhvr>
                                    </p:animEffect>
                                  </p:childTnLst>
                                </p:cTn>
                              </p:par>
                            </p:childTnLst>
                          </p:cTn>
                        </p:par>
                        <p:par>
                          <p:cTn id="30" fill="hold">
                            <p:stCondLst>
                              <p:cond delay="2049"/>
                            </p:stCondLst>
                            <p:childTnLst>
                              <p:par>
                                <p:cTn id="31" presetID="2" presetClass="entr" presetSubtype="1"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ppt_x"/>
                                          </p:val>
                                        </p:tav>
                                        <p:tav tm="100000">
                                          <p:val>
                                            <p:strVal val="#ppt_x"/>
                                          </p:val>
                                        </p:tav>
                                      </p:tavLst>
                                    </p:anim>
                                    <p:anim calcmode="lin" valueType="num">
                                      <p:cBhvr additive="base">
                                        <p:cTn id="34" dur="500" fill="hold"/>
                                        <p:tgtEl>
                                          <p:spTgt spid="18"/>
                                        </p:tgtEl>
                                        <p:attrNameLst>
                                          <p:attrName>ppt_y</p:attrName>
                                        </p:attrNameLst>
                                      </p:cBhvr>
                                      <p:tavLst>
                                        <p:tav tm="0">
                                          <p:val>
                                            <p:strVal val="0-#ppt_h/2"/>
                                          </p:val>
                                        </p:tav>
                                        <p:tav tm="100000">
                                          <p:val>
                                            <p:strVal val="#ppt_y"/>
                                          </p:val>
                                        </p:tav>
                                      </p:tavLst>
                                    </p:anim>
                                  </p:childTnLst>
                                </p:cTn>
                              </p:par>
                              <p:par>
                                <p:cTn id="35" presetID="22" presetClass="entr" presetSubtype="8"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par>
                          <p:cTn id="38" fill="hold">
                            <p:stCondLst>
                              <p:cond delay="2549"/>
                            </p:stCondLst>
                            <p:childTnLst>
                              <p:par>
                                <p:cTn id="39" presetID="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ppt_x"/>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49"/>
                            </p:stCondLst>
                            <p:childTnLst>
                              <p:par>
                                <p:cTn id="44" presetID="22" presetClass="entr" presetSubtype="8" fill="hold" grpId="0" nodeType="afterEffect">
                                  <p:stCondLst>
                                    <p:cond delay="0"/>
                                  </p:stCondLst>
                                  <p:iterate type="lt">
                                    <p:tmPct val="30000"/>
                                  </p:iterate>
                                  <p:childTnLst>
                                    <p:set>
                                      <p:cBhvr>
                                        <p:cTn id="45" dur="1" fill="hold">
                                          <p:stCondLst>
                                            <p:cond delay="0"/>
                                          </p:stCondLst>
                                        </p:cTn>
                                        <p:tgtEl>
                                          <p:spTgt spid="19"/>
                                        </p:tgtEl>
                                        <p:attrNameLst>
                                          <p:attrName>style.visibility</p:attrName>
                                        </p:attrNameLst>
                                      </p:cBhvr>
                                      <p:to>
                                        <p:strVal val="visible"/>
                                      </p:to>
                                    </p:set>
                                    <p:animEffect transition="in" filter="wipe(left)">
                                      <p:cBhvr>
                                        <p:cTn id="46" dur="100"/>
                                        <p:tgtEl>
                                          <p:spTgt spid="19"/>
                                        </p:tgtEl>
                                      </p:cBhvr>
                                    </p:animEffect>
                                  </p:childTnLst>
                                </p:cTn>
                              </p:par>
                              <p:par>
                                <p:cTn id="47" presetID="36" presetClass="emph" presetSubtype="0" fill="hold" grpId="1" nodeType="withEffect">
                                  <p:stCondLst>
                                    <p:cond delay="0"/>
                                  </p:stCondLst>
                                  <p:iterate type="lt">
                                    <p:tmPct val="30000"/>
                                  </p:iterate>
                                  <p:childTnLst>
                                    <p:animScale>
                                      <p:cBhvr>
                                        <p:cTn id="48" dur="50" autoRev="1" fill="hold">
                                          <p:stCondLst>
                                            <p:cond delay="0"/>
                                          </p:stCondLst>
                                        </p:cTn>
                                        <p:tgtEl>
                                          <p:spTgt spid="19"/>
                                        </p:tgtEl>
                                      </p:cBhvr>
                                      <p:to x="80000" y="100000"/>
                                    </p:animScale>
                                    <p:anim by="(#ppt_w*0.10)" calcmode="lin" valueType="num">
                                      <p:cBhvr>
                                        <p:cTn id="49" dur="50" autoRev="1" fill="hold">
                                          <p:stCondLst>
                                            <p:cond delay="0"/>
                                          </p:stCondLst>
                                        </p:cTn>
                                        <p:tgtEl>
                                          <p:spTgt spid="19"/>
                                        </p:tgtEl>
                                        <p:attrNameLst>
                                          <p:attrName>ppt_x</p:attrName>
                                        </p:attrNameLst>
                                      </p:cBhvr>
                                    </p:anim>
                                    <p:anim by="(-#ppt_w*0.10)" calcmode="lin" valueType="num">
                                      <p:cBhvr>
                                        <p:cTn id="50" dur="50" autoRev="1" fill="hold">
                                          <p:stCondLst>
                                            <p:cond delay="0"/>
                                          </p:stCondLst>
                                        </p:cTn>
                                        <p:tgtEl>
                                          <p:spTgt spid="19"/>
                                        </p:tgtEl>
                                        <p:attrNameLst>
                                          <p:attrName>ppt_y</p:attrName>
                                        </p:attrNameLst>
                                      </p:cBhvr>
                                    </p:anim>
                                    <p:animRot by="-480000">
                                      <p:cBhvr>
                                        <p:cTn id="51" dur="50" autoRev="1" fill="hold">
                                          <p:stCondLst>
                                            <p:cond delay="0"/>
                                          </p:stCondLst>
                                        </p:cTn>
                                        <p:tgtEl>
                                          <p:spTgt spid="19"/>
                                        </p:tgtEl>
                                        <p:attrNameLst>
                                          <p:attrName>r</p:attrName>
                                        </p:attrNameLst>
                                      </p:cBhvr>
                                    </p:animRot>
                                  </p:childTnLst>
                                </p:cTn>
                              </p:par>
                            </p:childTnLst>
                          </p:cTn>
                        </p:par>
                        <p:par>
                          <p:cTn id="52" fill="hold">
                            <p:stCondLst>
                              <p:cond delay="3599"/>
                            </p:stCondLst>
                            <p:childTnLst>
                              <p:par>
                                <p:cTn id="53" presetID="22" presetClass="entr" presetSubtype="1"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up)">
                                      <p:cBhvr>
                                        <p:cTn id="55" dur="500"/>
                                        <p:tgtEl>
                                          <p:spTgt spid="9"/>
                                        </p:tgtEl>
                                      </p:cBhvr>
                                    </p:animEffect>
                                  </p:childTnLst>
                                </p:cTn>
                              </p:par>
                            </p:childTnLst>
                          </p:cTn>
                        </p:par>
                        <p:par>
                          <p:cTn id="56" fill="hold">
                            <p:stCondLst>
                              <p:cond delay="4099"/>
                            </p:stCondLst>
                            <p:childTnLst>
                              <p:par>
                                <p:cTn id="57" presetID="2" presetClass="entr" presetSubtype="1"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ppt_x"/>
                                          </p:val>
                                        </p:tav>
                                        <p:tav tm="100000">
                                          <p:val>
                                            <p:strVal val="#ppt_x"/>
                                          </p:val>
                                        </p:tav>
                                      </p:tavLst>
                                    </p:anim>
                                    <p:anim calcmode="lin" valueType="num">
                                      <p:cBhvr additive="base">
                                        <p:cTn id="60" dur="500" fill="hold"/>
                                        <p:tgtEl>
                                          <p:spTgt spid="21"/>
                                        </p:tgtEl>
                                        <p:attrNameLst>
                                          <p:attrName>ppt_y</p:attrName>
                                        </p:attrNameLst>
                                      </p:cBhvr>
                                      <p:tavLst>
                                        <p:tav tm="0">
                                          <p:val>
                                            <p:strVal val="0-#ppt_h/2"/>
                                          </p:val>
                                        </p:tav>
                                        <p:tav tm="100000">
                                          <p:val>
                                            <p:strVal val="#ppt_y"/>
                                          </p:val>
                                        </p:tav>
                                      </p:tavLst>
                                    </p:anim>
                                  </p:childTnLst>
                                </p:cTn>
                              </p:par>
                              <p:par>
                                <p:cTn id="61" presetID="22" presetClass="entr" presetSubtype="2" fill="hold" grpId="0" nodeType="with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wipe(right)">
                                      <p:cBhvr>
                                        <p:cTn id="63" dur="500"/>
                                        <p:tgtEl>
                                          <p:spTgt spid="5"/>
                                        </p:tgtEl>
                                      </p:cBhvr>
                                    </p:animEffect>
                                  </p:childTnLst>
                                </p:cTn>
                              </p:par>
                            </p:childTnLst>
                          </p:cTn>
                        </p:par>
                        <p:par>
                          <p:cTn id="64" fill="hold">
                            <p:stCondLst>
                              <p:cond delay="4599"/>
                            </p:stCondLst>
                            <p:childTnLst>
                              <p:par>
                                <p:cTn id="65" presetID="22" presetClass="entr" presetSubtype="8" fill="hold" grpId="0" nodeType="afterEffect">
                                  <p:stCondLst>
                                    <p:cond delay="0"/>
                                  </p:stCondLst>
                                  <p:iterate type="lt">
                                    <p:tmPct val="30000"/>
                                  </p:iterate>
                                  <p:childTnLst>
                                    <p:set>
                                      <p:cBhvr>
                                        <p:cTn id="66" dur="1" fill="hold">
                                          <p:stCondLst>
                                            <p:cond delay="0"/>
                                          </p:stCondLst>
                                        </p:cTn>
                                        <p:tgtEl>
                                          <p:spTgt spid="22"/>
                                        </p:tgtEl>
                                        <p:attrNameLst>
                                          <p:attrName>style.visibility</p:attrName>
                                        </p:attrNameLst>
                                      </p:cBhvr>
                                      <p:to>
                                        <p:strVal val="visible"/>
                                      </p:to>
                                    </p:set>
                                    <p:animEffect transition="in" filter="wipe(left)">
                                      <p:cBhvr>
                                        <p:cTn id="67" dur="100"/>
                                        <p:tgtEl>
                                          <p:spTgt spid="22"/>
                                        </p:tgtEl>
                                      </p:cBhvr>
                                    </p:animEffect>
                                  </p:childTnLst>
                                </p:cTn>
                              </p:par>
                              <p:par>
                                <p:cTn id="68" presetID="36" presetClass="emph" presetSubtype="0" fill="hold" grpId="1" nodeType="withEffect">
                                  <p:stCondLst>
                                    <p:cond delay="0"/>
                                  </p:stCondLst>
                                  <p:iterate type="lt">
                                    <p:tmPct val="30000"/>
                                  </p:iterate>
                                  <p:childTnLst>
                                    <p:animScale>
                                      <p:cBhvr>
                                        <p:cTn id="69" dur="50" autoRev="1" fill="hold">
                                          <p:stCondLst>
                                            <p:cond delay="0"/>
                                          </p:stCondLst>
                                        </p:cTn>
                                        <p:tgtEl>
                                          <p:spTgt spid="22"/>
                                        </p:tgtEl>
                                      </p:cBhvr>
                                      <p:to x="80000" y="100000"/>
                                    </p:animScale>
                                    <p:anim by="(#ppt_w*0.10)" calcmode="lin" valueType="num">
                                      <p:cBhvr>
                                        <p:cTn id="70" dur="50" autoRev="1" fill="hold">
                                          <p:stCondLst>
                                            <p:cond delay="0"/>
                                          </p:stCondLst>
                                        </p:cTn>
                                        <p:tgtEl>
                                          <p:spTgt spid="22"/>
                                        </p:tgtEl>
                                        <p:attrNameLst>
                                          <p:attrName>ppt_x</p:attrName>
                                        </p:attrNameLst>
                                      </p:cBhvr>
                                    </p:anim>
                                    <p:anim by="(-#ppt_w*0.10)" calcmode="lin" valueType="num">
                                      <p:cBhvr>
                                        <p:cTn id="71" dur="50" autoRev="1" fill="hold">
                                          <p:stCondLst>
                                            <p:cond delay="0"/>
                                          </p:stCondLst>
                                        </p:cTn>
                                        <p:tgtEl>
                                          <p:spTgt spid="22"/>
                                        </p:tgtEl>
                                        <p:attrNameLst>
                                          <p:attrName>ppt_y</p:attrName>
                                        </p:attrNameLst>
                                      </p:cBhvr>
                                    </p:anim>
                                    <p:animRot by="-480000">
                                      <p:cBhvr>
                                        <p:cTn id="72" dur="50" autoRev="1" fill="hold">
                                          <p:stCondLst>
                                            <p:cond delay="0"/>
                                          </p:stCondLst>
                                        </p:cTn>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13" grpId="0" animBg="1"/>
      <p:bldP spid="14" grpId="0" animBg="1"/>
      <p:bldP spid="16" grpId="0"/>
      <p:bldP spid="16" grpId="1"/>
      <p:bldP spid="17" grpId="0" animBg="1"/>
      <p:bldP spid="18" grpId="0" animBg="1"/>
      <p:bldP spid="19" grpId="0"/>
      <p:bldP spid="19" grpId="1"/>
      <p:bldP spid="20" grpId="0" animBg="1"/>
      <p:bldP spid="21" grpId="0" animBg="1"/>
      <p:bldP spid="22" grpId="0"/>
      <p:bldP spid="22" grpId="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37ADEA"/>
        </a:solidFill>
        <a:effectLst/>
      </p:bgPr>
    </p:bg>
    <p:spTree>
      <p:nvGrpSpPr>
        <p:cNvPr id="1" name=""/>
        <p:cNvGrpSpPr/>
        <p:nvPr/>
      </p:nvGrpSpPr>
      <p:grpSpPr>
        <a:xfrm>
          <a:off x="0" y="0"/>
          <a:ext cx="0" cy="0"/>
          <a:chOff x="0" y="0"/>
          <a:chExt cx="0" cy="0"/>
        </a:xfrm>
      </p:grpSpPr>
      <p:sp>
        <p:nvSpPr>
          <p:cNvPr id="27" name="Text Box 30"/>
          <p:cNvSpPr>
            <a:spLocks noChangeArrowheads="1"/>
          </p:cNvSpPr>
          <p:nvPr/>
        </p:nvSpPr>
        <p:spPr bwMode="auto">
          <a:xfrm>
            <a:off x="2920125" y="2720130"/>
            <a:ext cx="2514481" cy="346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25" tIns="34264" rIns="68525" bIns="34264">
            <a:spAutoFit/>
          </a:bodyPr>
          <a:lstStyle/>
          <a:p>
            <a:pPr latinLnBrk="1">
              <a:buClr>
                <a:srgbClr val="FF0000"/>
              </a:buClr>
              <a:buSzPct val="70000"/>
            </a:pPr>
            <a:r>
              <a:rPr lang="en-US" altLang="zh-CN" b="1"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10 </a:t>
            </a:r>
            <a:r>
              <a:rPr lang="zh-CN" altLang="en-US" sz="12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条成绩，点击添加文本</a:t>
            </a:r>
            <a:endParaRPr lang="zh-CN" altLang="en-US"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33" name="Freeform 7"/>
          <p:cNvSpPr>
            <a:spLocks noChangeArrowheads="1"/>
          </p:cNvSpPr>
          <p:nvPr/>
        </p:nvSpPr>
        <p:spPr bwMode="auto">
          <a:xfrm>
            <a:off x="703995" y="844887"/>
            <a:ext cx="4861046" cy="3388013"/>
          </a:xfrm>
          <a:custGeom>
            <a:avLst/>
            <a:gdLst>
              <a:gd name="T0" fmla="*/ 0 w 625"/>
              <a:gd name="T1" fmla="*/ 2147483647 h 495"/>
              <a:gd name="T2" fmla="*/ 2147483647 w 625"/>
              <a:gd name="T3" fmla="*/ 2147483647 h 495"/>
              <a:gd name="T4" fmla="*/ 2147483647 w 625"/>
              <a:gd name="T5" fmla="*/ 2147483647 h 495"/>
              <a:gd name="T6" fmla="*/ 2147483647 w 625"/>
              <a:gd name="T7" fmla="*/ 2147483647 h 495"/>
              <a:gd name="T8" fmla="*/ 2147483647 w 625"/>
              <a:gd name="T9" fmla="*/ 2147483647 h 495"/>
              <a:gd name="T10" fmla="*/ 2147483647 w 625"/>
              <a:gd name="T11" fmla="*/ 2147483647 h 495"/>
              <a:gd name="T12" fmla="*/ 2147483647 w 625"/>
              <a:gd name="T13" fmla="*/ 2147483647 h 495"/>
              <a:gd name="T14" fmla="*/ 2147483647 w 625"/>
              <a:gd name="T15" fmla="*/ 2147483647 h 495"/>
              <a:gd name="T16" fmla="*/ 2147483647 w 625"/>
              <a:gd name="T17" fmla="*/ 2147483647 h 495"/>
              <a:gd name="T18" fmla="*/ 2147483647 w 625"/>
              <a:gd name="T19" fmla="*/ 2147483647 h 495"/>
              <a:gd name="T20" fmla="*/ 2147483647 w 625"/>
              <a:gd name="T21" fmla="*/ 2147483647 h 495"/>
              <a:gd name="T22" fmla="*/ 2147483647 w 625"/>
              <a:gd name="T23" fmla="*/ 2147483647 h 495"/>
              <a:gd name="T24" fmla="*/ 2147483647 w 625"/>
              <a:gd name="T25" fmla="*/ 2147483647 h 495"/>
              <a:gd name="T26" fmla="*/ 2147483647 w 625"/>
              <a:gd name="T27" fmla="*/ 2147483647 h 495"/>
              <a:gd name="T28" fmla="*/ 2147483647 w 625"/>
              <a:gd name="T29" fmla="*/ 1772890328 h 495"/>
              <a:gd name="T30" fmla="*/ 2147483647 w 625"/>
              <a:gd name="T31" fmla="*/ 1283821987 h 495"/>
              <a:gd name="T32" fmla="*/ 2147483647 w 625"/>
              <a:gd name="T33" fmla="*/ 611339336 h 495"/>
              <a:gd name="T34" fmla="*/ 2147483647 w 625"/>
              <a:gd name="T35" fmla="*/ 0 h 495"/>
              <a:gd name="T36" fmla="*/ 2147483647 w 625"/>
              <a:gd name="T37" fmla="*/ 1956296820 h 495"/>
              <a:gd name="T38" fmla="*/ 2147483647 w 625"/>
              <a:gd name="T39" fmla="*/ 2147483647 h 495"/>
              <a:gd name="T40" fmla="*/ 2147483647 w 625"/>
              <a:gd name="T41" fmla="*/ 2147483647 h 495"/>
              <a:gd name="T42" fmla="*/ 2147483647 w 625"/>
              <a:gd name="T43" fmla="*/ 2147483647 h 495"/>
              <a:gd name="T44" fmla="*/ 2147483647 w 625"/>
              <a:gd name="T45" fmla="*/ 2147483647 h 495"/>
              <a:gd name="T46" fmla="*/ 2147483647 w 625"/>
              <a:gd name="T47" fmla="*/ 2147483647 h 495"/>
              <a:gd name="T48" fmla="*/ 2147483647 w 625"/>
              <a:gd name="T49" fmla="*/ 2147483647 h 495"/>
              <a:gd name="T50" fmla="*/ 2147483647 w 625"/>
              <a:gd name="T51" fmla="*/ 2147483647 h 495"/>
              <a:gd name="T52" fmla="*/ 2147483647 w 625"/>
              <a:gd name="T53" fmla="*/ 2147483647 h 495"/>
              <a:gd name="T54" fmla="*/ 2147483647 w 625"/>
              <a:gd name="T55" fmla="*/ 2147483647 h 495"/>
              <a:gd name="T56" fmla="*/ 2147483647 w 625"/>
              <a:gd name="T57" fmla="*/ 2147483647 h 495"/>
              <a:gd name="T58" fmla="*/ 2147483647 w 625"/>
              <a:gd name="T59" fmla="*/ 2147483647 h 495"/>
              <a:gd name="T60" fmla="*/ 2147483647 w 625"/>
              <a:gd name="T61" fmla="*/ 2147483647 h 495"/>
              <a:gd name="T62" fmla="*/ 2147483647 w 625"/>
              <a:gd name="T63" fmla="*/ 2147483647 h 495"/>
              <a:gd name="T64" fmla="*/ 2147483647 w 625"/>
              <a:gd name="T65" fmla="*/ 2147483647 h 495"/>
              <a:gd name="T66" fmla="*/ 2147483647 w 625"/>
              <a:gd name="T67" fmla="*/ 2147483647 h 495"/>
              <a:gd name="T68" fmla="*/ 2147483647 w 625"/>
              <a:gd name="T69" fmla="*/ 2147483647 h 495"/>
              <a:gd name="T70" fmla="*/ 0 w 625"/>
              <a:gd name="T71" fmla="*/ 2147483647 h 495"/>
              <a:gd name="T72" fmla="*/ 0 w 625"/>
              <a:gd name="T73" fmla="*/ 2147483647 h 49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25"/>
              <a:gd name="T112" fmla="*/ 0 h 495"/>
              <a:gd name="T113" fmla="*/ 625 w 625"/>
              <a:gd name="T114" fmla="*/ 495 h 49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25" h="495">
                <a:moveTo>
                  <a:pt x="0" y="455"/>
                </a:moveTo>
                <a:lnTo>
                  <a:pt x="117" y="455"/>
                </a:lnTo>
                <a:lnTo>
                  <a:pt x="117" y="378"/>
                </a:lnTo>
                <a:lnTo>
                  <a:pt x="117" y="337"/>
                </a:lnTo>
                <a:lnTo>
                  <a:pt x="158" y="337"/>
                </a:lnTo>
                <a:lnTo>
                  <a:pt x="235" y="337"/>
                </a:lnTo>
                <a:lnTo>
                  <a:pt x="235" y="260"/>
                </a:lnTo>
                <a:lnTo>
                  <a:pt x="235" y="219"/>
                </a:lnTo>
                <a:lnTo>
                  <a:pt x="276" y="219"/>
                </a:lnTo>
                <a:lnTo>
                  <a:pt x="353" y="219"/>
                </a:lnTo>
                <a:lnTo>
                  <a:pt x="353" y="142"/>
                </a:lnTo>
                <a:lnTo>
                  <a:pt x="353" y="101"/>
                </a:lnTo>
                <a:lnTo>
                  <a:pt x="394" y="101"/>
                </a:lnTo>
                <a:lnTo>
                  <a:pt x="495" y="101"/>
                </a:lnTo>
                <a:lnTo>
                  <a:pt x="568" y="29"/>
                </a:lnTo>
                <a:lnTo>
                  <a:pt x="560" y="21"/>
                </a:lnTo>
                <a:lnTo>
                  <a:pt x="593" y="10"/>
                </a:lnTo>
                <a:lnTo>
                  <a:pt x="625" y="0"/>
                </a:lnTo>
                <a:lnTo>
                  <a:pt x="615" y="32"/>
                </a:lnTo>
                <a:lnTo>
                  <a:pt x="604" y="65"/>
                </a:lnTo>
                <a:lnTo>
                  <a:pt x="596" y="57"/>
                </a:lnTo>
                <a:lnTo>
                  <a:pt x="512" y="142"/>
                </a:lnTo>
                <a:lnTo>
                  <a:pt x="394" y="142"/>
                </a:lnTo>
                <a:lnTo>
                  <a:pt x="394" y="219"/>
                </a:lnTo>
                <a:lnTo>
                  <a:pt x="394" y="260"/>
                </a:lnTo>
                <a:lnTo>
                  <a:pt x="353" y="260"/>
                </a:lnTo>
                <a:lnTo>
                  <a:pt x="276" y="260"/>
                </a:lnTo>
                <a:lnTo>
                  <a:pt x="276" y="337"/>
                </a:lnTo>
                <a:lnTo>
                  <a:pt x="276" y="378"/>
                </a:lnTo>
                <a:lnTo>
                  <a:pt x="235" y="378"/>
                </a:lnTo>
                <a:lnTo>
                  <a:pt x="158" y="378"/>
                </a:lnTo>
                <a:lnTo>
                  <a:pt x="158" y="455"/>
                </a:lnTo>
                <a:lnTo>
                  <a:pt x="158" y="495"/>
                </a:lnTo>
                <a:lnTo>
                  <a:pt x="117" y="495"/>
                </a:lnTo>
                <a:lnTo>
                  <a:pt x="0" y="495"/>
                </a:lnTo>
                <a:lnTo>
                  <a:pt x="0" y="455"/>
                </a:lnTo>
              </a:path>
            </a:pathLst>
          </a:custGeom>
          <a:solidFill>
            <a:schemeClr val="accent1"/>
          </a:solidFill>
          <a:ln>
            <a:noFill/>
          </a:ln>
        </p:spPr>
        <p:txBody>
          <a:bodyPr lIns="68525" tIns="34264" rIns="68525" bIns="34264" anchor="ctr"/>
          <a:lstStyle/>
          <a:p>
            <a:endParaRPr lang="zh-CN" altLang="en-US">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35" name="矩形 8"/>
          <p:cNvSpPr>
            <a:spLocks noChangeArrowheads="1"/>
          </p:cNvSpPr>
          <p:nvPr/>
        </p:nvSpPr>
        <p:spPr bwMode="auto">
          <a:xfrm>
            <a:off x="798434" y="3576345"/>
            <a:ext cx="67564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5" tIns="34264" rIns="68525" bIns="34264">
            <a:spAutoFit/>
          </a:bodyPr>
          <a:lstStyle/>
          <a:p>
            <a:pPr algn="ctr"/>
            <a:r>
              <a:rPr lang="en-US" altLang="zh-CN" sz="1400" b="1"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2018</a:t>
            </a:r>
            <a:r>
              <a:rPr lang="zh-CN" altLang="en-US" sz="1400" b="1"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年</a:t>
            </a:r>
            <a:endParaRPr lang="zh-CN" altLang="en-US" sz="1400" b="1"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55" name="矩形 9"/>
          <p:cNvSpPr>
            <a:spLocks noChangeArrowheads="1"/>
          </p:cNvSpPr>
          <p:nvPr/>
        </p:nvSpPr>
        <p:spPr bwMode="auto">
          <a:xfrm>
            <a:off x="1647035" y="2788650"/>
            <a:ext cx="67564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5" tIns="34264" rIns="68525" bIns="34264">
            <a:spAutoFit/>
          </a:bodyPr>
          <a:lstStyle/>
          <a:p>
            <a:pPr algn="ctr" latinLnBrk="1">
              <a:buClr>
                <a:srgbClr val="FF0000"/>
              </a:buClr>
              <a:buSzPct val="70000"/>
            </a:pPr>
            <a:r>
              <a:rPr lang="en-US" altLang="zh-CN" sz="1400" b="1"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2019</a:t>
            </a:r>
            <a:r>
              <a:rPr lang="zh-CN" altLang="en-US" sz="1400" b="1"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年</a:t>
            </a:r>
            <a:endParaRPr lang="zh-CN" altLang="en-US" sz="1400" b="1"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56" name="矩形 10"/>
          <p:cNvSpPr>
            <a:spLocks noChangeArrowheads="1"/>
          </p:cNvSpPr>
          <p:nvPr/>
        </p:nvSpPr>
        <p:spPr bwMode="auto">
          <a:xfrm>
            <a:off x="2599952" y="1978748"/>
            <a:ext cx="67564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5" tIns="34264" rIns="68525" bIns="34264">
            <a:spAutoFit/>
          </a:bodyPr>
          <a:lstStyle/>
          <a:p>
            <a:pPr algn="ctr" latinLnBrk="1">
              <a:buClr>
                <a:srgbClr val="FF0000"/>
              </a:buClr>
              <a:buSzPct val="70000"/>
            </a:pPr>
            <a:r>
              <a:rPr lang="en-US" altLang="zh-CN" sz="1400" b="1"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2020</a:t>
            </a:r>
            <a:r>
              <a:rPr lang="zh-CN" altLang="en-US" sz="1400" b="1"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年</a:t>
            </a:r>
            <a:endParaRPr lang="zh-CN" altLang="en-US" sz="1400" b="1"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57" name="矩形 11"/>
          <p:cNvSpPr>
            <a:spLocks noChangeArrowheads="1"/>
          </p:cNvSpPr>
          <p:nvPr/>
        </p:nvSpPr>
        <p:spPr bwMode="auto">
          <a:xfrm>
            <a:off x="3571554" y="1146638"/>
            <a:ext cx="67564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5" tIns="34264" rIns="68525" bIns="34264">
            <a:spAutoFit/>
          </a:bodyPr>
          <a:lstStyle/>
          <a:p>
            <a:pPr algn="ctr" latinLnBrk="1">
              <a:buClr>
                <a:srgbClr val="FF0000"/>
              </a:buClr>
              <a:buSzPct val="70000"/>
              <a:buFont typeface="Wingdings" panose="05000000000000000000" pitchFamily="2" charset="2"/>
              <a:buNone/>
            </a:pPr>
            <a:r>
              <a:rPr lang="en-US" altLang="zh-CN" sz="1400" b="1"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2021</a:t>
            </a:r>
            <a:r>
              <a:rPr lang="zh-CN" altLang="en-US" sz="1400" b="1"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年</a:t>
            </a:r>
            <a:endParaRPr lang="zh-CN" altLang="en-US" sz="1400" b="1"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58" name="Text Box 30"/>
          <p:cNvSpPr>
            <a:spLocks noChangeArrowheads="1"/>
          </p:cNvSpPr>
          <p:nvPr/>
        </p:nvSpPr>
        <p:spPr bwMode="auto">
          <a:xfrm>
            <a:off x="3837751" y="1910228"/>
            <a:ext cx="2083699" cy="25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25" tIns="34264" rIns="68525" bIns="34264">
            <a:spAutoFit/>
          </a:bodyPr>
          <a:lstStyle/>
          <a:p>
            <a:pPr latinLnBrk="1">
              <a:buClr>
                <a:srgbClr val="FF0000"/>
              </a:buClr>
              <a:buSzPct val="70000"/>
            </a:pPr>
            <a:r>
              <a:rPr lang="en-US" altLang="zh-CN" sz="1200" b="1"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10 </a:t>
            </a:r>
            <a:r>
              <a:rPr lang="zh-CN" altLang="en-US" sz="12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条成绩，点击添加文本</a:t>
            </a:r>
            <a:endParaRPr lang="zh-CN" altLang="en-US" sz="12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59" name="Text Box 30"/>
          <p:cNvSpPr>
            <a:spLocks noChangeArrowheads="1"/>
          </p:cNvSpPr>
          <p:nvPr/>
        </p:nvSpPr>
        <p:spPr bwMode="auto">
          <a:xfrm>
            <a:off x="2002503" y="3525533"/>
            <a:ext cx="2513291" cy="315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25" tIns="34264" rIns="68525" bIns="34264">
            <a:spAutoFit/>
          </a:bodyPr>
          <a:lstStyle/>
          <a:p>
            <a:pPr latinLnBrk="1">
              <a:buClr>
                <a:srgbClr val="FF0000"/>
              </a:buClr>
              <a:buSzPct val="70000"/>
            </a:pPr>
            <a:r>
              <a:rPr lang="en-US" altLang="zh-CN" sz="1600" b="1"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10 </a:t>
            </a:r>
            <a:r>
              <a:rPr lang="zh-CN" altLang="en-US" sz="11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条成绩，点击添加文本</a:t>
            </a:r>
            <a:endParaRPr lang="zh-CN" altLang="en-US" sz="16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60" name="Text Box 30"/>
          <p:cNvSpPr>
            <a:spLocks noChangeArrowheads="1"/>
          </p:cNvSpPr>
          <p:nvPr/>
        </p:nvSpPr>
        <p:spPr bwMode="auto">
          <a:xfrm>
            <a:off x="653055" y="4285942"/>
            <a:ext cx="2513291" cy="315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25" tIns="34264" rIns="68525" bIns="34264">
            <a:spAutoFit/>
          </a:bodyPr>
          <a:lstStyle/>
          <a:p>
            <a:pPr latinLnBrk="1">
              <a:buClr>
                <a:srgbClr val="FF0000"/>
              </a:buClr>
              <a:buSzPct val="70000"/>
            </a:pPr>
            <a:r>
              <a:rPr lang="en-US" altLang="zh-CN" sz="1600" b="1"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10 </a:t>
            </a:r>
            <a:r>
              <a:rPr lang="zh-CN" altLang="en-US" sz="11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条成绩，点击添加文本</a:t>
            </a:r>
            <a:endParaRPr lang="zh-CN" altLang="en-US"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61" name="矩形 60"/>
          <p:cNvSpPr/>
          <p:nvPr/>
        </p:nvSpPr>
        <p:spPr>
          <a:xfrm>
            <a:off x="5867921" y="2569197"/>
            <a:ext cx="2359133" cy="1155457"/>
          </a:xfrm>
          <a:prstGeom prst="rect">
            <a:avLst/>
          </a:prstGeom>
        </p:spPr>
        <p:txBody>
          <a:bodyPr wrap="square" lIns="68525" tIns="34264" rIns="68525" bIns="34264">
            <a:spAutoFit/>
          </a:bodyPr>
          <a:lstStyle/>
          <a:p>
            <a:pPr algn="just">
              <a:lnSpc>
                <a:spcPct val="150000"/>
              </a:lnSpc>
            </a:pPr>
            <a:r>
              <a:rPr lang="zh-CN" altLang="en-US" sz="8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您的内容打在这里，或者通过复制您的文本后，在此框中选择粘贴，并选择只保留文字。</a:t>
            </a:r>
            <a:endParaRPr lang="en-US" altLang="zh-CN" sz="8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a:p>
            <a:pPr algn="just">
              <a:lnSpc>
                <a:spcPct val="150000"/>
              </a:lnSpc>
            </a:pPr>
            <a:r>
              <a:rPr lang="zh-CN" altLang="en-US" sz="8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您的内容打在这里，或者通过复制您的文本后，在此框中选择粘贴，并选择只保留文字。</a:t>
            </a:r>
            <a:endParaRPr lang="en-US" altLang="zh-CN" sz="8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a:p>
            <a:pPr algn="just">
              <a:lnSpc>
                <a:spcPct val="150000"/>
              </a:lnSpc>
            </a:pPr>
            <a:r>
              <a:rPr lang="zh-CN" altLang="en-US" sz="8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您的内容打在这里，或者通过复制您的文本后，在此框中选择粘贴，并选择只保留文字。</a:t>
            </a:r>
            <a:endParaRPr lang="en-US" altLang="zh-CN" sz="8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2" name="矩形 11"/>
          <p:cNvSpPr/>
          <p:nvPr/>
        </p:nvSpPr>
        <p:spPr>
          <a:xfrm>
            <a:off x="3620354" y="362438"/>
            <a:ext cx="1800493" cy="369332"/>
          </a:xfrm>
          <a:prstGeom prst="rect">
            <a:avLst/>
          </a:prstGeom>
        </p:spPr>
        <p:txBody>
          <a:bodyPr wrap="none">
            <a:spAutoFit/>
          </a:bodyPr>
          <a:lstStyle/>
          <a:p>
            <a:pPr>
              <a:defRPr/>
            </a:pPr>
            <a:r>
              <a:rPr lang="zh-CN" altLang="en-US" kern="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请替换文字内容</a:t>
            </a:r>
            <a:endParaRPr lang="zh-CN" altLang="en-US" kern="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honeycomb/>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1"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slide(fromLeft)">
                                      <p:cBhvr>
                                        <p:cTn id="7" dur="500"/>
                                        <p:tgtEl>
                                          <p:spTgt spid="3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p:cBhvr>
                                        <p:cTn id="10" dur="750"/>
                                        <p:tgtEl>
                                          <p:spTgt spid="3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1000"/>
                                        <p:tgtEl>
                                          <p:spTgt spid="35"/>
                                        </p:tgtEl>
                                      </p:cBhvr>
                                    </p:animEffect>
                                    <p:anim calcmode="lin" valueType="num">
                                      <p:cBhvr>
                                        <p:cTn id="15" dur="1000" fill="hold"/>
                                        <p:tgtEl>
                                          <p:spTgt spid="35"/>
                                        </p:tgtEl>
                                        <p:attrNameLst>
                                          <p:attrName>ppt_x</p:attrName>
                                        </p:attrNameLst>
                                      </p:cBhvr>
                                      <p:tavLst>
                                        <p:tav tm="0">
                                          <p:val>
                                            <p:strVal val="#ppt_x"/>
                                          </p:val>
                                        </p:tav>
                                        <p:tav tm="100000">
                                          <p:val>
                                            <p:strVal val="#ppt_x"/>
                                          </p:val>
                                        </p:tav>
                                      </p:tavLst>
                                    </p:anim>
                                    <p:anim calcmode="lin" valueType="num">
                                      <p:cBhvr>
                                        <p:cTn id="16" dur="1000" fill="hold"/>
                                        <p:tgtEl>
                                          <p:spTgt spid="3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anim calcmode="lin" valueType="num">
                                      <p:cBhvr>
                                        <p:cTn id="20" dur="1000" fill="hold"/>
                                        <p:tgtEl>
                                          <p:spTgt spid="55"/>
                                        </p:tgtEl>
                                        <p:attrNameLst>
                                          <p:attrName>ppt_x</p:attrName>
                                        </p:attrNameLst>
                                      </p:cBhvr>
                                      <p:tavLst>
                                        <p:tav tm="0">
                                          <p:val>
                                            <p:strVal val="#ppt_x"/>
                                          </p:val>
                                        </p:tav>
                                        <p:tav tm="100000">
                                          <p:val>
                                            <p:strVal val="#ppt_x"/>
                                          </p:val>
                                        </p:tav>
                                      </p:tavLst>
                                    </p:anim>
                                    <p:anim calcmode="lin" valueType="num">
                                      <p:cBhvr>
                                        <p:cTn id="21" dur="1000" fill="hold"/>
                                        <p:tgtEl>
                                          <p:spTgt spid="5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6"/>
                                        </p:tgtEl>
                                        <p:attrNameLst>
                                          <p:attrName>style.visibility</p:attrName>
                                        </p:attrNameLst>
                                      </p:cBhvr>
                                      <p:to>
                                        <p:strVal val="visible"/>
                                      </p:to>
                                    </p:set>
                                    <p:animEffect transition="in" filter="fade">
                                      <p:cBhvr>
                                        <p:cTn id="24" dur="1000"/>
                                        <p:tgtEl>
                                          <p:spTgt spid="56"/>
                                        </p:tgtEl>
                                      </p:cBhvr>
                                    </p:animEffect>
                                    <p:anim calcmode="lin" valueType="num">
                                      <p:cBhvr>
                                        <p:cTn id="25" dur="1000" fill="hold"/>
                                        <p:tgtEl>
                                          <p:spTgt spid="56"/>
                                        </p:tgtEl>
                                        <p:attrNameLst>
                                          <p:attrName>ppt_x</p:attrName>
                                        </p:attrNameLst>
                                      </p:cBhvr>
                                      <p:tavLst>
                                        <p:tav tm="0">
                                          <p:val>
                                            <p:strVal val="#ppt_x"/>
                                          </p:val>
                                        </p:tav>
                                        <p:tav tm="100000">
                                          <p:val>
                                            <p:strVal val="#ppt_x"/>
                                          </p:val>
                                        </p:tav>
                                      </p:tavLst>
                                    </p:anim>
                                    <p:anim calcmode="lin" valueType="num">
                                      <p:cBhvr>
                                        <p:cTn id="26" dur="1000" fill="hold"/>
                                        <p:tgtEl>
                                          <p:spTgt spid="5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Effect transition="in" filter="fade">
                                      <p:cBhvr>
                                        <p:cTn id="29" dur="1000"/>
                                        <p:tgtEl>
                                          <p:spTgt spid="57"/>
                                        </p:tgtEl>
                                      </p:cBhvr>
                                    </p:animEffect>
                                    <p:anim calcmode="lin" valueType="num">
                                      <p:cBhvr>
                                        <p:cTn id="30" dur="1000" fill="hold"/>
                                        <p:tgtEl>
                                          <p:spTgt spid="57"/>
                                        </p:tgtEl>
                                        <p:attrNameLst>
                                          <p:attrName>ppt_x</p:attrName>
                                        </p:attrNameLst>
                                      </p:cBhvr>
                                      <p:tavLst>
                                        <p:tav tm="0">
                                          <p:val>
                                            <p:strVal val="#ppt_x"/>
                                          </p:val>
                                        </p:tav>
                                        <p:tav tm="100000">
                                          <p:val>
                                            <p:strVal val="#ppt_x"/>
                                          </p:val>
                                        </p:tav>
                                      </p:tavLst>
                                    </p:anim>
                                    <p:anim calcmode="lin" valueType="num">
                                      <p:cBhvr>
                                        <p:cTn id="31" dur="1000" fill="hold"/>
                                        <p:tgtEl>
                                          <p:spTgt spid="57"/>
                                        </p:tgtEl>
                                        <p:attrNameLst>
                                          <p:attrName>ppt_y</p:attrName>
                                        </p:attrNameLst>
                                      </p:cBhvr>
                                      <p:tavLst>
                                        <p:tav tm="0">
                                          <p:val>
                                            <p:strVal val="#ppt_y+.1"/>
                                          </p:val>
                                        </p:tav>
                                        <p:tav tm="100000">
                                          <p:val>
                                            <p:strVal val="#ppt_y"/>
                                          </p:val>
                                        </p:tav>
                                      </p:tavLst>
                                    </p:anim>
                                  </p:childTnLst>
                                </p:cTn>
                              </p:par>
                            </p:childTnLst>
                          </p:cTn>
                        </p:par>
                        <p:par>
                          <p:cTn id="32" fill="hold">
                            <p:stCondLst>
                              <p:cond delay="1500"/>
                            </p:stCondLst>
                            <p:childTnLst>
                              <p:par>
                                <p:cTn id="33" presetID="2" presetClass="entr" presetSubtype="2" fill="hold" grpId="0" nodeType="after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500" fill="hold"/>
                                        <p:tgtEl>
                                          <p:spTgt spid="58"/>
                                        </p:tgtEl>
                                        <p:attrNameLst>
                                          <p:attrName>ppt_x</p:attrName>
                                        </p:attrNameLst>
                                      </p:cBhvr>
                                      <p:tavLst>
                                        <p:tav tm="0">
                                          <p:val>
                                            <p:strVal val="1+#ppt_w/2"/>
                                          </p:val>
                                        </p:tav>
                                        <p:tav tm="100000">
                                          <p:val>
                                            <p:strVal val="#ppt_x"/>
                                          </p:val>
                                        </p:tav>
                                      </p:tavLst>
                                    </p:anim>
                                    <p:anim calcmode="lin" valueType="num">
                                      <p:cBhvr>
                                        <p:cTn id="36" dur="500" fill="hold"/>
                                        <p:tgtEl>
                                          <p:spTgt spid="58"/>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250"/>
                                  </p:stCondLst>
                                  <p:childTnLst>
                                    <p:set>
                                      <p:cBhvr>
                                        <p:cTn id="38" dur="1" fill="hold">
                                          <p:stCondLst>
                                            <p:cond delay="0"/>
                                          </p:stCondLst>
                                        </p:cTn>
                                        <p:tgtEl>
                                          <p:spTgt spid="27"/>
                                        </p:tgtEl>
                                        <p:attrNameLst>
                                          <p:attrName>style.visibility</p:attrName>
                                        </p:attrNameLst>
                                      </p:cBhvr>
                                      <p:to>
                                        <p:strVal val="visible"/>
                                      </p:to>
                                    </p:set>
                                    <p:anim calcmode="lin" valueType="num">
                                      <p:cBhvr>
                                        <p:cTn id="39" dur="500" fill="hold"/>
                                        <p:tgtEl>
                                          <p:spTgt spid="27"/>
                                        </p:tgtEl>
                                        <p:attrNameLst>
                                          <p:attrName>ppt_x</p:attrName>
                                        </p:attrNameLst>
                                      </p:cBhvr>
                                      <p:tavLst>
                                        <p:tav tm="0">
                                          <p:val>
                                            <p:strVal val="1+#ppt_w/2"/>
                                          </p:val>
                                        </p:tav>
                                        <p:tav tm="100000">
                                          <p:val>
                                            <p:strVal val="#ppt_x"/>
                                          </p:val>
                                        </p:tav>
                                      </p:tavLst>
                                    </p:anim>
                                    <p:anim calcmode="lin" valueType="num">
                                      <p:cBhvr>
                                        <p:cTn id="40" dur="500" fill="hold"/>
                                        <p:tgtEl>
                                          <p:spTgt spid="27"/>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500"/>
                                  </p:stCondLst>
                                  <p:childTnLst>
                                    <p:set>
                                      <p:cBhvr>
                                        <p:cTn id="42" dur="1" fill="hold">
                                          <p:stCondLst>
                                            <p:cond delay="0"/>
                                          </p:stCondLst>
                                        </p:cTn>
                                        <p:tgtEl>
                                          <p:spTgt spid="59"/>
                                        </p:tgtEl>
                                        <p:attrNameLst>
                                          <p:attrName>style.visibility</p:attrName>
                                        </p:attrNameLst>
                                      </p:cBhvr>
                                      <p:to>
                                        <p:strVal val="visible"/>
                                      </p:to>
                                    </p:set>
                                    <p:anim calcmode="lin" valueType="num">
                                      <p:cBhvr>
                                        <p:cTn id="43" dur="500" fill="hold"/>
                                        <p:tgtEl>
                                          <p:spTgt spid="59"/>
                                        </p:tgtEl>
                                        <p:attrNameLst>
                                          <p:attrName>ppt_x</p:attrName>
                                        </p:attrNameLst>
                                      </p:cBhvr>
                                      <p:tavLst>
                                        <p:tav tm="0">
                                          <p:val>
                                            <p:strVal val="1+#ppt_w/2"/>
                                          </p:val>
                                        </p:tav>
                                        <p:tav tm="100000">
                                          <p:val>
                                            <p:strVal val="#ppt_x"/>
                                          </p:val>
                                        </p:tav>
                                      </p:tavLst>
                                    </p:anim>
                                    <p:anim calcmode="lin" valueType="num">
                                      <p:cBhvr>
                                        <p:cTn id="44" dur="500" fill="hold"/>
                                        <p:tgtEl>
                                          <p:spTgt spid="59"/>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750"/>
                                  </p:stCondLst>
                                  <p:childTnLst>
                                    <p:set>
                                      <p:cBhvr>
                                        <p:cTn id="46" dur="1" fill="hold">
                                          <p:stCondLst>
                                            <p:cond delay="0"/>
                                          </p:stCondLst>
                                        </p:cTn>
                                        <p:tgtEl>
                                          <p:spTgt spid="60"/>
                                        </p:tgtEl>
                                        <p:attrNameLst>
                                          <p:attrName>style.visibility</p:attrName>
                                        </p:attrNameLst>
                                      </p:cBhvr>
                                      <p:to>
                                        <p:strVal val="visible"/>
                                      </p:to>
                                    </p:set>
                                    <p:anim calcmode="lin" valueType="num">
                                      <p:cBhvr>
                                        <p:cTn id="47" dur="500" fill="hold"/>
                                        <p:tgtEl>
                                          <p:spTgt spid="60"/>
                                        </p:tgtEl>
                                        <p:attrNameLst>
                                          <p:attrName>ppt_x</p:attrName>
                                        </p:attrNameLst>
                                      </p:cBhvr>
                                      <p:tavLst>
                                        <p:tav tm="0">
                                          <p:val>
                                            <p:strVal val="1+#ppt_w/2"/>
                                          </p:val>
                                        </p:tav>
                                        <p:tav tm="100000">
                                          <p:val>
                                            <p:strVal val="#ppt_x"/>
                                          </p:val>
                                        </p:tav>
                                      </p:tavLst>
                                    </p:anim>
                                    <p:anim calcmode="lin" valueType="num">
                                      <p:cBhvr>
                                        <p:cTn id="48" dur="500" fill="hold"/>
                                        <p:tgtEl>
                                          <p:spTgt spid="60"/>
                                        </p:tgtEl>
                                        <p:attrNameLst>
                                          <p:attrName>ppt_y</p:attrName>
                                        </p:attrNameLst>
                                      </p:cBhvr>
                                      <p:tavLst>
                                        <p:tav tm="0">
                                          <p:val>
                                            <p:strVal val="#ppt_y"/>
                                          </p:val>
                                        </p:tav>
                                        <p:tav tm="100000">
                                          <p:val>
                                            <p:strVal val="#ppt_y"/>
                                          </p:val>
                                        </p:tav>
                                      </p:tavLst>
                                    </p:anim>
                                  </p:childTnLst>
                                </p:cTn>
                              </p:par>
                            </p:childTnLst>
                          </p:cTn>
                        </p:par>
                        <p:par>
                          <p:cTn id="49" fill="hold">
                            <p:stCondLst>
                              <p:cond delay="2000"/>
                            </p:stCondLst>
                            <p:childTnLst>
                              <p:par>
                                <p:cTn id="50" presetID="22" presetClass="entr" presetSubtype="8"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Effect transition="in" filter="wipe(left)">
                                      <p:cBhvr>
                                        <p:cTn id="52"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utoUpdateAnimBg="0"/>
      <p:bldP spid="33" grpId="0" animBg="1"/>
      <p:bldP spid="33" grpId="1" animBg="1"/>
      <p:bldP spid="35" grpId="0"/>
      <p:bldP spid="55" grpId="0"/>
      <p:bldP spid="56" grpId="0"/>
      <p:bldP spid="57" grpId="0"/>
      <p:bldP spid="58" grpId="0" bldLvl="0" autoUpdateAnimBg="0"/>
      <p:bldP spid="59" grpId="0" bldLvl="0" autoUpdateAnimBg="0"/>
      <p:bldP spid="60" grpId="0" bldLvl="0" autoUpdateAnimBg="0"/>
      <p:bldP spid="6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stretch>
            <a:fillRect/>
          </a:stretch>
        </p:blipFill>
        <p:spPr>
          <a:xfrm>
            <a:off x="0" y="5932"/>
            <a:ext cx="9144000" cy="5133223"/>
          </a:xfrm>
          <a:prstGeom prst="rect">
            <a:avLst/>
          </a:prstGeom>
        </p:spPr>
      </p:pic>
      <p:sp>
        <p:nvSpPr>
          <p:cNvPr id="11" name="文本框 10"/>
          <p:cNvSpPr txBox="1"/>
          <p:nvPr/>
        </p:nvSpPr>
        <p:spPr>
          <a:xfrm>
            <a:off x="3350054" y="903331"/>
            <a:ext cx="2641600" cy="1568450"/>
          </a:xfrm>
          <a:prstGeom prst="rect">
            <a:avLst/>
          </a:prstGeom>
          <a:noFill/>
        </p:spPr>
        <p:txBody>
          <a:bodyPr wrap="none" rtlCol="0">
            <a:spAutoFit/>
            <a:scene3d>
              <a:camera prst="orthographicFront"/>
              <a:lightRig rig="threePt" dir="t"/>
            </a:scene3d>
            <a:sp3d contourW="12700"/>
          </a:bodyPr>
          <a:lstStyle/>
          <a:p>
            <a:pPr algn="ctr"/>
            <a:r>
              <a:rPr lang="en-US" altLang="zh-CN" sz="9600" b="1" i="1"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202X</a:t>
            </a:r>
            <a:endParaRPr lang="zh-CN" altLang="en-US" sz="9600" b="1" i="1"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2" name="文本框 11"/>
          <p:cNvSpPr txBox="1"/>
          <p:nvPr/>
        </p:nvSpPr>
        <p:spPr>
          <a:xfrm>
            <a:off x="1521428" y="2317503"/>
            <a:ext cx="6298854" cy="830868"/>
          </a:xfrm>
          <a:prstGeom prst="rect">
            <a:avLst/>
          </a:prstGeom>
          <a:solidFill>
            <a:schemeClr val="accent1"/>
          </a:solidFill>
        </p:spPr>
        <p:txBody>
          <a:bodyPr wrap="square" rtlCol="0">
            <a:spAutoFit/>
            <a:scene3d>
              <a:camera prst="orthographicFront"/>
              <a:lightRig rig="threePt" dir="t"/>
            </a:scene3d>
            <a:sp3d contourW="12700"/>
          </a:bodyPr>
          <a:lstStyle/>
          <a:p>
            <a:pPr algn="dist"/>
            <a:r>
              <a:rPr lang="zh-CN" altLang="en-US" sz="4800" b="1"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谢谢观看</a:t>
            </a:r>
            <a:r>
              <a:rPr lang="en-US" altLang="zh-CN" sz="4800" b="1"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/THANKS</a:t>
            </a:r>
            <a:endParaRPr lang="zh-CN" altLang="en-US" sz="4800" b="1"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3" name="文本框 12"/>
          <p:cNvSpPr txBox="1"/>
          <p:nvPr/>
        </p:nvSpPr>
        <p:spPr>
          <a:xfrm>
            <a:off x="1639424" y="3170771"/>
            <a:ext cx="6062861" cy="461665"/>
          </a:xfrm>
          <a:prstGeom prst="rect">
            <a:avLst/>
          </a:prstGeom>
          <a:noFill/>
        </p:spPr>
        <p:txBody>
          <a:bodyPr wrap="square" rtlCol="0">
            <a:spAutoFit/>
            <a:scene3d>
              <a:camera prst="orthographicFront"/>
              <a:lightRig rig="threePt" dir="t"/>
            </a:scene3d>
            <a:sp3d contourW="12700"/>
          </a:bodyPr>
          <a:lstStyle/>
          <a:p>
            <a:pPr algn="ctr"/>
            <a:r>
              <a:rPr lang="en-US" altLang="zh-CN" sz="12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The user can demonstrate on a projector or computer, or print the presentation and make it into a film to be used in a wider field</a:t>
            </a:r>
            <a:endParaRPr lang="en-US" altLang="zh-CN" sz="12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nvGrpSpPr>
          <p:cNvPr id="14" name="组合 13"/>
          <p:cNvGrpSpPr/>
          <p:nvPr/>
        </p:nvGrpSpPr>
        <p:grpSpPr>
          <a:xfrm>
            <a:off x="3788253" y="3850951"/>
            <a:ext cx="1765203" cy="316785"/>
            <a:chOff x="1244534" y="4117273"/>
            <a:chExt cx="1765300" cy="316802"/>
          </a:xfrm>
        </p:grpSpPr>
        <p:sp>
          <p:nvSpPr>
            <p:cNvPr id="15" name="圆角矩形 13"/>
            <p:cNvSpPr/>
            <p:nvPr/>
          </p:nvSpPr>
          <p:spPr>
            <a:xfrm>
              <a:off x="1244534" y="4117273"/>
              <a:ext cx="1765300" cy="316802"/>
            </a:xfrm>
            <a:prstGeom prst="roundRect">
              <a:avLst>
                <a:gd name="adj" fmla="val 50000"/>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6" name="文本框 15"/>
            <p:cNvSpPr txBox="1"/>
            <p:nvPr/>
          </p:nvSpPr>
          <p:spPr>
            <a:xfrm>
              <a:off x="1244535" y="4121786"/>
              <a:ext cx="1618194" cy="307665"/>
            </a:xfrm>
            <a:prstGeom prst="rect">
              <a:avLst/>
            </a:prstGeom>
            <a:noFill/>
          </p:spPr>
          <p:txBody>
            <a:bodyPr wrap="square" rtlCol="0">
              <a:spAutoFit/>
              <a:scene3d>
                <a:camera prst="orthographicFront"/>
                <a:lightRig rig="threePt" dir="t"/>
              </a:scene3d>
              <a:sp3d contourW="12700"/>
            </a:bodyPr>
            <a:lstStyle/>
            <a:p>
              <a:pPr algn="ctr"/>
              <a:r>
                <a:rPr lang="zh-CN" altLang="en-US" sz="14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汇报人：</a:t>
              </a:r>
              <a:r>
                <a:rPr lang="en-US" altLang="zh-CN" sz="14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XXX</a:t>
              </a:r>
              <a:endParaRPr lang="zh-CN" altLang="en-US" sz="14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50" advClick="0" advTm="0">
        <p14:honeycomb/>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17" presetClass="entr" presetSubtype="1"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ppt_h/2"/>
                                          </p:val>
                                        </p:tav>
                                        <p:tav tm="100000">
                                          <p:val>
                                            <p:strVal val="#ppt_y"/>
                                          </p:val>
                                        </p:tav>
                                      </p:tavLst>
                                    </p:anim>
                                    <p:anim calcmode="lin" valueType="num">
                                      <p:cBhvr>
                                        <p:cTn id="15" dur="500" fill="hold"/>
                                        <p:tgtEl>
                                          <p:spTgt spid="12"/>
                                        </p:tgtEl>
                                        <p:attrNameLst>
                                          <p:attrName>ppt_w</p:attrName>
                                        </p:attrNameLst>
                                      </p:cBhvr>
                                      <p:tavLst>
                                        <p:tav tm="0">
                                          <p:val>
                                            <p:strVal val="#ppt_w"/>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a:blip r:embed="rId2"/>
          <a:stretch>
            <a:fillRect/>
          </a:stretch>
        </p:blipFill>
        <p:spPr>
          <a:xfrm>
            <a:off x="980" y="0"/>
            <a:ext cx="9142040" cy="5145088"/>
          </a:xfrm>
          <a:prstGeom prst="rect">
            <a:avLst/>
          </a:prstGeom>
        </p:spPr>
      </p:pic>
      <p:sp>
        <p:nvSpPr>
          <p:cNvPr id="2" name="文本框 1"/>
          <p:cNvSpPr txBox="1"/>
          <p:nvPr>
            <p:custDataLst>
              <p:tags r:id="rId3"/>
            </p:custDataLst>
          </p:nvPr>
        </p:nvSpPr>
        <p:spPr>
          <a:xfrm>
            <a:off x="1997601" y="1399551"/>
            <a:ext cx="873637" cy="615425"/>
          </a:xfrm>
          <a:prstGeom prst="rect">
            <a:avLst/>
          </a:prstGeom>
          <a:noFill/>
        </p:spPr>
        <p:txBody>
          <a:bodyPr wrap="none" lIns="0" tIns="0" rIns="0" bIns="0">
            <a:spAutoFit/>
          </a:bodyPr>
          <a:lstStyle/>
          <a:p>
            <a:pPr>
              <a:defRPr/>
            </a:pPr>
            <a:r>
              <a:rPr lang="en-US" altLang="zh-CN" sz="3200" dirty="0">
                <a:solidFill>
                  <a:schemeClr val="accent1"/>
                </a:solidFill>
                <a:latin typeface="FZHei-B01S" panose="02010601030101010101" pitchFamily="2" charset="-122"/>
                <a:ea typeface="FZHei-B01S" panose="02010601030101010101" pitchFamily="2" charset="-122"/>
                <a:cs typeface="+mn-ea"/>
                <a:sym typeface="FZHei-B01S" panose="02010601030101010101" pitchFamily="2" charset="-122"/>
              </a:rPr>
              <a:t>P</a:t>
            </a:r>
            <a:r>
              <a:rPr lang="en-US" altLang="zh-CN" sz="4000" dirty="0">
                <a:solidFill>
                  <a:schemeClr val="accent1"/>
                </a:solidFill>
                <a:latin typeface="FZHei-B01S" panose="02010601030101010101" pitchFamily="2" charset="-122"/>
                <a:ea typeface="FZHei-B01S" panose="02010601030101010101" pitchFamily="2" charset="-122"/>
                <a:cs typeface="+mn-ea"/>
                <a:sym typeface="FZHei-B01S" panose="02010601030101010101" pitchFamily="2" charset="-122"/>
              </a:rPr>
              <a:t>art</a:t>
            </a:r>
            <a:endParaRPr lang="zh-CN" altLang="en-US" sz="11500" dirty="0">
              <a:solidFill>
                <a:schemeClr val="accent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3" name="矩形 2"/>
          <p:cNvSpPr/>
          <p:nvPr>
            <p:custDataLst>
              <p:tags r:id="rId4"/>
            </p:custDataLst>
          </p:nvPr>
        </p:nvSpPr>
        <p:spPr>
          <a:xfrm>
            <a:off x="1981125" y="2172504"/>
            <a:ext cx="3891851" cy="1142938"/>
          </a:xfrm>
          <a:prstGeom prst="rect">
            <a:avLst/>
          </a:prstGeom>
          <a:solidFill>
            <a:schemeClr val="accent1"/>
          </a:solidFill>
          <a:ln w="12700" cap="flat" cmpd="sng" algn="ctr">
            <a:noFill/>
            <a:prstDash val="solid"/>
            <a:miter lim="800000"/>
          </a:ln>
          <a:effectLst/>
        </p:spPr>
        <p:txBody>
          <a:bodyPr lIns="323982" rIns="899951" anchor="ctr"/>
          <a:lstStyle/>
          <a:p>
            <a:pPr>
              <a:lnSpc>
                <a:spcPct val="130000"/>
              </a:lnSpc>
              <a:defRPr/>
            </a:pPr>
            <a:endParaRPr lang="zh-CN" altLang="en-US" sz="1400" kern="0" dirty="0">
              <a:solidFill>
                <a:prstClr val="black">
                  <a:lumMod val="50000"/>
                  <a:lumOff val="50000"/>
                </a:prst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4" name="文本框 13"/>
          <p:cNvSpPr txBox="1">
            <a:spLocks noChangeArrowheads="1"/>
          </p:cNvSpPr>
          <p:nvPr>
            <p:custDataLst>
              <p:tags r:id="rId5"/>
            </p:custDataLst>
          </p:nvPr>
        </p:nvSpPr>
        <p:spPr bwMode="auto">
          <a:xfrm>
            <a:off x="4377612" y="1661858"/>
            <a:ext cx="61395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dirty="0">
                <a:solidFill>
                  <a:schemeClr val="accent1"/>
                </a:solidFill>
                <a:latin typeface="FZHei-B01S" panose="02010601030101010101" pitchFamily="2" charset="-122"/>
                <a:ea typeface="FZHei-B01S" panose="02010601030101010101" pitchFamily="2" charset="-122"/>
                <a:cs typeface="+mn-ea"/>
                <a:sym typeface="FZHei-B01S" panose="02010601030101010101" pitchFamily="2" charset="-122"/>
              </a:rPr>
              <a:t>章 节</a:t>
            </a:r>
            <a:endParaRPr lang="zh-CN" altLang="en-US" sz="2100" dirty="0">
              <a:solidFill>
                <a:schemeClr val="accent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5" name="文本框 14"/>
          <p:cNvSpPr txBox="1">
            <a:spLocks noChangeArrowheads="1"/>
          </p:cNvSpPr>
          <p:nvPr>
            <p:custDataLst>
              <p:tags r:id="rId6"/>
            </p:custDataLst>
          </p:nvPr>
        </p:nvSpPr>
        <p:spPr bwMode="auto">
          <a:xfrm>
            <a:off x="3032637" y="785221"/>
            <a:ext cx="1368965" cy="147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9600" dirty="0">
                <a:solidFill>
                  <a:schemeClr val="accent1"/>
                </a:solidFill>
                <a:latin typeface="FZHei-B01S" panose="02010601030101010101" pitchFamily="2" charset="-122"/>
                <a:ea typeface="FZHei-B01S" panose="02010601030101010101" pitchFamily="2" charset="-122"/>
                <a:cs typeface="+mn-ea"/>
                <a:sym typeface="FZHei-B01S" panose="02010601030101010101" pitchFamily="2" charset="-122"/>
              </a:rPr>
              <a:t>01</a:t>
            </a:r>
            <a:endParaRPr lang="zh-CN" altLang="en-US" sz="9600" dirty="0">
              <a:solidFill>
                <a:schemeClr val="accent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6" name="标题 5"/>
          <p:cNvSpPr txBox="1"/>
          <p:nvPr>
            <p:custDataLst>
              <p:tags r:id="rId7"/>
            </p:custDataLst>
          </p:nvPr>
        </p:nvSpPr>
        <p:spPr>
          <a:xfrm>
            <a:off x="2366347" y="2393579"/>
            <a:ext cx="4037399" cy="525208"/>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pPr algn="l">
              <a:defRPr/>
            </a:pPr>
            <a:r>
              <a:rPr lang="zh-CN" altLang="en-US" sz="3790" kern="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营销讲解</a:t>
            </a:r>
            <a:endParaRPr lang="zh-CN" altLang="en-US" sz="3790" kern="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7" name="文本占位符 6"/>
          <p:cNvSpPr txBox="1"/>
          <p:nvPr>
            <p:custDataLst>
              <p:tags r:id="rId8"/>
            </p:custDataLst>
          </p:nvPr>
        </p:nvSpPr>
        <p:spPr>
          <a:xfrm>
            <a:off x="2366347" y="2940855"/>
            <a:ext cx="4037399" cy="210122"/>
          </a:xfrm>
          <a:prstGeom prst="rect">
            <a:avLst/>
          </a:prstGeom>
          <a:noFill/>
        </p:spPr>
        <p:txBody>
          <a:bodyPr wrap="square" lIns="0" tIns="0" rIns="0" bIns="0" anchor="t" anchorCtr="0">
            <a:spAutoFit/>
          </a:bodyPr>
          <a:lstStyle>
            <a:lvl1pPr indent="0" algn="ctr">
              <a:lnSpc>
                <a:spcPct val="90000"/>
              </a:lnSpc>
              <a:spcBef>
                <a:spcPts val="1000"/>
              </a:spcBef>
              <a:buFont typeface="Arial" panose="020B0604020202020204" pitchFamily="34" charset="0"/>
              <a:buNone/>
              <a:defRPr sz="1600" baseline="0">
                <a:solidFill>
                  <a:schemeClr val="bg1">
                    <a:lumMod val="50000"/>
                  </a:schemeClr>
                </a:solidFill>
              </a:defRPr>
            </a:lvl1pPr>
            <a:lvl2pPr indent="0">
              <a:lnSpc>
                <a:spcPct val="90000"/>
              </a:lnSpc>
              <a:spcBef>
                <a:spcPts val="500"/>
              </a:spcBef>
              <a:buFont typeface="Arial" panose="020B0604020202020204" pitchFamily="34" charset="0"/>
              <a:buNone/>
              <a:defRPr sz="2000">
                <a:solidFill>
                  <a:schemeClr val="tx1">
                    <a:tint val="75000"/>
                  </a:schemeClr>
                </a:solidFill>
              </a:defRPr>
            </a:lvl2pPr>
            <a:lvl3pPr indent="0">
              <a:lnSpc>
                <a:spcPct val="90000"/>
              </a:lnSpc>
              <a:spcBef>
                <a:spcPts val="500"/>
              </a:spcBef>
              <a:buFont typeface="Arial" panose="020B0604020202020204" pitchFamily="34" charset="0"/>
              <a:buNone/>
              <a:defRPr>
                <a:solidFill>
                  <a:schemeClr val="tx1">
                    <a:tint val="75000"/>
                  </a:schemeClr>
                </a:solidFill>
              </a:defRPr>
            </a:lvl3pPr>
            <a:lvl4pPr indent="0">
              <a:lnSpc>
                <a:spcPct val="90000"/>
              </a:lnSpc>
              <a:spcBef>
                <a:spcPts val="500"/>
              </a:spcBef>
              <a:buFont typeface="Arial" panose="020B0604020202020204" pitchFamily="34" charset="0"/>
              <a:buNone/>
              <a:defRPr sz="1600">
                <a:solidFill>
                  <a:schemeClr val="tx1">
                    <a:tint val="75000"/>
                  </a:schemeClr>
                </a:solidFill>
              </a:defRPr>
            </a:lvl4pPr>
            <a:lvl5pPr indent="0">
              <a:lnSpc>
                <a:spcPct val="9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algn="l">
              <a:defRPr/>
            </a:pPr>
            <a:r>
              <a:rPr lang="en-US" altLang="zh-CN" sz="1515" kern="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CLICK TO ADD CAPTION TEXT</a:t>
            </a:r>
            <a:endParaRPr lang="en-US" altLang="zh-CN" sz="1515" kern="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 by="(-#ppt_w*2)" calcmode="lin" valueType="num">
                                      <p:cBhvr rctx="PPT">
                                        <p:cTn id="13" dur="500" autoRev="1" fill="hold">
                                          <p:stCondLst>
                                            <p:cond delay="0"/>
                                          </p:stCondLst>
                                        </p:cTn>
                                        <p:tgtEl>
                                          <p:spTgt spid="4"/>
                                        </p:tgtEl>
                                        <p:attrNameLst>
                                          <p:attrName>ppt_w</p:attrName>
                                        </p:attrNameLst>
                                      </p:cBhvr>
                                    </p:anim>
                                    <p:anim by="(#ppt_w*0.50)" calcmode="lin" valueType="num">
                                      <p:cBhvr>
                                        <p:cTn id="14" dur="500" decel="50000" autoRev="1" fill="hold">
                                          <p:stCondLst>
                                            <p:cond delay="0"/>
                                          </p:stCondLst>
                                        </p:cTn>
                                        <p:tgtEl>
                                          <p:spTgt spid="4"/>
                                        </p:tgtEl>
                                        <p:attrNameLst>
                                          <p:attrName>ppt_x</p:attrName>
                                        </p:attrNameLst>
                                      </p:cBhvr>
                                    </p:anim>
                                    <p:anim from="(-#ppt_h/2)" to="(#ppt_y)" calcmode="lin" valueType="num">
                                      <p:cBhvr>
                                        <p:cTn id="15" dur="1000" fill="hold">
                                          <p:stCondLst>
                                            <p:cond delay="0"/>
                                          </p:stCondLst>
                                        </p:cTn>
                                        <p:tgtEl>
                                          <p:spTgt spid="4"/>
                                        </p:tgtEl>
                                        <p:attrNameLst>
                                          <p:attrName>ppt_y</p:attrName>
                                        </p:attrNameLst>
                                      </p:cBhvr>
                                    </p:anim>
                                    <p:animRot by="21600000">
                                      <p:cBhvr>
                                        <p:cTn id="16" dur="1000" fill="hold">
                                          <p:stCondLst>
                                            <p:cond delay="0"/>
                                          </p:stCondLst>
                                        </p:cTn>
                                        <p:tgtEl>
                                          <p:spTgt spid="4"/>
                                        </p:tgtEl>
                                        <p:attrNameLst>
                                          <p:attrName>r</p:attrName>
                                        </p:attrNameLst>
                                      </p:cBhvr>
                                    </p:animRot>
                                  </p:childTnLst>
                                </p:cTn>
                              </p:par>
                              <p:par>
                                <p:cTn id="17" presetID="56" presetClass="entr" presetSubtype="0" fill="hold" grpId="0" nodeType="with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by="(-#ppt_w*2)" calcmode="lin" valueType="num">
                                      <p:cBhvr rctx="PPT">
                                        <p:cTn id="19" dur="500" autoRev="1" fill="hold">
                                          <p:stCondLst>
                                            <p:cond delay="0"/>
                                          </p:stCondLst>
                                        </p:cTn>
                                        <p:tgtEl>
                                          <p:spTgt spid="5"/>
                                        </p:tgtEl>
                                        <p:attrNameLst>
                                          <p:attrName>ppt_w</p:attrName>
                                        </p:attrNameLst>
                                      </p:cBhvr>
                                    </p:anim>
                                    <p:anim by="(#ppt_w*0.50)" calcmode="lin" valueType="num">
                                      <p:cBhvr>
                                        <p:cTn id="20" dur="500" decel="50000" autoRev="1" fill="hold">
                                          <p:stCondLst>
                                            <p:cond delay="0"/>
                                          </p:stCondLst>
                                        </p:cTn>
                                        <p:tgtEl>
                                          <p:spTgt spid="5"/>
                                        </p:tgtEl>
                                        <p:attrNameLst>
                                          <p:attrName>ppt_x</p:attrName>
                                        </p:attrNameLst>
                                      </p:cBhvr>
                                    </p:anim>
                                    <p:anim from="(-#ppt_h/2)" to="(#ppt_y)" calcmode="lin" valueType="num">
                                      <p:cBhvr>
                                        <p:cTn id="21" dur="1000" fill="hold">
                                          <p:stCondLst>
                                            <p:cond delay="0"/>
                                          </p:stCondLst>
                                        </p:cTn>
                                        <p:tgtEl>
                                          <p:spTgt spid="5"/>
                                        </p:tgtEl>
                                        <p:attrNameLst>
                                          <p:attrName>ppt_y</p:attrName>
                                        </p:attrNameLst>
                                      </p:cBhvr>
                                    </p:anim>
                                    <p:animRot by="21600000">
                                      <p:cBhvr>
                                        <p:cTn id="22" dur="1000" fill="hold">
                                          <p:stCondLst>
                                            <p:cond delay="0"/>
                                          </p:stCondLst>
                                        </p:cTn>
                                        <p:tgtEl>
                                          <p:spTgt spid="5"/>
                                        </p:tgtEl>
                                        <p:attrNameLst>
                                          <p:attrName>r</p:attrName>
                                        </p:attrNameLst>
                                      </p:cBhvr>
                                    </p:animRot>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1+#ppt_w/2"/>
                                          </p:val>
                                        </p:tav>
                                        <p:tav tm="100000">
                                          <p:val>
                                            <p:strVal val="#ppt_x"/>
                                          </p:val>
                                        </p:tav>
                                      </p:tavLst>
                                    </p:anim>
                                    <p:anim calcmode="lin" valueType="num">
                                      <p:cBhvr additive="base">
                                        <p:cTn id="30" dur="500" fill="hold"/>
                                        <p:tgtEl>
                                          <p:spTgt spid="6"/>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1+#ppt_w/2"/>
                                          </p:val>
                                        </p:tav>
                                        <p:tav tm="100000">
                                          <p:val>
                                            <p:strVal val="#ppt_x"/>
                                          </p:val>
                                        </p:tav>
                                      </p:tavLst>
                                    </p:anim>
                                    <p:anim calcmode="lin" valueType="num">
                                      <p:cBhvr additive="base">
                                        <p:cTn id="3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7ADEA"/>
        </a:solidFill>
        <a:effectLst/>
      </p:bgPr>
    </p:bg>
    <p:spTree>
      <p:nvGrpSpPr>
        <p:cNvPr id="1" name=""/>
        <p:cNvGrpSpPr/>
        <p:nvPr/>
      </p:nvGrpSpPr>
      <p:grpSpPr>
        <a:xfrm>
          <a:off x="0" y="0"/>
          <a:ext cx="0" cy="0"/>
          <a:chOff x="0" y="0"/>
          <a:chExt cx="0" cy="0"/>
        </a:xfrm>
      </p:grpSpPr>
      <p:sp>
        <p:nvSpPr>
          <p:cNvPr id="2" name="Content Placeholder 2"/>
          <p:cNvSpPr txBox="1"/>
          <p:nvPr/>
        </p:nvSpPr>
        <p:spPr>
          <a:xfrm>
            <a:off x="6935405" y="2323990"/>
            <a:ext cx="1829118" cy="1829364"/>
          </a:xfrm>
          <a:prstGeom prst="rect">
            <a:avLst/>
          </a:prstGeom>
        </p:spPr>
        <p:txBody>
          <a:bodyPr vert="horz" lIns="91457" tIns="45728" rIns="91457" bIns="45728"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900" dirty="0">
                <a:solidFill>
                  <a:schemeClr val="tx1">
                    <a:lumMod val="50000"/>
                    <a:lumOff val="50000"/>
                  </a:schemeClr>
                </a:solidFill>
                <a:latin typeface="FZHei-B01S" panose="02010601030101010101" pitchFamily="2" charset="-122"/>
                <a:ea typeface="FZHei-B01S" panose="02010601030101010101" pitchFamily="2" charset="-122"/>
                <a:cs typeface="+mn-ea"/>
                <a:sym typeface="FZHei-B01S" panose="02010601030101010101" pitchFamily="2" charset="-122"/>
              </a:rPr>
              <a:t>尽量将每页幻灯片的字数控制在</a:t>
            </a:r>
            <a:r>
              <a:rPr lang="en-US" altLang="zh-CN" sz="900" dirty="0">
                <a:solidFill>
                  <a:schemeClr val="tx1">
                    <a:lumMod val="50000"/>
                    <a:lumOff val="50000"/>
                  </a:schemeClr>
                </a:solidFill>
                <a:latin typeface="FZHei-B01S" panose="02010601030101010101" pitchFamily="2" charset="-122"/>
                <a:ea typeface="FZHei-B01S" panose="02010601030101010101" pitchFamily="2" charset="-122"/>
                <a:cs typeface="+mn-ea"/>
                <a:sym typeface="FZHei-B01S" panose="02010601030101010101" pitchFamily="2" charset="-122"/>
              </a:rPr>
              <a:t>200</a:t>
            </a:r>
            <a:r>
              <a:rPr lang="zh-CN" altLang="en-US" sz="900" dirty="0">
                <a:solidFill>
                  <a:schemeClr val="tx1">
                    <a:lumMod val="50000"/>
                    <a:lumOff val="50000"/>
                  </a:schemeClr>
                </a:solidFill>
                <a:latin typeface="FZHei-B01S" panose="02010601030101010101" pitchFamily="2" charset="-122"/>
                <a:ea typeface="FZHei-B01S" panose="02010601030101010101" pitchFamily="2" charset="-122"/>
                <a:cs typeface="+mn-ea"/>
                <a:sym typeface="FZHei-B01S" panose="02010601030101010101" pitchFamily="2" charset="-122"/>
              </a:rPr>
              <a:t>字以内，据统计每页幻灯片的最好控制在</a:t>
            </a:r>
            <a:r>
              <a:rPr lang="en-US" altLang="zh-CN" sz="900" dirty="0">
                <a:solidFill>
                  <a:schemeClr val="tx1">
                    <a:lumMod val="50000"/>
                    <a:lumOff val="50000"/>
                  </a:schemeClr>
                </a:solidFill>
                <a:latin typeface="FZHei-B01S" panose="02010601030101010101" pitchFamily="2" charset="-122"/>
                <a:ea typeface="FZHei-B01S" panose="02010601030101010101" pitchFamily="2" charset="-122"/>
                <a:cs typeface="+mn-ea"/>
                <a:sym typeface="FZHei-B01S" panose="02010601030101010101" pitchFamily="2" charset="-122"/>
              </a:rPr>
              <a:t>5</a:t>
            </a:r>
            <a:r>
              <a:rPr lang="zh-CN" altLang="en-US" sz="900" dirty="0">
                <a:solidFill>
                  <a:schemeClr val="tx1">
                    <a:lumMod val="50000"/>
                    <a:lumOff val="50000"/>
                  </a:schemeClr>
                </a:solidFill>
                <a:latin typeface="FZHei-B01S" panose="02010601030101010101" pitchFamily="2" charset="-122"/>
                <a:ea typeface="FZHei-B01S" panose="02010601030101010101" pitchFamily="2" charset="-122"/>
                <a:cs typeface="+mn-ea"/>
                <a:sym typeface="FZHei-B01S" panose="02010601030101010101" pitchFamily="2" charset="-122"/>
              </a:rPr>
              <a:t>分钟之内。此处添加详细文本描述，建议与标题相关并符合整体语言风格，语言描述尽量简洁生动。尽量将每页幻灯片的字数控制在</a:t>
            </a:r>
            <a:r>
              <a:rPr lang="en-US" altLang="zh-CN" sz="900" dirty="0">
                <a:solidFill>
                  <a:schemeClr val="tx1">
                    <a:lumMod val="50000"/>
                    <a:lumOff val="50000"/>
                  </a:schemeClr>
                </a:solidFill>
                <a:latin typeface="FZHei-B01S" panose="02010601030101010101" pitchFamily="2" charset="-122"/>
                <a:ea typeface="FZHei-B01S" panose="02010601030101010101" pitchFamily="2" charset="-122"/>
                <a:cs typeface="+mn-ea"/>
                <a:sym typeface="FZHei-B01S" panose="02010601030101010101" pitchFamily="2" charset="-122"/>
              </a:rPr>
              <a:t>200</a:t>
            </a:r>
            <a:r>
              <a:rPr lang="zh-CN" altLang="en-US" sz="900" dirty="0">
                <a:solidFill>
                  <a:schemeClr val="tx1">
                    <a:lumMod val="50000"/>
                    <a:lumOff val="50000"/>
                  </a:schemeClr>
                </a:solidFill>
                <a:latin typeface="FZHei-B01S" panose="02010601030101010101" pitchFamily="2" charset="-122"/>
                <a:ea typeface="FZHei-B01S" panose="02010601030101010101" pitchFamily="2" charset="-122"/>
                <a:cs typeface="+mn-ea"/>
                <a:sym typeface="FZHei-B01S" panose="02010601030101010101" pitchFamily="2" charset="-122"/>
              </a:rPr>
              <a:t>字以内，据统计每页幻灯片的最好控制在</a:t>
            </a:r>
            <a:r>
              <a:rPr lang="en-US" altLang="zh-CN" sz="900" dirty="0">
                <a:solidFill>
                  <a:schemeClr val="tx1">
                    <a:lumMod val="50000"/>
                    <a:lumOff val="50000"/>
                  </a:schemeClr>
                </a:solidFill>
                <a:latin typeface="FZHei-B01S" panose="02010601030101010101" pitchFamily="2" charset="-122"/>
                <a:ea typeface="FZHei-B01S" panose="02010601030101010101" pitchFamily="2" charset="-122"/>
                <a:cs typeface="+mn-ea"/>
                <a:sym typeface="FZHei-B01S" panose="02010601030101010101" pitchFamily="2" charset="-122"/>
              </a:rPr>
              <a:t>5</a:t>
            </a:r>
            <a:r>
              <a:rPr lang="zh-CN" altLang="en-US" sz="900" dirty="0">
                <a:solidFill>
                  <a:schemeClr val="tx1">
                    <a:lumMod val="50000"/>
                    <a:lumOff val="50000"/>
                  </a:schemeClr>
                </a:solidFill>
                <a:latin typeface="FZHei-B01S" panose="02010601030101010101" pitchFamily="2" charset="-122"/>
                <a:ea typeface="FZHei-B01S" panose="02010601030101010101" pitchFamily="2" charset="-122"/>
                <a:cs typeface="+mn-ea"/>
                <a:sym typeface="FZHei-B01S" panose="02010601030101010101" pitchFamily="2" charset="-122"/>
              </a:rPr>
              <a:t>分钟之内。</a:t>
            </a:r>
            <a:endParaRPr lang="zh-CN" altLang="en-US" sz="900" dirty="0">
              <a:solidFill>
                <a:schemeClr val="tx1">
                  <a:lumMod val="50000"/>
                  <a:lumOff val="50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nvGrpSpPr>
          <p:cNvPr id="3" name="Group 22"/>
          <p:cNvGrpSpPr/>
          <p:nvPr/>
        </p:nvGrpSpPr>
        <p:grpSpPr>
          <a:xfrm>
            <a:off x="2972316" y="2933779"/>
            <a:ext cx="743081" cy="1486361"/>
            <a:chOff x="2463800" y="660400"/>
            <a:chExt cx="371476" cy="742951"/>
          </a:xfrm>
          <a:noFill/>
        </p:grpSpPr>
        <p:sp>
          <p:nvSpPr>
            <p:cNvPr id="4" name="Freeform 41"/>
            <p:cNvSpPr/>
            <p:nvPr/>
          </p:nvSpPr>
          <p:spPr bwMode="auto">
            <a:xfrm>
              <a:off x="2463800" y="773113"/>
              <a:ext cx="185738" cy="630238"/>
            </a:xfrm>
            <a:custGeom>
              <a:avLst/>
              <a:gdLst/>
              <a:ahLst/>
              <a:cxnLst>
                <a:cxn ang="0">
                  <a:pos x="0" y="327"/>
                </a:cxn>
                <a:cxn ang="0">
                  <a:pos x="117" y="397"/>
                </a:cxn>
                <a:cxn ang="0">
                  <a:pos x="117" y="69"/>
                </a:cxn>
                <a:cxn ang="0">
                  <a:pos x="0" y="0"/>
                </a:cxn>
                <a:cxn ang="0">
                  <a:pos x="0" y="327"/>
                </a:cxn>
              </a:cxnLst>
              <a:rect l="0" t="0" r="r" b="b"/>
              <a:pathLst>
                <a:path w="117" h="397">
                  <a:moveTo>
                    <a:pt x="0" y="327"/>
                  </a:moveTo>
                  <a:lnTo>
                    <a:pt x="117" y="397"/>
                  </a:lnTo>
                  <a:lnTo>
                    <a:pt x="117" y="69"/>
                  </a:lnTo>
                  <a:lnTo>
                    <a:pt x="0" y="0"/>
                  </a:lnTo>
                  <a:lnTo>
                    <a:pt x="0" y="327"/>
                  </a:lnTo>
                  <a:close/>
                </a:path>
              </a:pathLst>
            </a:custGeom>
            <a:grpFill/>
            <a:ln w="9525">
              <a:solidFill>
                <a:schemeClr val="accent3"/>
              </a:solidFill>
              <a:round/>
            </a:ln>
          </p:spPr>
          <p:txBody>
            <a:bodyPr vert="horz" wrap="square" lIns="91440" tIns="45720" rIns="91440" bIns="45720" numCol="1" anchor="t" anchorCtr="0" compatLnSpc="1"/>
            <a:lstStyle/>
            <a:p>
              <a:pPr algn="ctr" defTabSz="934085"/>
              <a:endParaRPr lang="en-US" sz="1800">
                <a:solidFill>
                  <a:srgbClr val="FFFFFF"/>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5" name="Freeform 42"/>
            <p:cNvSpPr/>
            <p:nvPr/>
          </p:nvSpPr>
          <p:spPr bwMode="auto">
            <a:xfrm>
              <a:off x="2649538" y="773113"/>
              <a:ext cx="185738" cy="630238"/>
            </a:xfrm>
            <a:custGeom>
              <a:avLst/>
              <a:gdLst/>
              <a:ahLst/>
              <a:cxnLst>
                <a:cxn ang="0">
                  <a:pos x="117" y="327"/>
                </a:cxn>
                <a:cxn ang="0">
                  <a:pos x="0" y="397"/>
                </a:cxn>
                <a:cxn ang="0">
                  <a:pos x="0" y="69"/>
                </a:cxn>
                <a:cxn ang="0">
                  <a:pos x="117" y="0"/>
                </a:cxn>
                <a:cxn ang="0">
                  <a:pos x="117" y="327"/>
                </a:cxn>
              </a:cxnLst>
              <a:rect l="0" t="0" r="r" b="b"/>
              <a:pathLst>
                <a:path w="117" h="397">
                  <a:moveTo>
                    <a:pt x="117" y="327"/>
                  </a:moveTo>
                  <a:lnTo>
                    <a:pt x="0" y="397"/>
                  </a:lnTo>
                  <a:lnTo>
                    <a:pt x="0" y="69"/>
                  </a:lnTo>
                  <a:lnTo>
                    <a:pt x="117" y="0"/>
                  </a:lnTo>
                  <a:lnTo>
                    <a:pt x="117" y="327"/>
                  </a:lnTo>
                  <a:close/>
                </a:path>
              </a:pathLst>
            </a:custGeom>
            <a:grpFill/>
            <a:ln w="9525">
              <a:solidFill>
                <a:schemeClr val="accent3"/>
              </a:solidFill>
              <a:round/>
            </a:ln>
          </p:spPr>
          <p:txBody>
            <a:bodyPr vert="horz" wrap="square" lIns="91440" tIns="45720" rIns="91440" bIns="45720" numCol="1" anchor="t" anchorCtr="0" compatLnSpc="1"/>
            <a:lstStyle/>
            <a:p>
              <a:pPr algn="ctr" defTabSz="934085"/>
              <a:endParaRPr lang="en-US" sz="1800">
                <a:solidFill>
                  <a:srgbClr val="FFFFFF"/>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6" name="Freeform 43"/>
            <p:cNvSpPr/>
            <p:nvPr/>
          </p:nvSpPr>
          <p:spPr bwMode="auto">
            <a:xfrm>
              <a:off x="2463800" y="660400"/>
              <a:ext cx="371475" cy="222250"/>
            </a:xfrm>
            <a:custGeom>
              <a:avLst/>
              <a:gdLst/>
              <a:ahLst/>
              <a:cxnLst>
                <a:cxn ang="0">
                  <a:pos x="0" y="71"/>
                </a:cxn>
                <a:cxn ang="0">
                  <a:pos x="117" y="0"/>
                </a:cxn>
                <a:cxn ang="0">
                  <a:pos x="234" y="71"/>
                </a:cxn>
                <a:cxn ang="0">
                  <a:pos x="117" y="140"/>
                </a:cxn>
                <a:cxn ang="0">
                  <a:pos x="0" y="71"/>
                </a:cxn>
              </a:cxnLst>
              <a:rect l="0" t="0" r="r" b="b"/>
              <a:pathLst>
                <a:path w="234" h="140">
                  <a:moveTo>
                    <a:pt x="0" y="71"/>
                  </a:moveTo>
                  <a:lnTo>
                    <a:pt x="117" y="0"/>
                  </a:lnTo>
                  <a:lnTo>
                    <a:pt x="234" y="71"/>
                  </a:lnTo>
                  <a:lnTo>
                    <a:pt x="117" y="140"/>
                  </a:lnTo>
                  <a:lnTo>
                    <a:pt x="0" y="71"/>
                  </a:lnTo>
                  <a:close/>
                </a:path>
              </a:pathLst>
            </a:custGeom>
            <a:solidFill>
              <a:schemeClr val="accent3"/>
            </a:solidFill>
            <a:ln w="9525">
              <a:solidFill>
                <a:schemeClr val="accent3"/>
              </a:solidFill>
              <a:round/>
            </a:ln>
          </p:spPr>
          <p:txBody>
            <a:bodyPr vert="horz" wrap="square" lIns="91440" tIns="45720" rIns="91440" bIns="45720" numCol="1" anchor="t" anchorCtr="0" compatLnSpc="1"/>
            <a:lstStyle/>
            <a:p>
              <a:pPr algn="ctr" defTabSz="934085"/>
              <a:endParaRPr lang="en-US" sz="1800">
                <a:solidFill>
                  <a:srgbClr val="FFFFFF"/>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7" name="Group 6"/>
          <p:cNvGrpSpPr/>
          <p:nvPr/>
        </p:nvGrpSpPr>
        <p:grpSpPr>
          <a:xfrm>
            <a:off x="2229237" y="3305368"/>
            <a:ext cx="739904" cy="1111593"/>
            <a:chOff x="1573213" y="847725"/>
            <a:chExt cx="369888" cy="555625"/>
          </a:xfrm>
          <a:noFill/>
        </p:grpSpPr>
        <p:sp>
          <p:nvSpPr>
            <p:cNvPr id="8" name="Freeform 29"/>
            <p:cNvSpPr/>
            <p:nvPr/>
          </p:nvSpPr>
          <p:spPr bwMode="auto">
            <a:xfrm>
              <a:off x="1573213" y="958850"/>
              <a:ext cx="184150" cy="444500"/>
            </a:xfrm>
            <a:custGeom>
              <a:avLst/>
              <a:gdLst/>
              <a:ahLst/>
              <a:cxnLst>
                <a:cxn ang="0">
                  <a:pos x="0" y="210"/>
                </a:cxn>
                <a:cxn ang="0">
                  <a:pos x="116" y="280"/>
                </a:cxn>
                <a:cxn ang="0">
                  <a:pos x="116" y="70"/>
                </a:cxn>
                <a:cxn ang="0">
                  <a:pos x="0" y="0"/>
                </a:cxn>
                <a:cxn ang="0">
                  <a:pos x="0" y="210"/>
                </a:cxn>
              </a:cxnLst>
              <a:rect l="0" t="0" r="r" b="b"/>
              <a:pathLst>
                <a:path w="116" h="280">
                  <a:moveTo>
                    <a:pt x="0" y="210"/>
                  </a:moveTo>
                  <a:lnTo>
                    <a:pt x="116" y="280"/>
                  </a:lnTo>
                  <a:lnTo>
                    <a:pt x="116" y="70"/>
                  </a:lnTo>
                  <a:lnTo>
                    <a:pt x="0" y="0"/>
                  </a:lnTo>
                  <a:lnTo>
                    <a:pt x="0" y="210"/>
                  </a:lnTo>
                  <a:close/>
                </a:path>
              </a:pathLst>
            </a:custGeom>
            <a:grpFill/>
            <a:ln w="9525">
              <a:solidFill>
                <a:schemeClr val="accent2"/>
              </a:solidFill>
              <a:round/>
            </a:ln>
          </p:spPr>
          <p:txBody>
            <a:bodyPr vert="horz" wrap="square" lIns="91440" tIns="45720" rIns="91440" bIns="45720" numCol="1" anchor="t" anchorCtr="0" compatLnSpc="1"/>
            <a:lstStyle/>
            <a:p>
              <a:pPr algn="ctr" defTabSz="934085"/>
              <a:endParaRPr lang="en-US" sz="1800">
                <a:solidFill>
                  <a:srgbClr val="FFFFFF"/>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9" name="Freeform 30"/>
            <p:cNvSpPr/>
            <p:nvPr/>
          </p:nvSpPr>
          <p:spPr bwMode="auto">
            <a:xfrm>
              <a:off x="1757363" y="958850"/>
              <a:ext cx="185738" cy="444500"/>
            </a:xfrm>
            <a:custGeom>
              <a:avLst/>
              <a:gdLst/>
              <a:ahLst/>
              <a:cxnLst>
                <a:cxn ang="0">
                  <a:pos x="117" y="210"/>
                </a:cxn>
                <a:cxn ang="0">
                  <a:pos x="0" y="280"/>
                </a:cxn>
                <a:cxn ang="0">
                  <a:pos x="0" y="70"/>
                </a:cxn>
                <a:cxn ang="0">
                  <a:pos x="117" y="0"/>
                </a:cxn>
                <a:cxn ang="0">
                  <a:pos x="117" y="210"/>
                </a:cxn>
              </a:cxnLst>
              <a:rect l="0" t="0" r="r" b="b"/>
              <a:pathLst>
                <a:path w="117" h="280">
                  <a:moveTo>
                    <a:pt x="117" y="210"/>
                  </a:moveTo>
                  <a:lnTo>
                    <a:pt x="0" y="280"/>
                  </a:lnTo>
                  <a:lnTo>
                    <a:pt x="0" y="70"/>
                  </a:lnTo>
                  <a:lnTo>
                    <a:pt x="117" y="0"/>
                  </a:lnTo>
                  <a:lnTo>
                    <a:pt x="117" y="210"/>
                  </a:lnTo>
                  <a:close/>
                </a:path>
              </a:pathLst>
            </a:custGeom>
            <a:grpFill/>
            <a:ln w="9525">
              <a:solidFill>
                <a:schemeClr val="accent2"/>
              </a:solidFill>
              <a:round/>
            </a:ln>
          </p:spPr>
          <p:txBody>
            <a:bodyPr vert="horz" wrap="square" lIns="91440" tIns="45720" rIns="91440" bIns="45720" numCol="1" anchor="t" anchorCtr="0" compatLnSpc="1"/>
            <a:lstStyle/>
            <a:p>
              <a:pPr algn="ctr" defTabSz="934085"/>
              <a:endParaRPr lang="en-US" sz="1800">
                <a:solidFill>
                  <a:srgbClr val="FFFFFF"/>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0" name="Freeform 31"/>
            <p:cNvSpPr/>
            <p:nvPr/>
          </p:nvSpPr>
          <p:spPr bwMode="auto">
            <a:xfrm>
              <a:off x="1573213" y="847725"/>
              <a:ext cx="369888" cy="222250"/>
            </a:xfrm>
            <a:custGeom>
              <a:avLst/>
              <a:gdLst/>
              <a:ahLst/>
              <a:cxnLst>
                <a:cxn ang="0">
                  <a:pos x="0" y="70"/>
                </a:cxn>
                <a:cxn ang="0">
                  <a:pos x="116" y="0"/>
                </a:cxn>
                <a:cxn ang="0">
                  <a:pos x="233" y="70"/>
                </a:cxn>
                <a:cxn ang="0">
                  <a:pos x="116" y="140"/>
                </a:cxn>
                <a:cxn ang="0">
                  <a:pos x="0" y="70"/>
                </a:cxn>
              </a:cxnLst>
              <a:rect l="0" t="0" r="r" b="b"/>
              <a:pathLst>
                <a:path w="233" h="140">
                  <a:moveTo>
                    <a:pt x="0" y="70"/>
                  </a:moveTo>
                  <a:lnTo>
                    <a:pt x="116" y="0"/>
                  </a:lnTo>
                  <a:lnTo>
                    <a:pt x="233" y="70"/>
                  </a:lnTo>
                  <a:lnTo>
                    <a:pt x="116" y="140"/>
                  </a:lnTo>
                  <a:lnTo>
                    <a:pt x="0" y="70"/>
                  </a:lnTo>
                  <a:close/>
                </a:path>
              </a:pathLst>
            </a:custGeom>
            <a:solidFill>
              <a:schemeClr val="accent2"/>
            </a:solidFill>
            <a:ln w="9525">
              <a:solidFill>
                <a:schemeClr val="accent2"/>
              </a:solidFill>
              <a:round/>
            </a:ln>
          </p:spPr>
          <p:txBody>
            <a:bodyPr vert="horz" wrap="square" lIns="91440" tIns="45720" rIns="91440" bIns="45720" numCol="1" anchor="t" anchorCtr="0" compatLnSpc="1"/>
            <a:lstStyle/>
            <a:p>
              <a:pPr algn="ctr" defTabSz="934085"/>
              <a:endParaRPr lang="en-US" sz="1800">
                <a:solidFill>
                  <a:srgbClr val="FFFFFF"/>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11" name="Group 10"/>
          <p:cNvGrpSpPr/>
          <p:nvPr/>
        </p:nvGrpSpPr>
        <p:grpSpPr>
          <a:xfrm>
            <a:off x="3715395" y="2476437"/>
            <a:ext cx="743079" cy="1927821"/>
            <a:chOff x="2017713" y="439738"/>
            <a:chExt cx="371475" cy="963613"/>
          </a:xfrm>
          <a:noFill/>
        </p:grpSpPr>
        <p:sp>
          <p:nvSpPr>
            <p:cNvPr id="12" name="Freeform 32"/>
            <p:cNvSpPr/>
            <p:nvPr/>
          </p:nvSpPr>
          <p:spPr bwMode="auto">
            <a:xfrm>
              <a:off x="2017713" y="550863"/>
              <a:ext cx="185738" cy="852488"/>
            </a:xfrm>
            <a:custGeom>
              <a:avLst/>
              <a:gdLst/>
              <a:ahLst/>
              <a:cxnLst>
                <a:cxn ang="0">
                  <a:pos x="0" y="467"/>
                </a:cxn>
                <a:cxn ang="0">
                  <a:pos x="117" y="537"/>
                </a:cxn>
                <a:cxn ang="0">
                  <a:pos x="117" y="69"/>
                </a:cxn>
                <a:cxn ang="0">
                  <a:pos x="0" y="0"/>
                </a:cxn>
                <a:cxn ang="0">
                  <a:pos x="0" y="467"/>
                </a:cxn>
              </a:cxnLst>
              <a:rect l="0" t="0" r="r" b="b"/>
              <a:pathLst>
                <a:path w="117" h="537">
                  <a:moveTo>
                    <a:pt x="0" y="467"/>
                  </a:moveTo>
                  <a:lnTo>
                    <a:pt x="117" y="537"/>
                  </a:lnTo>
                  <a:lnTo>
                    <a:pt x="117" y="69"/>
                  </a:lnTo>
                  <a:lnTo>
                    <a:pt x="0" y="0"/>
                  </a:lnTo>
                  <a:lnTo>
                    <a:pt x="0" y="467"/>
                  </a:lnTo>
                  <a:close/>
                </a:path>
              </a:pathLst>
            </a:custGeom>
            <a:grpFill/>
            <a:ln w="9525">
              <a:solidFill>
                <a:schemeClr val="accent4"/>
              </a:solidFill>
              <a:round/>
            </a:ln>
          </p:spPr>
          <p:txBody>
            <a:bodyPr vert="horz" wrap="square" lIns="91440" tIns="45720" rIns="91440" bIns="45720" numCol="1" anchor="t" anchorCtr="0" compatLnSpc="1"/>
            <a:lstStyle/>
            <a:p>
              <a:pPr algn="ctr" defTabSz="934085"/>
              <a:endParaRPr lang="en-US" sz="1800">
                <a:solidFill>
                  <a:srgbClr val="FFFFFF"/>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3" name="Freeform 33"/>
            <p:cNvSpPr/>
            <p:nvPr/>
          </p:nvSpPr>
          <p:spPr bwMode="auto">
            <a:xfrm>
              <a:off x="2203450" y="550863"/>
              <a:ext cx="185738" cy="852488"/>
            </a:xfrm>
            <a:custGeom>
              <a:avLst/>
              <a:gdLst/>
              <a:ahLst/>
              <a:cxnLst>
                <a:cxn ang="0">
                  <a:pos x="117" y="467"/>
                </a:cxn>
                <a:cxn ang="0">
                  <a:pos x="0" y="537"/>
                </a:cxn>
                <a:cxn ang="0">
                  <a:pos x="0" y="69"/>
                </a:cxn>
                <a:cxn ang="0">
                  <a:pos x="117" y="0"/>
                </a:cxn>
                <a:cxn ang="0">
                  <a:pos x="117" y="467"/>
                </a:cxn>
              </a:cxnLst>
              <a:rect l="0" t="0" r="r" b="b"/>
              <a:pathLst>
                <a:path w="117" h="537">
                  <a:moveTo>
                    <a:pt x="117" y="467"/>
                  </a:moveTo>
                  <a:lnTo>
                    <a:pt x="0" y="537"/>
                  </a:lnTo>
                  <a:lnTo>
                    <a:pt x="0" y="69"/>
                  </a:lnTo>
                  <a:lnTo>
                    <a:pt x="117" y="0"/>
                  </a:lnTo>
                  <a:lnTo>
                    <a:pt x="117" y="467"/>
                  </a:lnTo>
                  <a:close/>
                </a:path>
              </a:pathLst>
            </a:custGeom>
            <a:grpFill/>
            <a:ln w="9525">
              <a:solidFill>
                <a:schemeClr val="accent4"/>
              </a:solidFill>
              <a:round/>
            </a:ln>
          </p:spPr>
          <p:txBody>
            <a:bodyPr vert="horz" wrap="square" lIns="91440" tIns="45720" rIns="91440" bIns="45720" numCol="1" anchor="t" anchorCtr="0" compatLnSpc="1"/>
            <a:lstStyle/>
            <a:p>
              <a:pPr algn="ctr" defTabSz="934085"/>
              <a:endParaRPr lang="en-US" sz="1800">
                <a:solidFill>
                  <a:srgbClr val="FFFFFF"/>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4" name="Freeform 34"/>
            <p:cNvSpPr/>
            <p:nvPr/>
          </p:nvSpPr>
          <p:spPr bwMode="auto">
            <a:xfrm>
              <a:off x="2017713" y="439738"/>
              <a:ext cx="371475" cy="220663"/>
            </a:xfrm>
            <a:custGeom>
              <a:avLst/>
              <a:gdLst/>
              <a:ahLst/>
              <a:cxnLst>
                <a:cxn ang="0">
                  <a:pos x="0" y="70"/>
                </a:cxn>
                <a:cxn ang="0">
                  <a:pos x="117" y="0"/>
                </a:cxn>
                <a:cxn ang="0">
                  <a:pos x="234" y="70"/>
                </a:cxn>
                <a:cxn ang="0">
                  <a:pos x="117" y="139"/>
                </a:cxn>
                <a:cxn ang="0">
                  <a:pos x="0" y="70"/>
                </a:cxn>
              </a:cxnLst>
              <a:rect l="0" t="0" r="r" b="b"/>
              <a:pathLst>
                <a:path w="234" h="139">
                  <a:moveTo>
                    <a:pt x="0" y="70"/>
                  </a:moveTo>
                  <a:lnTo>
                    <a:pt x="117" y="0"/>
                  </a:lnTo>
                  <a:lnTo>
                    <a:pt x="234" y="70"/>
                  </a:lnTo>
                  <a:lnTo>
                    <a:pt x="117" y="139"/>
                  </a:lnTo>
                  <a:lnTo>
                    <a:pt x="0" y="70"/>
                  </a:lnTo>
                  <a:close/>
                </a:path>
              </a:pathLst>
            </a:custGeom>
            <a:solidFill>
              <a:schemeClr val="accent4"/>
            </a:solidFill>
            <a:ln w="9525">
              <a:solidFill>
                <a:schemeClr val="accent4"/>
              </a:solidFill>
              <a:round/>
            </a:ln>
          </p:spPr>
          <p:txBody>
            <a:bodyPr vert="horz" wrap="square" lIns="91440" tIns="45720" rIns="91440" bIns="45720" numCol="1" anchor="t" anchorCtr="0" compatLnSpc="1"/>
            <a:lstStyle/>
            <a:p>
              <a:pPr algn="ctr" defTabSz="934085"/>
              <a:endParaRPr lang="en-US" sz="1800">
                <a:solidFill>
                  <a:srgbClr val="FFFFFF"/>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15" name="Group 14"/>
          <p:cNvGrpSpPr/>
          <p:nvPr/>
        </p:nvGrpSpPr>
        <p:grpSpPr>
          <a:xfrm>
            <a:off x="4458474" y="2619356"/>
            <a:ext cx="743079" cy="1781724"/>
            <a:chOff x="2908300" y="512763"/>
            <a:chExt cx="371475" cy="890587"/>
          </a:xfrm>
          <a:noFill/>
        </p:grpSpPr>
        <p:sp>
          <p:nvSpPr>
            <p:cNvPr id="16" name="Freeform 35"/>
            <p:cNvSpPr/>
            <p:nvPr/>
          </p:nvSpPr>
          <p:spPr bwMode="auto">
            <a:xfrm>
              <a:off x="2908300" y="622300"/>
              <a:ext cx="187325" cy="781050"/>
            </a:xfrm>
            <a:custGeom>
              <a:avLst/>
              <a:gdLst/>
              <a:ahLst/>
              <a:cxnLst>
                <a:cxn ang="0">
                  <a:pos x="0" y="422"/>
                </a:cxn>
                <a:cxn ang="0">
                  <a:pos x="118" y="492"/>
                </a:cxn>
                <a:cxn ang="0">
                  <a:pos x="118" y="71"/>
                </a:cxn>
                <a:cxn ang="0">
                  <a:pos x="0" y="0"/>
                </a:cxn>
                <a:cxn ang="0">
                  <a:pos x="0" y="422"/>
                </a:cxn>
              </a:cxnLst>
              <a:rect l="0" t="0" r="r" b="b"/>
              <a:pathLst>
                <a:path w="118" h="492">
                  <a:moveTo>
                    <a:pt x="0" y="422"/>
                  </a:moveTo>
                  <a:lnTo>
                    <a:pt x="118" y="492"/>
                  </a:lnTo>
                  <a:lnTo>
                    <a:pt x="118" y="71"/>
                  </a:lnTo>
                  <a:lnTo>
                    <a:pt x="0" y="0"/>
                  </a:lnTo>
                  <a:lnTo>
                    <a:pt x="0" y="422"/>
                  </a:lnTo>
                  <a:close/>
                </a:path>
              </a:pathLst>
            </a:custGeom>
            <a:grpFill/>
            <a:ln w="9525">
              <a:solidFill>
                <a:schemeClr val="accent1"/>
              </a:solidFill>
              <a:round/>
            </a:ln>
          </p:spPr>
          <p:txBody>
            <a:bodyPr vert="horz" wrap="square" lIns="91440" tIns="45720" rIns="91440" bIns="45720" numCol="1" anchor="t" anchorCtr="0" compatLnSpc="1"/>
            <a:lstStyle/>
            <a:p>
              <a:pPr algn="ctr" defTabSz="934085"/>
              <a:endParaRPr lang="en-US" sz="1800">
                <a:solidFill>
                  <a:srgbClr val="FFFFFF"/>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7" name="Freeform 36"/>
            <p:cNvSpPr/>
            <p:nvPr/>
          </p:nvSpPr>
          <p:spPr bwMode="auto">
            <a:xfrm>
              <a:off x="3095625" y="622300"/>
              <a:ext cx="184150" cy="781050"/>
            </a:xfrm>
            <a:custGeom>
              <a:avLst/>
              <a:gdLst/>
              <a:ahLst/>
              <a:cxnLst>
                <a:cxn ang="0">
                  <a:pos x="116" y="422"/>
                </a:cxn>
                <a:cxn ang="0">
                  <a:pos x="0" y="492"/>
                </a:cxn>
                <a:cxn ang="0">
                  <a:pos x="0" y="71"/>
                </a:cxn>
                <a:cxn ang="0">
                  <a:pos x="116" y="0"/>
                </a:cxn>
                <a:cxn ang="0">
                  <a:pos x="116" y="422"/>
                </a:cxn>
              </a:cxnLst>
              <a:rect l="0" t="0" r="r" b="b"/>
              <a:pathLst>
                <a:path w="116" h="492">
                  <a:moveTo>
                    <a:pt x="116" y="422"/>
                  </a:moveTo>
                  <a:lnTo>
                    <a:pt x="0" y="492"/>
                  </a:lnTo>
                  <a:lnTo>
                    <a:pt x="0" y="71"/>
                  </a:lnTo>
                  <a:lnTo>
                    <a:pt x="116" y="0"/>
                  </a:lnTo>
                  <a:lnTo>
                    <a:pt x="116" y="422"/>
                  </a:lnTo>
                  <a:close/>
                </a:path>
              </a:pathLst>
            </a:custGeom>
            <a:grpFill/>
            <a:ln w="9525">
              <a:solidFill>
                <a:schemeClr val="accent1"/>
              </a:solidFill>
              <a:round/>
            </a:ln>
          </p:spPr>
          <p:txBody>
            <a:bodyPr vert="horz" wrap="square" lIns="91440" tIns="45720" rIns="91440" bIns="45720" numCol="1" anchor="t" anchorCtr="0" compatLnSpc="1"/>
            <a:lstStyle/>
            <a:p>
              <a:pPr algn="ctr" defTabSz="934085"/>
              <a:endParaRPr lang="en-US" sz="1800">
                <a:solidFill>
                  <a:srgbClr val="FFFFFF"/>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8" name="Freeform 37"/>
            <p:cNvSpPr/>
            <p:nvPr/>
          </p:nvSpPr>
          <p:spPr bwMode="auto">
            <a:xfrm>
              <a:off x="2908300" y="512763"/>
              <a:ext cx="371475" cy="222250"/>
            </a:xfrm>
            <a:custGeom>
              <a:avLst/>
              <a:gdLst/>
              <a:ahLst/>
              <a:cxnLst>
                <a:cxn ang="0">
                  <a:pos x="0" y="69"/>
                </a:cxn>
                <a:cxn ang="0">
                  <a:pos x="118" y="0"/>
                </a:cxn>
                <a:cxn ang="0">
                  <a:pos x="234" y="69"/>
                </a:cxn>
                <a:cxn ang="0">
                  <a:pos x="118" y="140"/>
                </a:cxn>
                <a:cxn ang="0">
                  <a:pos x="0" y="69"/>
                </a:cxn>
              </a:cxnLst>
              <a:rect l="0" t="0" r="r" b="b"/>
              <a:pathLst>
                <a:path w="234" h="140">
                  <a:moveTo>
                    <a:pt x="0" y="69"/>
                  </a:moveTo>
                  <a:lnTo>
                    <a:pt x="118" y="0"/>
                  </a:lnTo>
                  <a:lnTo>
                    <a:pt x="234" y="69"/>
                  </a:lnTo>
                  <a:lnTo>
                    <a:pt x="118" y="140"/>
                  </a:lnTo>
                  <a:lnTo>
                    <a:pt x="0" y="69"/>
                  </a:lnTo>
                  <a:close/>
                </a:path>
              </a:pathLst>
            </a:custGeom>
            <a:solidFill>
              <a:schemeClr val="accent1"/>
            </a:solidFill>
            <a:ln w="9525">
              <a:solidFill>
                <a:schemeClr val="accent1"/>
              </a:solidFill>
              <a:round/>
            </a:ln>
          </p:spPr>
          <p:txBody>
            <a:bodyPr vert="horz" wrap="square" lIns="91440" tIns="45720" rIns="91440" bIns="45720" numCol="1" anchor="t" anchorCtr="0" compatLnSpc="1"/>
            <a:lstStyle/>
            <a:p>
              <a:pPr algn="ctr" defTabSz="934085"/>
              <a:endParaRPr lang="en-US" sz="1800">
                <a:solidFill>
                  <a:srgbClr val="FFFFFF"/>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19" name="Group 18"/>
          <p:cNvGrpSpPr/>
          <p:nvPr/>
        </p:nvGrpSpPr>
        <p:grpSpPr>
          <a:xfrm>
            <a:off x="5201553" y="2384332"/>
            <a:ext cx="739904" cy="2007222"/>
            <a:chOff x="3354388" y="400050"/>
            <a:chExt cx="369888" cy="1003301"/>
          </a:xfrm>
          <a:noFill/>
        </p:grpSpPr>
        <p:sp>
          <p:nvSpPr>
            <p:cNvPr id="20" name="Freeform 38"/>
            <p:cNvSpPr/>
            <p:nvPr/>
          </p:nvSpPr>
          <p:spPr bwMode="auto">
            <a:xfrm>
              <a:off x="3354388" y="512763"/>
              <a:ext cx="184150" cy="890588"/>
            </a:xfrm>
            <a:custGeom>
              <a:avLst/>
              <a:gdLst/>
              <a:ahLst/>
              <a:cxnLst>
                <a:cxn ang="0">
                  <a:pos x="0" y="491"/>
                </a:cxn>
                <a:cxn ang="0">
                  <a:pos x="116" y="561"/>
                </a:cxn>
                <a:cxn ang="0">
                  <a:pos x="116" y="69"/>
                </a:cxn>
                <a:cxn ang="0">
                  <a:pos x="0" y="0"/>
                </a:cxn>
                <a:cxn ang="0">
                  <a:pos x="0" y="491"/>
                </a:cxn>
              </a:cxnLst>
              <a:rect l="0" t="0" r="r" b="b"/>
              <a:pathLst>
                <a:path w="116" h="561">
                  <a:moveTo>
                    <a:pt x="0" y="491"/>
                  </a:moveTo>
                  <a:lnTo>
                    <a:pt x="116" y="561"/>
                  </a:lnTo>
                  <a:lnTo>
                    <a:pt x="116" y="69"/>
                  </a:lnTo>
                  <a:lnTo>
                    <a:pt x="0" y="0"/>
                  </a:lnTo>
                  <a:lnTo>
                    <a:pt x="0" y="491"/>
                  </a:lnTo>
                  <a:close/>
                </a:path>
              </a:pathLst>
            </a:custGeom>
            <a:grpFill/>
            <a:ln w="9525">
              <a:solidFill>
                <a:schemeClr val="accent2"/>
              </a:solidFill>
              <a:round/>
            </a:ln>
          </p:spPr>
          <p:txBody>
            <a:bodyPr vert="horz" wrap="square" lIns="91440" tIns="45720" rIns="91440" bIns="45720" numCol="1" anchor="t" anchorCtr="0" compatLnSpc="1"/>
            <a:lstStyle/>
            <a:p>
              <a:pPr algn="ctr" defTabSz="934085"/>
              <a:endParaRPr lang="en-US" sz="1800">
                <a:solidFill>
                  <a:srgbClr val="FFFFFF"/>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1" name="Freeform 39"/>
            <p:cNvSpPr/>
            <p:nvPr/>
          </p:nvSpPr>
          <p:spPr bwMode="auto">
            <a:xfrm>
              <a:off x="3538538" y="512763"/>
              <a:ext cx="185738" cy="890588"/>
            </a:xfrm>
            <a:custGeom>
              <a:avLst/>
              <a:gdLst/>
              <a:ahLst/>
              <a:cxnLst>
                <a:cxn ang="0">
                  <a:pos x="117" y="491"/>
                </a:cxn>
                <a:cxn ang="0">
                  <a:pos x="0" y="561"/>
                </a:cxn>
                <a:cxn ang="0">
                  <a:pos x="0" y="69"/>
                </a:cxn>
                <a:cxn ang="0">
                  <a:pos x="117" y="0"/>
                </a:cxn>
                <a:cxn ang="0">
                  <a:pos x="117" y="491"/>
                </a:cxn>
              </a:cxnLst>
              <a:rect l="0" t="0" r="r" b="b"/>
              <a:pathLst>
                <a:path w="117" h="561">
                  <a:moveTo>
                    <a:pt x="117" y="491"/>
                  </a:moveTo>
                  <a:lnTo>
                    <a:pt x="0" y="561"/>
                  </a:lnTo>
                  <a:lnTo>
                    <a:pt x="0" y="69"/>
                  </a:lnTo>
                  <a:lnTo>
                    <a:pt x="117" y="0"/>
                  </a:lnTo>
                  <a:lnTo>
                    <a:pt x="117" y="491"/>
                  </a:lnTo>
                  <a:close/>
                </a:path>
              </a:pathLst>
            </a:custGeom>
            <a:grpFill/>
            <a:ln w="9525">
              <a:solidFill>
                <a:schemeClr val="accent2"/>
              </a:solidFill>
              <a:round/>
            </a:ln>
          </p:spPr>
          <p:txBody>
            <a:bodyPr vert="horz" wrap="square" lIns="91440" tIns="45720" rIns="91440" bIns="45720" numCol="1" anchor="t" anchorCtr="0" compatLnSpc="1"/>
            <a:lstStyle/>
            <a:p>
              <a:pPr algn="ctr" defTabSz="934085"/>
              <a:endParaRPr lang="en-US" sz="1800">
                <a:solidFill>
                  <a:srgbClr val="FFFFFF"/>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2" name="Freeform 40"/>
            <p:cNvSpPr/>
            <p:nvPr/>
          </p:nvSpPr>
          <p:spPr bwMode="auto">
            <a:xfrm>
              <a:off x="3354388" y="400050"/>
              <a:ext cx="369888" cy="222250"/>
            </a:xfrm>
            <a:custGeom>
              <a:avLst/>
              <a:gdLst/>
              <a:ahLst/>
              <a:cxnLst>
                <a:cxn ang="0">
                  <a:pos x="0" y="71"/>
                </a:cxn>
                <a:cxn ang="0">
                  <a:pos x="116" y="0"/>
                </a:cxn>
                <a:cxn ang="0">
                  <a:pos x="233" y="71"/>
                </a:cxn>
                <a:cxn ang="0">
                  <a:pos x="116" y="140"/>
                </a:cxn>
                <a:cxn ang="0">
                  <a:pos x="0" y="71"/>
                </a:cxn>
              </a:cxnLst>
              <a:rect l="0" t="0" r="r" b="b"/>
              <a:pathLst>
                <a:path w="233" h="140">
                  <a:moveTo>
                    <a:pt x="0" y="71"/>
                  </a:moveTo>
                  <a:lnTo>
                    <a:pt x="116" y="0"/>
                  </a:lnTo>
                  <a:lnTo>
                    <a:pt x="233" y="71"/>
                  </a:lnTo>
                  <a:lnTo>
                    <a:pt x="116" y="140"/>
                  </a:lnTo>
                  <a:lnTo>
                    <a:pt x="0" y="71"/>
                  </a:lnTo>
                  <a:close/>
                </a:path>
              </a:pathLst>
            </a:custGeom>
            <a:solidFill>
              <a:schemeClr val="accent2"/>
            </a:solidFill>
            <a:ln w="9525">
              <a:solidFill>
                <a:schemeClr val="accent2"/>
              </a:solidFill>
              <a:round/>
            </a:ln>
          </p:spPr>
          <p:txBody>
            <a:bodyPr vert="horz" wrap="square" lIns="91440" tIns="45720" rIns="91440" bIns="45720" numCol="1" anchor="t" anchorCtr="0" compatLnSpc="1"/>
            <a:lstStyle/>
            <a:p>
              <a:pPr algn="ctr" defTabSz="934085"/>
              <a:endParaRPr lang="en-US" sz="1800">
                <a:solidFill>
                  <a:srgbClr val="FFFFFF"/>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23" name="Group 26"/>
          <p:cNvGrpSpPr/>
          <p:nvPr/>
        </p:nvGrpSpPr>
        <p:grpSpPr>
          <a:xfrm>
            <a:off x="5944632" y="1799953"/>
            <a:ext cx="743079" cy="2597954"/>
            <a:chOff x="3798888" y="104775"/>
            <a:chExt cx="371475" cy="1298576"/>
          </a:xfrm>
          <a:noFill/>
        </p:grpSpPr>
        <p:sp>
          <p:nvSpPr>
            <p:cNvPr id="24" name="Freeform 44"/>
            <p:cNvSpPr/>
            <p:nvPr/>
          </p:nvSpPr>
          <p:spPr bwMode="auto">
            <a:xfrm>
              <a:off x="3798888" y="217488"/>
              <a:ext cx="185738" cy="1185863"/>
            </a:xfrm>
            <a:custGeom>
              <a:avLst/>
              <a:gdLst/>
              <a:ahLst/>
              <a:cxnLst>
                <a:cxn ang="0">
                  <a:pos x="0" y="677"/>
                </a:cxn>
                <a:cxn ang="0">
                  <a:pos x="117" y="747"/>
                </a:cxn>
                <a:cxn ang="0">
                  <a:pos x="117" y="69"/>
                </a:cxn>
                <a:cxn ang="0">
                  <a:pos x="0" y="0"/>
                </a:cxn>
                <a:cxn ang="0">
                  <a:pos x="0" y="677"/>
                </a:cxn>
              </a:cxnLst>
              <a:rect l="0" t="0" r="r" b="b"/>
              <a:pathLst>
                <a:path w="117" h="747">
                  <a:moveTo>
                    <a:pt x="0" y="677"/>
                  </a:moveTo>
                  <a:lnTo>
                    <a:pt x="117" y="747"/>
                  </a:lnTo>
                  <a:lnTo>
                    <a:pt x="117" y="69"/>
                  </a:lnTo>
                  <a:lnTo>
                    <a:pt x="0" y="0"/>
                  </a:lnTo>
                  <a:lnTo>
                    <a:pt x="0" y="677"/>
                  </a:lnTo>
                  <a:close/>
                </a:path>
              </a:pathLst>
            </a:custGeom>
            <a:grpFill/>
            <a:ln w="9525">
              <a:solidFill>
                <a:schemeClr val="accent3"/>
              </a:solidFill>
              <a:round/>
            </a:ln>
          </p:spPr>
          <p:txBody>
            <a:bodyPr vert="horz" wrap="square" lIns="91440" tIns="45720" rIns="91440" bIns="45720" numCol="1" anchor="t" anchorCtr="0" compatLnSpc="1"/>
            <a:lstStyle/>
            <a:p>
              <a:pPr algn="ctr" defTabSz="934085"/>
              <a:endParaRPr lang="en-US" sz="1800">
                <a:solidFill>
                  <a:srgbClr val="FFFFFF"/>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5" name="Freeform 45"/>
            <p:cNvSpPr/>
            <p:nvPr/>
          </p:nvSpPr>
          <p:spPr bwMode="auto">
            <a:xfrm>
              <a:off x="3984625" y="217488"/>
              <a:ext cx="185738" cy="1185863"/>
            </a:xfrm>
            <a:custGeom>
              <a:avLst/>
              <a:gdLst/>
              <a:ahLst/>
              <a:cxnLst>
                <a:cxn ang="0">
                  <a:pos x="117" y="677"/>
                </a:cxn>
                <a:cxn ang="0">
                  <a:pos x="0" y="747"/>
                </a:cxn>
                <a:cxn ang="0">
                  <a:pos x="0" y="69"/>
                </a:cxn>
                <a:cxn ang="0">
                  <a:pos x="117" y="0"/>
                </a:cxn>
                <a:cxn ang="0">
                  <a:pos x="117" y="677"/>
                </a:cxn>
              </a:cxnLst>
              <a:rect l="0" t="0" r="r" b="b"/>
              <a:pathLst>
                <a:path w="117" h="747">
                  <a:moveTo>
                    <a:pt x="117" y="677"/>
                  </a:moveTo>
                  <a:lnTo>
                    <a:pt x="0" y="747"/>
                  </a:lnTo>
                  <a:lnTo>
                    <a:pt x="0" y="69"/>
                  </a:lnTo>
                  <a:lnTo>
                    <a:pt x="117" y="0"/>
                  </a:lnTo>
                  <a:lnTo>
                    <a:pt x="117" y="677"/>
                  </a:lnTo>
                  <a:close/>
                </a:path>
              </a:pathLst>
            </a:custGeom>
            <a:grpFill/>
            <a:ln w="9525">
              <a:solidFill>
                <a:schemeClr val="accent3"/>
              </a:solidFill>
              <a:round/>
            </a:ln>
          </p:spPr>
          <p:txBody>
            <a:bodyPr vert="horz" wrap="square" lIns="91440" tIns="45720" rIns="91440" bIns="45720" numCol="1" anchor="t" anchorCtr="0" compatLnSpc="1"/>
            <a:lstStyle/>
            <a:p>
              <a:pPr algn="ctr" defTabSz="934085"/>
              <a:endParaRPr lang="en-US" sz="1800">
                <a:solidFill>
                  <a:srgbClr val="FFFFFF"/>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6" name="Freeform 46"/>
            <p:cNvSpPr/>
            <p:nvPr/>
          </p:nvSpPr>
          <p:spPr bwMode="auto">
            <a:xfrm>
              <a:off x="3798888" y="104775"/>
              <a:ext cx="371475" cy="222250"/>
            </a:xfrm>
            <a:custGeom>
              <a:avLst/>
              <a:gdLst/>
              <a:ahLst/>
              <a:cxnLst>
                <a:cxn ang="0">
                  <a:pos x="0" y="71"/>
                </a:cxn>
                <a:cxn ang="0">
                  <a:pos x="117" y="0"/>
                </a:cxn>
                <a:cxn ang="0">
                  <a:pos x="234" y="71"/>
                </a:cxn>
                <a:cxn ang="0">
                  <a:pos x="117" y="140"/>
                </a:cxn>
                <a:cxn ang="0">
                  <a:pos x="0" y="71"/>
                </a:cxn>
              </a:cxnLst>
              <a:rect l="0" t="0" r="r" b="b"/>
              <a:pathLst>
                <a:path w="234" h="140">
                  <a:moveTo>
                    <a:pt x="0" y="71"/>
                  </a:moveTo>
                  <a:lnTo>
                    <a:pt x="117" y="0"/>
                  </a:lnTo>
                  <a:lnTo>
                    <a:pt x="234" y="71"/>
                  </a:lnTo>
                  <a:lnTo>
                    <a:pt x="117" y="140"/>
                  </a:lnTo>
                  <a:lnTo>
                    <a:pt x="0" y="71"/>
                  </a:lnTo>
                  <a:close/>
                </a:path>
              </a:pathLst>
            </a:custGeom>
            <a:solidFill>
              <a:schemeClr val="accent3"/>
            </a:solidFill>
            <a:ln w="9525">
              <a:solidFill>
                <a:schemeClr val="accent3"/>
              </a:solidFill>
              <a:round/>
            </a:ln>
          </p:spPr>
          <p:txBody>
            <a:bodyPr vert="horz" wrap="square" lIns="91440" tIns="45720" rIns="91440" bIns="45720" numCol="1" anchor="t" anchorCtr="0" compatLnSpc="1"/>
            <a:lstStyle/>
            <a:p>
              <a:pPr algn="ctr" defTabSz="934085"/>
              <a:endParaRPr lang="en-US" sz="1800">
                <a:solidFill>
                  <a:srgbClr val="FFFFFF"/>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27" name="Group 30"/>
          <p:cNvGrpSpPr/>
          <p:nvPr/>
        </p:nvGrpSpPr>
        <p:grpSpPr>
          <a:xfrm>
            <a:off x="1486156" y="3543567"/>
            <a:ext cx="743081" cy="889275"/>
            <a:chOff x="1127125" y="958850"/>
            <a:chExt cx="371476" cy="444500"/>
          </a:xfrm>
          <a:noFill/>
        </p:grpSpPr>
        <p:sp>
          <p:nvSpPr>
            <p:cNvPr id="28" name="Freeform 47"/>
            <p:cNvSpPr/>
            <p:nvPr/>
          </p:nvSpPr>
          <p:spPr bwMode="auto">
            <a:xfrm>
              <a:off x="1127125" y="1069975"/>
              <a:ext cx="185738" cy="333375"/>
            </a:xfrm>
            <a:custGeom>
              <a:avLst/>
              <a:gdLst/>
              <a:ahLst/>
              <a:cxnLst>
                <a:cxn ang="0">
                  <a:pos x="0" y="140"/>
                </a:cxn>
                <a:cxn ang="0">
                  <a:pos x="117" y="210"/>
                </a:cxn>
                <a:cxn ang="0">
                  <a:pos x="117" y="70"/>
                </a:cxn>
                <a:cxn ang="0">
                  <a:pos x="0" y="0"/>
                </a:cxn>
                <a:cxn ang="0">
                  <a:pos x="0" y="140"/>
                </a:cxn>
              </a:cxnLst>
              <a:rect l="0" t="0" r="r" b="b"/>
              <a:pathLst>
                <a:path w="117" h="210">
                  <a:moveTo>
                    <a:pt x="0" y="140"/>
                  </a:moveTo>
                  <a:lnTo>
                    <a:pt x="117" y="210"/>
                  </a:lnTo>
                  <a:lnTo>
                    <a:pt x="117" y="70"/>
                  </a:lnTo>
                  <a:lnTo>
                    <a:pt x="0" y="0"/>
                  </a:lnTo>
                  <a:lnTo>
                    <a:pt x="0" y="140"/>
                  </a:lnTo>
                  <a:close/>
                </a:path>
              </a:pathLst>
            </a:custGeom>
            <a:grpFill/>
            <a:ln w="9525">
              <a:solidFill>
                <a:schemeClr val="accent1"/>
              </a:solidFill>
              <a:round/>
            </a:ln>
          </p:spPr>
          <p:txBody>
            <a:bodyPr vert="horz" wrap="square" lIns="91440" tIns="45720" rIns="91440" bIns="45720" numCol="1" anchor="t" anchorCtr="0" compatLnSpc="1"/>
            <a:lstStyle/>
            <a:p>
              <a:pPr algn="ctr" defTabSz="934085"/>
              <a:endParaRPr lang="en-US" sz="1800">
                <a:solidFill>
                  <a:srgbClr val="FFFFFF"/>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9" name="Freeform 48"/>
            <p:cNvSpPr/>
            <p:nvPr/>
          </p:nvSpPr>
          <p:spPr bwMode="auto">
            <a:xfrm>
              <a:off x="1312863" y="1069975"/>
              <a:ext cx="185738" cy="333375"/>
            </a:xfrm>
            <a:custGeom>
              <a:avLst/>
              <a:gdLst/>
              <a:ahLst/>
              <a:cxnLst>
                <a:cxn ang="0">
                  <a:pos x="117" y="140"/>
                </a:cxn>
                <a:cxn ang="0">
                  <a:pos x="0" y="210"/>
                </a:cxn>
                <a:cxn ang="0">
                  <a:pos x="0" y="70"/>
                </a:cxn>
                <a:cxn ang="0">
                  <a:pos x="117" y="0"/>
                </a:cxn>
                <a:cxn ang="0">
                  <a:pos x="117" y="140"/>
                </a:cxn>
              </a:cxnLst>
              <a:rect l="0" t="0" r="r" b="b"/>
              <a:pathLst>
                <a:path w="117" h="210">
                  <a:moveTo>
                    <a:pt x="117" y="140"/>
                  </a:moveTo>
                  <a:lnTo>
                    <a:pt x="0" y="210"/>
                  </a:lnTo>
                  <a:lnTo>
                    <a:pt x="0" y="70"/>
                  </a:lnTo>
                  <a:lnTo>
                    <a:pt x="117" y="0"/>
                  </a:lnTo>
                  <a:lnTo>
                    <a:pt x="117" y="140"/>
                  </a:lnTo>
                  <a:close/>
                </a:path>
              </a:pathLst>
            </a:custGeom>
            <a:grpFill/>
            <a:ln w="9525">
              <a:solidFill>
                <a:schemeClr val="accent1"/>
              </a:solidFill>
              <a:round/>
            </a:ln>
          </p:spPr>
          <p:txBody>
            <a:bodyPr vert="horz" wrap="square" lIns="91440" tIns="45720" rIns="91440" bIns="45720" numCol="1" anchor="t" anchorCtr="0" compatLnSpc="1"/>
            <a:lstStyle/>
            <a:p>
              <a:pPr algn="ctr" defTabSz="934085"/>
              <a:endParaRPr lang="en-US" sz="1800">
                <a:solidFill>
                  <a:srgbClr val="FFFFFF"/>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30" name="Freeform 49"/>
            <p:cNvSpPr/>
            <p:nvPr/>
          </p:nvSpPr>
          <p:spPr bwMode="auto">
            <a:xfrm>
              <a:off x="1127125" y="958850"/>
              <a:ext cx="371475" cy="222250"/>
            </a:xfrm>
            <a:custGeom>
              <a:avLst/>
              <a:gdLst/>
              <a:ahLst/>
              <a:cxnLst>
                <a:cxn ang="0">
                  <a:pos x="0" y="70"/>
                </a:cxn>
                <a:cxn ang="0">
                  <a:pos x="117" y="0"/>
                </a:cxn>
                <a:cxn ang="0">
                  <a:pos x="234" y="70"/>
                </a:cxn>
                <a:cxn ang="0">
                  <a:pos x="117" y="140"/>
                </a:cxn>
                <a:cxn ang="0">
                  <a:pos x="0" y="70"/>
                </a:cxn>
              </a:cxnLst>
              <a:rect l="0" t="0" r="r" b="b"/>
              <a:pathLst>
                <a:path w="234" h="140">
                  <a:moveTo>
                    <a:pt x="0" y="70"/>
                  </a:moveTo>
                  <a:lnTo>
                    <a:pt x="117" y="0"/>
                  </a:lnTo>
                  <a:lnTo>
                    <a:pt x="234" y="70"/>
                  </a:lnTo>
                  <a:lnTo>
                    <a:pt x="117" y="140"/>
                  </a:lnTo>
                  <a:lnTo>
                    <a:pt x="0" y="70"/>
                  </a:lnTo>
                  <a:close/>
                </a:path>
              </a:pathLst>
            </a:custGeom>
            <a:solidFill>
              <a:schemeClr val="accent1"/>
            </a:solidFill>
            <a:ln w="9525">
              <a:solidFill>
                <a:schemeClr val="accent1"/>
              </a:solidFill>
              <a:round/>
            </a:ln>
          </p:spPr>
          <p:txBody>
            <a:bodyPr vert="horz" wrap="square" lIns="91440" tIns="45720" rIns="91440" bIns="45720" numCol="1" anchor="t" anchorCtr="0" compatLnSpc="1"/>
            <a:lstStyle/>
            <a:p>
              <a:pPr algn="ctr" defTabSz="934085"/>
              <a:endParaRPr lang="en-US" sz="1800">
                <a:solidFill>
                  <a:srgbClr val="FFFFFF"/>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31" name="Group 46"/>
          <p:cNvGrpSpPr/>
          <p:nvPr/>
        </p:nvGrpSpPr>
        <p:grpSpPr>
          <a:xfrm>
            <a:off x="1295625" y="2857555"/>
            <a:ext cx="631744" cy="701117"/>
            <a:chOff x="892366" y="1276350"/>
            <a:chExt cx="631634" cy="700900"/>
          </a:xfrm>
        </p:grpSpPr>
        <p:sp>
          <p:nvSpPr>
            <p:cNvPr id="32" name="Freeform 1304"/>
            <p:cNvSpPr/>
            <p:nvPr/>
          </p:nvSpPr>
          <p:spPr bwMode="auto">
            <a:xfrm>
              <a:off x="914400" y="1276350"/>
              <a:ext cx="609600" cy="700900"/>
            </a:xfrm>
            <a:custGeom>
              <a:avLst/>
              <a:gdLst/>
              <a:ahLst/>
              <a:cxnLst>
                <a:cxn ang="0">
                  <a:pos x="0" y="178"/>
                </a:cxn>
                <a:cxn ang="0">
                  <a:pos x="180" y="0"/>
                </a:cxn>
                <a:cxn ang="0">
                  <a:pos x="358" y="178"/>
                </a:cxn>
                <a:cxn ang="0">
                  <a:pos x="207" y="347"/>
                </a:cxn>
                <a:cxn ang="0">
                  <a:pos x="176" y="407"/>
                </a:cxn>
                <a:cxn ang="0">
                  <a:pos x="148" y="347"/>
                </a:cxn>
                <a:cxn ang="0">
                  <a:pos x="0" y="178"/>
                </a:cxn>
              </a:cxnLst>
              <a:rect l="0" t="0" r="r" b="b"/>
              <a:pathLst>
                <a:path w="358" h="407">
                  <a:moveTo>
                    <a:pt x="0" y="178"/>
                  </a:moveTo>
                  <a:cubicBezTo>
                    <a:pt x="0" y="80"/>
                    <a:pt x="80" y="0"/>
                    <a:pt x="180" y="0"/>
                  </a:cubicBezTo>
                  <a:cubicBezTo>
                    <a:pt x="278" y="0"/>
                    <a:pt x="358" y="80"/>
                    <a:pt x="358" y="178"/>
                  </a:cubicBezTo>
                  <a:cubicBezTo>
                    <a:pt x="358" y="263"/>
                    <a:pt x="293" y="334"/>
                    <a:pt x="207" y="347"/>
                  </a:cubicBezTo>
                  <a:cubicBezTo>
                    <a:pt x="176" y="407"/>
                    <a:pt x="176" y="407"/>
                    <a:pt x="176" y="407"/>
                  </a:cubicBezTo>
                  <a:cubicBezTo>
                    <a:pt x="148" y="347"/>
                    <a:pt x="148" y="347"/>
                    <a:pt x="148" y="347"/>
                  </a:cubicBezTo>
                  <a:cubicBezTo>
                    <a:pt x="63" y="331"/>
                    <a:pt x="0" y="260"/>
                    <a:pt x="0" y="178"/>
                  </a:cubicBezTo>
                  <a:close/>
                </a:path>
              </a:pathLst>
            </a:custGeom>
            <a:solidFill>
              <a:schemeClr val="accent1"/>
            </a:solidFill>
            <a:ln w="9525">
              <a:solidFill>
                <a:schemeClr val="accent1"/>
              </a:solidFill>
              <a:round/>
            </a:ln>
          </p:spPr>
          <p:txBody>
            <a:bodyPr vert="horz" wrap="square" lIns="91440" tIns="45720" rIns="91440" bIns="45720" numCol="1" anchor="t" anchorCtr="0" compatLnSpc="1"/>
            <a:lstStyle/>
            <a:p>
              <a:pPr algn="ctr" defTabSz="934085"/>
              <a:endParaRPr lang="en-US" sz="1800">
                <a:solidFill>
                  <a:srgbClr val="FFFFFF"/>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33" name="Content Placeholder 2"/>
            <p:cNvSpPr txBox="1"/>
            <p:nvPr/>
          </p:nvSpPr>
          <p:spPr>
            <a:xfrm>
              <a:off x="892366" y="1374584"/>
              <a:ext cx="631634" cy="37636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id-ID" sz="1800" spc="-150" dirty="0">
                  <a:solidFill>
                    <a:srgbClr val="FFFFFF">
                      <a:lumMod val="95000"/>
                    </a:srgbClr>
                  </a:solidFill>
                  <a:latin typeface="FZHei-B01S" panose="02010601030101010101" pitchFamily="2" charset="-122"/>
                  <a:ea typeface="FZHei-B01S" panose="02010601030101010101" pitchFamily="2" charset="-122"/>
                  <a:cs typeface="+mn-ea"/>
                  <a:sym typeface="FZHei-B01S" panose="02010601030101010101" pitchFamily="2" charset="-122"/>
                </a:rPr>
                <a:t>10 %</a:t>
              </a:r>
              <a:endParaRPr lang="en-US" sz="1800" spc="-150" dirty="0">
                <a:solidFill>
                  <a:srgbClr val="FFFFFF">
                    <a:lumMod val="95000"/>
                  </a:srgb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34" name="Group 49"/>
          <p:cNvGrpSpPr/>
          <p:nvPr/>
        </p:nvGrpSpPr>
        <p:grpSpPr>
          <a:xfrm>
            <a:off x="1981544" y="2552661"/>
            <a:ext cx="631744" cy="701117"/>
            <a:chOff x="892366" y="1276350"/>
            <a:chExt cx="631634" cy="700900"/>
          </a:xfrm>
        </p:grpSpPr>
        <p:sp>
          <p:nvSpPr>
            <p:cNvPr id="35" name="Freeform 1304"/>
            <p:cNvSpPr/>
            <p:nvPr/>
          </p:nvSpPr>
          <p:spPr bwMode="auto">
            <a:xfrm>
              <a:off x="914400" y="1276350"/>
              <a:ext cx="609600" cy="700900"/>
            </a:xfrm>
            <a:custGeom>
              <a:avLst/>
              <a:gdLst/>
              <a:ahLst/>
              <a:cxnLst>
                <a:cxn ang="0">
                  <a:pos x="0" y="178"/>
                </a:cxn>
                <a:cxn ang="0">
                  <a:pos x="180" y="0"/>
                </a:cxn>
                <a:cxn ang="0">
                  <a:pos x="358" y="178"/>
                </a:cxn>
                <a:cxn ang="0">
                  <a:pos x="207" y="347"/>
                </a:cxn>
                <a:cxn ang="0">
                  <a:pos x="176" y="407"/>
                </a:cxn>
                <a:cxn ang="0">
                  <a:pos x="148" y="347"/>
                </a:cxn>
                <a:cxn ang="0">
                  <a:pos x="0" y="178"/>
                </a:cxn>
              </a:cxnLst>
              <a:rect l="0" t="0" r="r" b="b"/>
              <a:pathLst>
                <a:path w="358" h="407">
                  <a:moveTo>
                    <a:pt x="0" y="178"/>
                  </a:moveTo>
                  <a:cubicBezTo>
                    <a:pt x="0" y="80"/>
                    <a:pt x="80" y="0"/>
                    <a:pt x="180" y="0"/>
                  </a:cubicBezTo>
                  <a:cubicBezTo>
                    <a:pt x="278" y="0"/>
                    <a:pt x="358" y="80"/>
                    <a:pt x="358" y="178"/>
                  </a:cubicBezTo>
                  <a:cubicBezTo>
                    <a:pt x="358" y="263"/>
                    <a:pt x="293" y="334"/>
                    <a:pt x="207" y="347"/>
                  </a:cubicBezTo>
                  <a:cubicBezTo>
                    <a:pt x="176" y="407"/>
                    <a:pt x="176" y="407"/>
                    <a:pt x="176" y="407"/>
                  </a:cubicBezTo>
                  <a:cubicBezTo>
                    <a:pt x="148" y="347"/>
                    <a:pt x="148" y="347"/>
                    <a:pt x="148" y="347"/>
                  </a:cubicBezTo>
                  <a:cubicBezTo>
                    <a:pt x="63" y="331"/>
                    <a:pt x="0" y="260"/>
                    <a:pt x="0" y="178"/>
                  </a:cubicBezTo>
                  <a:close/>
                </a:path>
              </a:pathLst>
            </a:custGeom>
            <a:solidFill>
              <a:schemeClr val="accent2"/>
            </a:solidFill>
            <a:ln w="9525">
              <a:solidFill>
                <a:schemeClr val="accent2"/>
              </a:solidFill>
              <a:round/>
            </a:ln>
          </p:spPr>
          <p:txBody>
            <a:bodyPr vert="horz" wrap="square" lIns="91440" tIns="45720" rIns="91440" bIns="45720" numCol="1" anchor="t" anchorCtr="0" compatLnSpc="1"/>
            <a:lstStyle/>
            <a:p>
              <a:pPr algn="ctr" defTabSz="934085"/>
              <a:endParaRPr lang="en-US" sz="1800">
                <a:solidFill>
                  <a:srgbClr val="FFFFFF"/>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36" name="Content Placeholder 2"/>
            <p:cNvSpPr txBox="1"/>
            <p:nvPr/>
          </p:nvSpPr>
          <p:spPr>
            <a:xfrm>
              <a:off x="892366" y="1374584"/>
              <a:ext cx="631634" cy="37636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id-ID" sz="1800" spc="-150" dirty="0">
                  <a:solidFill>
                    <a:srgbClr val="FFFFFF">
                      <a:lumMod val="95000"/>
                    </a:srgbClr>
                  </a:solidFill>
                  <a:latin typeface="FZHei-B01S" panose="02010601030101010101" pitchFamily="2" charset="-122"/>
                  <a:ea typeface="FZHei-B01S" panose="02010601030101010101" pitchFamily="2" charset="-122"/>
                  <a:cs typeface="+mn-ea"/>
                  <a:sym typeface="FZHei-B01S" panose="02010601030101010101" pitchFamily="2" charset="-122"/>
                </a:rPr>
                <a:t>15%</a:t>
              </a:r>
              <a:endParaRPr lang="en-US" sz="1800" spc="-150" dirty="0">
                <a:solidFill>
                  <a:srgbClr val="FFFFFF">
                    <a:lumMod val="95000"/>
                  </a:srgb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37" name="Group 52"/>
          <p:cNvGrpSpPr/>
          <p:nvPr/>
        </p:nvGrpSpPr>
        <p:grpSpPr>
          <a:xfrm>
            <a:off x="2667463" y="2232662"/>
            <a:ext cx="631744" cy="701117"/>
            <a:chOff x="892366" y="1276350"/>
            <a:chExt cx="631634" cy="700900"/>
          </a:xfrm>
        </p:grpSpPr>
        <p:sp>
          <p:nvSpPr>
            <p:cNvPr id="38" name="Freeform 1304"/>
            <p:cNvSpPr/>
            <p:nvPr/>
          </p:nvSpPr>
          <p:spPr bwMode="auto">
            <a:xfrm>
              <a:off x="914400" y="1276350"/>
              <a:ext cx="609600" cy="700900"/>
            </a:xfrm>
            <a:custGeom>
              <a:avLst/>
              <a:gdLst/>
              <a:ahLst/>
              <a:cxnLst>
                <a:cxn ang="0">
                  <a:pos x="0" y="178"/>
                </a:cxn>
                <a:cxn ang="0">
                  <a:pos x="180" y="0"/>
                </a:cxn>
                <a:cxn ang="0">
                  <a:pos x="358" y="178"/>
                </a:cxn>
                <a:cxn ang="0">
                  <a:pos x="207" y="347"/>
                </a:cxn>
                <a:cxn ang="0">
                  <a:pos x="176" y="407"/>
                </a:cxn>
                <a:cxn ang="0">
                  <a:pos x="148" y="347"/>
                </a:cxn>
                <a:cxn ang="0">
                  <a:pos x="0" y="178"/>
                </a:cxn>
              </a:cxnLst>
              <a:rect l="0" t="0" r="r" b="b"/>
              <a:pathLst>
                <a:path w="358" h="407">
                  <a:moveTo>
                    <a:pt x="0" y="178"/>
                  </a:moveTo>
                  <a:cubicBezTo>
                    <a:pt x="0" y="80"/>
                    <a:pt x="80" y="0"/>
                    <a:pt x="180" y="0"/>
                  </a:cubicBezTo>
                  <a:cubicBezTo>
                    <a:pt x="278" y="0"/>
                    <a:pt x="358" y="80"/>
                    <a:pt x="358" y="178"/>
                  </a:cubicBezTo>
                  <a:cubicBezTo>
                    <a:pt x="358" y="263"/>
                    <a:pt x="293" y="334"/>
                    <a:pt x="207" y="347"/>
                  </a:cubicBezTo>
                  <a:cubicBezTo>
                    <a:pt x="176" y="407"/>
                    <a:pt x="176" y="407"/>
                    <a:pt x="176" y="407"/>
                  </a:cubicBezTo>
                  <a:cubicBezTo>
                    <a:pt x="148" y="347"/>
                    <a:pt x="148" y="347"/>
                    <a:pt x="148" y="347"/>
                  </a:cubicBezTo>
                  <a:cubicBezTo>
                    <a:pt x="63" y="331"/>
                    <a:pt x="0" y="260"/>
                    <a:pt x="0" y="178"/>
                  </a:cubicBezTo>
                  <a:close/>
                </a:path>
              </a:pathLst>
            </a:custGeom>
            <a:solidFill>
              <a:schemeClr val="accent3"/>
            </a:solidFill>
            <a:ln w="9525">
              <a:solidFill>
                <a:schemeClr val="accent3"/>
              </a:solidFill>
              <a:round/>
            </a:ln>
          </p:spPr>
          <p:txBody>
            <a:bodyPr vert="horz" wrap="square" lIns="91440" tIns="45720" rIns="91440" bIns="45720" numCol="1" anchor="t" anchorCtr="0" compatLnSpc="1"/>
            <a:lstStyle/>
            <a:p>
              <a:pPr algn="ctr" defTabSz="934085"/>
              <a:endParaRPr lang="en-US" sz="1800">
                <a:solidFill>
                  <a:srgbClr val="FFFFFF"/>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39" name="Content Placeholder 2"/>
            <p:cNvSpPr txBox="1"/>
            <p:nvPr/>
          </p:nvSpPr>
          <p:spPr>
            <a:xfrm>
              <a:off x="892366" y="1374584"/>
              <a:ext cx="631634" cy="37636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id-ID" sz="1800" spc="-150" dirty="0">
                  <a:solidFill>
                    <a:srgbClr val="FFFFFF">
                      <a:lumMod val="95000"/>
                    </a:srgbClr>
                  </a:solidFill>
                  <a:latin typeface="FZHei-B01S" panose="02010601030101010101" pitchFamily="2" charset="-122"/>
                  <a:ea typeface="FZHei-B01S" panose="02010601030101010101" pitchFamily="2" charset="-122"/>
                  <a:cs typeface="+mn-ea"/>
                  <a:sym typeface="FZHei-B01S" panose="02010601030101010101" pitchFamily="2" charset="-122"/>
                </a:rPr>
                <a:t>20 %</a:t>
              </a:r>
              <a:endParaRPr lang="en-US" sz="1800" spc="-150" dirty="0">
                <a:solidFill>
                  <a:srgbClr val="FFFFFF">
                    <a:lumMod val="95000"/>
                  </a:srgb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40" name="Group 55"/>
          <p:cNvGrpSpPr/>
          <p:nvPr/>
        </p:nvGrpSpPr>
        <p:grpSpPr>
          <a:xfrm>
            <a:off x="3483771" y="1790425"/>
            <a:ext cx="631744" cy="701117"/>
            <a:chOff x="892366" y="1276350"/>
            <a:chExt cx="631634" cy="700900"/>
          </a:xfrm>
        </p:grpSpPr>
        <p:sp>
          <p:nvSpPr>
            <p:cNvPr id="41" name="Freeform 1304"/>
            <p:cNvSpPr/>
            <p:nvPr/>
          </p:nvSpPr>
          <p:spPr bwMode="auto">
            <a:xfrm>
              <a:off x="914400" y="1276350"/>
              <a:ext cx="609600" cy="700900"/>
            </a:xfrm>
            <a:custGeom>
              <a:avLst/>
              <a:gdLst/>
              <a:ahLst/>
              <a:cxnLst>
                <a:cxn ang="0">
                  <a:pos x="0" y="178"/>
                </a:cxn>
                <a:cxn ang="0">
                  <a:pos x="180" y="0"/>
                </a:cxn>
                <a:cxn ang="0">
                  <a:pos x="358" y="178"/>
                </a:cxn>
                <a:cxn ang="0">
                  <a:pos x="207" y="347"/>
                </a:cxn>
                <a:cxn ang="0">
                  <a:pos x="176" y="407"/>
                </a:cxn>
                <a:cxn ang="0">
                  <a:pos x="148" y="347"/>
                </a:cxn>
                <a:cxn ang="0">
                  <a:pos x="0" y="178"/>
                </a:cxn>
              </a:cxnLst>
              <a:rect l="0" t="0" r="r" b="b"/>
              <a:pathLst>
                <a:path w="358" h="407">
                  <a:moveTo>
                    <a:pt x="0" y="178"/>
                  </a:moveTo>
                  <a:cubicBezTo>
                    <a:pt x="0" y="80"/>
                    <a:pt x="80" y="0"/>
                    <a:pt x="180" y="0"/>
                  </a:cubicBezTo>
                  <a:cubicBezTo>
                    <a:pt x="278" y="0"/>
                    <a:pt x="358" y="80"/>
                    <a:pt x="358" y="178"/>
                  </a:cubicBezTo>
                  <a:cubicBezTo>
                    <a:pt x="358" y="263"/>
                    <a:pt x="293" y="334"/>
                    <a:pt x="207" y="347"/>
                  </a:cubicBezTo>
                  <a:cubicBezTo>
                    <a:pt x="176" y="407"/>
                    <a:pt x="176" y="407"/>
                    <a:pt x="176" y="407"/>
                  </a:cubicBezTo>
                  <a:cubicBezTo>
                    <a:pt x="148" y="347"/>
                    <a:pt x="148" y="347"/>
                    <a:pt x="148" y="347"/>
                  </a:cubicBezTo>
                  <a:cubicBezTo>
                    <a:pt x="63" y="331"/>
                    <a:pt x="0" y="260"/>
                    <a:pt x="0" y="178"/>
                  </a:cubicBezTo>
                  <a:close/>
                </a:path>
              </a:pathLst>
            </a:custGeom>
            <a:solidFill>
              <a:schemeClr val="accent4"/>
            </a:solidFill>
            <a:ln w="9525">
              <a:solidFill>
                <a:schemeClr val="accent4"/>
              </a:solidFill>
              <a:round/>
            </a:ln>
          </p:spPr>
          <p:txBody>
            <a:bodyPr vert="horz" wrap="square" lIns="91440" tIns="45720" rIns="91440" bIns="45720" numCol="1" anchor="t" anchorCtr="0" compatLnSpc="1"/>
            <a:lstStyle/>
            <a:p>
              <a:pPr algn="ctr" defTabSz="934085"/>
              <a:endParaRPr lang="en-US" sz="1800">
                <a:solidFill>
                  <a:srgbClr val="FFFFFF"/>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42" name="Content Placeholder 2"/>
            <p:cNvSpPr txBox="1"/>
            <p:nvPr/>
          </p:nvSpPr>
          <p:spPr>
            <a:xfrm>
              <a:off x="892366" y="1374584"/>
              <a:ext cx="631634" cy="37636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id-ID" sz="1800" spc="-150" dirty="0">
                  <a:solidFill>
                    <a:srgbClr val="FFFFFF">
                      <a:lumMod val="95000"/>
                    </a:srgbClr>
                  </a:solidFill>
                  <a:latin typeface="FZHei-B01S" panose="02010601030101010101" pitchFamily="2" charset="-122"/>
                  <a:ea typeface="FZHei-B01S" panose="02010601030101010101" pitchFamily="2" charset="-122"/>
                  <a:cs typeface="+mn-ea"/>
                  <a:sym typeface="FZHei-B01S" panose="02010601030101010101" pitchFamily="2" charset="-122"/>
                </a:rPr>
                <a:t>30 %</a:t>
              </a:r>
              <a:endParaRPr lang="en-US" sz="1800" spc="-150" dirty="0">
                <a:solidFill>
                  <a:srgbClr val="FFFFFF">
                    <a:lumMod val="95000"/>
                  </a:srgb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43" name="Group 58"/>
          <p:cNvGrpSpPr/>
          <p:nvPr/>
        </p:nvGrpSpPr>
        <p:grpSpPr>
          <a:xfrm>
            <a:off x="4267941" y="1866649"/>
            <a:ext cx="631744" cy="701117"/>
            <a:chOff x="892366" y="1276350"/>
            <a:chExt cx="631634" cy="700900"/>
          </a:xfrm>
        </p:grpSpPr>
        <p:sp>
          <p:nvSpPr>
            <p:cNvPr id="44" name="Freeform 1304"/>
            <p:cNvSpPr/>
            <p:nvPr/>
          </p:nvSpPr>
          <p:spPr bwMode="auto">
            <a:xfrm>
              <a:off x="914400" y="1276350"/>
              <a:ext cx="609600" cy="700900"/>
            </a:xfrm>
            <a:custGeom>
              <a:avLst/>
              <a:gdLst/>
              <a:ahLst/>
              <a:cxnLst>
                <a:cxn ang="0">
                  <a:pos x="0" y="178"/>
                </a:cxn>
                <a:cxn ang="0">
                  <a:pos x="180" y="0"/>
                </a:cxn>
                <a:cxn ang="0">
                  <a:pos x="358" y="178"/>
                </a:cxn>
                <a:cxn ang="0">
                  <a:pos x="207" y="347"/>
                </a:cxn>
                <a:cxn ang="0">
                  <a:pos x="176" y="407"/>
                </a:cxn>
                <a:cxn ang="0">
                  <a:pos x="148" y="347"/>
                </a:cxn>
                <a:cxn ang="0">
                  <a:pos x="0" y="178"/>
                </a:cxn>
              </a:cxnLst>
              <a:rect l="0" t="0" r="r" b="b"/>
              <a:pathLst>
                <a:path w="358" h="407">
                  <a:moveTo>
                    <a:pt x="0" y="178"/>
                  </a:moveTo>
                  <a:cubicBezTo>
                    <a:pt x="0" y="80"/>
                    <a:pt x="80" y="0"/>
                    <a:pt x="180" y="0"/>
                  </a:cubicBezTo>
                  <a:cubicBezTo>
                    <a:pt x="278" y="0"/>
                    <a:pt x="358" y="80"/>
                    <a:pt x="358" y="178"/>
                  </a:cubicBezTo>
                  <a:cubicBezTo>
                    <a:pt x="358" y="263"/>
                    <a:pt x="293" y="334"/>
                    <a:pt x="207" y="347"/>
                  </a:cubicBezTo>
                  <a:cubicBezTo>
                    <a:pt x="176" y="407"/>
                    <a:pt x="176" y="407"/>
                    <a:pt x="176" y="407"/>
                  </a:cubicBezTo>
                  <a:cubicBezTo>
                    <a:pt x="148" y="347"/>
                    <a:pt x="148" y="347"/>
                    <a:pt x="148" y="347"/>
                  </a:cubicBezTo>
                  <a:cubicBezTo>
                    <a:pt x="63" y="331"/>
                    <a:pt x="0" y="260"/>
                    <a:pt x="0" y="178"/>
                  </a:cubicBezTo>
                  <a:close/>
                </a:path>
              </a:pathLst>
            </a:custGeom>
            <a:solidFill>
              <a:schemeClr val="accent1"/>
            </a:solidFill>
            <a:ln w="9525">
              <a:solidFill>
                <a:schemeClr val="accent1"/>
              </a:solidFill>
              <a:round/>
            </a:ln>
          </p:spPr>
          <p:txBody>
            <a:bodyPr vert="horz" wrap="square" lIns="91440" tIns="45720" rIns="91440" bIns="45720" numCol="1" anchor="t" anchorCtr="0" compatLnSpc="1"/>
            <a:lstStyle/>
            <a:p>
              <a:pPr algn="ctr" defTabSz="934085"/>
              <a:endParaRPr lang="en-US" sz="1800">
                <a:solidFill>
                  <a:srgbClr val="FFFFFF"/>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45" name="Content Placeholder 2"/>
            <p:cNvSpPr txBox="1"/>
            <p:nvPr/>
          </p:nvSpPr>
          <p:spPr>
            <a:xfrm>
              <a:off x="892366" y="1374584"/>
              <a:ext cx="631634" cy="37636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id-ID" sz="1800" spc="-150" dirty="0">
                  <a:solidFill>
                    <a:srgbClr val="FFFFFF">
                      <a:lumMod val="95000"/>
                    </a:srgbClr>
                  </a:solidFill>
                  <a:latin typeface="FZHei-B01S" panose="02010601030101010101" pitchFamily="2" charset="-122"/>
                  <a:ea typeface="FZHei-B01S" panose="02010601030101010101" pitchFamily="2" charset="-122"/>
                  <a:cs typeface="+mn-ea"/>
                  <a:sym typeface="FZHei-B01S" panose="02010601030101010101" pitchFamily="2" charset="-122"/>
                </a:rPr>
                <a:t>25 %</a:t>
              </a:r>
              <a:endParaRPr lang="en-US" sz="1800" spc="-150" dirty="0">
                <a:solidFill>
                  <a:srgbClr val="FFFFFF">
                    <a:lumMod val="95000"/>
                  </a:srgb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46" name="Group 61"/>
          <p:cNvGrpSpPr/>
          <p:nvPr/>
        </p:nvGrpSpPr>
        <p:grpSpPr>
          <a:xfrm>
            <a:off x="4953860" y="1666562"/>
            <a:ext cx="631744" cy="701117"/>
            <a:chOff x="892366" y="1276350"/>
            <a:chExt cx="631634" cy="700900"/>
          </a:xfrm>
        </p:grpSpPr>
        <p:sp>
          <p:nvSpPr>
            <p:cNvPr id="47" name="Freeform 1304"/>
            <p:cNvSpPr/>
            <p:nvPr/>
          </p:nvSpPr>
          <p:spPr bwMode="auto">
            <a:xfrm>
              <a:off x="914400" y="1276350"/>
              <a:ext cx="609600" cy="700900"/>
            </a:xfrm>
            <a:custGeom>
              <a:avLst/>
              <a:gdLst/>
              <a:ahLst/>
              <a:cxnLst>
                <a:cxn ang="0">
                  <a:pos x="0" y="178"/>
                </a:cxn>
                <a:cxn ang="0">
                  <a:pos x="180" y="0"/>
                </a:cxn>
                <a:cxn ang="0">
                  <a:pos x="358" y="178"/>
                </a:cxn>
                <a:cxn ang="0">
                  <a:pos x="207" y="347"/>
                </a:cxn>
                <a:cxn ang="0">
                  <a:pos x="176" y="407"/>
                </a:cxn>
                <a:cxn ang="0">
                  <a:pos x="148" y="347"/>
                </a:cxn>
                <a:cxn ang="0">
                  <a:pos x="0" y="178"/>
                </a:cxn>
              </a:cxnLst>
              <a:rect l="0" t="0" r="r" b="b"/>
              <a:pathLst>
                <a:path w="358" h="407">
                  <a:moveTo>
                    <a:pt x="0" y="178"/>
                  </a:moveTo>
                  <a:cubicBezTo>
                    <a:pt x="0" y="80"/>
                    <a:pt x="80" y="0"/>
                    <a:pt x="180" y="0"/>
                  </a:cubicBezTo>
                  <a:cubicBezTo>
                    <a:pt x="278" y="0"/>
                    <a:pt x="358" y="80"/>
                    <a:pt x="358" y="178"/>
                  </a:cubicBezTo>
                  <a:cubicBezTo>
                    <a:pt x="358" y="263"/>
                    <a:pt x="293" y="334"/>
                    <a:pt x="207" y="347"/>
                  </a:cubicBezTo>
                  <a:cubicBezTo>
                    <a:pt x="176" y="407"/>
                    <a:pt x="176" y="407"/>
                    <a:pt x="176" y="407"/>
                  </a:cubicBezTo>
                  <a:cubicBezTo>
                    <a:pt x="148" y="347"/>
                    <a:pt x="148" y="347"/>
                    <a:pt x="148" y="347"/>
                  </a:cubicBezTo>
                  <a:cubicBezTo>
                    <a:pt x="63" y="331"/>
                    <a:pt x="0" y="260"/>
                    <a:pt x="0" y="178"/>
                  </a:cubicBezTo>
                  <a:close/>
                </a:path>
              </a:pathLst>
            </a:custGeom>
            <a:solidFill>
              <a:schemeClr val="accent2"/>
            </a:solidFill>
            <a:ln w="9525">
              <a:solidFill>
                <a:schemeClr val="accent2"/>
              </a:solidFill>
              <a:round/>
            </a:ln>
          </p:spPr>
          <p:txBody>
            <a:bodyPr vert="horz" wrap="square" lIns="91440" tIns="45720" rIns="91440" bIns="45720" numCol="1" anchor="t" anchorCtr="0" compatLnSpc="1"/>
            <a:lstStyle/>
            <a:p>
              <a:pPr algn="ctr" defTabSz="934085"/>
              <a:endParaRPr lang="en-US" sz="1800">
                <a:solidFill>
                  <a:srgbClr val="FFFFFF"/>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48" name="Content Placeholder 2"/>
            <p:cNvSpPr txBox="1"/>
            <p:nvPr/>
          </p:nvSpPr>
          <p:spPr>
            <a:xfrm>
              <a:off x="892366" y="1374584"/>
              <a:ext cx="631634" cy="37636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id-ID" sz="1800" spc="-150" dirty="0">
                  <a:solidFill>
                    <a:srgbClr val="FFFFFF">
                      <a:lumMod val="95000"/>
                    </a:srgbClr>
                  </a:solidFill>
                  <a:latin typeface="FZHei-B01S" panose="02010601030101010101" pitchFamily="2" charset="-122"/>
                  <a:ea typeface="FZHei-B01S" panose="02010601030101010101" pitchFamily="2" charset="-122"/>
                  <a:cs typeface="+mn-ea"/>
                  <a:sym typeface="FZHei-B01S" panose="02010601030101010101" pitchFamily="2" charset="-122"/>
                </a:rPr>
                <a:t>30 %</a:t>
              </a:r>
              <a:endParaRPr lang="en-US" sz="1800" spc="-150" dirty="0">
                <a:solidFill>
                  <a:srgbClr val="FFFFFF">
                    <a:lumMod val="95000"/>
                  </a:srgb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49" name="Group 64"/>
          <p:cNvGrpSpPr/>
          <p:nvPr/>
        </p:nvGrpSpPr>
        <p:grpSpPr>
          <a:xfrm>
            <a:off x="5639779" y="1180637"/>
            <a:ext cx="631744" cy="701117"/>
            <a:chOff x="892366" y="1276350"/>
            <a:chExt cx="631634" cy="700900"/>
          </a:xfrm>
        </p:grpSpPr>
        <p:sp>
          <p:nvSpPr>
            <p:cNvPr id="50" name="Freeform 1304"/>
            <p:cNvSpPr/>
            <p:nvPr/>
          </p:nvSpPr>
          <p:spPr bwMode="auto">
            <a:xfrm>
              <a:off x="914400" y="1276350"/>
              <a:ext cx="609600" cy="700900"/>
            </a:xfrm>
            <a:custGeom>
              <a:avLst/>
              <a:gdLst/>
              <a:ahLst/>
              <a:cxnLst>
                <a:cxn ang="0">
                  <a:pos x="0" y="178"/>
                </a:cxn>
                <a:cxn ang="0">
                  <a:pos x="180" y="0"/>
                </a:cxn>
                <a:cxn ang="0">
                  <a:pos x="358" y="178"/>
                </a:cxn>
                <a:cxn ang="0">
                  <a:pos x="207" y="347"/>
                </a:cxn>
                <a:cxn ang="0">
                  <a:pos x="176" y="407"/>
                </a:cxn>
                <a:cxn ang="0">
                  <a:pos x="148" y="347"/>
                </a:cxn>
                <a:cxn ang="0">
                  <a:pos x="0" y="178"/>
                </a:cxn>
              </a:cxnLst>
              <a:rect l="0" t="0" r="r" b="b"/>
              <a:pathLst>
                <a:path w="358" h="407">
                  <a:moveTo>
                    <a:pt x="0" y="178"/>
                  </a:moveTo>
                  <a:cubicBezTo>
                    <a:pt x="0" y="80"/>
                    <a:pt x="80" y="0"/>
                    <a:pt x="180" y="0"/>
                  </a:cubicBezTo>
                  <a:cubicBezTo>
                    <a:pt x="278" y="0"/>
                    <a:pt x="358" y="80"/>
                    <a:pt x="358" y="178"/>
                  </a:cubicBezTo>
                  <a:cubicBezTo>
                    <a:pt x="358" y="263"/>
                    <a:pt x="293" y="334"/>
                    <a:pt x="207" y="347"/>
                  </a:cubicBezTo>
                  <a:cubicBezTo>
                    <a:pt x="176" y="407"/>
                    <a:pt x="176" y="407"/>
                    <a:pt x="176" y="407"/>
                  </a:cubicBezTo>
                  <a:cubicBezTo>
                    <a:pt x="148" y="347"/>
                    <a:pt x="148" y="347"/>
                    <a:pt x="148" y="347"/>
                  </a:cubicBezTo>
                  <a:cubicBezTo>
                    <a:pt x="63" y="331"/>
                    <a:pt x="0" y="260"/>
                    <a:pt x="0" y="178"/>
                  </a:cubicBezTo>
                  <a:close/>
                </a:path>
              </a:pathLst>
            </a:custGeom>
            <a:solidFill>
              <a:schemeClr val="accent3"/>
            </a:solidFill>
            <a:ln w="9525">
              <a:solidFill>
                <a:schemeClr val="accent3"/>
              </a:solidFill>
              <a:round/>
            </a:ln>
          </p:spPr>
          <p:txBody>
            <a:bodyPr vert="horz" wrap="square" lIns="91440" tIns="45720" rIns="91440" bIns="45720" numCol="1" anchor="t" anchorCtr="0" compatLnSpc="1"/>
            <a:lstStyle/>
            <a:p>
              <a:pPr algn="ctr" defTabSz="934085"/>
              <a:endParaRPr lang="en-US" sz="1800">
                <a:solidFill>
                  <a:srgbClr val="FFFFFF"/>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51" name="Content Placeholder 2"/>
            <p:cNvSpPr txBox="1"/>
            <p:nvPr/>
          </p:nvSpPr>
          <p:spPr>
            <a:xfrm>
              <a:off x="892366" y="1374584"/>
              <a:ext cx="631634" cy="37636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id-ID" sz="1800" spc="-150" dirty="0">
                  <a:solidFill>
                    <a:srgbClr val="FFFFFF">
                      <a:lumMod val="95000"/>
                    </a:srgbClr>
                  </a:solidFill>
                  <a:latin typeface="FZHei-B01S" panose="02010601030101010101" pitchFamily="2" charset="-122"/>
                  <a:ea typeface="FZHei-B01S" panose="02010601030101010101" pitchFamily="2" charset="-122"/>
                  <a:cs typeface="+mn-ea"/>
                  <a:sym typeface="FZHei-B01S" panose="02010601030101010101" pitchFamily="2" charset="-122"/>
                </a:rPr>
                <a:t>50 %</a:t>
              </a:r>
              <a:endParaRPr lang="en-US" sz="1800" spc="-150" dirty="0">
                <a:solidFill>
                  <a:srgbClr val="FFFFFF">
                    <a:lumMod val="95000"/>
                  </a:srgb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52" name="组合 51"/>
          <p:cNvGrpSpPr/>
          <p:nvPr/>
        </p:nvGrpSpPr>
        <p:grpSpPr>
          <a:xfrm>
            <a:off x="474744" y="2898843"/>
            <a:ext cx="668454" cy="1545115"/>
            <a:chOff x="474744" y="2898843"/>
            <a:chExt cx="668454" cy="1545115"/>
          </a:xfrm>
          <a:solidFill>
            <a:schemeClr val="accent1"/>
          </a:solidFill>
        </p:grpSpPr>
        <p:sp>
          <p:nvSpPr>
            <p:cNvPr id="53" name="Freeform 96"/>
            <p:cNvSpPr/>
            <p:nvPr/>
          </p:nvSpPr>
          <p:spPr bwMode="auto">
            <a:xfrm>
              <a:off x="474744" y="2898843"/>
              <a:ext cx="668454" cy="1545115"/>
            </a:xfrm>
            <a:custGeom>
              <a:avLst/>
              <a:gdLst/>
              <a:ahLst/>
              <a:cxnLst>
                <a:cxn ang="0">
                  <a:pos x="276" y="0"/>
                </a:cxn>
                <a:cxn ang="0">
                  <a:pos x="253" y="25"/>
                </a:cxn>
                <a:cxn ang="0">
                  <a:pos x="253" y="114"/>
                </a:cxn>
                <a:cxn ang="0">
                  <a:pos x="193" y="205"/>
                </a:cxn>
                <a:cxn ang="0">
                  <a:pos x="106" y="205"/>
                </a:cxn>
                <a:cxn ang="0">
                  <a:pos x="48" y="117"/>
                </a:cxn>
                <a:cxn ang="0">
                  <a:pos x="48" y="25"/>
                </a:cxn>
                <a:cxn ang="0">
                  <a:pos x="24" y="0"/>
                </a:cxn>
                <a:cxn ang="0">
                  <a:pos x="0" y="25"/>
                </a:cxn>
                <a:cxn ang="0">
                  <a:pos x="0" y="122"/>
                </a:cxn>
                <a:cxn ang="0">
                  <a:pos x="0" y="124"/>
                </a:cxn>
                <a:cxn ang="0">
                  <a:pos x="2" y="132"/>
                </a:cxn>
                <a:cxn ang="0">
                  <a:pos x="2" y="135"/>
                </a:cxn>
                <a:cxn ang="0">
                  <a:pos x="5" y="139"/>
                </a:cxn>
                <a:cxn ang="0">
                  <a:pos x="72" y="243"/>
                </a:cxn>
                <a:cxn ang="0">
                  <a:pos x="77" y="248"/>
                </a:cxn>
                <a:cxn ang="0">
                  <a:pos x="77" y="503"/>
                </a:cxn>
                <a:cxn ang="0">
                  <a:pos x="77" y="511"/>
                </a:cxn>
                <a:cxn ang="0">
                  <a:pos x="77" y="614"/>
                </a:cxn>
                <a:cxn ang="0">
                  <a:pos x="78" y="618"/>
                </a:cxn>
                <a:cxn ang="0">
                  <a:pos x="77" y="622"/>
                </a:cxn>
                <a:cxn ang="0">
                  <a:pos x="77" y="732"/>
                </a:cxn>
                <a:cxn ang="0">
                  <a:pos x="102" y="760"/>
                </a:cxn>
                <a:cxn ang="0">
                  <a:pos x="110" y="760"/>
                </a:cxn>
                <a:cxn ang="0">
                  <a:pos x="136" y="732"/>
                </a:cxn>
                <a:cxn ang="0">
                  <a:pos x="136" y="622"/>
                </a:cxn>
                <a:cxn ang="0">
                  <a:pos x="136" y="618"/>
                </a:cxn>
                <a:cxn ang="0">
                  <a:pos x="136" y="614"/>
                </a:cxn>
                <a:cxn ang="0">
                  <a:pos x="136" y="511"/>
                </a:cxn>
                <a:cxn ang="0">
                  <a:pos x="166" y="511"/>
                </a:cxn>
                <a:cxn ang="0">
                  <a:pos x="166" y="614"/>
                </a:cxn>
                <a:cxn ang="0">
                  <a:pos x="166" y="618"/>
                </a:cxn>
                <a:cxn ang="0">
                  <a:pos x="166" y="622"/>
                </a:cxn>
                <a:cxn ang="0">
                  <a:pos x="166" y="732"/>
                </a:cxn>
                <a:cxn ang="0">
                  <a:pos x="191" y="760"/>
                </a:cxn>
                <a:cxn ang="0">
                  <a:pos x="198" y="760"/>
                </a:cxn>
                <a:cxn ang="0">
                  <a:pos x="224" y="732"/>
                </a:cxn>
                <a:cxn ang="0">
                  <a:pos x="224" y="622"/>
                </a:cxn>
                <a:cxn ang="0">
                  <a:pos x="224" y="618"/>
                </a:cxn>
                <a:cxn ang="0">
                  <a:pos x="224" y="614"/>
                </a:cxn>
                <a:cxn ang="0">
                  <a:pos x="224" y="511"/>
                </a:cxn>
                <a:cxn ang="0">
                  <a:pos x="224" y="503"/>
                </a:cxn>
                <a:cxn ang="0">
                  <a:pos x="224" y="243"/>
                </a:cxn>
                <a:cxn ang="0">
                  <a:pos x="228" y="243"/>
                </a:cxn>
                <a:cxn ang="0">
                  <a:pos x="295" y="139"/>
                </a:cxn>
                <a:cxn ang="0">
                  <a:pos x="297" y="132"/>
                </a:cxn>
                <a:cxn ang="0">
                  <a:pos x="298" y="124"/>
                </a:cxn>
                <a:cxn ang="0">
                  <a:pos x="298" y="122"/>
                </a:cxn>
                <a:cxn ang="0">
                  <a:pos x="298" y="25"/>
                </a:cxn>
                <a:cxn ang="0">
                  <a:pos x="276" y="0"/>
                </a:cxn>
              </a:cxnLst>
              <a:rect l="0" t="0" r="r" b="b"/>
              <a:pathLst>
                <a:path w="298" h="760">
                  <a:moveTo>
                    <a:pt x="276" y="0"/>
                  </a:moveTo>
                  <a:cubicBezTo>
                    <a:pt x="264" y="0"/>
                    <a:pt x="253" y="11"/>
                    <a:pt x="253" y="25"/>
                  </a:cubicBezTo>
                  <a:cubicBezTo>
                    <a:pt x="253" y="114"/>
                    <a:pt x="253" y="114"/>
                    <a:pt x="253" y="114"/>
                  </a:cubicBezTo>
                  <a:cubicBezTo>
                    <a:pt x="193" y="205"/>
                    <a:pt x="193" y="205"/>
                    <a:pt x="193" y="205"/>
                  </a:cubicBezTo>
                  <a:cubicBezTo>
                    <a:pt x="106" y="205"/>
                    <a:pt x="106" y="205"/>
                    <a:pt x="106" y="205"/>
                  </a:cubicBezTo>
                  <a:cubicBezTo>
                    <a:pt x="48" y="117"/>
                    <a:pt x="48" y="117"/>
                    <a:pt x="48" y="117"/>
                  </a:cubicBezTo>
                  <a:cubicBezTo>
                    <a:pt x="48" y="25"/>
                    <a:pt x="48" y="25"/>
                    <a:pt x="48" y="25"/>
                  </a:cubicBezTo>
                  <a:cubicBezTo>
                    <a:pt x="48" y="11"/>
                    <a:pt x="37" y="0"/>
                    <a:pt x="24" y="0"/>
                  </a:cubicBezTo>
                  <a:cubicBezTo>
                    <a:pt x="11" y="0"/>
                    <a:pt x="0" y="11"/>
                    <a:pt x="0" y="25"/>
                  </a:cubicBezTo>
                  <a:cubicBezTo>
                    <a:pt x="0" y="122"/>
                    <a:pt x="0" y="122"/>
                    <a:pt x="0" y="122"/>
                  </a:cubicBezTo>
                  <a:cubicBezTo>
                    <a:pt x="0" y="124"/>
                    <a:pt x="0" y="124"/>
                    <a:pt x="0" y="124"/>
                  </a:cubicBezTo>
                  <a:cubicBezTo>
                    <a:pt x="0" y="128"/>
                    <a:pt x="2" y="130"/>
                    <a:pt x="2" y="132"/>
                  </a:cubicBezTo>
                  <a:cubicBezTo>
                    <a:pt x="2" y="132"/>
                    <a:pt x="2" y="132"/>
                    <a:pt x="2" y="135"/>
                  </a:cubicBezTo>
                  <a:cubicBezTo>
                    <a:pt x="3" y="136"/>
                    <a:pt x="3" y="136"/>
                    <a:pt x="5" y="139"/>
                  </a:cubicBezTo>
                  <a:cubicBezTo>
                    <a:pt x="72" y="243"/>
                    <a:pt x="72" y="243"/>
                    <a:pt x="72" y="243"/>
                  </a:cubicBezTo>
                  <a:cubicBezTo>
                    <a:pt x="72" y="243"/>
                    <a:pt x="74" y="246"/>
                    <a:pt x="77" y="248"/>
                  </a:cubicBezTo>
                  <a:cubicBezTo>
                    <a:pt x="77" y="503"/>
                    <a:pt x="77" y="503"/>
                    <a:pt x="77" y="503"/>
                  </a:cubicBezTo>
                  <a:cubicBezTo>
                    <a:pt x="77" y="511"/>
                    <a:pt x="77" y="511"/>
                    <a:pt x="77" y="511"/>
                  </a:cubicBezTo>
                  <a:cubicBezTo>
                    <a:pt x="77" y="614"/>
                    <a:pt x="77" y="614"/>
                    <a:pt x="77" y="614"/>
                  </a:cubicBezTo>
                  <a:cubicBezTo>
                    <a:pt x="77" y="617"/>
                    <a:pt x="78" y="617"/>
                    <a:pt x="78" y="618"/>
                  </a:cubicBezTo>
                  <a:cubicBezTo>
                    <a:pt x="77" y="622"/>
                    <a:pt x="77" y="622"/>
                    <a:pt x="77" y="622"/>
                  </a:cubicBezTo>
                  <a:cubicBezTo>
                    <a:pt x="77" y="732"/>
                    <a:pt x="77" y="732"/>
                    <a:pt x="77" y="732"/>
                  </a:cubicBezTo>
                  <a:cubicBezTo>
                    <a:pt x="77" y="749"/>
                    <a:pt x="90" y="760"/>
                    <a:pt x="102" y="760"/>
                  </a:cubicBezTo>
                  <a:cubicBezTo>
                    <a:pt x="110" y="760"/>
                    <a:pt x="110" y="760"/>
                    <a:pt x="110" y="760"/>
                  </a:cubicBezTo>
                  <a:cubicBezTo>
                    <a:pt x="124" y="760"/>
                    <a:pt x="136" y="749"/>
                    <a:pt x="136" y="732"/>
                  </a:cubicBezTo>
                  <a:cubicBezTo>
                    <a:pt x="136" y="622"/>
                    <a:pt x="136" y="622"/>
                    <a:pt x="136" y="622"/>
                  </a:cubicBezTo>
                  <a:cubicBezTo>
                    <a:pt x="136" y="618"/>
                    <a:pt x="136" y="618"/>
                    <a:pt x="136" y="618"/>
                  </a:cubicBezTo>
                  <a:cubicBezTo>
                    <a:pt x="136" y="617"/>
                    <a:pt x="136" y="617"/>
                    <a:pt x="136" y="614"/>
                  </a:cubicBezTo>
                  <a:cubicBezTo>
                    <a:pt x="136" y="511"/>
                    <a:pt x="136" y="511"/>
                    <a:pt x="136" y="511"/>
                  </a:cubicBezTo>
                  <a:cubicBezTo>
                    <a:pt x="166" y="511"/>
                    <a:pt x="166" y="511"/>
                    <a:pt x="166" y="511"/>
                  </a:cubicBezTo>
                  <a:cubicBezTo>
                    <a:pt x="166" y="614"/>
                    <a:pt x="166" y="614"/>
                    <a:pt x="166" y="614"/>
                  </a:cubicBezTo>
                  <a:cubicBezTo>
                    <a:pt x="166" y="617"/>
                    <a:pt x="166" y="617"/>
                    <a:pt x="166" y="618"/>
                  </a:cubicBezTo>
                  <a:cubicBezTo>
                    <a:pt x="166" y="622"/>
                    <a:pt x="166" y="622"/>
                    <a:pt x="166" y="622"/>
                  </a:cubicBezTo>
                  <a:cubicBezTo>
                    <a:pt x="166" y="732"/>
                    <a:pt x="166" y="732"/>
                    <a:pt x="166" y="732"/>
                  </a:cubicBezTo>
                  <a:cubicBezTo>
                    <a:pt x="166" y="749"/>
                    <a:pt x="177" y="760"/>
                    <a:pt x="191" y="760"/>
                  </a:cubicBezTo>
                  <a:cubicBezTo>
                    <a:pt x="198" y="760"/>
                    <a:pt x="198" y="760"/>
                    <a:pt x="198" y="760"/>
                  </a:cubicBezTo>
                  <a:cubicBezTo>
                    <a:pt x="214" y="760"/>
                    <a:pt x="224" y="749"/>
                    <a:pt x="224" y="732"/>
                  </a:cubicBezTo>
                  <a:cubicBezTo>
                    <a:pt x="224" y="622"/>
                    <a:pt x="224" y="622"/>
                    <a:pt x="224" y="622"/>
                  </a:cubicBezTo>
                  <a:cubicBezTo>
                    <a:pt x="224" y="618"/>
                    <a:pt x="224" y="618"/>
                    <a:pt x="224" y="618"/>
                  </a:cubicBezTo>
                  <a:cubicBezTo>
                    <a:pt x="224" y="617"/>
                    <a:pt x="224" y="617"/>
                    <a:pt x="224" y="614"/>
                  </a:cubicBezTo>
                  <a:cubicBezTo>
                    <a:pt x="224" y="511"/>
                    <a:pt x="224" y="511"/>
                    <a:pt x="224" y="511"/>
                  </a:cubicBezTo>
                  <a:cubicBezTo>
                    <a:pt x="224" y="503"/>
                    <a:pt x="224" y="503"/>
                    <a:pt x="224" y="503"/>
                  </a:cubicBezTo>
                  <a:cubicBezTo>
                    <a:pt x="224" y="243"/>
                    <a:pt x="224" y="243"/>
                    <a:pt x="224" y="243"/>
                  </a:cubicBezTo>
                  <a:cubicBezTo>
                    <a:pt x="227" y="243"/>
                    <a:pt x="227" y="243"/>
                    <a:pt x="228" y="243"/>
                  </a:cubicBezTo>
                  <a:cubicBezTo>
                    <a:pt x="295" y="139"/>
                    <a:pt x="295" y="139"/>
                    <a:pt x="295" y="139"/>
                  </a:cubicBezTo>
                  <a:cubicBezTo>
                    <a:pt x="295" y="136"/>
                    <a:pt x="297" y="135"/>
                    <a:pt x="297" y="132"/>
                  </a:cubicBezTo>
                  <a:cubicBezTo>
                    <a:pt x="298" y="128"/>
                    <a:pt x="298" y="126"/>
                    <a:pt x="298" y="124"/>
                  </a:cubicBezTo>
                  <a:cubicBezTo>
                    <a:pt x="298" y="122"/>
                    <a:pt x="298" y="122"/>
                    <a:pt x="298" y="122"/>
                  </a:cubicBezTo>
                  <a:cubicBezTo>
                    <a:pt x="298" y="25"/>
                    <a:pt x="298" y="25"/>
                    <a:pt x="298" y="25"/>
                  </a:cubicBezTo>
                  <a:cubicBezTo>
                    <a:pt x="298" y="11"/>
                    <a:pt x="290" y="0"/>
                    <a:pt x="276" y="0"/>
                  </a:cubicBezTo>
                  <a:close/>
                </a:path>
              </a:pathLst>
            </a:custGeom>
            <a:grpFill/>
            <a:ln w="9525">
              <a:solidFill>
                <a:schemeClr val="accent1"/>
              </a:solidFill>
              <a:round/>
            </a:ln>
          </p:spPr>
          <p:txBody>
            <a:bodyPr vert="horz" wrap="square" lIns="91440" tIns="45720" rIns="91440" bIns="45720" numCol="1" anchor="t" anchorCtr="0" compatLnSpc="1"/>
            <a:lstStyle/>
            <a:p>
              <a:pPr algn="ctr" defTabSz="934085"/>
              <a:endParaRPr lang="en-US" sz="1800" dirty="0">
                <a:solidFill>
                  <a:srgbClr val="FFFFFF"/>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54" name="Oval 97"/>
            <p:cNvSpPr>
              <a:spLocks noChangeArrowheads="1"/>
            </p:cNvSpPr>
            <p:nvPr/>
          </p:nvSpPr>
          <p:spPr bwMode="auto">
            <a:xfrm>
              <a:off x="687507" y="3030646"/>
              <a:ext cx="250869" cy="247726"/>
            </a:xfrm>
            <a:prstGeom prst="ellipse">
              <a:avLst/>
            </a:prstGeom>
            <a:grpFill/>
            <a:ln w="9525">
              <a:solidFill>
                <a:schemeClr val="accent1"/>
              </a:solidFill>
              <a:round/>
            </a:ln>
          </p:spPr>
          <p:txBody>
            <a:bodyPr vert="horz" wrap="square" lIns="91457" tIns="45728" rIns="91457" bIns="45728" numCol="1" anchor="t" anchorCtr="0" compatLnSpc="1"/>
            <a:lstStyle/>
            <a:p>
              <a:pPr defTabSz="934085"/>
              <a:endParaRPr lang="en-US" sz="1800">
                <a:solidFill>
                  <a:srgbClr val="FFFFFF"/>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sp>
        <p:nvSpPr>
          <p:cNvPr id="55" name="矩形 54"/>
          <p:cNvSpPr/>
          <p:nvPr/>
        </p:nvSpPr>
        <p:spPr>
          <a:xfrm>
            <a:off x="3620354" y="362438"/>
            <a:ext cx="1800493" cy="369332"/>
          </a:xfrm>
          <a:prstGeom prst="rect">
            <a:avLst/>
          </a:prstGeom>
        </p:spPr>
        <p:txBody>
          <a:bodyPr wrap="none">
            <a:spAutoFit/>
          </a:bodyPr>
          <a:lstStyle/>
          <a:p>
            <a:pPr>
              <a:defRPr/>
            </a:pPr>
            <a:r>
              <a:rPr lang="zh-CN" altLang="en-US" kern="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请替换文字内容</a:t>
            </a:r>
            <a:endParaRPr lang="zh-CN" altLang="en-US" kern="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down)">
                                      <p:cBhvr>
                                        <p:cTn id="7" dur="580">
                                          <p:stCondLst>
                                            <p:cond delay="0"/>
                                          </p:stCondLst>
                                        </p:cTn>
                                        <p:tgtEl>
                                          <p:spTgt spid="52"/>
                                        </p:tgtEl>
                                      </p:cBhvr>
                                    </p:animEffect>
                                    <p:anim calcmode="lin" valueType="num">
                                      <p:cBhvr>
                                        <p:cTn id="8" dur="1822"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2"/>
                                        </p:tgtEl>
                                        <p:attrNameLst>
                                          <p:attrName>ppt_y</p:attrName>
                                        </p:attrNameLst>
                                      </p:cBhvr>
                                      <p:tavLst>
                                        <p:tav tm="0" fmla="#ppt_y-sin(pi*$)/81">
                                          <p:val>
                                            <p:fltVal val="0"/>
                                          </p:val>
                                        </p:tav>
                                        <p:tav tm="100000">
                                          <p:val>
                                            <p:fltVal val="1"/>
                                          </p:val>
                                        </p:tav>
                                      </p:tavLst>
                                    </p:anim>
                                    <p:animScale>
                                      <p:cBhvr>
                                        <p:cTn id="13" dur="26">
                                          <p:stCondLst>
                                            <p:cond delay="650"/>
                                          </p:stCondLst>
                                        </p:cTn>
                                        <p:tgtEl>
                                          <p:spTgt spid="52"/>
                                        </p:tgtEl>
                                      </p:cBhvr>
                                      <p:to x="100000" y="60000"/>
                                    </p:animScale>
                                    <p:animScale>
                                      <p:cBhvr>
                                        <p:cTn id="14" dur="166" decel="50000">
                                          <p:stCondLst>
                                            <p:cond delay="676"/>
                                          </p:stCondLst>
                                        </p:cTn>
                                        <p:tgtEl>
                                          <p:spTgt spid="52"/>
                                        </p:tgtEl>
                                      </p:cBhvr>
                                      <p:to x="100000" y="100000"/>
                                    </p:animScale>
                                    <p:animScale>
                                      <p:cBhvr>
                                        <p:cTn id="15" dur="26">
                                          <p:stCondLst>
                                            <p:cond delay="1312"/>
                                          </p:stCondLst>
                                        </p:cTn>
                                        <p:tgtEl>
                                          <p:spTgt spid="52"/>
                                        </p:tgtEl>
                                      </p:cBhvr>
                                      <p:to x="100000" y="80000"/>
                                    </p:animScale>
                                    <p:animScale>
                                      <p:cBhvr>
                                        <p:cTn id="16" dur="166" decel="50000">
                                          <p:stCondLst>
                                            <p:cond delay="1338"/>
                                          </p:stCondLst>
                                        </p:cTn>
                                        <p:tgtEl>
                                          <p:spTgt spid="52"/>
                                        </p:tgtEl>
                                      </p:cBhvr>
                                      <p:to x="100000" y="100000"/>
                                    </p:animScale>
                                    <p:animScale>
                                      <p:cBhvr>
                                        <p:cTn id="17" dur="26">
                                          <p:stCondLst>
                                            <p:cond delay="1642"/>
                                          </p:stCondLst>
                                        </p:cTn>
                                        <p:tgtEl>
                                          <p:spTgt spid="52"/>
                                        </p:tgtEl>
                                      </p:cBhvr>
                                      <p:to x="100000" y="90000"/>
                                    </p:animScale>
                                    <p:animScale>
                                      <p:cBhvr>
                                        <p:cTn id="18" dur="166" decel="50000">
                                          <p:stCondLst>
                                            <p:cond delay="1668"/>
                                          </p:stCondLst>
                                        </p:cTn>
                                        <p:tgtEl>
                                          <p:spTgt spid="52"/>
                                        </p:tgtEl>
                                      </p:cBhvr>
                                      <p:to x="100000" y="100000"/>
                                    </p:animScale>
                                    <p:animScale>
                                      <p:cBhvr>
                                        <p:cTn id="19" dur="26">
                                          <p:stCondLst>
                                            <p:cond delay="1808"/>
                                          </p:stCondLst>
                                        </p:cTn>
                                        <p:tgtEl>
                                          <p:spTgt spid="52"/>
                                        </p:tgtEl>
                                      </p:cBhvr>
                                      <p:to x="100000" y="95000"/>
                                    </p:animScale>
                                    <p:animScale>
                                      <p:cBhvr>
                                        <p:cTn id="20" dur="166" decel="50000">
                                          <p:stCondLst>
                                            <p:cond delay="1834"/>
                                          </p:stCondLst>
                                        </p:cTn>
                                        <p:tgtEl>
                                          <p:spTgt spid="52"/>
                                        </p:tgtEl>
                                      </p:cBhvr>
                                      <p:to x="100000" y="100000"/>
                                    </p:animScale>
                                  </p:childTnLst>
                                </p:cTn>
                              </p:par>
                            </p:childTnLst>
                          </p:cTn>
                        </p:par>
                        <p:par>
                          <p:cTn id="21" fill="hold">
                            <p:stCondLst>
                              <p:cond delay="2000"/>
                            </p:stCondLst>
                            <p:childTnLst>
                              <p:par>
                                <p:cTn id="22" presetID="22" presetClass="entr" presetSubtype="4"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down)">
                                      <p:cBhvr>
                                        <p:cTn id="24" dur="500"/>
                                        <p:tgtEl>
                                          <p:spTgt spid="27"/>
                                        </p:tgtEl>
                                      </p:cBhvr>
                                    </p:animEffect>
                                  </p:childTnLst>
                                </p:cTn>
                              </p:par>
                              <p:par>
                                <p:cTn id="25" presetID="22" presetClass="entr" presetSubtype="4" fill="hold" nodeType="withEffect">
                                  <p:stCondLst>
                                    <p:cond delay="30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par>
                                <p:cTn id="28" presetID="22" presetClass="entr" presetSubtype="4" fill="hold" nodeType="withEffect">
                                  <p:stCondLst>
                                    <p:cond delay="600"/>
                                  </p:stCondLst>
                                  <p:childTnLst>
                                    <p:set>
                                      <p:cBhvr>
                                        <p:cTn id="29" dur="1" fill="hold">
                                          <p:stCondLst>
                                            <p:cond delay="0"/>
                                          </p:stCondLst>
                                        </p:cTn>
                                        <p:tgtEl>
                                          <p:spTgt spid="3"/>
                                        </p:tgtEl>
                                        <p:attrNameLst>
                                          <p:attrName>style.visibility</p:attrName>
                                        </p:attrNameLst>
                                      </p:cBhvr>
                                      <p:to>
                                        <p:strVal val="visible"/>
                                      </p:to>
                                    </p:set>
                                    <p:animEffect transition="in" filter="wipe(down)">
                                      <p:cBhvr>
                                        <p:cTn id="30" dur="500"/>
                                        <p:tgtEl>
                                          <p:spTgt spid="3"/>
                                        </p:tgtEl>
                                      </p:cBhvr>
                                    </p:animEffect>
                                  </p:childTnLst>
                                </p:cTn>
                              </p:par>
                              <p:par>
                                <p:cTn id="31" presetID="22" presetClass="entr" presetSubtype="4" fill="hold" nodeType="withEffect">
                                  <p:stCondLst>
                                    <p:cond delay="90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par>
                                <p:cTn id="34" presetID="22" presetClass="entr" presetSubtype="4" fill="hold" nodeType="withEffect">
                                  <p:stCondLst>
                                    <p:cond delay="1300"/>
                                  </p:stCondLst>
                                  <p:childTnLst>
                                    <p:set>
                                      <p:cBhvr>
                                        <p:cTn id="35" dur="1" fill="hold">
                                          <p:stCondLst>
                                            <p:cond delay="0"/>
                                          </p:stCondLst>
                                        </p:cTn>
                                        <p:tgtEl>
                                          <p:spTgt spid="15"/>
                                        </p:tgtEl>
                                        <p:attrNameLst>
                                          <p:attrName>style.visibility</p:attrName>
                                        </p:attrNameLst>
                                      </p:cBhvr>
                                      <p:to>
                                        <p:strVal val="visible"/>
                                      </p:to>
                                    </p:set>
                                    <p:animEffect transition="in" filter="wipe(down)">
                                      <p:cBhvr>
                                        <p:cTn id="36" dur="500"/>
                                        <p:tgtEl>
                                          <p:spTgt spid="15"/>
                                        </p:tgtEl>
                                      </p:cBhvr>
                                    </p:animEffect>
                                  </p:childTnLst>
                                </p:cTn>
                              </p:par>
                              <p:par>
                                <p:cTn id="37" presetID="22" presetClass="entr" presetSubtype="4" fill="hold" nodeType="withEffect">
                                  <p:stCondLst>
                                    <p:cond delay="1600"/>
                                  </p:stCondLst>
                                  <p:childTnLst>
                                    <p:set>
                                      <p:cBhvr>
                                        <p:cTn id="38" dur="1" fill="hold">
                                          <p:stCondLst>
                                            <p:cond delay="0"/>
                                          </p:stCondLst>
                                        </p:cTn>
                                        <p:tgtEl>
                                          <p:spTgt spid="19"/>
                                        </p:tgtEl>
                                        <p:attrNameLst>
                                          <p:attrName>style.visibility</p:attrName>
                                        </p:attrNameLst>
                                      </p:cBhvr>
                                      <p:to>
                                        <p:strVal val="visible"/>
                                      </p:to>
                                    </p:set>
                                    <p:animEffect transition="in" filter="wipe(down)">
                                      <p:cBhvr>
                                        <p:cTn id="39" dur="500"/>
                                        <p:tgtEl>
                                          <p:spTgt spid="19"/>
                                        </p:tgtEl>
                                      </p:cBhvr>
                                    </p:animEffect>
                                  </p:childTnLst>
                                </p:cTn>
                              </p:par>
                              <p:par>
                                <p:cTn id="40" presetID="22" presetClass="entr" presetSubtype="4" fill="hold" nodeType="withEffect">
                                  <p:stCondLst>
                                    <p:cond delay="1900"/>
                                  </p:stCondLst>
                                  <p:childTnLst>
                                    <p:set>
                                      <p:cBhvr>
                                        <p:cTn id="41" dur="1" fill="hold">
                                          <p:stCondLst>
                                            <p:cond delay="0"/>
                                          </p:stCondLst>
                                        </p:cTn>
                                        <p:tgtEl>
                                          <p:spTgt spid="23"/>
                                        </p:tgtEl>
                                        <p:attrNameLst>
                                          <p:attrName>style.visibility</p:attrName>
                                        </p:attrNameLst>
                                      </p:cBhvr>
                                      <p:to>
                                        <p:strVal val="visible"/>
                                      </p:to>
                                    </p:set>
                                    <p:animEffect transition="in" filter="wipe(down)">
                                      <p:cBhvr>
                                        <p:cTn id="42" dur="500"/>
                                        <p:tgtEl>
                                          <p:spTgt spid="23"/>
                                        </p:tgtEl>
                                      </p:cBhvr>
                                    </p:animEffect>
                                  </p:childTnLst>
                                </p:cTn>
                              </p:par>
                            </p:childTnLst>
                          </p:cTn>
                        </p:par>
                        <p:par>
                          <p:cTn id="43" fill="hold">
                            <p:stCondLst>
                              <p:cond delay="2500"/>
                            </p:stCondLst>
                            <p:childTnLst>
                              <p:par>
                                <p:cTn id="44" presetID="47" presetClass="entr" presetSubtype="0" fill="hold" nodeType="after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fade">
                                      <p:cBhvr>
                                        <p:cTn id="46" dur="1000"/>
                                        <p:tgtEl>
                                          <p:spTgt spid="49"/>
                                        </p:tgtEl>
                                      </p:cBhvr>
                                    </p:animEffect>
                                    <p:anim calcmode="lin" valueType="num">
                                      <p:cBhvr>
                                        <p:cTn id="47" dur="1000" fill="hold"/>
                                        <p:tgtEl>
                                          <p:spTgt spid="49"/>
                                        </p:tgtEl>
                                        <p:attrNameLst>
                                          <p:attrName>ppt_x</p:attrName>
                                        </p:attrNameLst>
                                      </p:cBhvr>
                                      <p:tavLst>
                                        <p:tav tm="0">
                                          <p:val>
                                            <p:strVal val="#ppt_x"/>
                                          </p:val>
                                        </p:tav>
                                        <p:tav tm="100000">
                                          <p:val>
                                            <p:strVal val="#ppt_x"/>
                                          </p:val>
                                        </p:tav>
                                      </p:tavLst>
                                    </p:anim>
                                    <p:anim calcmode="lin" valueType="num">
                                      <p:cBhvr>
                                        <p:cTn id="48" dur="1000" fill="hold"/>
                                        <p:tgtEl>
                                          <p:spTgt spid="49"/>
                                        </p:tgtEl>
                                        <p:attrNameLst>
                                          <p:attrName>ppt_y</p:attrName>
                                        </p:attrNameLst>
                                      </p:cBhvr>
                                      <p:tavLst>
                                        <p:tav tm="0">
                                          <p:val>
                                            <p:strVal val="#ppt_y-.1"/>
                                          </p:val>
                                        </p:tav>
                                        <p:tav tm="100000">
                                          <p:val>
                                            <p:strVal val="#ppt_y"/>
                                          </p:val>
                                        </p:tav>
                                      </p:tavLst>
                                    </p:anim>
                                  </p:childTnLst>
                                </p:cTn>
                              </p:par>
                              <p:par>
                                <p:cTn id="49" presetID="47" presetClass="entr" presetSubtype="0" fill="hold" nodeType="with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fade">
                                      <p:cBhvr>
                                        <p:cTn id="51" dur="1000"/>
                                        <p:tgtEl>
                                          <p:spTgt spid="46"/>
                                        </p:tgtEl>
                                      </p:cBhvr>
                                    </p:animEffect>
                                    <p:anim calcmode="lin" valueType="num">
                                      <p:cBhvr>
                                        <p:cTn id="52" dur="1000" fill="hold"/>
                                        <p:tgtEl>
                                          <p:spTgt spid="46"/>
                                        </p:tgtEl>
                                        <p:attrNameLst>
                                          <p:attrName>ppt_x</p:attrName>
                                        </p:attrNameLst>
                                      </p:cBhvr>
                                      <p:tavLst>
                                        <p:tav tm="0">
                                          <p:val>
                                            <p:strVal val="#ppt_x"/>
                                          </p:val>
                                        </p:tav>
                                        <p:tav tm="100000">
                                          <p:val>
                                            <p:strVal val="#ppt_x"/>
                                          </p:val>
                                        </p:tav>
                                      </p:tavLst>
                                    </p:anim>
                                    <p:anim calcmode="lin" valueType="num">
                                      <p:cBhvr>
                                        <p:cTn id="53" dur="1000" fill="hold"/>
                                        <p:tgtEl>
                                          <p:spTgt spid="46"/>
                                        </p:tgtEl>
                                        <p:attrNameLst>
                                          <p:attrName>ppt_y</p:attrName>
                                        </p:attrNameLst>
                                      </p:cBhvr>
                                      <p:tavLst>
                                        <p:tav tm="0">
                                          <p:val>
                                            <p:strVal val="#ppt_y-.1"/>
                                          </p:val>
                                        </p:tav>
                                        <p:tav tm="100000">
                                          <p:val>
                                            <p:strVal val="#ppt_y"/>
                                          </p:val>
                                        </p:tav>
                                      </p:tavLst>
                                    </p:anim>
                                  </p:childTnLst>
                                </p:cTn>
                              </p:par>
                              <p:par>
                                <p:cTn id="54" presetID="47" presetClass="entr" presetSubtype="0" fill="hold" nodeType="with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fade">
                                      <p:cBhvr>
                                        <p:cTn id="56" dur="1000"/>
                                        <p:tgtEl>
                                          <p:spTgt spid="43"/>
                                        </p:tgtEl>
                                      </p:cBhvr>
                                    </p:animEffect>
                                    <p:anim calcmode="lin" valueType="num">
                                      <p:cBhvr>
                                        <p:cTn id="57" dur="1000" fill="hold"/>
                                        <p:tgtEl>
                                          <p:spTgt spid="43"/>
                                        </p:tgtEl>
                                        <p:attrNameLst>
                                          <p:attrName>ppt_x</p:attrName>
                                        </p:attrNameLst>
                                      </p:cBhvr>
                                      <p:tavLst>
                                        <p:tav tm="0">
                                          <p:val>
                                            <p:strVal val="#ppt_x"/>
                                          </p:val>
                                        </p:tav>
                                        <p:tav tm="100000">
                                          <p:val>
                                            <p:strVal val="#ppt_x"/>
                                          </p:val>
                                        </p:tav>
                                      </p:tavLst>
                                    </p:anim>
                                    <p:anim calcmode="lin" valueType="num">
                                      <p:cBhvr>
                                        <p:cTn id="58" dur="1000" fill="hold"/>
                                        <p:tgtEl>
                                          <p:spTgt spid="43"/>
                                        </p:tgtEl>
                                        <p:attrNameLst>
                                          <p:attrName>ppt_y</p:attrName>
                                        </p:attrNameLst>
                                      </p:cBhvr>
                                      <p:tavLst>
                                        <p:tav tm="0">
                                          <p:val>
                                            <p:strVal val="#ppt_y-.1"/>
                                          </p:val>
                                        </p:tav>
                                        <p:tav tm="100000">
                                          <p:val>
                                            <p:strVal val="#ppt_y"/>
                                          </p:val>
                                        </p:tav>
                                      </p:tavLst>
                                    </p:anim>
                                  </p:childTnLst>
                                </p:cTn>
                              </p:par>
                              <p:par>
                                <p:cTn id="59" presetID="47" presetClass="entr" presetSubtype="0"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fade">
                                      <p:cBhvr>
                                        <p:cTn id="61" dur="1000"/>
                                        <p:tgtEl>
                                          <p:spTgt spid="40"/>
                                        </p:tgtEl>
                                      </p:cBhvr>
                                    </p:animEffect>
                                    <p:anim calcmode="lin" valueType="num">
                                      <p:cBhvr>
                                        <p:cTn id="62" dur="1000" fill="hold"/>
                                        <p:tgtEl>
                                          <p:spTgt spid="40"/>
                                        </p:tgtEl>
                                        <p:attrNameLst>
                                          <p:attrName>ppt_x</p:attrName>
                                        </p:attrNameLst>
                                      </p:cBhvr>
                                      <p:tavLst>
                                        <p:tav tm="0">
                                          <p:val>
                                            <p:strVal val="#ppt_x"/>
                                          </p:val>
                                        </p:tav>
                                        <p:tav tm="100000">
                                          <p:val>
                                            <p:strVal val="#ppt_x"/>
                                          </p:val>
                                        </p:tav>
                                      </p:tavLst>
                                    </p:anim>
                                    <p:anim calcmode="lin" valueType="num">
                                      <p:cBhvr>
                                        <p:cTn id="63" dur="1000" fill="hold"/>
                                        <p:tgtEl>
                                          <p:spTgt spid="40"/>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37"/>
                                        </p:tgtEl>
                                        <p:attrNameLst>
                                          <p:attrName>style.visibility</p:attrName>
                                        </p:attrNameLst>
                                      </p:cBhvr>
                                      <p:to>
                                        <p:strVal val="visible"/>
                                      </p:to>
                                    </p:set>
                                    <p:animEffect transition="in" filter="fade">
                                      <p:cBhvr>
                                        <p:cTn id="66" dur="1000"/>
                                        <p:tgtEl>
                                          <p:spTgt spid="37"/>
                                        </p:tgtEl>
                                      </p:cBhvr>
                                    </p:animEffect>
                                    <p:anim calcmode="lin" valueType="num">
                                      <p:cBhvr>
                                        <p:cTn id="67" dur="1000" fill="hold"/>
                                        <p:tgtEl>
                                          <p:spTgt spid="37"/>
                                        </p:tgtEl>
                                        <p:attrNameLst>
                                          <p:attrName>ppt_x</p:attrName>
                                        </p:attrNameLst>
                                      </p:cBhvr>
                                      <p:tavLst>
                                        <p:tav tm="0">
                                          <p:val>
                                            <p:strVal val="#ppt_x"/>
                                          </p:val>
                                        </p:tav>
                                        <p:tav tm="100000">
                                          <p:val>
                                            <p:strVal val="#ppt_x"/>
                                          </p:val>
                                        </p:tav>
                                      </p:tavLst>
                                    </p:anim>
                                    <p:anim calcmode="lin" valueType="num">
                                      <p:cBhvr>
                                        <p:cTn id="68" dur="1000" fill="hold"/>
                                        <p:tgtEl>
                                          <p:spTgt spid="37"/>
                                        </p:tgtEl>
                                        <p:attrNameLst>
                                          <p:attrName>ppt_y</p:attrName>
                                        </p:attrNameLst>
                                      </p:cBhvr>
                                      <p:tavLst>
                                        <p:tav tm="0">
                                          <p:val>
                                            <p:strVal val="#ppt_y-.1"/>
                                          </p:val>
                                        </p:tav>
                                        <p:tav tm="100000">
                                          <p:val>
                                            <p:strVal val="#ppt_y"/>
                                          </p:val>
                                        </p:tav>
                                      </p:tavLst>
                                    </p:anim>
                                  </p:childTnLst>
                                </p:cTn>
                              </p:par>
                              <p:par>
                                <p:cTn id="69" presetID="47" presetClass="entr" presetSubtype="0" fill="hold" nodeType="with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fade">
                                      <p:cBhvr>
                                        <p:cTn id="71" dur="1000"/>
                                        <p:tgtEl>
                                          <p:spTgt spid="34"/>
                                        </p:tgtEl>
                                      </p:cBhvr>
                                    </p:animEffect>
                                    <p:anim calcmode="lin" valueType="num">
                                      <p:cBhvr>
                                        <p:cTn id="72" dur="1000" fill="hold"/>
                                        <p:tgtEl>
                                          <p:spTgt spid="34"/>
                                        </p:tgtEl>
                                        <p:attrNameLst>
                                          <p:attrName>ppt_x</p:attrName>
                                        </p:attrNameLst>
                                      </p:cBhvr>
                                      <p:tavLst>
                                        <p:tav tm="0">
                                          <p:val>
                                            <p:strVal val="#ppt_x"/>
                                          </p:val>
                                        </p:tav>
                                        <p:tav tm="100000">
                                          <p:val>
                                            <p:strVal val="#ppt_x"/>
                                          </p:val>
                                        </p:tav>
                                      </p:tavLst>
                                    </p:anim>
                                    <p:anim calcmode="lin" valueType="num">
                                      <p:cBhvr>
                                        <p:cTn id="73" dur="1000" fill="hold"/>
                                        <p:tgtEl>
                                          <p:spTgt spid="34"/>
                                        </p:tgtEl>
                                        <p:attrNameLst>
                                          <p:attrName>ppt_y</p:attrName>
                                        </p:attrNameLst>
                                      </p:cBhvr>
                                      <p:tavLst>
                                        <p:tav tm="0">
                                          <p:val>
                                            <p:strVal val="#ppt_y-.1"/>
                                          </p:val>
                                        </p:tav>
                                        <p:tav tm="100000">
                                          <p:val>
                                            <p:strVal val="#ppt_y"/>
                                          </p:val>
                                        </p:tav>
                                      </p:tavLst>
                                    </p:anim>
                                  </p:childTnLst>
                                </p:cTn>
                              </p:par>
                              <p:par>
                                <p:cTn id="74" presetID="47" presetClass="entr" presetSubtype="0" fill="hold" nodeType="with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fade">
                                      <p:cBhvr>
                                        <p:cTn id="76" dur="1000"/>
                                        <p:tgtEl>
                                          <p:spTgt spid="31"/>
                                        </p:tgtEl>
                                      </p:cBhvr>
                                    </p:animEffect>
                                    <p:anim calcmode="lin" valueType="num">
                                      <p:cBhvr>
                                        <p:cTn id="77" dur="1000" fill="hold"/>
                                        <p:tgtEl>
                                          <p:spTgt spid="31"/>
                                        </p:tgtEl>
                                        <p:attrNameLst>
                                          <p:attrName>ppt_x</p:attrName>
                                        </p:attrNameLst>
                                      </p:cBhvr>
                                      <p:tavLst>
                                        <p:tav tm="0">
                                          <p:val>
                                            <p:strVal val="#ppt_x"/>
                                          </p:val>
                                        </p:tav>
                                        <p:tav tm="100000">
                                          <p:val>
                                            <p:strVal val="#ppt_x"/>
                                          </p:val>
                                        </p:tav>
                                      </p:tavLst>
                                    </p:anim>
                                    <p:anim calcmode="lin" valueType="num">
                                      <p:cBhvr>
                                        <p:cTn id="78" dur="1000" fill="hold"/>
                                        <p:tgtEl>
                                          <p:spTgt spid="31"/>
                                        </p:tgtEl>
                                        <p:attrNameLst>
                                          <p:attrName>ppt_y</p:attrName>
                                        </p:attrNameLst>
                                      </p:cBhvr>
                                      <p:tavLst>
                                        <p:tav tm="0">
                                          <p:val>
                                            <p:strVal val="#ppt_y-.1"/>
                                          </p:val>
                                        </p:tav>
                                        <p:tav tm="100000">
                                          <p:val>
                                            <p:strVal val="#ppt_y"/>
                                          </p:val>
                                        </p:tav>
                                      </p:tavLst>
                                    </p:anim>
                                  </p:childTnLst>
                                </p:cTn>
                              </p:par>
                            </p:childTnLst>
                          </p:cTn>
                        </p:par>
                        <p:par>
                          <p:cTn id="79" fill="hold">
                            <p:stCondLst>
                              <p:cond delay="3500"/>
                            </p:stCondLst>
                            <p:childTnLst>
                              <p:par>
                                <p:cTn id="80" presetID="22" presetClass="entr" presetSubtype="1" fill="hold" grpId="0" nodeType="afterEffect">
                                  <p:stCondLst>
                                    <p:cond delay="0"/>
                                  </p:stCondLst>
                                  <p:childTnLst>
                                    <p:set>
                                      <p:cBhvr>
                                        <p:cTn id="81" dur="1" fill="hold">
                                          <p:stCondLst>
                                            <p:cond delay="0"/>
                                          </p:stCondLst>
                                        </p:cTn>
                                        <p:tgtEl>
                                          <p:spTgt spid="2"/>
                                        </p:tgtEl>
                                        <p:attrNameLst>
                                          <p:attrName>style.visibility</p:attrName>
                                        </p:attrNameLst>
                                      </p:cBhvr>
                                      <p:to>
                                        <p:strVal val="visible"/>
                                      </p:to>
                                    </p:set>
                                    <p:animEffect transition="in" filter="wipe(up)">
                                      <p:cBhvr>
                                        <p:cTn id="82" dur="8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7ADEA"/>
        </a:solidFill>
        <a:effectLst/>
      </p:bgPr>
    </p:bg>
    <p:spTree>
      <p:nvGrpSpPr>
        <p:cNvPr id="1" name=""/>
        <p:cNvGrpSpPr/>
        <p:nvPr/>
      </p:nvGrpSpPr>
      <p:grpSpPr>
        <a:xfrm>
          <a:off x="0" y="0"/>
          <a:ext cx="0" cy="0"/>
          <a:chOff x="0" y="0"/>
          <a:chExt cx="0" cy="0"/>
        </a:xfrm>
      </p:grpSpPr>
      <p:grpSp>
        <p:nvGrpSpPr>
          <p:cNvPr id="2" name="组合 1"/>
          <p:cNvGrpSpPr/>
          <p:nvPr/>
        </p:nvGrpSpPr>
        <p:grpSpPr>
          <a:xfrm>
            <a:off x="2315946" y="974360"/>
            <a:ext cx="4512579" cy="3136491"/>
            <a:chOff x="3256005" y="1369693"/>
            <a:chExt cx="6345814" cy="4409087"/>
          </a:xfrm>
        </p:grpSpPr>
        <p:sp>
          <p:nvSpPr>
            <p:cNvPr id="1030" name="Freeform 6"/>
            <p:cNvSpPr/>
            <p:nvPr/>
          </p:nvSpPr>
          <p:spPr bwMode="auto">
            <a:xfrm rot="20191043">
              <a:off x="6992735" y="4326205"/>
              <a:ext cx="2609084" cy="1452575"/>
            </a:xfrm>
            <a:custGeom>
              <a:avLst/>
              <a:gdLst/>
              <a:ahLst/>
              <a:cxnLst>
                <a:cxn ang="0">
                  <a:pos x="18666" y="3700"/>
                </a:cxn>
                <a:cxn ang="0">
                  <a:pos x="18297" y="3933"/>
                </a:cxn>
                <a:cxn ang="0">
                  <a:pos x="17898" y="4115"/>
                </a:cxn>
                <a:cxn ang="0">
                  <a:pos x="17482" y="4252"/>
                </a:cxn>
                <a:cxn ang="0">
                  <a:pos x="17005" y="4363"/>
                </a:cxn>
                <a:cxn ang="0">
                  <a:pos x="16235" y="4463"/>
                </a:cxn>
                <a:cxn ang="0">
                  <a:pos x="15583" y="4488"/>
                </a:cxn>
                <a:cxn ang="0">
                  <a:pos x="5281" y="4488"/>
                </a:cxn>
                <a:cxn ang="0">
                  <a:pos x="4629" y="4463"/>
                </a:cxn>
                <a:cxn ang="0">
                  <a:pos x="3858" y="4363"/>
                </a:cxn>
                <a:cxn ang="0">
                  <a:pos x="3382" y="4252"/>
                </a:cxn>
                <a:cxn ang="0">
                  <a:pos x="2966" y="4115"/>
                </a:cxn>
                <a:cxn ang="0">
                  <a:pos x="2566" y="3933"/>
                </a:cxn>
                <a:cxn ang="0">
                  <a:pos x="2198" y="3700"/>
                </a:cxn>
                <a:cxn ang="0">
                  <a:pos x="1903" y="3442"/>
                </a:cxn>
                <a:cxn ang="0">
                  <a:pos x="866" y="2394"/>
                </a:cxn>
                <a:cxn ang="0">
                  <a:pos x="491" y="1968"/>
                </a:cxn>
                <a:cxn ang="0">
                  <a:pos x="368" y="1752"/>
                </a:cxn>
                <a:cxn ang="0">
                  <a:pos x="246" y="1454"/>
                </a:cxn>
                <a:cxn ang="0">
                  <a:pos x="141" y="1049"/>
                </a:cxn>
                <a:cxn ang="0">
                  <a:pos x="48" y="450"/>
                </a:cxn>
                <a:cxn ang="0">
                  <a:pos x="1" y="161"/>
                </a:cxn>
                <a:cxn ang="0">
                  <a:pos x="47" y="882"/>
                </a:cxn>
                <a:cxn ang="0">
                  <a:pos x="155" y="1455"/>
                </a:cxn>
                <a:cxn ang="0">
                  <a:pos x="310" y="1897"/>
                </a:cxn>
                <a:cxn ang="0">
                  <a:pos x="498" y="2224"/>
                </a:cxn>
                <a:cxn ang="0">
                  <a:pos x="808" y="2567"/>
                </a:cxn>
                <a:cxn ang="0">
                  <a:pos x="3856" y="5626"/>
                </a:cxn>
                <a:cxn ang="0">
                  <a:pos x="6923" y="8648"/>
                </a:cxn>
                <a:cxn ang="0">
                  <a:pos x="7811" y="9490"/>
                </a:cxn>
                <a:cxn ang="0">
                  <a:pos x="8163" y="9753"/>
                </a:cxn>
                <a:cxn ang="0">
                  <a:pos x="8534" y="9956"/>
                </a:cxn>
                <a:cxn ang="0">
                  <a:pos x="8906" y="10107"/>
                </a:cxn>
                <a:cxn ang="0">
                  <a:pos x="9269" y="10214"/>
                </a:cxn>
                <a:cxn ang="0">
                  <a:pos x="9865" y="10319"/>
                </a:cxn>
                <a:cxn ang="0">
                  <a:pos x="10311" y="10347"/>
                </a:cxn>
                <a:cxn ang="0">
                  <a:pos x="10653" y="10344"/>
                </a:cxn>
                <a:cxn ang="0">
                  <a:pos x="11168" y="10297"/>
                </a:cxn>
                <a:cxn ang="0">
                  <a:pos x="11697" y="10187"/>
                </a:cxn>
                <a:cxn ang="0">
                  <a:pos x="12063" y="10069"/>
                </a:cxn>
                <a:cxn ang="0">
                  <a:pos x="12437" y="9903"/>
                </a:cxn>
                <a:cxn ang="0">
                  <a:pos x="12803" y="9684"/>
                </a:cxn>
                <a:cxn ang="0">
                  <a:pos x="13101" y="9447"/>
                </a:cxn>
                <a:cxn ang="0">
                  <a:pos x="14412" y="8189"/>
                </a:cxn>
                <a:cxn ang="0">
                  <a:pos x="18175" y="4462"/>
                </a:cxn>
                <a:cxn ang="0">
                  <a:pos x="20232" y="2383"/>
                </a:cxn>
                <a:cxn ang="0">
                  <a:pos x="20422" y="2141"/>
                </a:cxn>
                <a:cxn ang="0">
                  <a:pos x="20603" y="1782"/>
                </a:cxn>
                <a:cxn ang="0">
                  <a:pos x="20746" y="1305"/>
                </a:cxn>
                <a:cxn ang="0">
                  <a:pos x="20838" y="691"/>
                </a:cxn>
                <a:cxn ang="0">
                  <a:pos x="20859" y="0"/>
                </a:cxn>
                <a:cxn ang="0">
                  <a:pos x="20791" y="644"/>
                </a:cxn>
                <a:cxn ang="0">
                  <a:pos x="20694" y="1182"/>
                </a:cxn>
                <a:cxn ang="0">
                  <a:pos x="20586" y="1543"/>
                </a:cxn>
                <a:cxn ang="0">
                  <a:pos x="20439" y="1860"/>
                </a:cxn>
                <a:cxn ang="0">
                  <a:pos x="20307" y="2051"/>
                </a:cxn>
                <a:cxn ang="0">
                  <a:pos x="19738" y="2665"/>
                </a:cxn>
                <a:cxn ang="0">
                  <a:pos x="18901" y="3501"/>
                </a:cxn>
              </a:cxnLst>
              <a:rect l="0" t="0" r="r" b="b"/>
              <a:pathLst>
                <a:path w="20864" h="10347">
                  <a:moveTo>
                    <a:pt x="18901" y="3501"/>
                  </a:moveTo>
                  <a:lnTo>
                    <a:pt x="18901" y="3501"/>
                  </a:lnTo>
                  <a:lnTo>
                    <a:pt x="18856" y="3543"/>
                  </a:lnTo>
                  <a:lnTo>
                    <a:pt x="18810" y="3584"/>
                  </a:lnTo>
                  <a:lnTo>
                    <a:pt x="18763" y="3624"/>
                  </a:lnTo>
                  <a:lnTo>
                    <a:pt x="18714" y="3663"/>
                  </a:lnTo>
                  <a:lnTo>
                    <a:pt x="18666" y="3700"/>
                  </a:lnTo>
                  <a:lnTo>
                    <a:pt x="18615" y="3737"/>
                  </a:lnTo>
                  <a:lnTo>
                    <a:pt x="18564" y="3772"/>
                  </a:lnTo>
                  <a:lnTo>
                    <a:pt x="18512" y="3807"/>
                  </a:lnTo>
                  <a:lnTo>
                    <a:pt x="18460" y="3840"/>
                  </a:lnTo>
                  <a:lnTo>
                    <a:pt x="18406" y="3872"/>
                  </a:lnTo>
                  <a:lnTo>
                    <a:pt x="18352" y="3903"/>
                  </a:lnTo>
                  <a:lnTo>
                    <a:pt x="18297" y="3933"/>
                  </a:lnTo>
                  <a:lnTo>
                    <a:pt x="18242" y="3962"/>
                  </a:lnTo>
                  <a:lnTo>
                    <a:pt x="18185" y="3990"/>
                  </a:lnTo>
                  <a:lnTo>
                    <a:pt x="18129" y="4016"/>
                  </a:lnTo>
                  <a:lnTo>
                    <a:pt x="18071" y="4042"/>
                  </a:lnTo>
                  <a:lnTo>
                    <a:pt x="18014" y="4068"/>
                  </a:lnTo>
                  <a:lnTo>
                    <a:pt x="17956" y="4092"/>
                  </a:lnTo>
                  <a:lnTo>
                    <a:pt x="17898" y="4115"/>
                  </a:lnTo>
                  <a:lnTo>
                    <a:pt x="17839" y="4137"/>
                  </a:lnTo>
                  <a:lnTo>
                    <a:pt x="17779" y="4159"/>
                  </a:lnTo>
                  <a:lnTo>
                    <a:pt x="17721" y="4179"/>
                  </a:lnTo>
                  <a:lnTo>
                    <a:pt x="17661" y="4198"/>
                  </a:lnTo>
                  <a:lnTo>
                    <a:pt x="17602" y="4217"/>
                  </a:lnTo>
                  <a:lnTo>
                    <a:pt x="17541" y="4235"/>
                  </a:lnTo>
                  <a:lnTo>
                    <a:pt x="17482" y="4252"/>
                  </a:lnTo>
                  <a:lnTo>
                    <a:pt x="17422" y="4268"/>
                  </a:lnTo>
                  <a:lnTo>
                    <a:pt x="17363" y="4284"/>
                  </a:lnTo>
                  <a:lnTo>
                    <a:pt x="17302" y="4299"/>
                  </a:lnTo>
                  <a:lnTo>
                    <a:pt x="17242" y="4313"/>
                  </a:lnTo>
                  <a:lnTo>
                    <a:pt x="17183" y="4326"/>
                  </a:lnTo>
                  <a:lnTo>
                    <a:pt x="17123" y="4340"/>
                  </a:lnTo>
                  <a:lnTo>
                    <a:pt x="17005" y="4363"/>
                  </a:lnTo>
                  <a:lnTo>
                    <a:pt x="16889" y="4384"/>
                  </a:lnTo>
                  <a:lnTo>
                    <a:pt x="16774" y="4402"/>
                  </a:lnTo>
                  <a:lnTo>
                    <a:pt x="16661" y="4418"/>
                  </a:lnTo>
                  <a:lnTo>
                    <a:pt x="16550" y="4432"/>
                  </a:lnTo>
                  <a:lnTo>
                    <a:pt x="16442" y="4444"/>
                  </a:lnTo>
                  <a:lnTo>
                    <a:pt x="16337" y="4454"/>
                  </a:lnTo>
                  <a:lnTo>
                    <a:pt x="16235" y="4463"/>
                  </a:lnTo>
                  <a:lnTo>
                    <a:pt x="16137" y="4470"/>
                  </a:lnTo>
                  <a:lnTo>
                    <a:pt x="16043" y="4475"/>
                  </a:lnTo>
                  <a:lnTo>
                    <a:pt x="15954" y="4480"/>
                  </a:lnTo>
                  <a:lnTo>
                    <a:pt x="15869" y="4483"/>
                  </a:lnTo>
                  <a:lnTo>
                    <a:pt x="15789" y="4485"/>
                  </a:lnTo>
                  <a:lnTo>
                    <a:pt x="15714" y="4487"/>
                  </a:lnTo>
                  <a:lnTo>
                    <a:pt x="15583" y="4488"/>
                  </a:lnTo>
                  <a:lnTo>
                    <a:pt x="15583" y="4488"/>
                  </a:lnTo>
                  <a:lnTo>
                    <a:pt x="10448" y="4488"/>
                  </a:lnTo>
                  <a:lnTo>
                    <a:pt x="10448" y="4488"/>
                  </a:lnTo>
                  <a:lnTo>
                    <a:pt x="10415" y="4488"/>
                  </a:lnTo>
                  <a:lnTo>
                    <a:pt x="10415" y="4488"/>
                  </a:lnTo>
                  <a:lnTo>
                    <a:pt x="5281" y="4488"/>
                  </a:lnTo>
                  <a:lnTo>
                    <a:pt x="5281" y="4488"/>
                  </a:lnTo>
                  <a:lnTo>
                    <a:pt x="5149" y="4487"/>
                  </a:lnTo>
                  <a:lnTo>
                    <a:pt x="5076" y="4485"/>
                  </a:lnTo>
                  <a:lnTo>
                    <a:pt x="4995" y="4483"/>
                  </a:lnTo>
                  <a:lnTo>
                    <a:pt x="4910" y="4480"/>
                  </a:lnTo>
                  <a:lnTo>
                    <a:pt x="4821" y="4475"/>
                  </a:lnTo>
                  <a:lnTo>
                    <a:pt x="4726" y="4470"/>
                  </a:lnTo>
                  <a:lnTo>
                    <a:pt x="4629" y="4463"/>
                  </a:lnTo>
                  <a:lnTo>
                    <a:pt x="4527" y="4454"/>
                  </a:lnTo>
                  <a:lnTo>
                    <a:pt x="4422" y="4444"/>
                  </a:lnTo>
                  <a:lnTo>
                    <a:pt x="4314" y="4432"/>
                  </a:lnTo>
                  <a:lnTo>
                    <a:pt x="4203" y="4418"/>
                  </a:lnTo>
                  <a:lnTo>
                    <a:pt x="4090" y="4402"/>
                  </a:lnTo>
                  <a:lnTo>
                    <a:pt x="3975" y="4384"/>
                  </a:lnTo>
                  <a:lnTo>
                    <a:pt x="3858" y="4363"/>
                  </a:lnTo>
                  <a:lnTo>
                    <a:pt x="3740" y="4340"/>
                  </a:lnTo>
                  <a:lnTo>
                    <a:pt x="3681" y="4326"/>
                  </a:lnTo>
                  <a:lnTo>
                    <a:pt x="3621" y="4313"/>
                  </a:lnTo>
                  <a:lnTo>
                    <a:pt x="3562" y="4299"/>
                  </a:lnTo>
                  <a:lnTo>
                    <a:pt x="3502" y="4284"/>
                  </a:lnTo>
                  <a:lnTo>
                    <a:pt x="3442" y="4268"/>
                  </a:lnTo>
                  <a:lnTo>
                    <a:pt x="3382" y="4252"/>
                  </a:lnTo>
                  <a:lnTo>
                    <a:pt x="3322" y="4235"/>
                  </a:lnTo>
                  <a:lnTo>
                    <a:pt x="3263" y="4217"/>
                  </a:lnTo>
                  <a:lnTo>
                    <a:pt x="3202" y="4198"/>
                  </a:lnTo>
                  <a:lnTo>
                    <a:pt x="3144" y="4179"/>
                  </a:lnTo>
                  <a:lnTo>
                    <a:pt x="3084" y="4159"/>
                  </a:lnTo>
                  <a:lnTo>
                    <a:pt x="3025" y="4137"/>
                  </a:lnTo>
                  <a:lnTo>
                    <a:pt x="2966" y="4115"/>
                  </a:lnTo>
                  <a:lnTo>
                    <a:pt x="2908" y="4092"/>
                  </a:lnTo>
                  <a:lnTo>
                    <a:pt x="2850" y="4068"/>
                  </a:lnTo>
                  <a:lnTo>
                    <a:pt x="2793" y="4042"/>
                  </a:lnTo>
                  <a:lnTo>
                    <a:pt x="2735" y="4016"/>
                  </a:lnTo>
                  <a:lnTo>
                    <a:pt x="2679" y="3990"/>
                  </a:lnTo>
                  <a:lnTo>
                    <a:pt x="2622" y="3962"/>
                  </a:lnTo>
                  <a:lnTo>
                    <a:pt x="2566" y="3933"/>
                  </a:lnTo>
                  <a:lnTo>
                    <a:pt x="2512" y="3903"/>
                  </a:lnTo>
                  <a:lnTo>
                    <a:pt x="2457" y="3872"/>
                  </a:lnTo>
                  <a:lnTo>
                    <a:pt x="2404" y="3840"/>
                  </a:lnTo>
                  <a:lnTo>
                    <a:pt x="2351" y="3807"/>
                  </a:lnTo>
                  <a:lnTo>
                    <a:pt x="2300" y="3772"/>
                  </a:lnTo>
                  <a:lnTo>
                    <a:pt x="2249" y="3737"/>
                  </a:lnTo>
                  <a:lnTo>
                    <a:pt x="2198" y="3700"/>
                  </a:lnTo>
                  <a:lnTo>
                    <a:pt x="2150" y="3663"/>
                  </a:lnTo>
                  <a:lnTo>
                    <a:pt x="2101" y="3624"/>
                  </a:lnTo>
                  <a:lnTo>
                    <a:pt x="2054" y="3584"/>
                  </a:lnTo>
                  <a:lnTo>
                    <a:pt x="2008" y="3543"/>
                  </a:lnTo>
                  <a:lnTo>
                    <a:pt x="1963" y="3501"/>
                  </a:lnTo>
                  <a:lnTo>
                    <a:pt x="1963" y="3501"/>
                  </a:lnTo>
                  <a:lnTo>
                    <a:pt x="1903" y="3442"/>
                  </a:lnTo>
                  <a:lnTo>
                    <a:pt x="1747" y="3289"/>
                  </a:lnTo>
                  <a:lnTo>
                    <a:pt x="1523" y="3066"/>
                  </a:lnTo>
                  <a:lnTo>
                    <a:pt x="1395" y="2937"/>
                  </a:lnTo>
                  <a:lnTo>
                    <a:pt x="1261" y="2803"/>
                  </a:lnTo>
                  <a:lnTo>
                    <a:pt x="1126" y="2665"/>
                  </a:lnTo>
                  <a:lnTo>
                    <a:pt x="993" y="2527"/>
                  </a:lnTo>
                  <a:lnTo>
                    <a:pt x="866" y="2394"/>
                  </a:lnTo>
                  <a:lnTo>
                    <a:pt x="748" y="2267"/>
                  </a:lnTo>
                  <a:lnTo>
                    <a:pt x="694" y="2208"/>
                  </a:lnTo>
                  <a:lnTo>
                    <a:pt x="644" y="2152"/>
                  </a:lnTo>
                  <a:lnTo>
                    <a:pt x="598" y="2100"/>
                  </a:lnTo>
                  <a:lnTo>
                    <a:pt x="557" y="2051"/>
                  </a:lnTo>
                  <a:lnTo>
                    <a:pt x="522" y="2007"/>
                  </a:lnTo>
                  <a:lnTo>
                    <a:pt x="491" y="1968"/>
                  </a:lnTo>
                  <a:lnTo>
                    <a:pt x="468" y="1935"/>
                  </a:lnTo>
                  <a:lnTo>
                    <a:pt x="458" y="1920"/>
                  </a:lnTo>
                  <a:lnTo>
                    <a:pt x="451" y="1907"/>
                  </a:lnTo>
                  <a:lnTo>
                    <a:pt x="451" y="1907"/>
                  </a:lnTo>
                  <a:lnTo>
                    <a:pt x="425" y="1860"/>
                  </a:lnTo>
                  <a:lnTo>
                    <a:pt x="396" y="1808"/>
                  </a:lnTo>
                  <a:lnTo>
                    <a:pt x="368" y="1752"/>
                  </a:lnTo>
                  <a:lnTo>
                    <a:pt x="338" y="1690"/>
                  </a:lnTo>
                  <a:lnTo>
                    <a:pt x="323" y="1657"/>
                  </a:lnTo>
                  <a:lnTo>
                    <a:pt x="308" y="1621"/>
                  </a:lnTo>
                  <a:lnTo>
                    <a:pt x="292" y="1583"/>
                  </a:lnTo>
                  <a:lnTo>
                    <a:pt x="277" y="1543"/>
                  </a:lnTo>
                  <a:lnTo>
                    <a:pt x="262" y="1500"/>
                  </a:lnTo>
                  <a:lnTo>
                    <a:pt x="246" y="1454"/>
                  </a:lnTo>
                  <a:lnTo>
                    <a:pt x="231" y="1406"/>
                  </a:lnTo>
                  <a:lnTo>
                    <a:pt x="216" y="1355"/>
                  </a:lnTo>
                  <a:lnTo>
                    <a:pt x="201" y="1301"/>
                  </a:lnTo>
                  <a:lnTo>
                    <a:pt x="185" y="1243"/>
                  </a:lnTo>
                  <a:lnTo>
                    <a:pt x="170" y="1182"/>
                  </a:lnTo>
                  <a:lnTo>
                    <a:pt x="155" y="1118"/>
                  </a:lnTo>
                  <a:lnTo>
                    <a:pt x="141" y="1049"/>
                  </a:lnTo>
                  <a:lnTo>
                    <a:pt x="126" y="976"/>
                  </a:lnTo>
                  <a:lnTo>
                    <a:pt x="113" y="900"/>
                  </a:lnTo>
                  <a:lnTo>
                    <a:pt x="99" y="819"/>
                  </a:lnTo>
                  <a:lnTo>
                    <a:pt x="85" y="734"/>
                  </a:lnTo>
                  <a:lnTo>
                    <a:pt x="72" y="644"/>
                  </a:lnTo>
                  <a:lnTo>
                    <a:pt x="60" y="550"/>
                  </a:lnTo>
                  <a:lnTo>
                    <a:pt x="48" y="450"/>
                  </a:lnTo>
                  <a:lnTo>
                    <a:pt x="36" y="345"/>
                  </a:lnTo>
                  <a:lnTo>
                    <a:pt x="25" y="236"/>
                  </a:lnTo>
                  <a:lnTo>
                    <a:pt x="15" y="120"/>
                  </a:lnTo>
                  <a:lnTo>
                    <a:pt x="5" y="0"/>
                  </a:lnTo>
                  <a:lnTo>
                    <a:pt x="0" y="44"/>
                  </a:lnTo>
                  <a:lnTo>
                    <a:pt x="0" y="44"/>
                  </a:lnTo>
                  <a:lnTo>
                    <a:pt x="1" y="161"/>
                  </a:lnTo>
                  <a:lnTo>
                    <a:pt x="3" y="273"/>
                  </a:lnTo>
                  <a:lnTo>
                    <a:pt x="7" y="382"/>
                  </a:lnTo>
                  <a:lnTo>
                    <a:pt x="12" y="489"/>
                  </a:lnTo>
                  <a:lnTo>
                    <a:pt x="19" y="592"/>
                  </a:lnTo>
                  <a:lnTo>
                    <a:pt x="27" y="691"/>
                  </a:lnTo>
                  <a:lnTo>
                    <a:pt x="36" y="788"/>
                  </a:lnTo>
                  <a:lnTo>
                    <a:pt x="47" y="882"/>
                  </a:lnTo>
                  <a:lnTo>
                    <a:pt x="58" y="972"/>
                  </a:lnTo>
                  <a:lnTo>
                    <a:pt x="72" y="1060"/>
                  </a:lnTo>
                  <a:lnTo>
                    <a:pt x="86" y="1144"/>
                  </a:lnTo>
                  <a:lnTo>
                    <a:pt x="102" y="1226"/>
                  </a:lnTo>
                  <a:lnTo>
                    <a:pt x="119" y="1305"/>
                  </a:lnTo>
                  <a:lnTo>
                    <a:pt x="136" y="1381"/>
                  </a:lnTo>
                  <a:lnTo>
                    <a:pt x="155" y="1455"/>
                  </a:lnTo>
                  <a:lnTo>
                    <a:pt x="174" y="1525"/>
                  </a:lnTo>
                  <a:lnTo>
                    <a:pt x="194" y="1594"/>
                  </a:lnTo>
                  <a:lnTo>
                    <a:pt x="217" y="1659"/>
                  </a:lnTo>
                  <a:lnTo>
                    <a:pt x="239" y="1722"/>
                  </a:lnTo>
                  <a:lnTo>
                    <a:pt x="262" y="1782"/>
                  </a:lnTo>
                  <a:lnTo>
                    <a:pt x="285" y="1841"/>
                  </a:lnTo>
                  <a:lnTo>
                    <a:pt x="310" y="1897"/>
                  </a:lnTo>
                  <a:lnTo>
                    <a:pt x="335" y="1950"/>
                  </a:lnTo>
                  <a:lnTo>
                    <a:pt x="361" y="2001"/>
                  </a:lnTo>
                  <a:lnTo>
                    <a:pt x="387" y="2049"/>
                  </a:lnTo>
                  <a:lnTo>
                    <a:pt x="415" y="2096"/>
                  </a:lnTo>
                  <a:lnTo>
                    <a:pt x="442" y="2141"/>
                  </a:lnTo>
                  <a:lnTo>
                    <a:pt x="470" y="2184"/>
                  </a:lnTo>
                  <a:lnTo>
                    <a:pt x="498" y="2224"/>
                  </a:lnTo>
                  <a:lnTo>
                    <a:pt x="528" y="2262"/>
                  </a:lnTo>
                  <a:lnTo>
                    <a:pt x="557" y="2299"/>
                  </a:lnTo>
                  <a:lnTo>
                    <a:pt x="586" y="2333"/>
                  </a:lnTo>
                  <a:lnTo>
                    <a:pt x="586" y="2333"/>
                  </a:lnTo>
                  <a:lnTo>
                    <a:pt x="631" y="2383"/>
                  </a:lnTo>
                  <a:lnTo>
                    <a:pt x="706" y="2461"/>
                  </a:lnTo>
                  <a:lnTo>
                    <a:pt x="808" y="2567"/>
                  </a:lnTo>
                  <a:lnTo>
                    <a:pt x="937" y="2699"/>
                  </a:lnTo>
                  <a:lnTo>
                    <a:pt x="1265" y="3032"/>
                  </a:lnTo>
                  <a:lnTo>
                    <a:pt x="1677" y="3447"/>
                  </a:lnTo>
                  <a:lnTo>
                    <a:pt x="2156" y="3928"/>
                  </a:lnTo>
                  <a:lnTo>
                    <a:pt x="2689" y="4462"/>
                  </a:lnTo>
                  <a:lnTo>
                    <a:pt x="3260" y="5033"/>
                  </a:lnTo>
                  <a:lnTo>
                    <a:pt x="3856" y="5626"/>
                  </a:lnTo>
                  <a:lnTo>
                    <a:pt x="4462" y="6228"/>
                  </a:lnTo>
                  <a:lnTo>
                    <a:pt x="5064" y="6824"/>
                  </a:lnTo>
                  <a:lnTo>
                    <a:pt x="5646" y="7398"/>
                  </a:lnTo>
                  <a:lnTo>
                    <a:pt x="6194" y="7937"/>
                  </a:lnTo>
                  <a:lnTo>
                    <a:pt x="6451" y="8189"/>
                  </a:lnTo>
                  <a:lnTo>
                    <a:pt x="6695" y="8427"/>
                  </a:lnTo>
                  <a:lnTo>
                    <a:pt x="6923" y="8648"/>
                  </a:lnTo>
                  <a:lnTo>
                    <a:pt x="7133" y="8851"/>
                  </a:lnTo>
                  <a:lnTo>
                    <a:pt x="7324" y="9034"/>
                  </a:lnTo>
                  <a:lnTo>
                    <a:pt x="7494" y="9196"/>
                  </a:lnTo>
                  <a:lnTo>
                    <a:pt x="7640" y="9334"/>
                  </a:lnTo>
                  <a:lnTo>
                    <a:pt x="7763" y="9447"/>
                  </a:lnTo>
                  <a:lnTo>
                    <a:pt x="7763" y="9447"/>
                  </a:lnTo>
                  <a:lnTo>
                    <a:pt x="7811" y="9490"/>
                  </a:lnTo>
                  <a:lnTo>
                    <a:pt x="7860" y="9531"/>
                  </a:lnTo>
                  <a:lnTo>
                    <a:pt x="7909" y="9571"/>
                  </a:lnTo>
                  <a:lnTo>
                    <a:pt x="7959" y="9610"/>
                  </a:lnTo>
                  <a:lnTo>
                    <a:pt x="8010" y="9647"/>
                  </a:lnTo>
                  <a:lnTo>
                    <a:pt x="8060" y="9684"/>
                  </a:lnTo>
                  <a:lnTo>
                    <a:pt x="8112" y="9719"/>
                  </a:lnTo>
                  <a:lnTo>
                    <a:pt x="8163" y="9753"/>
                  </a:lnTo>
                  <a:lnTo>
                    <a:pt x="8216" y="9785"/>
                  </a:lnTo>
                  <a:lnTo>
                    <a:pt x="8268" y="9816"/>
                  </a:lnTo>
                  <a:lnTo>
                    <a:pt x="8321" y="9847"/>
                  </a:lnTo>
                  <a:lnTo>
                    <a:pt x="8374" y="9875"/>
                  </a:lnTo>
                  <a:lnTo>
                    <a:pt x="8427" y="9903"/>
                  </a:lnTo>
                  <a:lnTo>
                    <a:pt x="8480" y="9931"/>
                  </a:lnTo>
                  <a:lnTo>
                    <a:pt x="8534" y="9956"/>
                  </a:lnTo>
                  <a:lnTo>
                    <a:pt x="8587" y="9981"/>
                  </a:lnTo>
                  <a:lnTo>
                    <a:pt x="8641" y="10004"/>
                  </a:lnTo>
                  <a:lnTo>
                    <a:pt x="8693" y="10027"/>
                  </a:lnTo>
                  <a:lnTo>
                    <a:pt x="8747" y="10048"/>
                  </a:lnTo>
                  <a:lnTo>
                    <a:pt x="8800" y="10069"/>
                  </a:lnTo>
                  <a:lnTo>
                    <a:pt x="8854" y="10088"/>
                  </a:lnTo>
                  <a:lnTo>
                    <a:pt x="8906" y="10107"/>
                  </a:lnTo>
                  <a:lnTo>
                    <a:pt x="8959" y="10124"/>
                  </a:lnTo>
                  <a:lnTo>
                    <a:pt x="9011" y="10141"/>
                  </a:lnTo>
                  <a:lnTo>
                    <a:pt x="9064" y="10157"/>
                  </a:lnTo>
                  <a:lnTo>
                    <a:pt x="9115" y="10172"/>
                  </a:lnTo>
                  <a:lnTo>
                    <a:pt x="9167" y="10187"/>
                  </a:lnTo>
                  <a:lnTo>
                    <a:pt x="9218" y="10200"/>
                  </a:lnTo>
                  <a:lnTo>
                    <a:pt x="9269" y="10214"/>
                  </a:lnTo>
                  <a:lnTo>
                    <a:pt x="9319" y="10226"/>
                  </a:lnTo>
                  <a:lnTo>
                    <a:pt x="9417" y="10247"/>
                  </a:lnTo>
                  <a:lnTo>
                    <a:pt x="9513" y="10267"/>
                  </a:lnTo>
                  <a:lnTo>
                    <a:pt x="9607" y="10283"/>
                  </a:lnTo>
                  <a:lnTo>
                    <a:pt x="9697" y="10297"/>
                  </a:lnTo>
                  <a:lnTo>
                    <a:pt x="9782" y="10309"/>
                  </a:lnTo>
                  <a:lnTo>
                    <a:pt x="9865" y="10319"/>
                  </a:lnTo>
                  <a:lnTo>
                    <a:pt x="9944" y="10327"/>
                  </a:lnTo>
                  <a:lnTo>
                    <a:pt x="10019" y="10333"/>
                  </a:lnTo>
                  <a:lnTo>
                    <a:pt x="10087" y="10338"/>
                  </a:lnTo>
                  <a:lnTo>
                    <a:pt x="10152" y="10342"/>
                  </a:lnTo>
                  <a:lnTo>
                    <a:pt x="10210" y="10344"/>
                  </a:lnTo>
                  <a:lnTo>
                    <a:pt x="10264" y="10346"/>
                  </a:lnTo>
                  <a:lnTo>
                    <a:pt x="10311" y="10347"/>
                  </a:lnTo>
                  <a:lnTo>
                    <a:pt x="10386" y="10346"/>
                  </a:lnTo>
                  <a:lnTo>
                    <a:pt x="10432" y="10345"/>
                  </a:lnTo>
                  <a:lnTo>
                    <a:pt x="10432" y="10345"/>
                  </a:lnTo>
                  <a:lnTo>
                    <a:pt x="10479" y="10346"/>
                  </a:lnTo>
                  <a:lnTo>
                    <a:pt x="10553" y="10347"/>
                  </a:lnTo>
                  <a:lnTo>
                    <a:pt x="10600" y="10346"/>
                  </a:lnTo>
                  <a:lnTo>
                    <a:pt x="10653" y="10344"/>
                  </a:lnTo>
                  <a:lnTo>
                    <a:pt x="10712" y="10342"/>
                  </a:lnTo>
                  <a:lnTo>
                    <a:pt x="10777" y="10338"/>
                  </a:lnTo>
                  <a:lnTo>
                    <a:pt x="10846" y="10333"/>
                  </a:lnTo>
                  <a:lnTo>
                    <a:pt x="10920" y="10327"/>
                  </a:lnTo>
                  <a:lnTo>
                    <a:pt x="10999" y="10319"/>
                  </a:lnTo>
                  <a:lnTo>
                    <a:pt x="11081" y="10309"/>
                  </a:lnTo>
                  <a:lnTo>
                    <a:pt x="11168" y="10297"/>
                  </a:lnTo>
                  <a:lnTo>
                    <a:pt x="11258" y="10283"/>
                  </a:lnTo>
                  <a:lnTo>
                    <a:pt x="11351" y="10267"/>
                  </a:lnTo>
                  <a:lnTo>
                    <a:pt x="11447" y="10247"/>
                  </a:lnTo>
                  <a:lnTo>
                    <a:pt x="11546" y="10226"/>
                  </a:lnTo>
                  <a:lnTo>
                    <a:pt x="11595" y="10214"/>
                  </a:lnTo>
                  <a:lnTo>
                    <a:pt x="11646" y="10200"/>
                  </a:lnTo>
                  <a:lnTo>
                    <a:pt x="11697" y="10187"/>
                  </a:lnTo>
                  <a:lnTo>
                    <a:pt x="11749" y="10172"/>
                  </a:lnTo>
                  <a:lnTo>
                    <a:pt x="11800" y="10157"/>
                  </a:lnTo>
                  <a:lnTo>
                    <a:pt x="11853" y="10141"/>
                  </a:lnTo>
                  <a:lnTo>
                    <a:pt x="11905" y="10124"/>
                  </a:lnTo>
                  <a:lnTo>
                    <a:pt x="11957" y="10107"/>
                  </a:lnTo>
                  <a:lnTo>
                    <a:pt x="12010" y="10088"/>
                  </a:lnTo>
                  <a:lnTo>
                    <a:pt x="12063" y="10069"/>
                  </a:lnTo>
                  <a:lnTo>
                    <a:pt x="12117" y="10048"/>
                  </a:lnTo>
                  <a:lnTo>
                    <a:pt x="12170" y="10027"/>
                  </a:lnTo>
                  <a:lnTo>
                    <a:pt x="12224" y="10004"/>
                  </a:lnTo>
                  <a:lnTo>
                    <a:pt x="12276" y="9981"/>
                  </a:lnTo>
                  <a:lnTo>
                    <a:pt x="12330" y="9956"/>
                  </a:lnTo>
                  <a:lnTo>
                    <a:pt x="12383" y="9931"/>
                  </a:lnTo>
                  <a:lnTo>
                    <a:pt x="12437" y="9903"/>
                  </a:lnTo>
                  <a:lnTo>
                    <a:pt x="12490" y="9875"/>
                  </a:lnTo>
                  <a:lnTo>
                    <a:pt x="12543" y="9847"/>
                  </a:lnTo>
                  <a:lnTo>
                    <a:pt x="12595" y="9816"/>
                  </a:lnTo>
                  <a:lnTo>
                    <a:pt x="12648" y="9785"/>
                  </a:lnTo>
                  <a:lnTo>
                    <a:pt x="12700" y="9753"/>
                  </a:lnTo>
                  <a:lnTo>
                    <a:pt x="12752" y="9719"/>
                  </a:lnTo>
                  <a:lnTo>
                    <a:pt x="12803" y="9684"/>
                  </a:lnTo>
                  <a:lnTo>
                    <a:pt x="12854" y="9647"/>
                  </a:lnTo>
                  <a:lnTo>
                    <a:pt x="12904" y="9610"/>
                  </a:lnTo>
                  <a:lnTo>
                    <a:pt x="12955" y="9571"/>
                  </a:lnTo>
                  <a:lnTo>
                    <a:pt x="13004" y="9531"/>
                  </a:lnTo>
                  <a:lnTo>
                    <a:pt x="13053" y="9490"/>
                  </a:lnTo>
                  <a:lnTo>
                    <a:pt x="13101" y="9447"/>
                  </a:lnTo>
                  <a:lnTo>
                    <a:pt x="13101" y="9447"/>
                  </a:lnTo>
                  <a:lnTo>
                    <a:pt x="13223" y="9334"/>
                  </a:lnTo>
                  <a:lnTo>
                    <a:pt x="13370" y="9196"/>
                  </a:lnTo>
                  <a:lnTo>
                    <a:pt x="13540" y="9034"/>
                  </a:lnTo>
                  <a:lnTo>
                    <a:pt x="13731" y="8851"/>
                  </a:lnTo>
                  <a:lnTo>
                    <a:pt x="13941" y="8648"/>
                  </a:lnTo>
                  <a:lnTo>
                    <a:pt x="14169" y="8427"/>
                  </a:lnTo>
                  <a:lnTo>
                    <a:pt x="14412" y="8189"/>
                  </a:lnTo>
                  <a:lnTo>
                    <a:pt x="14670" y="7937"/>
                  </a:lnTo>
                  <a:lnTo>
                    <a:pt x="15218" y="7398"/>
                  </a:lnTo>
                  <a:lnTo>
                    <a:pt x="15800" y="6824"/>
                  </a:lnTo>
                  <a:lnTo>
                    <a:pt x="16402" y="6228"/>
                  </a:lnTo>
                  <a:lnTo>
                    <a:pt x="17007" y="5626"/>
                  </a:lnTo>
                  <a:lnTo>
                    <a:pt x="17604" y="5033"/>
                  </a:lnTo>
                  <a:lnTo>
                    <a:pt x="18175" y="4462"/>
                  </a:lnTo>
                  <a:lnTo>
                    <a:pt x="18708" y="3928"/>
                  </a:lnTo>
                  <a:lnTo>
                    <a:pt x="19186" y="3447"/>
                  </a:lnTo>
                  <a:lnTo>
                    <a:pt x="19598" y="3032"/>
                  </a:lnTo>
                  <a:lnTo>
                    <a:pt x="19926" y="2699"/>
                  </a:lnTo>
                  <a:lnTo>
                    <a:pt x="20056" y="2567"/>
                  </a:lnTo>
                  <a:lnTo>
                    <a:pt x="20157" y="2461"/>
                  </a:lnTo>
                  <a:lnTo>
                    <a:pt x="20232" y="2383"/>
                  </a:lnTo>
                  <a:lnTo>
                    <a:pt x="20278" y="2333"/>
                  </a:lnTo>
                  <a:lnTo>
                    <a:pt x="20278" y="2333"/>
                  </a:lnTo>
                  <a:lnTo>
                    <a:pt x="20307" y="2299"/>
                  </a:lnTo>
                  <a:lnTo>
                    <a:pt x="20336" y="2262"/>
                  </a:lnTo>
                  <a:lnTo>
                    <a:pt x="20365" y="2224"/>
                  </a:lnTo>
                  <a:lnTo>
                    <a:pt x="20394" y="2184"/>
                  </a:lnTo>
                  <a:lnTo>
                    <a:pt x="20422" y="2141"/>
                  </a:lnTo>
                  <a:lnTo>
                    <a:pt x="20449" y="2096"/>
                  </a:lnTo>
                  <a:lnTo>
                    <a:pt x="20476" y="2049"/>
                  </a:lnTo>
                  <a:lnTo>
                    <a:pt x="20503" y="2001"/>
                  </a:lnTo>
                  <a:lnTo>
                    <a:pt x="20529" y="1950"/>
                  </a:lnTo>
                  <a:lnTo>
                    <a:pt x="20554" y="1897"/>
                  </a:lnTo>
                  <a:lnTo>
                    <a:pt x="20578" y="1841"/>
                  </a:lnTo>
                  <a:lnTo>
                    <a:pt x="20603" y="1782"/>
                  </a:lnTo>
                  <a:lnTo>
                    <a:pt x="20625" y="1722"/>
                  </a:lnTo>
                  <a:lnTo>
                    <a:pt x="20647" y="1659"/>
                  </a:lnTo>
                  <a:lnTo>
                    <a:pt x="20669" y="1594"/>
                  </a:lnTo>
                  <a:lnTo>
                    <a:pt x="20689" y="1525"/>
                  </a:lnTo>
                  <a:lnTo>
                    <a:pt x="20710" y="1455"/>
                  </a:lnTo>
                  <a:lnTo>
                    <a:pt x="20728" y="1381"/>
                  </a:lnTo>
                  <a:lnTo>
                    <a:pt x="20746" y="1305"/>
                  </a:lnTo>
                  <a:lnTo>
                    <a:pt x="20762" y="1226"/>
                  </a:lnTo>
                  <a:lnTo>
                    <a:pt x="20777" y="1144"/>
                  </a:lnTo>
                  <a:lnTo>
                    <a:pt x="20792" y="1060"/>
                  </a:lnTo>
                  <a:lnTo>
                    <a:pt x="20805" y="972"/>
                  </a:lnTo>
                  <a:lnTo>
                    <a:pt x="20818" y="882"/>
                  </a:lnTo>
                  <a:lnTo>
                    <a:pt x="20828" y="788"/>
                  </a:lnTo>
                  <a:lnTo>
                    <a:pt x="20838" y="691"/>
                  </a:lnTo>
                  <a:lnTo>
                    <a:pt x="20846" y="592"/>
                  </a:lnTo>
                  <a:lnTo>
                    <a:pt x="20852" y="489"/>
                  </a:lnTo>
                  <a:lnTo>
                    <a:pt x="20858" y="382"/>
                  </a:lnTo>
                  <a:lnTo>
                    <a:pt x="20861" y="273"/>
                  </a:lnTo>
                  <a:lnTo>
                    <a:pt x="20864" y="161"/>
                  </a:lnTo>
                  <a:lnTo>
                    <a:pt x="20864" y="44"/>
                  </a:lnTo>
                  <a:lnTo>
                    <a:pt x="20859" y="0"/>
                  </a:lnTo>
                  <a:lnTo>
                    <a:pt x="20859" y="0"/>
                  </a:lnTo>
                  <a:lnTo>
                    <a:pt x="20849" y="120"/>
                  </a:lnTo>
                  <a:lnTo>
                    <a:pt x="20839" y="236"/>
                  </a:lnTo>
                  <a:lnTo>
                    <a:pt x="20828" y="345"/>
                  </a:lnTo>
                  <a:lnTo>
                    <a:pt x="20816" y="450"/>
                  </a:lnTo>
                  <a:lnTo>
                    <a:pt x="20804" y="550"/>
                  </a:lnTo>
                  <a:lnTo>
                    <a:pt x="20791" y="644"/>
                  </a:lnTo>
                  <a:lnTo>
                    <a:pt x="20778" y="734"/>
                  </a:lnTo>
                  <a:lnTo>
                    <a:pt x="20765" y="819"/>
                  </a:lnTo>
                  <a:lnTo>
                    <a:pt x="20752" y="900"/>
                  </a:lnTo>
                  <a:lnTo>
                    <a:pt x="20738" y="976"/>
                  </a:lnTo>
                  <a:lnTo>
                    <a:pt x="20724" y="1049"/>
                  </a:lnTo>
                  <a:lnTo>
                    <a:pt x="20709" y="1118"/>
                  </a:lnTo>
                  <a:lnTo>
                    <a:pt x="20694" y="1182"/>
                  </a:lnTo>
                  <a:lnTo>
                    <a:pt x="20679" y="1243"/>
                  </a:lnTo>
                  <a:lnTo>
                    <a:pt x="20664" y="1301"/>
                  </a:lnTo>
                  <a:lnTo>
                    <a:pt x="20649" y="1355"/>
                  </a:lnTo>
                  <a:lnTo>
                    <a:pt x="20633" y="1406"/>
                  </a:lnTo>
                  <a:lnTo>
                    <a:pt x="20618" y="1454"/>
                  </a:lnTo>
                  <a:lnTo>
                    <a:pt x="20603" y="1500"/>
                  </a:lnTo>
                  <a:lnTo>
                    <a:pt x="20586" y="1543"/>
                  </a:lnTo>
                  <a:lnTo>
                    <a:pt x="20571" y="1583"/>
                  </a:lnTo>
                  <a:lnTo>
                    <a:pt x="20556" y="1621"/>
                  </a:lnTo>
                  <a:lnTo>
                    <a:pt x="20541" y="1657"/>
                  </a:lnTo>
                  <a:lnTo>
                    <a:pt x="20526" y="1690"/>
                  </a:lnTo>
                  <a:lnTo>
                    <a:pt x="20496" y="1752"/>
                  </a:lnTo>
                  <a:lnTo>
                    <a:pt x="20467" y="1808"/>
                  </a:lnTo>
                  <a:lnTo>
                    <a:pt x="20439" y="1860"/>
                  </a:lnTo>
                  <a:lnTo>
                    <a:pt x="20413" y="1907"/>
                  </a:lnTo>
                  <a:lnTo>
                    <a:pt x="20413" y="1907"/>
                  </a:lnTo>
                  <a:lnTo>
                    <a:pt x="20406" y="1920"/>
                  </a:lnTo>
                  <a:lnTo>
                    <a:pt x="20396" y="1935"/>
                  </a:lnTo>
                  <a:lnTo>
                    <a:pt x="20372" y="1968"/>
                  </a:lnTo>
                  <a:lnTo>
                    <a:pt x="20342" y="2007"/>
                  </a:lnTo>
                  <a:lnTo>
                    <a:pt x="20307" y="2051"/>
                  </a:lnTo>
                  <a:lnTo>
                    <a:pt x="20265" y="2100"/>
                  </a:lnTo>
                  <a:lnTo>
                    <a:pt x="20220" y="2152"/>
                  </a:lnTo>
                  <a:lnTo>
                    <a:pt x="20170" y="2208"/>
                  </a:lnTo>
                  <a:lnTo>
                    <a:pt x="20115" y="2267"/>
                  </a:lnTo>
                  <a:lnTo>
                    <a:pt x="19998" y="2394"/>
                  </a:lnTo>
                  <a:lnTo>
                    <a:pt x="19871" y="2527"/>
                  </a:lnTo>
                  <a:lnTo>
                    <a:pt x="19738" y="2665"/>
                  </a:lnTo>
                  <a:lnTo>
                    <a:pt x="19602" y="2803"/>
                  </a:lnTo>
                  <a:lnTo>
                    <a:pt x="19469" y="2937"/>
                  </a:lnTo>
                  <a:lnTo>
                    <a:pt x="19341" y="3066"/>
                  </a:lnTo>
                  <a:lnTo>
                    <a:pt x="19117" y="3289"/>
                  </a:lnTo>
                  <a:lnTo>
                    <a:pt x="18960" y="3442"/>
                  </a:lnTo>
                  <a:lnTo>
                    <a:pt x="18901" y="3501"/>
                  </a:lnTo>
                  <a:lnTo>
                    <a:pt x="18901" y="3501"/>
                  </a:lnTo>
                  <a:close/>
                </a:path>
              </a:pathLst>
            </a:custGeom>
            <a:solidFill>
              <a:schemeClr val="bg1">
                <a:lumMod val="85000"/>
              </a:schemeClr>
            </a:solidFill>
            <a:ln w="9525">
              <a:noFill/>
              <a:round/>
            </a:ln>
          </p:spPr>
          <p:txBody>
            <a:bodyPr vert="horz" wrap="square" lIns="96435" tIns="48218" rIns="96435" bIns="48218" numCol="1" anchor="t" anchorCtr="0" compatLnSpc="1"/>
            <a:lstStyle/>
            <a:p>
              <a:endParaRPr lang="fr-FR" kern="0">
                <a:solidFill>
                  <a:sysClr val="windowText" lastClr="000000"/>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031" name="Freeform 7"/>
            <p:cNvSpPr/>
            <p:nvPr/>
          </p:nvSpPr>
          <p:spPr bwMode="auto">
            <a:xfrm rot="20191043">
              <a:off x="3256005" y="1369693"/>
              <a:ext cx="2609084" cy="1447951"/>
            </a:xfrm>
            <a:custGeom>
              <a:avLst/>
              <a:gdLst/>
              <a:ahLst/>
              <a:cxnLst>
                <a:cxn ang="0">
                  <a:pos x="2199" y="6646"/>
                </a:cxn>
                <a:cxn ang="0">
                  <a:pos x="2567" y="6413"/>
                </a:cxn>
                <a:cxn ang="0">
                  <a:pos x="2967" y="6231"/>
                </a:cxn>
                <a:cxn ang="0">
                  <a:pos x="3382" y="6094"/>
                </a:cxn>
                <a:cxn ang="0">
                  <a:pos x="3859" y="5983"/>
                </a:cxn>
                <a:cxn ang="0">
                  <a:pos x="4629" y="5883"/>
                </a:cxn>
                <a:cxn ang="0">
                  <a:pos x="5281" y="5859"/>
                </a:cxn>
                <a:cxn ang="0">
                  <a:pos x="15583" y="5859"/>
                </a:cxn>
                <a:cxn ang="0">
                  <a:pos x="16236" y="5883"/>
                </a:cxn>
                <a:cxn ang="0">
                  <a:pos x="17007" y="5983"/>
                </a:cxn>
                <a:cxn ang="0">
                  <a:pos x="17482" y="6094"/>
                </a:cxn>
                <a:cxn ang="0">
                  <a:pos x="17898" y="6231"/>
                </a:cxn>
                <a:cxn ang="0">
                  <a:pos x="18298" y="6413"/>
                </a:cxn>
                <a:cxn ang="0">
                  <a:pos x="18666" y="6646"/>
                </a:cxn>
                <a:cxn ang="0">
                  <a:pos x="18961" y="6903"/>
                </a:cxn>
                <a:cxn ang="0">
                  <a:pos x="19998" y="7952"/>
                </a:cxn>
                <a:cxn ang="0">
                  <a:pos x="20373" y="8378"/>
                </a:cxn>
                <a:cxn ang="0">
                  <a:pos x="20496" y="8593"/>
                </a:cxn>
                <a:cxn ang="0">
                  <a:pos x="20618" y="8892"/>
                </a:cxn>
                <a:cxn ang="0">
                  <a:pos x="20724" y="9297"/>
                </a:cxn>
                <a:cxn ang="0">
                  <a:pos x="20816" y="9896"/>
                </a:cxn>
                <a:cxn ang="0">
                  <a:pos x="20864" y="10185"/>
                </a:cxn>
                <a:cxn ang="0">
                  <a:pos x="20818" y="9465"/>
                </a:cxn>
                <a:cxn ang="0">
                  <a:pos x="20710" y="8892"/>
                </a:cxn>
                <a:cxn ang="0">
                  <a:pos x="20555" y="8450"/>
                </a:cxn>
                <a:cxn ang="0">
                  <a:pos x="20366" y="8122"/>
                </a:cxn>
                <a:cxn ang="0">
                  <a:pos x="20056" y="7780"/>
                </a:cxn>
                <a:cxn ang="0">
                  <a:pos x="17008" y="4720"/>
                </a:cxn>
                <a:cxn ang="0">
                  <a:pos x="13941" y="1698"/>
                </a:cxn>
                <a:cxn ang="0">
                  <a:pos x="13053" y="857"/>
                </a:cxn>
                <a:cxn ang="0">
                  <a:pos x="12701" y="593"/>
                </a:cxn>
                <a:cxn ang="0">
                  <a:pos x="12330" y="390"/>
                </a:cxn>
                <a:cxn ang="0">
                  <a:pos x="11958" y="240"/>
                </a:cxn>
                <a:cxn ang="0">
                  <a:pos x="11596" y="133"/>
                </a:cxn>
                <a:cxn ang="0">
                  <a:pos x="10999" y="27"/>
                </a:cxn>
                <a:cxn ang="0">
                  <a:pos x="10554" y="0"/>
                </a:cxn>
                <a:cxn ang="0">
                  <a:pos x="10211" y="2"/>
                </a:cxn>
                <a:cxn ang="0">
                  <a:pos x="9697" y="49"/>
                </a:cxn>
                <a:cxn ang="0">
                  <a:pos x="9167" y="159"/>
                </a:cxn>
                <a:cxn ang="0">
                  <a:pos x="8801" y="278"/>
                </a:cxn>
                <a:cxn ang="0">
                  <a:pos x="8427" y="442"/>
                </a:cxn>
                <a:cxn ang="0">
                  <a:pos x="8062" y="662"/>
                </a:cxn>
                <a:cxn ang="0">
                  <a:pos x="7764" y="899"/>
                </a:cxn>
                <a:cxn ang="0">
                  <a:pos x="6453" y="2156"/>
                </a:cxn>
                <a:cxn ang="0">
                  <a:pos x="2689" y="5884"/>
                </a:cxn>
                <a:cxn ang="0">
                  <a:pos x="632" y="7963"/>
                </a:cxn>
                <a:cxn ang="0">
                  <a:pos x="443" y="8205"/>
                </a:cxn>
                <a:cxn ang="0">
                  <a:pos x="263" y="8563"/>
                </a:cxn>
                <a:cxn ang="0">
                  <a:pos x="119" y="9041"/>
                </a:cxn>
                <a:cxn ang="0">
                  <a:pos x="27" y="9654"/>
                </a:cxn>
                <a:cxn ang="0">
                  <a:pos x="5" y="10347"/>
                </a:cxn>
                <a:cxn ang="0">
                  <a:pos x="73" y="9702"/>
                </a:cxn>
                <a:cxn ang="0">
                  <a:pos x="171" y="9164"/>
                </a:cxn>
                <a:cxn ang="0">
                  <a:pos x="278" y="8803"/>
                </a:cxn>
                <a:cxn ang="0">
                  <a:pos x="425" y="8487"/>
                </a:cxn>
                <a:cxn ang="0">
                  <a:pos x="558" y="8294"/>
                </a:cxn>
                <a:cxn ang="0">
                  <a:pos x="1127" y="7681"/>
                </a:cxn>
                <a:cxn ang="0">
                  <a:pos x="1963" y="6846"/>
                </a:cxn>
              </a:cxnLst>
              <a:rect l="0" t="0" r="r" b="b"/>
              <a:pathLst>
                <a:path w="20864" h="10347">
                  <a:moveTo>
                    <a:pt x="1963" y="6846"/>
                  </a:moveTo>
                  <a:lnTo>
                    <a:pt x="1963" y="6846"/>
                  </a:lnTo>
                  <a:lnTo>
                    <a:pt x="2009" y="6803"/>
                  </a:lnTo>
                  <a:lnTo>
                    <a:pt x="2054" y="6762"/>
                  </a:lnTo>
                  <a:lnTo>
                    <a:pt x="2102" y="6722"/>
                  </a:lnTo>
                  <a:lnTo>
                    <a:pt x="2150" y="6683"/>
                  </a:lnTo>
                  <a:lnTo>
                    <a:pt x="2199" y="6646"/>
                  </a:lnTo>
                  <a:lnTo>
                    <a:pt x="2249" y="6609"/>
                  </a:lnTo>
                  <a:lnTo>
                    <a:pt x="2300" y="6573"/>
                  </a:lnTo>
                  <a:lnTo>
                    <a:pt x="2352" y="6539"/>
                  </a:lnTo>
                  <a:lnTo>
                    <a:pt x="2404" y="6506"/>
                  </a:lnTo>
                  <a:lnTo>
                    <a:pt x="2458" y="6474"/>
                  </a:lnTo>
                  <a:lnTo>
                    <a:pt x="2512" y="6443"/>
                  </a:lnTo>
                  <a:lnTo>
                    <a:pt x="2567" y="6413"/>
                  </a:lnTo>
                  <a:lnTo>
                    <a:pt x="2622" y="6384"/>
                  </a:lnTo>
                  <a:lnTo>
                    <a:pt x="2679" y="6356"/>
                  </a:lnTo>
                  <a:lnTo>
                    <a:pt x="2735" y="6329"/>
                  </a:lnTo>
                  <a:lnTo>
                    <a:pt x="2793" y="6303"/>
                  </a:lnTo>
                  <a:lnTo>
                    <a:pt x="2851" y="6278"/>
                  </a:lnTo>
                  <a:lnTo>
                    <a:pt x="2908" y="6254"/>
                  </a:lnTo>
                  <a:lnTo>
                    <a:pt x="2967" y="6231"/>
                  </a:lnTo>
                  <a:lnTo>
                    <a:pt x="3025" y="6209"/>
                  </a:lnTo>
                  <a:lnTo>
                    <a:pt x="3085" y="6188"/>
                  </a:lnTo>
                  <a:lnTo>
                    <a:pt x="3144" y="6167"/>
                  </a:lnTo>
                  <a:lnTo>
                    <a:pt x="3204" y="6148"/>
                  </a:lnTo>
                  <a:lnTo>
                    <a:pt x="3263" y="6129"/>
                  </a:lnTo>
                  <a:lnTo>
                    <a:pt x="3323" y="6111"/>
                  </a:lnTo>
                  <a:lnTo>
                    <a:pt x="3382" y="6094"/>
                  </a:lnTo>
                  <a:lnTo>
                    <a:pt x="3442" y="6077"/>
                  </a:lnTo>
                  <a:lnTo>
                    <a:pt x="3503" y="6062"/>
                  </a:lnTo>
                  <a:lnTo>
                    <a:pt x="3562" y="6047"/>
                  </a:lnTo>
                  <a:lnTo>
                    <a:pt x="3622" y="6033"/>
                  </a:lnTo>
                  <a:lnTo>
                    <a:pt x="3681" y="6019"/>
                  </a:lnTo>
                  <a:lnTo>
                    <a:pt x="3741" y="6007"/>
                  </a:lnTo>
                  <a:lnTo>
                    <a:pt x="3859" y="5983"/>
                  </a:lnTo>
                  <a:lnTo>
                    <a:pt x="3975" y="5963"/>
                  </a:lnTo>
                  <a:lnTo>
                    <a:pt x="4090" y="5944"/>
                  </a:lnTo>
                  <a:lnTo>
                    <a:pt x="4204" y="5928"/>
                  </a:lnTo>
                  <a:lnTo>
                    <a:pt x="4314" y="5914"/>
                  </a:lnTo>
                  <a:lnTo>
                    <a:pt x="4422" y="5902"/>
                  </a:lnTo>
                  <a:lnTo>
                    <a:pt x="4528" y="5892"/>
                  </a:lnTo>
                  <a:lnTo>
                    <a:pt x="4629" y="5883"/>
                  </a:lnTo>
                  <a:lnTo>
                    <a:pt x="4728" y="5876"/>
                  </a:lnTo>
                  <a:lnTo>
                    <a:pt x="4822" y="5871"/>
                  </a:lnTo>
                  <a:lnTo>
                    <a:pt x="4912" y="5867"/>
                  </a:lnTo>
                  <a:lnTo>
                    <a:pt x="4996" y="5863"/>
                  </a:lnTo>
                  <a:lnTo>
                    <a:pt x="5076" y="5861"/>
                  </a:lnTo>
                  <a:lnTo>
                    <a:pt x="5150" y="5860"/>
                  </a:lnTo>
                  <a:lnTo>
                    <a:pt x="5281" y="5859"/>
                  </a:lnTo>
                  <a:lnTo>
                    <a:pt x="5281" y="5859"/>
                  </a:lnTo>
                  <a:lnTo>
                    <a:pt x="10416" y="5859"/>
                  </a:lnTo>
                  <a:lnTo>
                    <a:pt x="10416" y="5859"/>
                  </a:lnTo>
                  <a:lnTo>
                    <a:pt x="10449" y="5859"/>
                  </a:lnTo>
                  <a:lnTo>
                    <a:pt x="10449" y="5859"/>
                  </a:lnTo>
                  <a:lnTo>
                    <a:pt x="15583" y="5859"/>
                  </a:lnTo>
                  <a:lnTo>
                    <a:pt x="15583" y="5859"/>
                  </a:lnTo>
                  <a:lnTo>
                    <a:pt x="15715" y="5860"/>
                  </a:lnTo>
                  <a:lnTo>
                    <a:pt x="15789" y="5861"/>
                  </a:lnTo>
                  <a:lnTo>
                    <a:pt x="15869" y="5863"/>
                  </a:lnTo>
                  <a:lnTo>
                    <a:pt x="15954" y="5867"/>
                  </a:lnTo>
                  <a:lnTo>
                    <a:pt x="16044" y="5871"/>
                  </a:lnTo>
                  <a:lnTo>
                    <a:pt x="16138" y="5876"/>
                  </a:lnTo>
                  <a:lnTo>
                    <a:pt x="16236" y="5883"/>
                  </a:lnTo>
                  <a:lnTo>
                    <a:pt x="16337" y="5892"/>
                  </a:lnTo>
                  <a:lnTo>
                    <a:pt x="16442" y="5902"/>
                  </a:lnTo>
                  <a:lnTo>
                    <a:pt x="16550" y="5914"/>
                  </a:lnTo>
                  <a:lnTo>
                    <a:pt x="16661" y="5928"/>
                  </a:lnTo>
                  <a:lnTo>
                    <a:pt x="16775" y="5944"/>
                  </a:lnTo>
                  <a:lnTo>
                    <a:pt x="16890" y="5963"/>
                  </a:lnTo>
                  <a:lnTo>
                    <a:pt x="17007" y="5983"/>
                  </a:lnTo>
                  <a:lnTo>
                    <a:pt x="17124" y="6007"/>
                  </a:lnTo>
                  <a:lnTo>
                    <a:pt x="17183" y="6019"/>
                  </a:lnTo>
                  <a:lnTo>
                    <a:pt x="17243" y="6033"/>
                  </a:lnTo>
                  <a:lnTo>
                    <a:pt x="17302" y="6047"/>
                  </a:lnTo>
                  <a:lnTo>
                    <a:pt x="17363" y="6062"/>
                  </a:lnTo>
                  <a:lnTo>
                    <a:pt x="17423" y="6077"/>
                  </a:lnTo>
                  <a:lnTo>
                    <a:pt x="17482" y="6094"/>
                  </a:lnTo>
                  <a:lnTo>
                    <a:pt x="17542" y="6111"/>
                  </a:lnTo>
                  <a:lnTo>
                    <a:pt x="17602" y="6129"/>
                  </a:lnTo>
                  <a:lnTo>
                    <a:pt x="17662" y="6148"/>
                  </a:lnTo>
                  <a:lnTo>
                    <a:pt x="17721" y="6167"/>
                  </a:lnTo>
                  <a:lnTo>
                    <a:pt x="17780" y="6188"/>
                  </a:lnTo>
                  <a:lnTo>
                    <a:pt x="17839" y="6209"/>
                  </a:lnTo>
                  <a:lnTo>
                    <a:pt x="17898" y="6231"/>
                  </a:lnTo>
                  <a:lnTo>
                    <a:pt x="17956" y="6254"/>
                  </a:lnTo>
                  <a:lnTo>
                    <a:pt x="18014" y="6278"/>
                  </a:lnTo>
                  <a:lnTo>
                    <a:pt x="18073" y="6303"/>
                  </a:lnTo>
                  <a:lnTo>
                    <a:pt x="18129" y="6329"/>
                  </a:lnTo>
                  <a:lnTo>
                    <a:pt x="18186" y="6356"/>
                  </a:lnTo>
                  <a:lnTo>
                    <a:pt x="18242" y="6384"/>
                  </a:lnTo>
                  <a:lnTo>
                    <a:pt x="18298" y="6413"/>
                  </a:lnTo>
                  <a:lnTo>
                    <a:pt x="18352" y="6443"/>
                  </a:lnTo>
                  <a:lnTo>
                    <a:pt x="18407" y="6474"/>
                  </a:lnTo>
                  <a:lnTo>
                    <a:pt x="18460" y="6506"/>
                  </a:lnTo>
                  <a:lnTo>
                    <a:pt x="18513" y="6539"/>
                  </a:lnTo>
                  <a:lnTo>
                    <a:pt x="18564" y="6573"/>
                  </a:lnTo>
                  <a:lnTo>
                    <a:pt x="18616" y="6609"/>
                  </a:lnTo>
                  <a:lnTo>
                    <a:pt x="18666" y="6646"/>
                  </a:lnTo>
                  <a:lnTo>
                    <a:pt x="18715" y="6683"/>
                  </a:lnTo>
                  <a:lnTo>
                    <a:pt x="18763" y="6722"/>
                  </a:lnTo>
                  <a:lnTo>
                    <a:pt x="18810" y="6762"/>
                  </a:lnTo>
                  <a:lnTo>
                    <a:pt x="18857" y="6803"/>
                  </a:lnTo>
                  <a:lnTo>
                    <a:pt x="18901" y="6846"/>
                  </a:lnTo>
                  <a:lnTo>
                    <a:pt x="18901" y="6846"/>
                  </a:lnTo>
                  <a:lnTo>
                    <a:pt x="18961" y="6903"/>
                  </a:lnTo>
                  <a:lnTo>
                    <a:pt x="19117" y="7058"/>
                  </a:lnTo>
                  <a:lnTo>
                    <a:pt x="19341" y="7281"/>
                  </a:lnTo>
                  <a:lnTo>
                    <a:pt x="19469" y="7408"/>
                  </a:lnTo>
                  <a:lnTo>
                    <a:pt x="19603" y="7544"/>
                  </a:lnTo>
                  <a:lnTo>
                    <a:pt x="19738" y="7681"/>
                  </a:lnTo>
                  <a:lnTo>
                    <a:pt x="19871" y="7819"/>
                  </a:lnTo>
                  <a:lnTo>
                    <a:pt x="19998" y="7952"/>
                  </a:lnTo>
                  <a:lnTo>
                    <a:pt x="20116" y="8079"/>
                  </a:lnTo>
                  <a:lnTo>
                    <a:pt x="20170" y="8138"/>
                  </a:lnTo>
                  <a:lnTo>
                    <a:pt x="20220" y="8194"/>
                  </a:lnTo>
                  <a:lnTo>
                    <a:pt x="20266" y="8246"/>
                  </a:lnTo>
                  <a:lnTo>
                    <a:pt x="20307" y="8294"/>
                  </a:lnTo>
                  <a:lnTo>
                    <a:pt x="20343" y="8339"/>
                  </a:lnTo>
                  <a:lnTo>
                    <a:pt x="20373" y="8378"/>
                  </a:lnTo>
                  <a:lnTo>
                    <a:pt x="20396" y="8411"/>
                  </a:lnTo>
                  <a:lnTo>
                    <a:pt x="20406" y="8426"/>
                  </a:lnTo>
                  <a:lnTo>
                    <a:pt x="20413" y="8439"/>
                  </a:lnTo>
                  <a:lnTo>
                    <a:pt x="20413" y="8439"/>
                  </a:lnTo>
                  <a:lnTo>
                    <a:pt x="20439" y="8487"/>
                  </a:lnTo>
                  <a:lnTo>
                    <a:pt x="20468" y="8538"/>
                  </a:lnTo>
                  <a:lnTo>
                    <a:pt x="20496" y="8593"/>
                  </a:lnTo>
                  <a:lnTo>
                    <a:pt x="20526" y="8656"/>
                  </a:lnTo>
                  <a:lnTo>
                    <a:pt x="20541" y="8690"/>
                  </a:lnTo>
                  <a:lnTo>
                    <a:pt x="20557" y="8725"/>
                  </a:lnTo>
                  <a:lnTo>
                    <a:pt x="20572" y="8763"/>
                  </a:lnTo>
                  <a:lnTo>
                    <a:pt x="20587" y="8803"/>
                  </a:lnTo>
                  <a:lnTo>
                    <a:pt x="20603" y="8846"/>
                  </a:lnTo>
                  <a:lnTo>
                    <a:pt x="20618" y="8892"/>
                  </a:lnTo>
                  <a:lnTo>
                    <a:pt x="20633" y="8940"/>
                  </a:lnTo>
                  <a:lnTo>
                    <a:pt x="20649" y="8991"/>
                  </a:lnTo>
                  <a:lnTo>
                    <a:pt x="20665" y="9045"/>
                  </a:lnTo>
                  <a:lnTo>
                    <a:pt x="20680" y="9103"/>
                  </a:lnTo>
                  <a:lnTo>
                    <a:pt x="20694" y="9164"/>
                  </a:lnTo>
                  <a:lnTo>
                    <a:pt x="20709" y="9229"/>
                  </a:lnTo>
                  <a:lnTo>
                    <a:pt x="20724" y="9297"/>
                  </a:lnTo>
                  <a:lnTo>
                    <a:pt x="20738" y="9369"/>
                  </a:lnTo>
                  <a:lnTo>
                    <a:pt x="20752" y="9447"/>
                  </a:lnTo>
                  <a:lnTo>
                    <a:pt x="20766" y="9527"/>
                  </a:lnTo>
                  <a:lnTo>
                    <a:pt x="20779" y="9612"/>
                  </a:lnTo>
                  <a:lnTo>
                    <a:pt x="20792" y="9702"/>
                  </a:lnTo>
                  <a:lnTo>
                    <a:pt x="20804" y="9797"/>
                  </a:lnTo>
                  <a:lnTo>
                    <a:pt x="20816" y="9896"/>
                  </a:lnTo>
                  <a:lnTo>
                    <a:pt x="20828" y="10001"/>
                  </a:lnTo>
                  <a:lnTo>
                    <a:pt x="20839" y="10111"/>
                  </a:lnTo>
                  <a:lnTo>
                    <a:pt x="20849" y="10225"/>
                  </a:lnTo>
                  <a:lnTo>
                    <a:pt x="20859" y="10347"/>
                  </a:lnTo>
                  <a:lnTo>
                    <a:pt x="20864" y="10302"/>
                  </a:lnTo>
                  <a:lnTo>
                    <a:pt x="20864" y="10302"/>
                  </a:lnTo>
                  <a:lnTo>
                    <a:pt x="20864" y="10185"/>
                  </a:lnTo>
                  <a:lnTo>
                    <a:pt x="20861" y="10073"/>
                  </a:lnTo>
                  <a:lnTo>
                    <a:pt x="20858" y="9963"/>
                  </a:lnTo>
                  <a:lnTo>
                    <a:pt x="20852" y="9857"/>
                  </a:lnTo>
                  <a:lnTo>
                    <a:pt x="20846" y="9755"/>
                  </a:lnTo>
                  <a:lnTo>
                    <a:pt x="20838" y="9654"/>
                  </a:lnTo>
                  <a:lnTo>
                    <a:pt x="20828" y="9558"/>
                  </a:lnTo>
                  <a:lnTo>
                    <a:pt x="20818" y="9465"/>
                  </a:lnTo>
                  <a:lnTo>
                    <a:pt x="20806" y="9374"/>
                  </a:lnTo>
                  <a:lnTo>
                    <a:pt x="20793" y="9286"/>
                  </a:lnTo>
                  <a:lnTo>
                    <a:pt x="20778" y="9202"/>
                  </a:lnTo>
                  <a:lnTo>
                    <a:pt x="20762" y="9120"/>
                  </a:lnTo>
                  <a:lnTo>
                    <a:pt x="20746" y="9041"/>
                  </a:lnTo>
                  <a:lnTo>
                    <a:pt x="20728" y="8965"/>
                  </a:lnTo>
                  <a:lnTo>
                    <a:pt x="20710" y="8892"/>
                  </a:lnTo>
                  <a:lnTo>
                    <a:pt x="20690" y="8820"/>
                  </a:lnTo>
                  <a:lnTo>
                    <a:pt x="20670" y="8752"/>
                  </a:lnTo>
                  <a:lnTo>
                    <a:pt x="20648" y="8687"/>
                  </a:lnTo>
                  <a:lnTo>
                    <a:pt x="20626" y="8624"/>
                  </a:lnTo>
                  <a:lnTo>
                    <a:pt x="20603" y="8563"/>
                  </a:lnTo>
                  <a:lnTo>
                    <a:pt x="20579" y="8505"/>
                  </a:lnTo>
                  <a:lnTo>
                    <a:pt x="20555" y="8450"/>
                  </a:lnTo>
                  <a:lnTo>
                    <a:pt x="20529" y="8396"/>
                  </a:lnTo>
                  <a:lnTo>
                    <a:pt x="20503" y="8346"/>
                  </a:lnTo>
                  <a:lnTo>
                    <a:pt x="20477" y="8296"/>
                  </a:lnTo>
                  <a:lnTo>
                    <a:pt x="20450" y="8249"/>
                  </a:lnTo>
                  <a:lnTo>
                    <a:pt x="20422" y="8205"/>
                  </a:lnTo>
                  <a:lnTo>
                    <a:pt x="20394" y="8163"/>
                  </a:lnTo>
                  <a:lnTo>
                    <a:pt x="20366" y="8122"/>
                  </a:lnTo>
                  <a:lnTo>
                    <a:pt x="20337" y="8084"/>
                  </a:lnTo>
                  <a:lnTo>
                    <a:pt x="20308" y="8048"/>
                  </a:lnTo>
                  <a:lnTo>
                    <a:pt x="20278" y="8012"/>
                  </a:lnTo>
                  <a:lnTo>
                    <a:pt x="20278" y="8012"/>
                  </a:lnTo>
                  <a:lnTo>
                    <a:pt x="20234" y="7963"/>
                  </a:lnTo>
                  <a:lnTo>
                    <a:pt x="20159" y="7885"/>
                  </a:lnTo>
                  <a:lnTo>
                    <a:pt x="20056" y="7780"/>
                  </a:lnTo>
                  <a:lnTo>
                    <a:pt x="19927" y="7647"/>
                  </a:lnTo>
                  <a:lnTo>
                    <a:pt x="19599" y="7314"/>
                  </a:lnTo>
                  <a:lnTo>
                    <a:pt x="19187" y="6899"/>
                  </a:lnTo>
                  <a:lnTo>
                    <a:pt x="18708" y="6418"/>
                  </a:lnTo>
                  <a:lnTo>
                    <a:pt x="18176" y="5884"/>
                  </a:lnTo>
                  <a:lnTo>
                    <a:pt x="17604" y="5314"/>
                  </a:lnTo>
                  <a:lnTo>
                    <a:pt x="17008" y="4720"/>
                  </a:lnTo>
                  <a:lnTo>
                    <a:pt x="16402" y="4117"/>
                  </a:lnTo>
                  <a:lnTo>
                    <a:pt x="15801" y="3522"/>
                  </a:lnTo>
                  <a:lnTo>
                    <a:pt x="15218" y="2947"/>
                  </a:lnTo>
                  <a:lnTo>
                    <a:pt x="14670" y="2408"/>
                  </a:lnTo>
                  <a:lnTo>
                    <a:pt x="14413" y="2156"/>
                  </a:lnTo>
                  <a:lnTo>
                    <a:pt x="14169" y="1920"/>
                  </a:lnTo>
                  <a:lnTo>
                    <a:pt x="13941" y="1698"/>
                  </a:lnTo>
                  <a:lnTo>
                    <a:pt x="13731" y="1495"/>
                  </a:lnTo>
                  <a:lnTo>
                    <a:pt x="13541" y="1311"/>
                  </a:lnTo>
                  <a:lnTo>
                    <a:pt x="13370" y="1150"/>
                  </a:lnTo>
                  <a:lnTo>
                    <a:pt x="13224" y="1012"/>
                  </a:lnTo>
                  <a:lnTo>
                    <a:pt x="13101" y="899"/>
                  </a:lnTo>
                  <a:lnTo>
                    <a:pt x="13101" y="899"/>
                  </a:lnTo>
                  <a:lnTo>
                    <a:pt x="13053" y="857"/>
                  </a:lnTo>
                  <a:lnTo>
                    <a:pt x="13005" y="815"/>
                  </a:lnTo>
                  <a:lnTo>
                    <a:pt x="12955" y="775"/>
                  </a:lnTo>
                  <a:lnTo>
                    <a:pt x="12905" y="735"/>
                  </a:lnTo>
                  <a:lnTo>
                    <a:pt x="12854" y="698"/>
                  </a:lnTo>
                  <a:lnTo>
                    <a:pt x="12804" y="662"/>
                  </a:lnTo>
                  <a:lnTo>
                    <a:pt x="12752" y="627"/>
                  </a:lnTo>
                  <a:lnTo>
                    <a:pt x="12701" y="593"/>
                  </a:lnTo>
                  <a:lnTo>
                    <a:pt x="12648" y="561"/>
                  </a:lnTo>
                  <a:lnTo>
                    <a:pt x="12596" y="530"/>
                  </a:lnTo>
                  <a:lnTo>
                    <a:pt x="12543" y="500"/>
                  </a:lnTo>
                  <a:lnTo>
                    <a:pt x="12491" y="470"/>
                  </a:lnTo>
                  <a:lnTo>
                    <a:pt x="12437" y="442"/>
                  </a:lnTo>
                  <a:lnTo>
                    <a:pt x="12384" y="416"/>
                  </a:lnTo>
                  <a:lnTo>
                    <a:pt x="12330" y="390"/>
                  </a:lnTo>
                  <a:lnTo>
                    <a:pt x="12278" y="366"/>
                  </a:lnTo>
                  <a:lnTo>
                    <a:pt x="12224" y="342"/>
                  </a:lnTo>
                  <a:lnTo>
                    <a:pt x="12171" y="320"/>
                  </a:lnTo>
                  <a:lnTo>
                    <a:pt x="12117" y="298"/>
                  </a:lnTo>
                  <a:lnTo>
                    <a:pt x="12064" y="278"/>
                  </a:lnTo>
                  <a:lnTo>
                    <a:pt x="12010" y="258"/>
                  </a:lnTo>
                  <a:lnTo>
                    <a:pt x="11958" y="240"/>
                  </a:lnTo>
                  <a:lnTo>
                    <a:pt x="11905" y="222"/>
                  </a:lnTo>
                  <a:lnTo>
                    <a:pt x="11853" y="204"/>
                  </a:lnTo>
                  <a:lnTo>
                    <a:pt x="11800" y="188"/>
                  </a:lnTo>
                  <a:lnTo>
                    <a:pt x="11749" y="173"/>
                  </a:lnTo>
                  <a:lnTo>
                    <a:pt x="11697" y="159"/>
                  </a:lnTo>
                  <a:lnTo>
                    <a:pt x="11646" y="145"/>
                  </a:lnTo>
                  <a:lnTo>
                    <a:pt x="11596" y="133"/>
                  </a:lnTo>
                  <a:lnTo>
                    <a:pt x="11546" y="121"/>
                  </a:lnTo>
                  <a:lnTo>
                    <a:pt x="11447" y="99"/>
                  </a:lnTo>
                  <a:lnTo>
                    <a:pt x="11351" y="80"/>
                  </a:lnTo>
                  <a:lnTo>
                    <a:pt x="11258" y="63"/>
                  </a:lnTo>
                  <a:lnTo>
                    <a:pt x="11169" y="49"/>
                  </a:lnTo>
                  <a:lnTo>
                    <a:pt x="11082" y="37"/>
                  </a:lnTo>
                  <a:lnTo>
                    <a:pt x="10999" y="27"/>
                  </a:lnTo>
                  <a:lnTo>
                    <a:pt x="10920" y="19"/>
                  </a:lnTo>
                  <a:lnTo>
                    <a:pt x="10847" y="13"/>
                  </a:lnTo>
                  <a:lnTo>
                    <a:pt x="10777" y="8"/>
                  </a:lnTo>
                  <a:lnTo>
                    <a:pt x="10712" y="5"/>
                  </a:lnTo>
                  <a:lnTo>
                    <a:pt x="10654" y="2"/>
                  </a:lnTo>
                  <a:lnTo>
                    <a:pt x="10600" y="1"/>
                  </a:lnTo>
                  <a:lnTo>
                    <a:pt x="10554" y="0"/>
                  </a:lnTo>
                  <a:lnTo>
                    <a:pt x="10479" y="0"/>
                  </a:lnTo>
                  <a:lnTo>
                    <a:pt x="10433" y="1"/>
                  </a:lnTo>
                  <a:lnTo>
                    <a:pt x="10433" y="1"/>
                  </a:lnTo>
                  <a:lnTo>
                    <a:pt x="10385" y="0"/>
                  </a:lnTo>
                  <a:lnTo>
                    <a:pt x="10312" y="0"/>
                  </a:lnTo>
                  <a:lnTo>
                    <a:pt x="10264" y="1"/>
                  </a:lnTo>
                  <a:lnTo>
                    <a:pt x="10211" y="2"/>
                  </a:lnTo>
                  <a:lnTo>
                    <a:pt x="10152" y="5"/>
                  </a:lnTo>
                  <a:lnTo>
                    <a:pt x="10088" y="8"/>
                  </a:lnTo>
                  <a:lnTo>
                    <a:pt x="10018" y="13"/>
                  </a:lnTo>
                  <a:lnTo>
                    <a:pt x="9944" y="19"/>
                  </a:lnTo>
                  <a:lnTo>
                    <a:pt x="9866" y="27"/>
                  </a:lnTo>
                  <a:lnTo>
                    <a:pt x="9783" y="37"/>
                  </a:lnTo>
                  <a:lnTo>
                    <a:pt x="9697" y="49"/>
                  </a:lnTo>
                  <a:lnTo>
                    <a:pt x="9606" y="63"/>
                  </a:lnTo>
                  <a:lnTo>
                    <a:pt x="9513" y="80"/>
                  </a:lnTo>
                  <a:lnTo>
                    <a:pt x="9417" y="99"/>
                  </a:lnTo>
                  <a:lnTo>
                    <a:pt x="9319" y="121"/>
                  </a:lnTo>
                  <a:lnTo>
                    <a:pt x="9269" y="133"/>
                  </a:lnTo>
                  <a:lnTo>
                    <a:pt x="9219" y="145"/>
                  </a:lnTo>
                  <a:lnTo>
                    <a:pt x="9167" y="159"/>
                  </a:lnTo>
                  <a:lnTo>
                    <a:pt x="9116" y="173"/>
                  </a:lnTo>
                  <a:lnTo>
                    <a:pt x="9064" y="188"/>
                  </a:lnTo>
                  <a:lnTo>
                    <a:pt x="9012" y="204"/>
                  </a:lnTo>
                  <a:lnTo>
                    <a:pt x="8959" y="222"/>
                  </a:lnTo>
                  <a:lnTo>
                    <a:pt x="8907" y="240"/>
                  </a:lnTo>
                  <a:lnTo>
                    <a:pt x="8854" y="258"/>
                  </a:lnTo>
                  <a:lnTo>
                    <a:pt x="8801" y="278"/>
                  </a:lnTo>
                  <a:lnTo>
                    <a:pt x="8747" y="298"/>
                  </a:lnTo>
                  <a:lnTo>
                    <a:pt x="8695" y="320"/>
                  </a:lnTo>
                  <a:lnTo>
                    <a:pt x="8641" y="342"/>
                  </a:lnTo>
                  <a:lnTo>
                    <a:pt x="8588" y="366"/>
                  </a:lnTo>
                  <a:lnTo>
                    <a:pt x="8534" y="390"/>
                  </a:lnTo>
                  <a:lnTo>
                    <a:pt x="8481" y="416"/>
                  </a:lnTo>
                  <a:lnTo>
                    <a:pt x="8427" y="442"/>
                  </a:lnTo>
                  <a:lnTo>
                    <a:pt x="8375" y="470"/>
                  </a:lnTo>
                  <a:lnTo>
                    <a:pt x="8321" y="500"/>
                  </a:lnTo>
                  <a:lnTo>
                    <a:pt x="8269" y="530"/>
                  </a:lnTo>
                  <a:lnTo>
                    <a:pt x="8216" y="561"/>
                  </a:lnTo>
                  <a:lnTo>
                    <a:pt x="8165" y="593"/>
                  </a:lnTo>
                  <a:lnTo>
                    <a:pt x="8112" y="627"/>
                  </a:lnTo>
                  <a:lnTo>
                    <a:pt x="8062" y="662"/>
                  </a:lnTo>
                  <a:lnTo>
                    <a:pt x="8010" y="698"/>
                  </a:lnTo>
                  <a:lnTo>
                    <a:pt x="7960" y="735"/>
                  </a:lnTo>
                  <a:lnTo>
                    <a:pt x="7910" y="775"/>
                  </a:lnTo>
                  <a:lnTo>
                    <a:pt x="7861" y="815"/>
                  </a:lnTo>
                  <a:lnTo>
                    <a:pt x="7811" y="857"/>
                  </a:lnTo>
                  <a:lnTo>
                    <a:pt x="7764" y="899"/>
                  </a:lnTo>
                  <a:lnTo>
                    <a:pt x="7764" y="899"/>
                  </a:lnTo>
                  <a:lnTo>
                    <a:pt x="7642" y="1012"/>
                  </a:lnTo>
                  <a:lnTo>
                    <a:pt x="7495" y="1150"/>
                  </a:lnTo>
                  <a:lnTo>
                    <a:pt x="7325" y="1311"/>
                  </a:lnTo>
                  <a:lnTo>
                    <a:pt x="7134" y="1495"/>
                  </a:lnTo>
                  <a:lnTo>
                    <a:pt x="6923" y="1698"/>
                  </a:lnTo>
                  <a:lnTo>
                    <a:pt x="6696" y="1920"/>
                  </a:lnTo>
                  <a:lnTo>
                    <a:pt x="6453" y="2156"/>
                  </a:lnTo>
                  <a:lnTo>
                    <a:pt x="6196" y="2408"/>
                  </a:lnTo>
                  <a:lnTo>
                    <a:pt x="5646" y="2947"/>
                  </a:lnTo>
                  <a:lnTo>
                    <a:pt x="5064" y="3522"/>
                  </a:lnTo>
                  <a:lnTo>
                    <a:pt x="4462" y="4117"/>
                  </a:lnTo>
                  <a:lnTo>
                    <a:pt x="3857" y="4720"/>
                  </a:lnTo>
                  <a:lnTo>
                    <a:pt x="3260" y="5314"/>
                  </a:lnTo>
                  <a:lnTo>
                    <a:pt x="2689" y="5884"/>
                  </a:lnTo>
                  <a:lnTo>
                    <a:pt x="2157" y="6418"/>
                  </a:lnTo>
                  <a:lnTo>
                    <a:pt x="1678" y="6899"/>
                  </a:lnTo>
                  <a:lnTo>
                    <a:pt x="1267" y="7314"/>
                  </a:lnTo>
                  <a:lnTo>
                    <a:pt x="938" y="7647"/>
                  </a:lnTo>
                  <a:lnTo>
                    <a:pt x="810" y="7780"/>
                  </a:lnTo>
                  <a:lnTo>
                    <a:pt x="707" y="7885"/>
                  </a:lnTo>
                  <a:lnTo>
                    <a:pt x="632" y="7963"/>
                  </a:lnTo>
                  <a:lnTo>
                    <a:pt x="587" y="8012"/>
                  </a:lnTo>
                  <a:lnTo>
                    <a:pt x="587" y="8012"/>
                  </a:lnTo>
                  <a:lnTo>
                    <a:pt x="557" y="8048"/>
                  </a:lnTo>
                  <a:lnTo>
                    <a:pt x="528" y="8084"/>
                  </a:lnTo>
                  <a:lnTo>
                    <a:pt x="500" y="8122"/>
                  </a:lnTo>
                  <a:lnTo>
                    <a:pt x="470" y="8163"/>
                  </a:lnTo>
                  <a:lnTo>
                    <a:pt x="443" y="8205"/>
                  </a:lnTo>
                  <a:lnTo>
                    <a:pt x="415" y="8249"/>
                  </a:lnTo>
                  <a:lnTo>
                    <a:pt x="389" y="8296"/>
                  </a:lnTo>
                  <a:lnTo>
                    <a:pt x="361" y="8346"/>
                  </a:lnTo>
                  <a:lnTo>
                    <a:pt x="336" y="8396"/>
                  </a:lnTo>
                  <a:lnTo>
                    <a:pt x="311" y="8450"/>
                  </a:lnTo>
                  <a:lnTo>
                    <a:pt x="286" y="8505"/>
                  </a:lnTo>
                  <a:lnTo>
                    <a:pt x="263" y="8563"/>
                  </a:lnTo>
                  <a:lnTo>
                    <a:pt x="239" y="8624"/>
                  </a:lnTo>
                  <a:lnTo>
                    <a:pt x="217" y="8687"/>
                  </a:lnTo>
                  <a:lnTo>
                    <a:pt x="195" y="8752"/>
                  </a:lnTo>
                  <a:lnTo>
                    <a:pt x="175" y="8820"/>
                  </a:lnTo>
                  <a:lnTo>
                    <a:pt x="156" y="8892"/>
                  </a:lnTo>
                  <a:lnTo>
                    <a:pt x="136" y="8965"/>
                  </a:lnTo>
                  <a:lnTo>
                    <a:pt x="119" y="9041"/>
                  </a:lnTo>
                  <a:lnTo>
                    <a:pt x="102" y="9120"/>
                  </a:lnTo>
                  <a:lnTo>
                    <a:pt x="87" y="9202"/>
                  </a:lnTo>
                  <a:lnTo>
                    <a:pt x="73" y="9286"/>
                  </a:lnTo>
                  <a:lnTo>
                    <a:pt x="59" y="9374"/>
                  </a:lnTo>
                  <a:lnTo>
                    <a:pt x="48" y="9465"/>
                  </a:lnTo>
                  <a:lnTo>
                    <a:pt x="36" y="9558"/>
                  </a:lnTo>
                  <a:lnTo>
                    <a:pt x="27" y="9654"/>
                  </a:lnTo>
                  <a:lnTo>
                    <a:pt x="19" y="9755"/>
                  </a:lnTo>
                  <a:lnTo>
                    <a:pt x="12" y="9857"/>
                  </a:lnTo>
                  <a:lnTo>
                    <a:pt x="7" y="9963"/>
                  </a:lnTo>
                  <a:lnTo>
                    <a:pt x="3" y="10073"/>
                  </a:lnTo>
                  <a:lnTo>
                    <a:pt x="1" y="10185"/>
                  </a:lnTo>
                  <a:lnTo>
                    <a:pt x="0" y="10302"/>
                  </a:lnTo>
                  <a:lnTo>
                    <a:pt x="5" y="10347"/>
                  </a:lnTo>
                  <a:lnTo>
                    <a:pt x="5" y="10347"/>
                  </a:lnTo>
                  <a:lnTo>
                    <a:pt x="15" y="10225"/>
                  </a:lnTo>
                  <a:lnTo>
                    <a:pt x="25" y="10111"/>
                  </a:lnTo>
                  <a:lnTo>
                    <a:pt x="36" y="10001"/>
                  </a:lnTo>
                  <a:lnTo>
                    <a:pt x="49" y="9896"/>
                  </a:lnTo>
                  <a:lnTo>
                    <a:pt x="61" y="9797"/>
                  </a:lnTo>
                  <a:lnTo>
                    <a:pt x="73" y="9702"/>
                  </a:lnTo>
                  <a:lnTo>
                    <a:pt x="86" y="9612"/>
                  </a:lnTo>
                  <a:lnTo>
                    <a:pt x="99" y="9527"/>
                  </a:lnTo>
                  <a:lnTo>
                    <a:pt x="113" y="9447"/>
                  </a:lnTo>
                  <a:lnTo>
                    <a:pt x="126" y="9369"/>
                  </a:lnTo>
                  <a:lnTo>
                    <a:pt x="141" y="9297"/>
                  </a:lnTo>
                  <a:lnTo>
                    <a:pt x="156" y="9229"/>
                  </a:lnTo>
                  <a:lnTo>
                    <a:pt x="171" y="9164"/>
                  </a:lnTo>
                  <a:lnTo>
                    <a:pt x="186" y="9103"/>
                  </a:lnTo>
                  <a:lnTo>
                    <a:pt x="201" y="9045"/>
                  </a:lnTo>
                  <a:lnTo>
                    <a:pt x="216" y="8991"/>
                  </a:lnTo>
                  <a:lnTo>
                    <a:pt x="231" y="8940"/>
                  </a:lnTo>
                  <a:lnTo>
                    <a:pt x="246" y="8892"/>
                  </a:lnTo>
                  <a:lnTo>
                    <a:pt x="263" y="8846"/>
                  </a:lnTo>
                  <a:lnTo>
                    <a:pt x="278" y="8803"/>
                  </a:lnTo>
                  <a:lnTo>
                    <a:pt x="293" y="8763"/>
                  </a:lnTo>
                  <a:lnTo>
                    <a:pt x="308" y="8725"/>
                  </a:lnTo>
                  <a:lnTo>
                    <a:pt x="323" y="8690"/>
                  </a:lnTo>
                  <a:lnTo>
                    <a:pt x="338" y="8656"/>
                  </a:lnTo>
                  <a:lnTo>
                    <a:pt x="369" y="8593"/>
                  </a:lnTo>
                  <a:lnTo>
                    <a:pt x="397" y="8538"/>
                  </a:lnTo>
                  <a:lnTo>
                    <a:pt x="425" y="8487"/>
                  </a:lnTo>
                  <a:lnTo>
                    <a:pt x="451" y="8439"/>
                  </a:lnTo>
                  <a:lnTo>
                    <a:pt x="451" y="8439"/>
                  </a:lnTo>
                  <a:lnTo>
                    <a:pt x="458" y="8426"/>
                  </a:lnTo>
                  <a:lnTo>
                    <a:pt x="468" y="8411"/>
                  </a:lnTo>
                  <a:lnTo>
                    <a:pt x="492" y="8378"/>
                  </a:lnTo>
                  <a:lnTo>
                    <a:pt x="522" y="8339"/>
                  </a:lnTo>
                  <a:lnTo>
                    <a:pt x="558" y="8294"/>
                  </a:lnTo>
                  <a:lnTo>
                    <a:pt x="599" y="8246"/>
                  </a:lnTo>
                  <a:lnTo>
                    <a:pt x="645" y="8194"/>
                  </a:lnTo>
                  <a:lnTo>
                    <a:pt x="695" y="8138"/>
                  </a:lnTo>
                  <a:lnTo>
                    <a:pt x="749" y="8079"/>
                  </a:lnTo>
                  <a:lnTo>
                    <a:pt x="866" y="7952"/>
                  </a:lnTo>
                  <a:lnTo>
                    <a:pt x="993" y="7819"/>
                  </a:lnTo>
                  <a:lnTo>
                    <a:pt x="1127" y="7681"/>
                  </a:lnTo>
                  <a:lnTo>
                    <a:pt x="1262" y="7544"/>
                  </a:lnTo>
                  <a:lnTo>
                    <a:pt x="1395" y="7408"/>
                  </a:lnTo>
                  <a:lnTo>
                    <a:pt x="1523" y="7281"/>
                  </a:lnTo>
                  <a:lnTo>
                    <a:pt x="1747" y="7058"/>
                  </a:lnTo>
                  <a:lnTo>
                    <a:pt x="1905" y="6903"/>
                  </a:lnTo>
                  <a:lnTo>
                    <a:pt x="1963" y="6846"/>
                  </a:lnTo>
                  <a:lnTo>
                    <a:pt x="1963" y="6846"/>
                  </a:lnTo>
                  <a:close/>
                </a:path>
              </a:pathLst>
            </a:custGeom>
            <a:solidFill>
              <a:schemeClr val="bg1">
                <a:lumMod val="85000"/>
              </a:schemeClr>
            </a:solidFill>
            <a:ln w="9525">
              <a:noFill/>
              <a:round/>
            </a:ln>
          </p:spPr>
          <p:txBody>
            <a:bodyPr vert="horz" wrap="square" lIns="96435" tIns="48218" rIns="96435" bIns="48218" numCol="1" anchor="t" anchorCtr="0" compatLnSpc="1"/>
            <a:lstStyle/>
            <a:p>
              <a:endParaRPr lang="fr-FR" kern="0">
                <a:solidFill>
                  <a:sysClr val="windowText" lastClr="000000"/>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032" name="Freeform 8"/>
            <p:cNvSpPr/>
            <p:nvPr/>
          </p:nvSpPr>
          <p:spPr bwMode="auto">
            <a:xfrm rot="20191043">
              <a:off x="5789902" y="2480608"/>
              <a:ext cx="3122576" cy="2077091"/>
            </a:xfrm>
            <a:custGeom>
              <a:avLst/>
              <a:gdLst/>
              <a:ahLst/>
              <a:cxnLst>
                <a:cxn ang="0">
                  <a:pos x="4996" y="4484"/>
                </a:cxn>
                <a:cxn ang="0">
                  <a:pos x="4315" y="4432"/>
                </a:cxn>
                <a:cxn ang="0">
                  <a:pos x="3622" y="4314"/>
                </a:cxn>
                <a:cxn ang="0">
                  <a:pos x="3204" y="4198"/>
                </a:cxn>
                <a:cxn ang="0">
                  <a:pos x="2793" y="4043"/>
                </a:cxn>
                <a:cxn ang="0">
                  <a:pos x="2405" y="3840"/>
                </a:cxn>
                <a:cxn ang="0">
                  <a:pos x="2055" y="3584"/>
                </a:cxn>
                <a:cxn ang="0">
                  <a:pos x="1395" y="2938"/>
                </a:cxn>
                <a:cxn ang="0">
                  <a:pos x="646" y="2153"/>
                </a:cxn>
                <a:cxn ang="0">
                  <a:pos x="452" y="1907"/>
                </a:cxn>
                <a:cxn ang="0">
                  <a:pos x="308" y="1621"/>
                </a:cxn>
                <a:cxn ang="0">
                  <a:pos x="200" y="1301"/>
                </a:cxn>
                <a:cxn ang="0">
                  <a:pos x="99" y="819"/>
                </a:cxn>
                <a:cxn ang="0">
                  <a:pos x="16" y="121"/>
                </a:cxn>
                <a:cxn ang="0">
                  <a:pos x="13" y="489"/>
                </a:cxn>
                <a:cxn ang="0">
                  <a:pos x="86" y="1146"/>
                </a:cxn>
                <a:cxn ang="0">
                  <a:pos x="217" y="1659"/>
                </a:cxn>
                <a:cxn ang="0">
                  <a:pos x="388" y="2051"/>
                </a:cxn>
                <a:cxn ang="0">
                  <a:pos x="587" y="2334"/>
                </a:cxn>
                <a:cxn ang="0">
                  <a:pos x="1678" y="3448"/>
                </a:cxn>
                <a:cxn ang="0">
                  <a:pos x="5647" y="7399"/>
                </a:cxn>
                <a:cxn ang="0">
                  <a:pos x="7495" y="9196"/>
                </a:cxn>
                <a:cxn ang="0">
                  <a:pos x="7972" y="9620"/>
                </a:cxn>
                <a:cxn ang="0">
                  <a:pos x="8358" y="9867"/>
                </a:cxn>
                <a:cxn ang="0">
                  <a:pos x="8754" y="10050"/>
                </a:cxn>
                <a:cxn ang="0">
                  <a:pos x="9144" y="10181"/>
                </a:cxn>
                <a:cxn ang="0">
                  <a:pos x="9612" y="10284"/>
                </a:cxn>
                <a:cxn ang="0">
                  <a:pos x="10182" y="10343"/>
                </a:cxn>
                <a:cxn ang="0">
                  <a:pos x="14532" y="10340"/>
                </a:cxn>
                <a:cxn ang="0">
                  <a:pos x="20159" y="10354"/>
                </a:cxn>
                <a:cxn ang="0">
                  <a:pos x="20891" y="10427"/>
                </a:cxn>
                <a:cxn ang="0">
                  <a:pos x="21479" y="10544"/>
                </a:cxn>
                <a:cxn ang="0">
                  <a:pos x="21896" y="10671"/>
                </a:cxn>
                <a:cxn ang="0">
                  <a:pos x="22302" y="10838"/>
                </a:cxn>
                <a:cxn ang="0">
                  <a:pos x="22681" y="11056"/>
                </a:cxn>
                <a:cxn ang="0">
                  <a:pos x="23018" y="11328"/>
                </a:cxn>
                <a:cxn ang="0">
                  <a:pos x="23855" y="12164"/>
                </a:cxn>
                <a:cxn ang="0">
                  <a:pos x="24423" y="12777"/>
                </a:cxn>
                <a:cxn ang="0">
                  <a:pos x="24556" y="12969"/>
                </a:cxn>
                <a:cxn ang="0">
                  <a:pos x="24703" y="13286"/>
                </a:cxn>
                <a:cxn ang="0">
                  <a:pos x="24810" y="13646"/>
                </a:cxn>
                <a:cxn ang="0">
                  <a:pos x="24908" y="14184"/>
                </a:cxn>
                <a:cxn ang="0">
                  <a:pos x="24981" y="14784"/>
                </a:cxn>
                <a:cxn ang="0">
                  <a:pos x="24955" y="14137"/>
                </a:cxn>
                <a:cxn ang="0">
                  <a:pos x="24863" y="13523"/>
                </a:cxn>
                <a:cxn ang="0">
                  <a:pos x="24720" y="13046"/>
                </a:cxn>
                <a:cxn ang="0">
                  <a:pos x="24539" y="12688"/>
                </a:cxn>
                <a:cxn ang="0">
                  <a:pos x="24349" y="12446"/>
                </a:cxn>
                <a:cxn ang="0">
                  <a:pos x="22292" y="10367"/>
                </a:cxn>
                <a:cxn ang="0">
                  <a:pos x="18528" y="6639"/>
                </a:cxn>
                <a:cxn ang="0">
                  <a:pos x="17217" y="5382"/>
                </a:cxn>
                <a:cxn ang="0">
                  <a:pos x="16901" y="5132"/>
                </a:cxn>
                <a:cxn ang="0">
                  <a:pos x="16511" y="4904"/>
                </a:cxn>
                <a:cxn ang="0">
                  <a:pos x="16115" y="4736"/>
                </a:cxn>
                <a:cxn ang="0">
                  <a:pos x="15728" y="4619"/>
                </a:cxn>
                <a:cxn ang="0">
                  <a:pos x="15183" y="4518"/>
                </a:cxn>
                <a:cxn ang="0">
                  <a:pos x="14687" y="4483"/>
                </a:cxn>
              </a:cxnLst>
              <a:rect l="0" t="0" r="r" b="b"/>
              <a:pathLst>
                <a:path w="24981" h="14829">
                  <a:moveTo>
                    <a:pt x="10449" y="4489"/>
                  </a:moveTo>
                  <a:lnTo>
                    <a:pt x="10449" y="4489"/>
                  </a:lnTo>
                  <a:lnTo>
                    <a:pt x="5281" y="4489"/>
                  </a:lnTo>
                  <a:lnTo>
                    <a:pt x="5281" y="4489"/>
                  </a:lnTo>
                  <a:lnTo>
                    <a:pt x="5150" y="4488"/>
                  </a:lnTo>
                  <a:lnTo>
                    <a:pt x="5076" y="4486"/>
                  </a:lnTo>
                  <a:lnTo>
                    <a:pt x="4996" y="4484"/>
                  </a:lnTo>
                  <a:lnTo>
                    <a:pt x="4911" y="4480"/>
                  </a:lnTo>
                  <a:lnTo>
                    <a:pt x="4821" y="4475"/>
                  </a:lnTo>
                  <a:lnTo>
                    <a:pt x="4727" y="4470"/>
                  </a:lnTo>
                  <a:lnTo>
                    <a:pt x="4629" y="4463"/>
                  </a:lnTo>
                  <a:lnTo>
                    <a:pt x="4527" y="4454"/>
                  </a:lnTo>
                  <a:lnTo>
                    <a:pt x="4423" y="4444"/>
                  </a:lnTo>
                  <a:lnTo>
                    <a:pt x="4315" y="4432"/>
                  </a:lnTo>
                  <a:lnTo>
                    <a:pt x="4203" y="4418"/>
                  </a:lnTo>
                  <a:lnTo>
                    <a:pt x="4090" y="4402"/>
                  </a:lnTo>
                  <a:lnTo>
                    <a:pt x="3975" y="4384"/>
                  </a:lnTo>
                  <a:lnTo>
                    <a:pt x="3859" y="4363"/>
                  </a:lnTo>
                  <a:lnTo>
                    <a:pt x="3741" y="4340"/>
                  </a:lnTo>
                  <a:lnTo>
                    <a:pt x="3682" y="4327"/>
                  </a:lnTo>
                  <a:lnTo>
                    <a:pt x="3622" y="4314"/>
                  </a:lnTo>
                  <a:lnTo>
                    <a:pt x="3563" y="4300"/>
                  </a:lnTo>
                  <a:lnTo>
                    <a:pt x="3503" y="4285"/>
                  </a:lnTo>
                  <a:lnTo>
                    <a:pt x="3442" y="4269"/>
                  </a:lnTo>
                  <a:lnTo>
                    <a:pt x="3383" y="4253"/>
                  </a:lnTo>
                  <a:lnTo>
                    <a:pt x="3323" y="4236"/>
                  </a:lnTo>
                  <a:lnTo>
                    <a:pt x="3264" y="4218"/>
                  </a:lnTo>
                  <a:lnTo>
                    <a:pt x="3204" y="4198"/>
                  </a:lnTo>
                  <a:lnTo>
                    <a:pt x="3145" y="4179"/>
                  </a:lnTo>
                  <a:lnTo>
                    <a:pt x="3085" y="4159"/>
                  </a:lnTo>
                  <a:lnTo>
                    <a:pt x="3026" y="4137"/>
                  </a:lnTo>
                  <a:lnTo>
                    <a:pt x="2967" y="4115"/>
                  </a:lnTo>
                  <a:lnTo>
                    <a:pt x="2908" y="4092"/>
                  </a:lnTo>
                  <a:lnTo>
                    <a:pt x="2851" y="4068"/>
                  </a:lnTo>
                  <a:lnTo>
                    <a:pt x="2793" y="4043"/>
                  </a:lnTo>
                  <a:lnTo>
                    <a:pt x="2736" y="4018"/>
                  </a:lnTo>
                  <a:lnTo>
                    <a:pt x="2679" y="3991"/>
                  </a:lnTo>
                  <a:lnTo>
                    <a:pt x="2623" y="3963"/>
                  </a:lnTo>
                  <a:lnTo>
                    <a:pt x="2567" y="3934"/>
                  </a:lnTo>
                  <a:lnTo>
                    <a:pt x="2513" y="3903"/>
                  </a:lnTo>
                  <a:lnTo>
                    <a:pt x="2458" y="3872"/>
                  </a:lnTo>
                  <a:lnTo>
                    <a:pt x="2405" y="3840"/>
                  </a:lnTo>
                  <a:lnTo>
                    <a:pt x="2352" y="3807"/>
                  </a:lnTo>
                  <a:lnTo>
                    <a:pt x="2301" y="3773"/>
                  </a:lnTo>
                  <a:lnTo>
                    <a:pt x="2249" y="3738"/>
                  </a:lnTo>
                  <a:lnTo>
                    <a:pt x="2200" y="3702"/>
                  </a:lnTo>
                  <a:lnTo>
                    <a:pt x="2150" y="3664"/>
                  </a:lnTo>
                  <a:lnTo>
                    <a:pt x="2102" y="3624"/>
                  </a:lnTo>
                  <a:lnTo>
                    <a:pt x="2055" y="3584"/>
                  </a:lnTo>
                  <a:lnTo>
                    <a:pt x="2009" y="3543"/>
                  </a:lnTo>
                  <a:lnTo>
                    <a:pt x="1964" y="3501"/>
                  </a:lnTo>
                  <a:lnTo>
                    <a:pt x="1964" y="3501"/>
                  </a:lnTo>
                  <a:lnTo>
                    <a:pt x="1905" y="3444"/>
                  </a:lnTo>
                  <a:lnTo>
                    <a:pt x="1748" y="3289"/>
                  </a:lnTo>
                  <a:lnTo>
                    <a:pt x="1524" y="3066"/>
                  </a:lnTo>
                  <a:lnTo>
                    <a:pt x="1395" y="2938"/>
                  </a:lnTo>
                  <a:lnTo>
                    <a:pt x="1262" y="2803"/>
                  </a:lnTo>
                  <a:lnTo>
                    <a:pt x="1127" y="2665"/>
                  </a:lnTo>
                  <a:lnTo>
                    <a:pt x="994" y="2528"/>
                  </a:lnTo>
                  <a:lnTo>
                    <a:pt x="867" y="2394"/>
                  </a:lnTo>
                  <a:lnTo>
                    <a:pt x="749" y="2268"/>
                  </a:lnTo>
                  <a:lnTo>
                    <a:pt x="695" y="2208"/>
                  </a:lnTo>
                  <a:lnTo>
                    <a:pt x="646" y="2153"/>
                  </a:lnTo>
                  <a:lnTo>
                    <a:pt x="599" y="2100"/>
                  </a:lnTo>
                  <a:lnTo>
                    <a:pt x="559" y="2052"/>
                  </a:lnTo>
                  <a:lnTo>
                    <a:pt x="522" y="2008"/>
                  </a:lnTo>
                  <a:lnTo>
                    <a:pt x="492" y="1969"/>
                  </a:lnTo>
                  <a:lnTo>
                    <a:pt x="469" y="1935"/>
                  </a:lnTo>
                  <a:lnTo>
                    <a:pt x="460" y="1920"/>
                  </a:lnTo>
                  <a:lnTo>
                    <a:pt x="452" y="1907"/>
                  </a:lnTo>
                  <a:lnTo>
                    <a:pt x="452" y="1907"/>
                  </a:lnTo>
                  <a:lnTo>
                    <a:pt x="425" y="1860"/>
                  </a:lnTo>
                  <a:lnTo>
                    <a:pt x="398" y="1809"/>
                  </a:lnTo>
                  <a:lnTo>
                    <a:pt x="369" y="1753"/>
                  </a:lnTo>
                  <a:lnTo>
                    <a:pt x="340" y="1691"/>
                  </a:lnTo>
                  <a:lnTo>
                    <a:pt x="325" y="1657"/>
                  </a:lnTo>
                  <a:lnTo>
                    <a:pt x="308" y="1621"/>
                  </a:lnTo>
                  <a:lnTo>
                    <a:pt x="293" y="1583"/>
                  </a:lnTo>
                  <a:lnTo>
                    <a:pt x="278" y="1543"/>
                  </a:lnTo>
                  <a:lnTo>
                    <a:pt x="263" y="1501"/>
                  </a:lnTo>
                  <a:lnTo>
                    <a:pt x="247" y="1455"/>
                  </a:lnTo>
                  <a:lnTo>
                    <a:pt x="232" y="1407"/>
                  </a:lnTo>
                  <a:lnTo>
                    <a:pt x="217" y="1355"/>
                  </a:lnTo>
                  <a:lnTo>
                    <a:pt x="200" y="1301"/>
                  </a:lnTo>
                  <a:lnTo>
                    <a:pt x="185" y="1244"/>
                  </a:lnTo>
                  <a:lnTo>
                    <a:pt x="171" y="1183"/>
                  </a:lnTo>
                  <a:lnTo>
                    <a:pt x="156" y="1118"/>
                  </a:lnTo>
                  <a:lnTo>
                    <a:pt x="142" y="1049"/>
                  </a:lnTo>
                  <a:lnTo>
                    <a:pt x="127" y="977"/>
                  </a:lnTo>
                  <a:lnTo>
                    <a:pt x="114" y="901"/>
                  </a:lnTo>
                  <a:lnTo>
                    <a:pt x="99" y="819"/>
                  </a:lnTo>
                  <a:lnTo>
                    <a:pt x="86" y="734"/>
                  </a:lnTo>
                  <a:lnTo>
                    <a:pt x="73" y="645"/>
                  </a:lnTo>
                  <a:lnTo>
                    <a:pt x="61" y="550"/>
                  </a:lnTo>
                  <a:lnTo>
                    <a:pt x="49" y="451"/>
                  </a:lnTo>
                  <a:lnTo>
                    <a:pt x="37" y="346"/>
                  </a:lnTo>
                  <a:lnTo>
                    <a:pt x="27" y="236"/>
                  </a:lnTo>
                  <a:lnTo>
                    <a:pt x="16" y="121"/>
                  </a:lnTo>
                  <a:lnTo>
                    <a:pt x="6" y="0"/>
                  </a:lnTo>
                  <a:lnTo>
                    <a:pt x="0" y="46"/>
                  </a:lnTo>
                  <a:lnTo>
                    <a:pt x="0" y="46"/>
                  </a:lnTo>
                  <a:lnTo>
                    <a:pt x="1" y="161"/>
                  </a:lnTo>
                  <a:lnTo>
                    <a:pt x="4" y="274"/>
                  </a:lnTo>
                  <a:lnTo>
                    <a:pt x="7" y="384"/>
                  </a:lnTo>
                  <a:lnTo>
                    <a:pt x="13" y="489"/>
                  </a:lnTo>
                  <a:lnTo>
                    <a:pt x="19" y="593"/>
                  </a:lnTo>
                  <a:lnTo>
                    <a:pt x="27" y="692"/>
                  </a:lnTo>
                  <a:lnTo>
                    <a:pt x="37" y="789"/>
                  </a:lnTo>
                  <a:lnTo>
                    <a:pt x="47" y="883"/>
                  </a:lnTo>
                  <a:lnTo>
                    <a:pt x="59" y="973"/>
                  </a:lnTo>
                  <a:lnTo>
                    <a:pt x="72" y="1060"/>
                  </a:lnTo>
                  <a:lnTo>
                    <a:pt x="86" y="1146"/>
                  </a:lnTo>
                  <a:lnTo>
                    <a:pt x="102" y="1227"/>
                  </a:lnTo>
                  <a:lnTo>
                    <a:pt x="119" y="1306"/>
                  </a:lnTo>
                  <a:lnTo>
                    <a:pt x="137" y="1382"/>
                  </a:lnTo>
                  <a:lnTo>
                    <a:pt x="155" y="1456"/>
                  </a:lnTo>
                  <a:lnTo>
                    <a:pt x="175" y="1526"/>
                  </a:lnTo>
                  <a:lnTo>
                    <a:pt x="195" y="1594"/>
                  </a:lnTo>
                  <a:lnTo>
                    <a:pt x="217" y="1659"/>
                  </a:lnTo>
                  <a:lnTo>
                    <a:pt x="239" y="1723"/>
                  </a:lnTo>
                  <a:lnTo>
                    <a:pt x="262" y="1783"/>
                  </a:lnTo>
                  <a:lnTo>
                    <a:pt x="286" y="1841"/>
                  </a:lnTo>
                  <a:lnTo>
                    <a:pt x="310" y="1897"/>
                  </a:lnTo>
                  <a:lnTo>
                    <a:pt x="336" y="1950"/>
                  </a:lnTo>
                  <a:lnTo>
                    <a:pt x="362" y="2002"/>
                  </a:lnTo>
                  <a:lnTo>
                    <a:pt x="388" y="2051"/>
                  </a:lnTo>
                  <a:lnTo>
                    <a:pt x="415" y="2097"/>
                  </a:lnTo>
                  <a:lnTo>
                    <a:pt x="443" y="2141"/>
                  </a:lnTo>
                  <a:lnTo>
                    <a:pt x="471" y="2184"/>
                  </a:lnTo>
                  <a:lnTo>
                    <a:pt x="499" y="2224"/>
                  </a:lnTo>
                  <a:lnTo>
                    <a:pt x="528" y="2263"/>
                  </a:lnTo>
                  <a:lnTo>
                    <a:pt x="558" y="2300"/>
                  </a:lnTo>
                  <a:lnTo>
                    <a:pt x="587" y="2334"/>
                  </a:lnTo>
                  <a:lnTo>
                    <a:pt x="587" y="2334"/>
                  </a:lnTo>
                  <a:lnTo>
                    <a:pt x="632" y="2383"/>
                  </a:lnTo>
                  <a:lnTo>
                    <a:pt x="707" y="2461"/>
                  </a:lnTo>
                  <a:lnTo>
                    <a:pt x="809" y="2568"/>
                  </a:lnTo>
                  <a:lnTo>
                    <a:pt x="938" y="2699"/>
                  </a:lnTo>
                  <a:lnTo>
                    <a:pt x="1267" y="3032"/>
                  </a:lnTo>
                  <a:lnTo>
                    <a:pt x="1678" y="3448"/>
                  </a:lnTo>
                  <a:lnTo>
                    <a:pt x="2158" y="3930"/>
                  </a:lnTo>
                  <a:lnTo>
                    <a:pt x="2689" y="4462"/>
                  </a:lnTo>
                  <a:lnTo>
                    <a:pt x="3261" y="5033"/>
                  </a:lnTo>
                  <a:lnTo>
                    <a:pt x="3857" y="5628"/>
                  </a:lnTo>
                  <a:lnTo>
                    <a:pt x="4463" y="6229"/>
                  </a:lnTo>
                  <a:lnTo>
                    <a:pt x="5064" y="6825"/>
                  </a:lnTo>
                  <a:lnTo>
                    <a:pt x="5647" y="7399"/>
                  </a:lnTo>
                  <a:lnTo>
                    <a:pt x="6196" y="7939"/>
                  </a:lnTo>
                  <a:lnTo>
                    <a:pt x="6452" y="8190"/>
                  </a:lnTo>
                  <a:lnTo>
                    <a:pt x="6697" y="8428"/>
                  </a:lnTo>
                  <a:lnTo>
                    <a:pt x="6924" y="8648"/>
                  </a:lnTo>
                  <a:lnTo>
                    <a:pt x="7134" y="8851"/>
                  </a:lnTo>
                  <a:lnTo>
                    <a:pt x="7325" y="9035"/>
                  </a:lnTo>
                  <a:lnTo>
                    <a:pt x="7495" y="9196"/>
                  </a:lnTo>
                  <a:lnTo>
                    <a:pt x="7641" y="9335"/>
                  </a:lnTo>
                  <a:lnTo>
                    <a:pt x="7763" y="9447"/>
                  </a:lnTo>
                  <a:lnTo>
                    <a:pt x="7763" y="9447"/>
                  </a:lnTo>
                  <a:lnTo>
                    <a:pt x="7815" y="9492"/>
                  </a:lnTo>
                  <a:lnTo>
                    <a:pt x="7867" y="9537"/>
                  </a:lnTo>
                  <a:lnTo>
                    <a:pt x="7920" y="9580"/>
                  </a:lnTo>
                  <a:lnTo>
                    <a:pt x="7972" y="9620"/>
                  </a:lnTo>
                  <a:lnTo>
                    <a:pt x="8026" y="9660"/>
                  </a:lnTo>
                  <a:lnTo>
                    <a:pt x="8080" y="9698"/>
                  </a:lnTo>
                  <a:lnTo>
                    <a:pt x="8135" y="9734"/>
                  </a:lnTo>
                  <a:lnTo>
                    <a:pt x="8190" y="9769"/>
                  </a:lnTo>
                  <a:lnTo>
                    <a:pt x="8246" y="9804"/>
                  </a:lnTo>
                  <a:lnTo>
                    <a:pt x="8301" y="9836"/>
                  </a:lnTo>
                  <a:lnTo>
                    <a:pt x="8358" y="9867"/>
                  </a:lnTo>
                  <a:lnTo>
                    <a:pt x="8415" y="9897"/>
                  </a:lnTo>
                  <a:lnTo>
                    <a:pt x="8471" y="9926"/>
                  </a:lnTo>
                  <a:lnTo>
                    <a:pt x="8528" y="9953"/>
                  </a:lnTo>
                  <a:lnTo>
                    <a:pt x="8584" y="9979"/>
                  </a:lnTo>
                  <a:lnTo>
                    <a:pt x="8641" y="10004"/>
                  </a:lnTo>
                  <a:lnTo>
                    <a:pt x="8697" y="10028"/>
                  </a:lnTo>
                  <a:lnTo>
                    <a:pt x="8754" y="10050"/>
                  </a:lnTo>
                  <a:lnTo>
                    <a:pt x="8810" y="10072"/>
                  </a:lnTo>
                  <a:lnTo>
                    <a:pt x="8867" y="10094"/>
                  </a:lnTo>
                  <a:lnTo>
                    <a:pt x="8923" y="10113"/>
                  </a:lnTo>
                  <a:lnTo>
                    <a:pt x="8979" y="10132"/>
                  </a:lnTo>
                  <a:lnTo>
                    <a:pt x="9034" y="10149"/>
                  </a:lnTo>
                  <a:lnTo>
                    <a:pt x="9090" y="10166"/>
                  </a:lnTo>
                  <a:lnTo>
                    <a:pt x="9144" y="10181"/>
                  </a:lnTo>
                  <a:lnTo>
                    <a:pt x="9199" y="10196"/>
                  </a:lnTo>
                  <a:lnTo>
                    <a:pt x="9253" y="10210"/>
                  </a:lnTo>
                  <a:lnTo>
                    <a:pt x="9306" y="10223"/>
                  </a:lnTo>
                  <a:lnTo>
                    <a:pt x="9359" y="10235"/>
                  </a:lnTo>
                  <a:lnTo>
                    <a:pt x="9411" y="10246"/>
                  </a:lnTo>
                  <a:lnTo>
                    <a:pt x="9513" y="10266"/>
                  </a:lnTo>
                  <a:lnTo>
                    <a:pt x="9612" y="10284"/>
                  </a:lnTo>
                  <a:lnTo>
                    <a:pt x="9707" y="10299"/>
                  </a:lnTo>
                  <a:lnTo>
                    <a:pt x="9798" y="10311"/>
                  </a:lnTo>
                  <a:lnTo>
                    <a:pt x="9885" y="10321"/>
                  </a:lnTo>
                  <a:lnTo>
                    <a:pt x="9968" y="10329"/>
                  </a:lnTo>
                  <a:lnTo>
                    <a:pt x="10045" y="10335"/>
                  </a:lnTo>
                  <a:lnTo>
                    <a:pt x="10116" y="10340"/>
                  </a:lnTo>
                  <a:lnTo>
                    <a:pt x="10182" y="10343"/>
                  </a:lnTo>
                  <a:lnTo>
                    <a:pt x="10241" y="10345"/>
                  </a:lnTo>
                  <a:lnTo>
                    <a:pt x="10294" y="10346"/>
                  </a:lnTo>
                  <a:lnTo>
                    <a:pt x="10379" y="10347"/>
                  </a:lnTo>
                  <a:lnTo>
                    <a:pt x="10431" y="10345"/>
                  </a:lnTo>
                  <a:lnTo>
                    <a:pt x="10449" y="10345"/>
                  </a:lnTo>
                  <a:lnTo>
                    <a:pt x="14532" y="10340"/>
                  </a:lnTo>
                  <a:lnTo>
                    <a:pt x="14532" y="10340"/>
                  </a:lnTo>
                  <a:lnTo>
                    <a:pt x="19700" y="10340"/>
                  </a:lnTo>
                  <a:lnTo>
                    <a:pt x="19700" y="10340"/>
                  </a:lnTo>
                  <a:lnTo>
                    <a:pt x="19831" y="10341"/>
                  </a:lnTo>
                  <a:lnTo>
                    <a:pt x="19905" y="10343"/>
                  </a:lnTo>
                  <a:lnTo>
                    <a:pt x="19986" y="10345"/>
                  </a:lnTo>
                  <a:lnTo>
                    <a:pt x="20071" y="10348"/>
                  </a:lnTo>
                  <a:lnTo>
                    <a:pt x="20159" y="10354"/>
                  </a:lnTo>
                  <a:lnTo>
                    <a:pt x="20254" y="10359"/>
                  </a:lnTo>
                  <a:lnTo>
                    <a:pt x="20352" y="10366"/>
                  </a:lnTo>
                  <a:lnTo>
                    <a:pt x="20453" y="10375"/>
                  </a:lnTo>
                  <a:lnTo>
                    <a:pt x="20559" y="10385"/>
                  </a:lnTo>
                  <a:lnTo>
                    <a:pt x="20667" y="10397"/>
                  </a:lnTo>
                  <a:lnTo>
                    <a:pt x="20778" y="10411"/>
                  </a:lnTo>
                  <a:lnTo>
                    <a:pt x="20891" y="10427"/>
                  </a:lnTo>
                  <a:lnTo>
                    <a:pt x="21006" y="10445"/>
                  </a:lnTo>
                  <a:lnTo>
                    <a:pt x="21122" y="10466"/>
                  </a:lnTo>
                  <a:lnTo>
                    <a:pt x="21240" y="10489"/>
                  </a:lnTo>
                  <a:lnTo>
                    <a:pt x="21300" y="10502"/>
                  </a:lnTo>
                  <a:lnTo>
                    <a:pt x="21359" y="10515"/>
                  </a:lnTo>
                  <a:lnTo>
                    <a:pt x="21419" y="10530"/>
                  </a:lnTo>
                  <a:lnTo>
                    <a:pt x="21479" y="10544"/>
                  </a:lnTo>
                  <a:lnTo>
                    <a:pt x="21538" y="10560"/>
                  </a:lnTo>
                  <a:lnTo>
                    <a:pt x="21599" y="10576"/>
                  </a:lnTo>
                  <a:lnTo>
                    <a:pt x="21658" y="10593"/>
                  </a:lnTo>
                  <a:lnTo>
                    <a:pt x="21718" y="10611"/>
                  </a:lnTo>
                  <a:lnTo>
                    <a:pt x="21777" y="10630"/>
                  </a:lnTo>
                  <a:lnTo>
                    <a:pt x="21837" y="10650"/>
                  </a:lnTo>
                  <a:lnTo>
                    <a:pt x="21896" y="10671"/>
                  </a:lnTo>
                  <a:lnTo>
                    <a:pt x="21955" y="10692"/>
                  </a:lnTo>
                  <a:lnTo>
                    <a:pt x="22015" y="10714"/>
                  </a:lnTo>
                  <a:lnTo>
                    <a:pt x="22072" y="10737"/>
                  </a:lnTo>
                  <a:lnTo>
                    <a:pt x="22131" y="10761"/>
                  </a:lnTo>
                  <a:lnTo>
                    <a:pt x="22188" y="10786"/>
                  </a:lnTo>
                  <a:lnTo>
                    <a:pt x="22246" y="10812"/>
                  </a:lnTo>
                  <a:lnTo>
                    <a:pt x="22302" y="10838"/>
                  </a:lnTo>
                  <a:lnTo>
                    <a:pt x="22358" y="10866"/>
                  </a:lnTo>
                  <a:lnTo>
                    <a:pt x="22413" y="10895"/>
                  </a:lnTo>
                  <a:lnTo>
                    <a:pt x="22469" y="10926"/>
                  </a:lnTo>
                  <a:lnTo>
                    <a:pt x="22522" y="10957"/>
                  </a:lnTo>
                  <a:lnTo>
                    <a:pt x="22576" y="10989"/>
                  </a:lnTo>
                  <a:lnTo>
                    <a:pt x="22629" y="11022"/>
                  </a:lnTo>
                  <a:lnTo>
                    <a:pt x="22681" y="11056"/>
                  </a:lnTo>
                  <a:lnTo>
                    <a:pt x="22732" y="11091"/>
                  </a:lnTo>
                  <a:lnTo>
                    <a:pt x="22782" y="11127"/>
                  </a:lnTo>
                  <a:lnTo>
                    <a:pt x="22831" y="11165"/>
                  </a:lnTo>
                  <a:lnTo>
                    <a:pt x="22880" y="11205"/>
                  </a:lnTo>
                  <a:lnTo>
                    <a:pt x="22926" y="11245"/>
                  </a:lnTo>
                  <a:lnTo>
                    <a:pt x="22972" y="11286"/>
                  </a:lnTo>
                  <a:lnTo>
                    <a:pt x="23018" y="11328"/>
                  </a:lnTo>
                  <a:lnTo>
                    <a:pt x="23018" y="11328"/>
                  </a:lnTo>
                  <a:lnTo>
                    <a:pt x="23076" y="11386"/>
                  </a:lnTo>
                  <a:lnTo>
                    <a:pt x="23234" y="11540"/>
                  </a:lnTo>
                  <a:lnTo>
                    <a:pt x="23458" y="11763"/>
                  </a:lnTo>
                  <a:lnTo>
                    <a:pt x="23586" y="11891"/>
                  </a:lnTo>
                  <a:lnTo>
                    <a:pt x="23719" y="12025"/>
                  </a:lnTo>
                  <a:lnTo>
                    <a:pt x="23855" y="12164"/>
                  </a:lnTo>
                  <a:lnTo>
                    <a:pt x="23988" y="12301"/>
                  </a:lnTo>
                  <a:lnTo>
                    <a:pt x="24115" y="12435"/>
                  </a:lnTo>
                  <a:lnTo>
                    <a:pt x="24232" y="12561"/>
                  </a:lnTo>
                  <a:lnTo>
                    <a:pt x="24287" y="12621"/>
                  </a:lnTo>
                  <a:lnTo>
                    <a:pt x="24336" y="12677"/>
                  </a:lnTo>
                  <a:lnTo>
                    <a:pt x="24382" y="12729"/>
                  </a:lnTo>
                  <a:lnTo>
                    <a:pt x="24423" y="12777"/>
                  </a:lnTo>
                  <a:lnTo>
                    <a:pt x="24459" y="12821"/>
                  </a:lnTo>
                  <a:lnTo>
                    <a:pt x="24488" y="12860"/>
                  </a:lnTo>
                  <a:lnTo>
                    <a:pt x="24513" y="12894"/>
                  </a:lnTo>
                  <a:lnTo>
                    <a:pt x="24522" y="12909"/>
                  </a:lnTo>
                  <a:lnTo>
                    <a:pt x="24530" y="12922"/>
                  </a:lnTo>
                  <a:lnTo>
                    <a:pt x="24530" y="12922"/>
                  </a:lnTo>
                  <a:lnTo>
                    <a:pt x="24556" y="12969"/>
                  </a:lnTo>
                  <a:lnTo>
                    <a:pt x="24583" y="13020"/>
                  </a:lnTo>
                  <a:lnTo>
                    <a:pt x="24613" y="13076"/>
                  </a:lnTo>
                  <a:lnTo>
                    <a:pt x="24642" y="13138"/>
                  </a:lnTo>
                  <a:lnTo>
                    <a:pt x="24657" y="13172"/>
                  </a:lnTo>
                  <a:lnTo>
                    <a:pt x="24672" y="13208"/>
                  </a:lnTo>
                  <a:lnTo>
                    <a:pt x="24688" y="13246"/>
                  </a:lnTo>
                  <a:lnTo>
                    <a:pt x="24703" y="13286"/>
                  </a:lnTo>
                  <a:lnTo>
                    <a:pt x="24719" y="13328"/>
                  </a:lnTo>
                  <a:lnTo>
                    <a:pt x="24735" y="13374"/>
                  </a:lnTo>
                  <a:lnTo>
                    <a:pt x="24750" y="13422"/>
                  </a:lnTo>
                  <a:lnTo>
                    <a:pt x="24765" y="13474"/>
                  </a:lnTo>
                  <a:lnTo>
                    <a:pt x="24780" y="13528"/>
                  </a:lnTo>
                  <a:lnTo>
                    <a:pt x="24795" y="13585"/>
                  </a:lnTo>
                  <a:lnTo>
                    <a:pt x="24810" y="13646"/>
                  </a:lnTo>
                  <a:lnTo>
                    <a:pt x="24826" y="13712"/>
                  </a:lnTo>
                  <a:lnTo>
                    <a:pt x="24840" y="13780"/>
                  </a:lnTo>
                  <a:lnTo>
                    <a:pt x="24854" y="13852"/>
                  </a:lnTo>
                  <a:lnTo>
                    <a:pt x="24868" y="13928"/>
                  </a:lnTo>
                  <a:lnTo>
                    <a:pt x="24882" y="14010"/>
                  </a:lnTo>
                  <a:lnTo>
                    <a:pt x="24895" y="14095"/>
                  </a:lnTo>
                  <a:lnTo>
                    <a:pt x="24908" y="14184"/>
                  </a:lnTo>
                  <a:lnTo>
                    <a:pt x="24920" y="14279"/>
                  </a:lnTo>
                  <a:lnTo>
                    <a:pt x="24933" y="14379"/>
                  </a:lnTo>
                  <a:lnTo>
                    <a:pt x="24944" y="14483"/>
                  </a:lnTo>
                  <a:lnTo>
                    <a:pt x="24955" y="14593"/>
                  </a:lnTo>
                  <a:lnTo>
                    <a:pt x="24966" y="14708"/>
                  </a:lnTo>
                  <a:lnTo>
                    <a:pt x="24975" y="14829"/>
                  </a:lnTo>
                  <a:lnTo>
                    <a:pt x="24981" y="14784"/>
                  </a:lnTo>
                  <a:lnTo>
                    <a:pt x="24981" y="14784"/>
                  </a:lnTo>
                  <a:lnTo>
                    <a:pt x="24981" y="14668"/>
                  </a:lnTo>
                  <a:lnTo>
                    <a:pt x="24978" y="14556"/>
                  </a:lnTo>
                  <a:lnTo>
                    <a:pt x="24975" y="14446"/>
                  </a:lnTo>
                  <a:lnTo>
                    <a:pt x="24969" y="14340"/>
                  </a:lnTo>
                  <a:lnTo>
                    <a:pt x="24963" y="14236"/>
                  </a:lnTo>
                  <a:lnTo>
                    <a:pt x="24955" y="14137"/>
                  </a:lnTo>
                  <a:lnTo>
                    <a:pt x="24945" y="14040"/>
                  </a:lnTo>
                  <a:lnTo>
                    <a:pt x="24935" y="13946"/>
                  </a:lnTo>
                  <a:lnTo>
                    <a:pt x="24922" y="13856"/>
                  </a:lnTo>
                  <a:lnTo>
                    <a:pt x="24909" y="13769"/>
                  </a:lnTo>
                  <a:lnTo>
                    <a:pt x="24894" y="13683"/>
                  </a:lnTo>
                  <a:lnTo>
                    <a:pt x="24879" y="13602"/>
                  </a:lnTo>
                  <a:lnTo>
                    <a:pt x="24863" y="13523"/>
                  </a:lnTo>
                  <a:lnTo>
                    <a:pt x="24845" y="13448"/>
                  </a:lnTo>
                  <a:lnTo>
                    <a:pt x="24827" y="13373"/>
                  </a:lnTo>
                  <a:lnTo>
                    <a:pt x="24806" y="13303"/>
                  </a:lnTo>
                  <a:lnTo>
                    <a:pt x="24786" y="13235"/>
                  </a:lnTo>
                  <a:lnTo>
                    <a:pt x="24764" y="13170"/>
                  </a:lnTo>
                  <a:lnTo>
                    <a:pt x="24742" y="13106"/>
                  </a:lnTo>
                  <a:lnTo>
                    <a:pt x="24720" y="13046"/>
                  </a:lnTo>
                  <a:lnTo>
                    <a:pt x="24695" y="12988"/>
                  </a:lnTo>
                  <a:lnTo>
                    <a:pt x="24671" y="12932"/>
                  </a:lnTo>
                  <a:lnTo>
                    <a:pt x="24646" y="12879"/>
                  </a:lnTo>
                  <a:lnTo>
                    <a:pt x="24620" y="12827"/>
                  </a:lnTo>
                  <a:lnTo>
                    <a:pt x="24593" y="12778"/>
                  </a:lnTo>
                  <a:lnTo>
                    <a:pt x="24566" y="12732"/>
                  </a:lnTo>
                  <a:lnTo>
                    <a:pt x="24539" y="12688"/>
                  </a:lnTo>
                  <a:lnTo>
                    <a:pt x="24511" y="12645"/>
                  </a:lnTo>
                  <a:lnTo>
                    <a:pt x="24482" y="12605"/>
                  </a:lnTo>
                  <a:lnTo>
                    <a:pt x="24453" y="12566"/>
                  </a:lnTo>
                  <a:lnTo>
                    <a:pt x="24424" y="12529"/>
                  </a:lnTo>
                  <a:lnTo>
                    <a:pt x="24395" y="12495"/>
                  </a:lnTo>
                  <a:lnTo>
                    <a:pt x="24395" y="12495"/>
                  </a:lnTo>
                  <a:lnTo>
                    <a:pt x="24349" y="12446"/>
                  </a:lnTo>
                  <a:lnTo>
                    <a:pt x="24274" y="12368"/>
                  </a:lnTo>
                  <a:lnTo>
                    <a:pt x="24171" y="12261"/>
                  </a:lnTo>
                  <a:lnTo>
                    <a:pt x="24043" y="12130"/>
                  </a:lnTo>
                  <a:lnTo>
                    <a:pt x="23714" y="11797"/>
                  </a:lnTo>
                  <a:lnTo>
                    <a:pt x="23303" y="11381"/>
                  </a:lnTo>
                  <a:lnTo>
                    <a:pt x="22824" y="10900"/>
                  </a:lnTo>
                  <a:lnTo>
                    <a:pt x="22292" y="10367"/>
                  </a:lnTo>
                  <a:lnTo>
                    <a:pt x="21720" y="9796"/>
                  </a:lnTo>
                  <a:lnTo>
                    <a:pt x="21124" y="9202"/>
                  </a:lnTo>
                  <a:lnTo>
                    <a:pt x="20519" y="8600"/>
                  </a:lnTo>
                  <a:lnTo>
                    <a:pt x="19917" y="8004"/>
                  </a:lnTo>
                  <a:lnTo>
                    <a:pt x="19335" y="7430"/>
                  </a:lnTo>
                  <a:lnTo>
                    <a:pt x="18786" y="6891"/>
                  </a:lnTo>
                  <a:lnTo>
                    <a:pt x="18528" y="6639"/>
                  </a:lnTo>
                  <a:lnTo>
                    <a:pt x="18285" y="6401"/>
                  </a:lnTo>
                  <a:lnTo>
                    <a:pt x="18058" y="6181"/>
                  </a:lnTo>
                  <a:lnTo>
                    <a:pt x="17847" y="5978"/>
                  </a:lnTo>
                  <a:lnTo>
                    <a:pt x="17656" y="5794"/>
                  </a:lnTo>
                  <a:lnTo>
                    <a:pt x="17487" y="5633"/>
                  </a:lnTo>
                  <a:lnTo>
                    <a:pt x="17339" y="5494"/>
                  </a:lnTo>
                  <a:lnTo>
                    <a:pt x="17217" y="5382"/>
                  </a:lnTo>
                  <a:lnTo>
                    <a:pt x="17217" y="5382"/>
                  </a:lnTo>
                  <a:lnTo>
                    <a:pt x="17167" y="5337"/>
                  </a:lnTo>
                  <a:lnTo>
                    <a:pt x="17114" y="5292"/>
                  </a:lnTo>
                  <a:lnTo>
                    <a:pt x="17062" y="5250"/>
                  </a:lnTo>
                  <a:lnTo>
                    <a:pt x="17009" y="5209"/>
                  </a:lnTo>
                  <a:lnTo>
                    <a:pt x="16955" y="5169"/>
                  </a:lnTo>
                  <a:lnTo>
                    <a:pt x="16901" y="5132"/>
                  </a:lnTo>
                  <a:lnTo>
                    <a:pt x="16846" y="5095"/>
                  </a:lnTo>
                  <a:lnTo>
                    <a:pt x="16791" y="5060"/>
                  </a:lnTo>
                  <a:lnTo>
                    <a:pt x="16736" y="5025"/>
                  </a:lnTo>
                  <a:lnTo>
                    <a:pt x="16680" y="4993"/>
                  </a:lnTo>
                  <a:lnTo>
                    <a:pt x="16624" y="4962"/>
                  </a:lnTo>
                  <a:lnTo>
                    <a:pt x="16567" y="4932"/>
                  </a:lnTo>
                  <a:lnTo>
                    <a:pt x="16511" y="4904"/>
                  </a:lnTo>
                  <a:lnTo>
                    <a:pt x="16454" y="4876"/>
                  </a:lnTo>
                  <a:lnTo>
                    <a:pt x="16397" y="4850"/>
                  </a:lnTo>
                  <a:lnTo>
                    <a:pt x="16341" y="4825"/>
                  </a:lnTo>
                  <a:lnTo>
                    <a:pt x="16284" y="4801"/>
                  </a:lnTo>
                  <a:lnTo>
                    <a:pt x="16228" y="4779"/>
                  </a:lnTo>
                  <a:lnTo>
                    <a:pt x="16170" y="4756"/>
                  </a:lnTo>
                  <a:lnTo>
                    <a:pt x="16115" y="4736"/>
                  </a:lnTo>
                  <a:lnTo>
                    <a:pt x="16058" y="4716"/>
                  </a:lnTo>
                  <a:lnTo>
                    <a:pt x="16003" y="4698"/>
                  </a:lnTo>
                  <a:lnTo>
                    <a:pt x="15947" y="4680"/>
                  </a:lnTo>
                  <a:lnTo>
                    <a:pt x="15892" y="4664"/>
                  </a:lnTo>
                  <a:lnTo>
                    <a:pt x="15837" y="4648"/>
                  </a:lnTo>
                  <a:lnTo>
                    <a:pt x="15783" y="4633"/>
                  </a:lnTo>
                  <a:lnTo>
                    <a:pt x="15728" y="4619"/>
                  </a:lnTo>
                  <a:lnTo>
                    <a:pt x="15675" y="4607"/>
                  </a:lnTo>
                  <a:lnTo>
                    <a:pt x="15622" y="4594"/>
                  </a:lnTo>
                  <a:lnTo>
                    <a:pt x="15571" y="4583"/>
                  </a:lnTo>
                  <a:lnTo>
                    <a:pt x="15469" y="4563"/>
                  </a:lnTo>
                  <a:lnTo>
                    <a:pt x="15370" y="4545"/>
                  </a:lnTo>
                  <a:lnTo>
                    <a:pt x="15274" y="4531"/>
                  </a:lnTo>
                  <a:lnTo>
                    <a:pt x="15183" y="4518"/>
                  </a:lnTo>
                  <a:lnTo>
                    <a:pt x="15096" y="4508"/>
                  </a:lnTo>
                  <a:lnTo>
                    <a:pt x="15014" y="4500"/>
                  </a:lnTo>
                  <a:lnTo>
                    <a:pt x="14937" y="4494"/>
                  </a:lnTo>
                  <a:lnTo>
                    <a:pt x="14865" y="4489"/>
                  </a:lnTo>
                  <a:lnTo>
                    <a:pt x="14800" y="4486"/>
                  </a:lnTo>
                  <a:lnTo>
                    <a:pt x="14740" y="4484"/>
                  </a:lnTo>
                  <a:lnTo>
                    <a:pt x="14687" y="4483"/>
                  </a:lnTo>
                  <a:lnTo>
                    <a:pt x="14603" y="4483"/>
                  </a:lnTo>
                  <a:lnTo>
                    <a:pt x="14550" y="4484"/>
                  </a:lnTo>
                  <a:lnTo>
                    <a:pt x="14532" y="4485"/>
                  </a:lnTo>
                  <a:lnTo>
                    <a:pt x="10449" y="4489"/>
                  </a:lnTo>
                  <a:close/>
                </a:path>
              </a:pathLst>
            </a:custGeom>
            <a:solidFill>
              <a:schemeClr val="bg1">
                <a:lumMod val="85000"/>
              </a:schemeClr>
            </a:solidFill>
            <a:ln w="9525">
              <a:noFill/>
              <a:round/>
            </a:ln>
          </p:spPr>
          <p:txBody>
            <a:bodyPr vert="horz" wrap="square" lIns="96435" tIns="48218" rIns="96435" bIns="48218" numCol="1" anchor="t" anchorCtr="0" compatLnSpc="1"/>
            <a:lstStyle/>
            <a:p>
              <a:endParaRPr lang="fr-FR" kern="0">
                <a:solidFill>
                  <a:sysClr val="windowText" lastClr="000000"/>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033" name="Freeform 9"/>
            <p:cNvSpPr/>
            <p:nvPr/>
          </p:nvSpPr>
          <p:spPr bwMode="auto">
            <a:xfrm rot="20191043">
              <a:off x="6646827" y="3485354"/>
              <a:ext cx="902079" cy="1896674"/>
            </a:xfrm>
            <a:custGeom>
              <a:avLst/>
              <a:gdLst/>
              <a:ahLst/>
              <a:cxnLst>
                <a:cxn ang="0">
                  <a:pos x="6304" y="4449"/>
                </a:cxn>
                <a:cxn ang="0">
                  <a:pos x="6114" y="4449"/>
                </a:cxn>
                <a:cxn ang="0">
                  <a:pos x="5918" y="4439"/>
                </a:cxn>
                <a:cxn ang="0">
                  <a:pos x="5671" y="4415"/>
                </a:cxn>
                <a:cxn ang="0">
                  <a:pos x="5386" y="4370"/>
                </a:cxn>
                <a:cxn ang="0">
                  <a:pos x="5179" y="4327"/>
                </a:cxn>
                <a:cxn ang="0">
                  <a:pos x="5017" y="4285"/>
                </a:cxn>
                <a:cxn ang="0">
                  <a:pos x="4852" y="4236"/>
                </a:cxn>
                <a:cxn ang="0">
                  <a:pos x="4683" y="4176"/>
                </a:cxn>
                <a:cxn ang="0">
                  <a:pos x="4514" y="4108"/>
                </a:cxn>
                <a:cxn ang="0">
                  <a:pos x="4344" y="4030"/>
                </a:cxn>
                <a:cxn ang="0">
                  <a:pos x="4174" y="3940"/>
                </a:cxn>
                <a:cxn ang="0">
                  <a:pos x="4008" y="3838"/>
                </a:cxn>
                <a:cxn ang="0">
                  <a:pos x="3845" y="3724"/>
                </a:cxn>
                <a:cxn ang="0">
                  <a:pos x="3688" y="3596"/>
                </a:cxn>
                <a:cxn ang="0">
                  <a:pos x="3522" y="3446"/>
                </a:cxn>
                <a:cxn ang="0">
                  <a:pos x="3051" y="2998"/>
                </a:cxn>
                <a:cxn ang="0">
                  <a:pos x="2185" y="2156"/>
                </a:cxn>
                <a:cxn ang="0">
                  <a:pos x="572" y="568"/>
                </a:cxn>
                <a:cxn ang="0">
                  <a:pos x="0" y="9117"/>
                </a:cxn>
                <a:cxn ang="0">
                  <a:pos x="10" y="9249"/>
                </a:cxn>
                <a:cxn ang="0">
                  <a:pos x="43" y="9565"/>
                </a:cxn>
                <a:cxn ang="0">
                  <a:pos x="81" y="9838"/>
                </a:cxn>
                <a:cxn ang="0">
                  <a:pos x="122" y="10072"/>
                </a:cxn>
                <a:cxn ang="0">
                  <a:pos x="164" y="10270"/>
                </a:cxn>
                <a:cxn ang="0">
                  <a:pos x="210" y="10437"/>
                </a:cxn>
                <a:cxn ang="0">
                  <a:pos x="255" y="10577"/>
                </a:cxn>
                <a:cxn ang="0">
                  <a:pos x="301" y="10695"/>
                </a:cxn>
                <a:cxn ang="0">
                  <a:pos x="359" y="10823"/>
                </a:cxn>
                <a:cxn ang="0">
                  <a:pos x="441" y="10975"/>
                </a:cxn>
                <a:cxn ang="0">
                  <a:pos x="458" y="11003"/>
                </a:cxn>
                <a:cxn ang="0">
                  <a:pos x="547" y="11119"/>
                </a:cxn>
                <a:cxn ang="0">
                  <a:pos x="684" y="11276"/>
                </a:cxn>
                <a:cxn ang="0">
                  <a:pos x="983" y="11595"/>
                </a:cxn>
                <a:cxn ang="0">
                  <a:pos x="1385" y="12005"/>
                </a:cxn>
                <a:cxn ang="0">
                  <a:pos x="1893" y="12510"/>
                </a:cxn>
                <a:cxn ang="0">
                  <a:pos x="1998" y="12611"/>
                </a:cxn>
                <a:cxn ang="0">
                  <a:pos x="2140" y="12731"/>
                </a:cxn>
                <a:cxn ang="0">
                  <a:pos x="2290" y="12840"/>
                </a:cxn>
                <a:cxn ang="0">
                  <a:pos x="2447" y="12940"/>
                </a:cxn>
                <a:cxn ang="0">
                  <a:pos x="2612" y="13030"/>
                </a:cxn>
                <a:cxn ang="0">
                  <a:pos x="2783" y="13110"/>
                </a:cxn>
                <a:cxn ang="0">
                  <a:pos x="2956" y="13183"/>
                </a:cxn>
                <a:cxn ang="0">
                  <a:pos x="3134" y="13247"/>
                </a:cxn>
                <a:cxn ang="0">
                  <a:pos x="3312" y="13303"/>
                </a:cxn>
                <a:cxn ang="0">
                  <a:pos x="3492" y="13352"/>
                </a:cxn>
                <a:cxn ang="0">
                  <a:pos x="3671" y="13394"/>
                </a:cxn>
                <a:cxn ang="0">
                  <a:pos x="3965" y="13452"/>
                </a:cxn>
                <a:cxn ang="0">
                  <a:pos x="4304" y="13500"/>
                </a:cxn>
                <a:cxn ang="0">
                  <a:pos x="4619" y="13531"/>
                </a:cxn>
                <a:cxn ang="0">
                  <a:pos x="4900" y="13548"/>
                </a:cxn>
                <a:cxn ang="0">
                  <a:pos x="5139" y="13555"/>
                </a:cxn>
                <a:cxn ang="0">
                  <a:pos x="7183" y="13556"/>
                </a:cxn>
              </a:cxnLst>
              <a:rect l="0" t="0" r="r" b="b"/>
              <a:pathLst>
                <a:path w="7183" h="13556">
                  <a:moveTo>
                    <a:pt x="6322" y="4449"/>
                  </a:moveTo>
                  <a:lnTo>
                    <a:pt x="6322" y="4449"/>
                  </a:lnTo>
                  <a:lnTo>
                    <a:pt x="6304" y="4449"/>
                  </a:lnTo>
                  <a:lnTo>
                    <a:pt x="6252" y="4451"/>
                  </a:lnTo>
                  <a:lnTo>
                    <a:pt x="6167" y="4450"/>
                  </a:lnTo>
                  <a:lnTo>
                    <a:pt x="6114" y="4449"/>
                  </a:lnTo>
                  <a:lnTo>
                    <a:pt x="6055" y="4447"/>
                  </a:lnTo>
                  <a:lnTo>
                    <a:pt x="5989" y="4444"/>
                  </a:lnTo>
                  <a:lnTo>
                    <a:pt x="5918" y="4439"/>
                  </a:lnTo>
                  <a:lnTo>
                    <a:pt x="5841" y="4433"/>
                  </a:lnTo>
                  <a:lnTo>
                    <a:pt x="5758" y="4425"/>
                  </a:lnTo>
                  <a:lnTo>
                    <a:pt x="5671" y="4415"/>
                  </a:lnTo>
                  <a:lnTo>
                    <a:pt x="5580" y="4403"/>
                  </a:lnTo>
                  <a:lnTo>
                    <a:pt x="5485" y="4388"/>
                  </a:lnTo>
                  <a:lnTo>
                    <a:pt x="5386" y="4370"/>
                  </a:lnTo>
                  <a:lnTo>
                    <a:pt x="5284" y="4350"/>
                  </a:lnTo>
                  <a:lnTo>
                    <a:pt x="5232" y="4339"/>
                  </a:lnTo>
                  <a:lnTo>
                    <a:pt x="5179" y="4327"/>
                  </a:lnTo>
                  <a:lnTo>
                    <a:pt x="5126" y="4314"/>
                  </a:lnTo>
                  <a:lnTo>
                    <a:pt x="5072" y="4300"/>
                  </a:lnTo>
                  <a:lnTo>
                    <a:pt x="5017" y="4285"/>
                  </a:lnTo>
                  <a:lnTo>
                    <a:pt x="4963" y="4270"/>
                  </a:lnTo>
                  <a:lnTo>
                    <a:pt x="4907" y="4253"/>
                  </a:lnTo>
                  <a:lnTo>
                    <a:pt x="4852" y="4236"/>
                  </a:lnTo>
                  <a:lnTo>
                    <a:pt x="4796" y="4217"/>
                  </a:lnTo>
                  <a:lnTo>
                    <a:pt x="4740" y="4198"/>
                  </a:lnTo>
                  <a:lnTo>
                    <a:pt x="4683" y="4176"/>
                  </a:lnTo>
                  <a:lnTo>
                    <a:pt x="4627" y="4154"/>
                  </a:lnTo>
                  <a:lnTo>
                    <a:pt x="4570" y="4132"/>
                  </a:lnTo>
                  <a:lnTo>
                    <a:pt x="4514" y="4108"/>
                  </a:lnTo>
                  <a:lnTo>
                    <a:pt x="4457" y="4083"/>
                  </a:lnTo>
                  <a:lnTo>
                    <a:pt x="4401" y="4057"/>
                  </a:lnTo>
                  <a:lnTo>
                    <a:pt x="4344" y="4030"/>
                  </a:lnTo>
                  <a:lnTo>
                    <a:pt x="4288" y="4001"/>
                  </a:lnTo>
                  <a:lnTo>
                    <a:pt x="4231" y="3971"/>
                  </a:lnTo>
                  <a:lnTo>
                    <a:pt x="4174" y="3940"/>
                  </a:lnTo>
                  <a:lnTo>
                    <a:pt x="4119" y="3908"/>
                  </a:lnTo>
                  <a:lnTo>
                    <a:pt x="4063" y="3873"/>
                  </a:lnTo>
                  <a:lnTo>
                    <a:pt x="4008" y="3838"/>
                  </a:lnTo>
                  <a:lnTo>
                    <a:pt x="3953" y="3802"/>
                  </a:lnTo>
                  <a:lnTo>
                    <a:pt x="3899" y="3764"/>
                  </a:lnTo>
                  <a:lnTo>
                    <a:pt x="3845" y="3724"/>
                  </a:lnTo>
                  <a:lnTo>
                    <a:pt x="3793" y="3684"/>
                  </a:lnTo>
                  <a:lnTo>
                    <a:pt x="3740" y="3641"/>
                  </a:lnTo>
                  <a:lnTo>
                    <a:pt x="3688" y="3596"/>
                  </a:lnTo>
                  <a:lnTo>
                    <a:pt x="3636" y="3551"/>
                  </a:lnTo>
                  <a:lnTo>
                    <a:pt x="3636" y="3551"/>
                  </a:lnTo>
                  <a:lnTo>
                    <a:pt x="3522" y="3446"/>
                  </a:lnTo>
                  <a:lnTo>
                    <a:pt x="3385" y="3317"/>
                  </a:lnTo>
                  <a:lnTo>
                    <a:pt x="3228" y="3168"/>
                  </a:lnTo>
                  <a:lnTo>
                    <a:pt x="3051" y="2998"/>
                  </a:lnTo>
                  <a:lnTo>
                    <a:pt x="2857" y="2811"/>
                  </a:lnTo>
                  <a:lnTo>
                    <a:pt x="2647" y="2607"/>
                  </a:lnTo>
                  <a:lnTo>
                    <a:pt x="2185" y="2156"/>
                  </a:lnTo>
                  <a:lnTo>
                    <a:pt x="1677" y="1657"/>
                  </a:lnTo>
                  <a:lnTo>
                    <a:pt x="1135" y="1124"/>
                  </a:lnTo>
                  <a:lnTo>
                    <a:pt x="572" y="568"/>
                  </a:lnTo>
                  <a:lnTo>
                    <a:pt x="0" y="0"/>
                  </a:lnTo>
                  <a:lnTo>
                    <a:pt x="0" y="9117"/>
                  </a:lnTo>
                  <a:lnTo>
                    <a:pt x="0" y="9117"/>
                  </a:lnTo>
                  <a:lnTo>
                    <a:pt x="0" y="9132"/>
                  </a:lnTo>
                  <a:lnTo>
                    <a:pt x="0" y="9132"/>
                  </a:lnTo>
                  <a:lnTo>
                    <a:pt x="10" y="9249"/>
                  </a:lnTo>
                  <a:lnTo>
                    <a:pt x="21" y="9359"/>
                  </a:lnTo>
                  <a:lnTo>
                    <a:pt x="32" y="9464"/>
                  </a:lnTo>
                  <a:lnTo>
                    <a:pt x="43" y="9565"/>
                  </a:lnTo>
                  <a:lnTo>
                    <a:pt x="55" y="9660"/>
                  </a:lnTo>
                  <a:lnTo>
                    <a:pt x="68" y="9751"/>
                  </a:lnTo>
                  <a:lnTo>
                    <a:pt x="81" y="9838"/>
                  </a:lnTo>
                  <a:lnTo>
                    <a:pt x="94" y="9920"/>
                  </a:lnTo>
                  <a:lnTo>
                    <a:pt x="108" y="9997"/>
                  </a:lnTo>
                  <a:lnTo>
                    <a:pt x="122" y="10072"/>
                  </a:lnTo>
                  <a:lnTo>
                    <a:pt x="136" y="10141"/>
                  </a:lnTo>
                  <a:lnTo>
                    <a:pt x="150" y="10207"/>
                  </a:lnTo>
                  <a:lnTo>
                    <a:pt x="164" y="10270"/>
                  </a:lnTo>
                  <a:lnTo>
                    <a:pt x="179" y="10329"/>
                  </a:lnTo>
                  <a:lnTo>
                    <a:pt x="195" y="10385"/>
                  </a:lnTo>
                  <a:lnTo>
                    <a:pt x="210" y="10437"/>
                  </a:lnTo>
                  <a:lnTo>
                    <a:pt x="225" y="10487"/>
                  </a:lnTo>
                  <a:lnTo>
                    <a:pt x="240" y="10533"/>
                  </a:lnTo>
                  <a:lnTo>
                    <a:pt x="255" y="10577"/>
                  </a:lnTo>
                  <a:lnTo>
                    <a:pt x="270" y="10619"/>
                  </a:lnTo>
                  <a:lnTo>
                    <a:pt x="285" y="10658"/>
                  </a:lnTo>
                  <a:lnTo>
                    <a:pt x="301" y="10695"/>
                  </a:lnTo>
                  <a:lnTo>
                    <a:pt x="316" y="10730"/>
                  </a:lnTo>
                  <a:lnTo>
                    <a:pt x="330" y="10763"/>
                  </a:lnTo>
                  <a:lnTo>
                    <a:pt x="359" y="10823"/>
                  </a:lnTo>
                  <a:lnTo>
                    <a:pt x="387" y="10878"/>
                  </a:lnTo>
                  <a:lnTo>
                    <a:pt x="415" y="10929"/>
                  </a:lnTo>
                  <a:lnTo>
                    <a:pt x="441" y="10975"/>
                  </a:lnTo>
                  <a:lnTo>
                    <a:pt x="441" y="10975"/>
                  </a:lnTo>
                  <a:lnTo>
                    <a:pt x="448" y="10988"/>
                  </a:lnTo>
                  <a:lnTo>
                    <a:pt x="458" y="11003"/>
                  </a:lnTo>
                  <a:lnTo>
                    <a:pt x="481" y="11036"/>
                  </a:lnTo>
                  <a:lnTo>
                    <a:pt x="512" y="11075"/>
                  </a:lnTo>
                  <a:lnTo>
                    <a:pt x="547" y="11119"/>
                  </a:lnTo>
                  <a:lnTo>
                    <a:pt x="588" y="11168"/>
                  </a:lnTo>
                  <a:lnTo>
                    <a:pt x="634" y="11220"/>
                  </a:lnTo>
                  <a:lnTo>
                    <a:pt x="684" y="11276"/>
                  </a:lnTo>
                  <a:lnTo>
                    <a:pt x="738" y="11335"/>
                  </a:lnTo>
                  <a:lnTo>
                    <a:pt x="856" y="11462"/>
                  </a:lnTo>
                  <a:lnTo>
                    <a:pt x="983" y="11595"/>
                  </a:lnTo>
                  <a:lnTo>
                    <a:pt x="1116" y="11733"/>
                  </a:lnTo>
                  <a:lnTo>
                    <a:pt x="1251" y="11871"/>
                  </a:lnTo>
                  <a:lnTo>
                    <a:pt x="1385" y="12005"/>
                  </a:lnTo>
                  <a:lnTo>
                    <a:pt x="1513" y="12134"/>
                  </a:lnTo>
                  <a:lnTo>
                    <a:pt x="1737" y="12357"/>
                  </a:lnTo>
                  <a:lnTo>
                    <a:pt x="1893" y="12510"/>
                  </a:lnTo>
                  <a:lnTo>
                    <a:pt x="1953" y="12569"/>
                  </a:lnTo>
                  <a:lnTo>
                    <a:pt x="1953" y="12569"/>
                  </a:lnTo>
                  <a:lnTo>
                    <a:pt x="1998" y="12611"/>
                  </a:lnTo>
                  <a:lnTo>
                    <a:pt x="2044" y="12652"/>
                  </a:lnTo>
                  <a:lnTo>
                    <a:pt x="2091" y="12692"/>
                  </a:lnTo>
                  <a:lnTo>
                    <a:pt x="2140" y="12731"/>
                  </a:lnTo>
                  <a:lnTo>
                    <a:pt x="2188" y="12768"/>
                  </a:lnTo>
                  <a:lnTo>
                    <a:pt x="2239" y="12805"/>
                  </a:lnTo>
                  <a:lnTo>
                    <a:pt x="2290" y="12840"/>
                  </a:lnTo>
                  <a:lnTo>
                    <a:pt x="2341" y="12875"/>
                  </a:lnTo>
                  <a:lnTo>
                    <a:pt x="2394" y="12908"/>
                  </a:lnTo>
                  <a:lnTo>
                    <a:pt x="2447" y="12940"/>
                  </a:lnTo>
                  <a:lnTo>
                    <a:pt x="2502" y="12971"/>
                  </a:lnTo>
                  <a:lnTo>
                    <a:pt x="2556" y="13001"/>
                  </a:lnTo>
                  <a:lnTo>
                    <a:pt x="2612" y="13030"/>
                  </a:lnTo>
                  <a:lnTo>
                    <a:pt x="2669" y="13058"/>
                  </a:lnTo>
                  <a:lnTo>
                    <a:pt x="2725" y="13084"/>
                  </a:lnTo>
                  <a:lnTo>
                    <a:pt x="2783" y="13110"/>
                  </a:lnTo>
                  <a:lnTo>
                    <a:pt x="2840" y="13136"/>
                  </a:lnTo>
                  <a:lnTo>
                    <a:pt x="2898" y="13160"/>
                  </a:lnTo>
                  <a:lnTo>
                    <a:pt x="2956" y="13183"/>
                  </a:lnTo>
                  <a:lnTo>
                    <a:pt x="3015" y="13205"/>
                  </a:lnTo>
                  <a:lnTo>
                    <a:pt x="3074" y="13227"/>
                  </a:lnTo>
                  <a:lnTo>
                    <a:pt x="3134" y="13247"/>
                  </a:lnTo>
                  <a:lnTo>
                    <a:pt x="3192" y="13266"/>
                  </a:lnTo>
                  <a:lnTo>
                    <a:pt x="3253" y="13285"/>
                  </a:lnTo>
                  <a:lnTo>
                    <a:pt x="3312" y="13303"/>
                  </a:lnTo>
                  <a:lnTo>
                    <a:pt x="3372" y="13320"/>
                  </a:lnTo>
                  <a:lnTo>
                    <a:pt x="3432" y="13336"/>
                  </a:lnTo>
                  <a:lnTo>
                    <a:pt x="3492" y="13352"/>
                  </a:lnTo>
                  <a:lnTo>
                    <a:pt x="3552" y="13367"/>
                  </a:lnTo>
                  <a:lnTo>
                    <a:pt x="3611" y="13381"/>
                  </a:lnTo>
                  <a:lnTo>
                    <a:pt x="3671" y="13394"/>
                  </a:lnTo>
                  <a:lnTo>
                    <a:pt x="3730" y="13408"/>
                  </a:lnTo>
                  <a:lnTo>
                    <a:pt x="3848" y="13431"/>
                  </a:lnTo>
                  <a:lnTo>
                    <a:pt x="3965" y="13452"/>
                  </a:lnTo>
                  <a:lnTo>
                    <a:pt x="4080" y="13470"/>
                  </a:lnTo>
                  <a:lnTo>
                    <a:pt x="4193" y="13486"/>
                  </a:lnTo>
                  <a:lnTo>
                    <a:pt x="4304" y="13500"/>
                  </a:lnTo>
                  <a:lnTo>
                    <a:pt x="4412" y="13512"/>
                  </a:lnTo>
                  <a:lnTo>
                    <a:pt x="4517" y="13522"/>
                  </a:lnTo>
                  <a:lnTo>
                    <a:pt x="4619" y="13531"/>
                  </a:lnTo>
                  <a:lnTo>
                    <a:pt x="4716" y="13538"/>
                  </a:lnTo>
                  <a:lnTo>
                    <a:pt x="4811" y="13543"/>
                  </a:lnTo>
                  <a:lnTo>
                    <a:pt x="4900" y="13548"/>
                  </a:lnTo>
                  <a:lnTo>
                    <a:pt x="4985" y="13551"/>
                  </a:lnTo>
                  <a:lnTo>
                    <a:pt x="5066" y="13553"/>
                  </a:lnTo>
                  <a:lnTo>
                    <a:pt x="5139" y="13555"/>
                  </a:lnTo>
                  <a:lnTo>
                    <a:pt x="5271" y="13556"/>
                  </a:lnTo>
                  <a:lnTo>
                    <a:pt x="5271" y="13556"/>
                  </a:lnTo>
                  <a:lnTo>
                    <a:pt x="7183" y="13556"/>
                  </a:lnTo>
                  <a:lnTo>
                    <a:pt x="7183" y="4448"/>
                  </a:lnTo>
                  <a:lnTo>
                    <a:pt x="6322" y="4449"/>
                  </a:lnTo>
                  <a:close/>
                </a:path>
              </a:pathLst>
            </a:custGeom>
            <a:solidFill>
              <a:schemeClr val="accent1"/>
            </a:solidFill>
            <a:ln w="9525">
              <a:noFill/>
              <a:round/>
            </a:ln>
          </p:spPr>
          <p:txBody>
            <a:bodyPr vert="horz" wrap="square" lIns="96435" tIns="48218" rIns="96435" bIns="48218" numCol="1" anchor="t" anchorCtr="0" compatLnSpc="1"/>
            <a:lstStyle/>
            <a:p>
              <a:endParaRPr lang="fr-FR" kern="0">
                <a:solidFill>
                  <a:sysClr val="windowText" lastClr="000000"/>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034" name="Freeform 10"/>
            <p:cNvSpPr/>
            <p:nvPr/>
          </p:nvSpPr>
          <p:spPr bwMode="auto">
            <a:xfrm rot="20191043">
              <a:off x="8340400" y="3398460"/>
              <a:ext cx="897451" cy="1276786"/>
            </a:xfrm>
            <a:custGeom>
              <a:avLst/>
              <a:gdLst/>
              <a:ahLst/>
              <a:cxnLst>
                <a:cxn ang="0">
                  <a:pos x="6715" y="2554"/>
                </a:cxn>
                <a:cxn ang="0">
                  <a:pos x="6584" y="2389"/>
                </a:cxn>
                <a:cxn ang="0">
                  <a:pos x="6317" y="2095"/>
                </a:cxn>
                <a:cxn ang="0">
                  <a:pos x="5788" y="1551"/>
                </a:cxn>
                <a:cxn ang="0">
                  <a:pos x="5220" y="988"/>
                </a:cxn>
                <a:cxn ang="0">
                  <a:pos x="5082" y="865"/>
                </a:cxn>
                <a:cxn ang="0">
                  <a:pos x="4883" y="716"/>
                </a:cxn>
                <a:cxn ang="0">
                  <a:pos x="4671" y="586"/>
                </a:cxn>
                <a:cxn ang="0">
                  <a:pos x="4448" y="472"/>
                </a:cxn>
                <a:cxn ang="0">
                  <a:pos x="4217" y="374"/>
                </a:cxn>
                <a:cxn ang="0">
                  <a:pos x="3979" y="290"/>
                </a:cxn>
                <a:cxn ang="0">
                  <a:pos x="3740" y="220"/>
                </a:cxn>
                <a:cxn ang="0">
                  <a:pos x="3502" y="162"/>
                </a:cxn>
                <a:cxn ang="0">
                  <a:pos x="3093" y="87"/>
                </a:cxn>
                <a:cxn ang="0">
                  <a:pos x="2655" y="35"/>
                </a:cxn>
                <a:cxn ang="0">
                  <a:pos x="2273" y="8"/>
                </a:cxn>
                <a:cxn ang="0">
                  <a:pos x="1902" y="0"/>
                </a:cxn>
                <a:cxn ang="0">
                  <a:pos x="0" y="9112"/>
                </a:cxn>
                <a:cxn ang="0">
                  <a:pos x="2108" y="9109"/>
                </a:cxn>
                <a:cxn ang="0">
                  <a:pos x="2456" y="9094"/>
                </a:cxn>
                <a:cxn ang="0">
                  <a:pos x="2869" y="9056"/>
                </a:cxn>
                <a:cxn ang="0">
                  <a:pos x="3324" y="8987"/>
                </a:cxn>
                <a:cxn ang="0">
                  <a:pos x="3621" y="8923"/>
                </a:cxn>
                <a:cxn ang="0">
                  <a:pos x="3860" y="8859"/>
                </a:cxn>
                <a:cxn ang="0">
                  <a:pos x="4098" y="8783"/>
                </a:cxn>
                <a:cxn ang="0">
                  <a:pos x="4333" y="8692"/>
                </a:cxn>
                <a:cxn ang="0">
                  <a:pos x="4561" y="8586"/>
                </a:cxn>
                <a:cxn ang="0">
                  <a:pos x="4779" y="8464"/>
                </a:cxn>
                <a:cxn ang="0">
                  <a:pos x="4985" y="8324"/>
                </a:cxn>
                <a:cxn ang="0">
                  <a:pos x="5175" y="8167"/>
                </a:cxn>
                <a:cxn ang="0">
                  <a:pos x="5436" y="7913"/>
                </a:cxn>
                <a:cxn ang="0">
                  <a:pos x="6057" y="7289"/>
                </a:cxn>
                <a:cxn ang="0">
                  <a:pos x="6489" y="6832"/>
                </a:cxn>
                <a:cxn ang="0">
                  <a:pos x="6661" y="6631"/>
                </a:cxn>
                <a:cxn ang="0">
                  <a:pos x="6732" y="6531"/>
                </a:cxn>
                <a:cxn ang="0">
                  <a:pos x="6815" y="6376"/>
                </a:cxn>
                <a:cxn ang="0">
                  <a:pos x="6890" y="6207"/>
                </a:cxn>
                <a:cxn ang="0">
                  <a:pos x="6952" y="6030"/>
                </a:cxn>
                <a:cxn ang="0">
                  <a:pos x="7013" y="5806"/>
                </a:cxn>
                <a:cxn ang="0">
                  <a:pos x="7071" y="5524"/>
                </a:cxn>
                <a:cxn ang="0">
                  <a:pos x="7123" y="5174"/>
                </a:cxn>
                <a:cxn ang="0">
                  <a:pos x="7168" y="4744"/>
                </a:cxn>
                <a:cxn ang="0">
                  <a:pos x="7182" y="4540"/>
                </a:cxn>
                <a:cxn ang="0">
                  <a:pos x="7168" y="4368"/>
                </a:cxn>
                <a:cxn ang="0">
                  <a:pos x="7122" y="3939"/>
                </a:cxn>
                <a:cxn ang="0">
                  <a:pos x="7070" y="3588"/>
                </a:cxn>
                <a:cxn ang="0">
                  <a:pos x="7012" y="3306"/>
                </a:cxn>
                <a:cxn ang="0">
                  <a:pos x="6952" y="3082"/>
                </a:cxn>
                <a:cxn ang="0">
                  <a:pos x="6890" y="2906"/>
                </a:cxn>
                <a:cxn ang="0">
                  <a:pos x="6815" y="2736"/>
                </a:cxn>
                <a:cxn ang="0">
                  <a:pos x="6732" y="2582"/>
                </a:cxn>
              </a:cxnLst>
              <a:rect l="0" t="0" r="r" b="b"/>
              <a:pathLst>
                <a:path w="7183" h="9112">
                  <a:moveTo>
                    <a:pt x="6732" y="2582"/>
                  </a:moveTo>
                  <a:lnTo>
                    <a:pt x="6732" y="2582"/>
                  </a:lnTo>
                  <a:lnTo>
                    <a:pt x="6724" y="2569"/>
                  </a:lnTo>
                  <a:lnTo>
                    <a:pt x="6715" y="2554"/>
                  </a:lnTo>
                  <a:lnTo>
                    <a:pt x="6690" y="2520"/>
                  </a:lnTo>
                  <a:lnTo>
                    <a:pt x="6661" y="2481"/>
                  </a:lnTo>
                  <a:lnTo>
                    <a:pt x="6625" y="2437"/>
                  </a:lnTo>
                  <a:lnTo>
                    <a:pt x="6584" y="2389"/>
                  </a:lnTo>
                  <a:lnTo>
                    <a:pt x="6538" y="2337"/>
                  </a:lnTo>
                  <a:lnTo>
                    <a:pt x="6489" y="2281"/>
                  </a:lnTo>
                  <a:lnTo>
                    <a:pt x="6434" y="2221"/>
                  </a:lnTo>
                  <a:lnTo>
                    <a:pt x="6317" y="2095"/>
                  </a:lnTo>
                  <a:lnTo>
                    <a:pt x="6190" y="1961"/>
                  </a:lnTo>
                  <a:lnTo>
                    <a:pt x="6057" y="1824"/>
                  </a:lnTo>
                  <a:lnTo>
                    <a:pt x="5921" y="1685"/>
                  </a:lnTo>
                  <a:lnTo>
                    <a:pt x="5788" y="1551"/>
                  </a:lnTo>
                  <a:lnTo>
                    <a:pt x="5660" y="1423"/>
                  </a:lnTo>
                  <a:lnTo>
                    <a:pt x="5436" y="1200"/>
                  </a:lnTo>
                  <a:lnTo>
                    <a:pt x="5278" y="1046"/>
                  </a:lnTo>
                  <a:lnTo>
                    <a:pt x="5220" y="988"/>
                  </a:lnTo>
                  <a:lnTo>
                    <a:pt x="5220" y="988"/>
                  </a:lnTo>
                  <a:lnTo>
                    <a:pt x="5174" y="946"/>
                  </a:lnTo>
                  <a:lnTo>
                    <a:pt x="5128" y="905"/>
                  </a:lnTo>
                  <a:lnTo>
                    <a:pt x="5082" y="865"/>
                  </a:lnTo>
                  <a:lnTo>
                    <a:pt x="5033" y="825"/>
                  </a:lnTo>
                  <a:lnTo>
                    <a:pt x="4984" y="787"/>
                  </a:lnTo>
                  <a:lnTo>
                    <a:pt x="4934" y="751"/>
                  </a:lnTo>
                  <a:lnTo>
                    <a:pt x="4883" y="716"/>
                  </a:lnTo>
                  <a:lnTo>
                    <a:pt x="4831" y="682"/>
                  </a:lnTo>
                  <a:lnTo>
                    <a:pt x="4778" y="649"/>
                  </a:lnTo>
                  <a:lnTo>
                    <a:pt x="4724" y="617"/>
                  </a:lnTo>
                  <a:lnTo>
                    <a:pt x="4671" y="586"/>
                  </a:lnTo>
                  <a:lnTo>
                    <a:pt x="4615" y="555"/>
                  </a:lnTo>
                  <a:lnTo>
                    <a:pt x="4560" y="526"/>
                  </a:lnTo>
                  <a:lnTo>
                    <a:pt x="4504" y="498"/>
                  </a:lnTo>
                  <a:lnTo>
                    <a:pt x="4448" y="472"/>
                  </a:lnTo>
                  <a:lnTo>
                    <a:pt x="4390" y="446"/>
                  </a:lnTo>
                  <a:lnTo>
                    <a:pt x="4333" y="421"/>
                  </a:lnTo>
                  <a:lnTo>
                    <a:pt x="4274" y="397"/>
                  </a:lnTo>
                  <a:lnTo>
                    <a:pt x="4217" y="374"/>
                  </a:lnTo>
                  <a:lnTo>
                    <a:pt x="4157" y="352"/>
                  </a:lnTo>
                  <a:lnTo>
                    <a:pt x="4098" y="331"/>
                  </a:lnTo>
                  <a:lnTo>
                    <a:pt x="4039" y="310"/>
                  </a:lnTo>
                  <a:lnTo>
                    <a:pt x="3979" y="290"/>
                  </a:lnTo>
                  <a:lnTo>
                    <a:pt x="3920" y="271"/>
                  </a:lnTo>
                  <a:lnTo>
                    <a:pt x="3860" y="253"/>
                  </a:lnTo>
                  <a:lnTo>
                    <a:pt x="3801" y="236"/>
                  </a:lnTo>
                  <a:lnTo>
                    <a:pt x="3740" y="220"/>
                  </a:lnTo>
                  <a:lnTo>
                    <a:pt x="3681" y="204"/>
                  </a:lnTo>
                  <a:lnTo>
                    <a:pt x="3621" y="190"/>
                  </a:lnTo>
                  <a:lnTo>
                    <a:pt x="3561" y="175"/>
                  </a:lnTo>
                  <a:lnTo>
                    <a:pt x="3502" y="162"/>
                  </a:lnTo>
                  <a:lnTo>
                    <a:pt x="3442" y="149"/>
                  </a:lnTo>
                  <a:lnTo>
                    <a:pt x="3324" y="126"/>
                  </a:lnTo>
                  <a:lnTo>
                    <a:pt x="3208" y="105"/>
                  </a:lnTo>
                  <a:lnTo>
                    <a:pt x="3093" y="87"/>
                  </a:lnTo>
                  <a:lnTo>
                    <a:pt x="2980" y="71"/>
                  </a:lnTo>
                  <a:lnTo>
                    <a:pt x="2869" y="57"/>
                  </a:lnTo>
                  <a:lnTo>
                    <a:pt x="2761" y="45"/>
                  </a:lnTo>
                  <a:lnTo>
                    <a:pt x="2655" y="35"/>
                  </a:lnTo>
                  <a:lnTo>
                    <a:pt x="2554" y="26"/>
                  </a:lnTo>
                  <a:lnTo>
                    <a:pt x="2456" y="19"/>
                  </a:lnTo>
                  <a:lnTo>
                    <a:pt x="2361" y="14"/>
                  </a:lnTo>
                  <a:lnTo>
                    <a:pt x="2273" y="8"/>
                  </a:lnTo>
                  <a:lnTo>
                    <a:pt x="2188" y="5"/>
                  </a:lnTo>
                  <a:lnTo>
                    <a:pt x="2107" y="3"/>
                  </a:lnTo>
                  <a:lnTo>
                    <a:pt x="2033" y="1"/>
                  </a:lnTo>
                  <a:lnTo>
                    <a:pt x="1902" y="0"/>
                  </a:lnTo>
                  <a:lnTo>
                    <a:pt x="1902" y="0"/>
                  </a:lnTo>
                  <a:lnTo>
                    <a:pt x="0" y="0"/>
                  </a:lnTo>
                  <a:lnTo>
                    <a:pt x="0" y="9112"/>
                  </a:lnTo>
                  <a:lnTo>
                    <a:pt x="0" y="9112"/>
                  </a:lnTo>
                  <a:lnTo>
                    <a:pt x="1902" y="9112"/>
                  </a:lnTo>
                  <a:lnTo>
                    <a:pt x="1902" y="9112"/>
                  </a:lnTo>
                  <a:lnTo>
                    <a:pt x="2033" y="9111"/>
                  </a:lnTo>
                  <a:lnTo>
                    <a:pt x="2108" y="9109"/>
                  </a:lnTo>
                  <a:lnTo>
                    <a:pt x="2188" y="9107"/>
                  </a:lnTo>
                  <a:lnTo>
                    <a:pt x="2273" y="9104"/>
                  </a:lnTo>
                  <a:lnTo>
                    <a:pt x="2362" y="9099"/>
                  </a:lnTo>
                  <a:lnTo>
                    <a:pt x="2456" y="9094"/>
                  </a:lnTo>
                  <a:lnTo>
                    <a:pt x="2554" y="9087"/>
                  </a:lnTo>
                  <a:lnTo>
                    <a:pt x="2656" y="9078"/>
                  </a:lnTo>
                  <a:lnTo>
                    <a:pt x="2761" y="9068"/>
                  </a:lnTo>
                  <a:lnTo>
                    <a:pt x="2869" y="9056"/>
                  </a:lnTo>
                  <a:lnTo>
                    <a:pt x="2980" y="9042"/>
                  </a:lnTo>
                  <a:lnTo>
                    <a:pt x="3093" y="9026"/>
                  </a:lnTo>
                  <a:lnTo>
                    <a:pt x="3208" y="9008"/>
                  </a:lnTo>
                  <a:lnTo>
                    <a:pt x="3324" y="8987"/>
                  </a:lnTo>
                  <a:lnTo>
                    <a:pt x="3442" y="8964"/>
                  </a:lnTo>
                  <a:lnTo>
                    <a:pt x="3502" y="8950"/>
                  </a:lnTo>
                  <a:lnTo>
                    <a:pt x="3561" y="8937"/>
                  </a:lnTo>
                  <a:lnTo>
                    <a:pt x="3621" y="8923"/>
                  </a:lnTo>
                  <a:lnTo>
                    <a:pt x="3682" y="8908"/>
                  </a:lnTo>
                  <a:lnTo>
                    <a:pt x="3741" y="8892"/>
                  </a:lnTo>
                  <a:lnTo>
                    <a:pt x="3801" y="8876"/>
                  </a:lnTo>
                  <a:lnTo>
                    <a:pt x="3860" y="8859"/>
                  </a:lnTo>
                  <a:lnTo>
                    <a:pt x="3921" y="8841"/>
                  </a:lnTo>
                  <a:lnTo>
                    <a:pt x="3980" y="8822"/>
                  </a:lnTo>
                  <a:lnTo>
                    <a:pt x="4040" y="8803"/>
                  </a:lnTo>
                  <a:lnTo>
                    <a:pt x="4098" y="8783"/>
                  </a:lnTo>
                  <a:lnTo>
                    <a:pt x="4158" y="8761"/>
                  </a:lnTo>
                  <a:lnTo>
                    <a:pt x="4217" y="8739"/>
                  </a:lnTo>
                  <a:lnTo>
                    <a:pt x="4275" y="8716"/>
                  </a:lnTo>
                  <a:lnTo>
                    <a:pt x="4333" y="8692"/>
                  </a:lnTo>
                  <a:lnTo>
                    <a:pt x="4390" y="8666"/>
                  </a:lnTo>
                  <a:lnTo>
                    <a:pt x="4448" y="8640"/>
                  </a:lnTo>
                  <a:lnTo>
                    <a:pt x="4504" y="8614"/>
                  </a:lnTo>
                  <a:lnTo>
                    <a:pt x="4561" y="8586"/>
                  </a:lnTo>
                  <a:lnTo>
                    <a:pt x="4616" y="8557"/>
                  </a:lnTo>
                  <a:lnTo>
                    <a:pt x="4671" y="8527"/>
                  </a:lnTo>
                  <a:lnTo>
                    <a:pt x="4725" y="8496"/>
                  </a:lnTo>
                  <a:lnTo>
                    <a:pt x="4779" y="8464"/>
                  </a:lnTo>
                  <a:lnTo>
                    <a:pt x="4831" y="8431"/>
                  </a:lnTo>
                  <a:lnTo>
                    <a:pt x="4883" y="8396"/>
                  </a:lnTo>
                  <a:lnTo>
                    <a:pt x="4934" y="8361"/>
                  </a:lnTo>
                  <a:lnTo>
                    <a:pt x="4985" y="8324"/>
                  </a:lnTo>
                  <a:lnTo>
                    <a:pt x="5033" y="8287"/>
                  </a:lnTo>
                  <a:lnTo>
                    <a:pt x="5082" y="8248"/>
                  </a:lnTo>
                  <a:lnTo>
                    <a:pt x="5129" y="8208"/>
                  </a:lnTo>
                  <a:lnTo>
                    <a:pt x="5175" y="8167"/>
                  </a:lnTo>
                  <a:lnTo>
                    <a:pt x="5220" y="8125"/>
                  </a:lnTo>
                  <a:lnTo>
                    <a:pt x="5220" y="8125"/>
                  </a:lnTo>
                  <a:lnTo>
                    <a:pt x="5279" y="8066"/>
                  </a:lnTo>
                  <a:lnTo>
                    <a:pt x="5436" y="7913"/>
                  </a:lnTo>
                  <a:lnTo>
                    <a:pt x="5660" y="7690"/>
                  </a:lnTo>
                  <a:lnTo>
                    <a:pt x="5788" y="7561"/>
                  </a:lnTo>
                  <a:lnTo>
                    <a:pt x="5921" y="7427"/>
                  </a:lnTo>
                  <a:lnTo>
                    <a:pt x="6057" y="7289"/>
                  </a:lnTo>
                  <a:lnTo>
                    <a:pt x="6190" y="7151"/>
                  </a:lnTo>
                  <a:lnTo>
                    <a:pt x="6317" y="7018"/>
                  </a:lnTo>
                  <a:lnTo>
                    <a:pt x="6434" y="6891"/>
                  </a:lnTo>
                  <a:lnTo>
                    <a:pt x="6489" y="6832"/>
                  </a:lnTo>
                  <a:lnTo>
                    <a:pt x="6539" y="6776"/>
                  </a:lnTo>
                  <a:lnTo>
                    <a:pt x="6584" y="6724"/>
                  </a:lnTo>
                  <a:lnTo>
                    <a:pt x="6626" y="6675"/>
                  </a:lnTo>
                  <a:lnTo>
                    <a:pt x="6661" y="6631"/>
                  </a:lnTo>
                  <a:lnTo>
                    <a:pt x="6691" y="6592"/>
                  </a:lnTo>
                  <a:lnTo>
                    <a:pt x="6715" y="6559"/>
                  </a:lnTo>
                  <a:lnTo>
                    <a:pt x="6725" y="6544"/>
                  </a:lnTo>
                  <a:lnTo>
                    <a:pt x="6732" y="6531"/>
                  </a:lnTo>
                  <a:lnTo>
                    <a:pt x="6732" y="6531"/>
                  </a:lnTo>
                  <a:lnTo>
                    <a:pt x="6758" y="6484"/>
                  </a:lnTo>
                  <a:lnTo>
                    <a:pt x="6786" y="6432"/>
                  </a:lnTo>
                  <a:lnTo>
                    <a:pt x="6815" y="6376"/>
                  </a:lnTo>
                  <a:lnTo>
                    <a:pt x="6845" y="6314"/>
                  </a:lnTo>
                  <a:lnTo>
                    <a:pt x="6860" y="6281"/>
                  </a:lnTo>
                  <a:lnTo>
                    <a:pt x="6875" y="6245"/>
                  </a:lnTo>
                  <a:lnTo>
                    <a:pt x="6890" y="6207"/>
                  </a:lnTo>
                  <a:lnTo>
                    <a:pt x="6905" y="6167"/>
                  </a:lnTo>
                  <a:lnTo>
                    <a:pt x="6922" y="6124"/>
                  </a:lnTo>
                  <a:lnTo>
                    <a:pt x="6937" y="6078"/>
                  </a:lnTo>
                  <a:lnTo>
                    <a:pt x="6952" y="6030"/>
                  </a:lnTo>
                  <a:lnTo>
                    <a:pt x="6968" y="5979"/>
                  </a:lnTo>
                  <a:lnTo>
                    <a:pt x="6983" y="5925"/>
                  </a:lnTo>
                  <a:lnTo>
                    <a:pt x="6998" y="5867"/>
                  </a:lnTo>
                  <a:lnTo>
                    <a:pt x="7013" y="5806"/>
                  </a:lnTo>
                  <a:lnTo>
                    <a:pt x="7028" y="5742"/>
                  </a:lnTo>
                  <a:lnTo>
                    <a:pt x="7043" y="5673"/>
                  </a:lnTo>
                  <a:lnTo>
                    <a:pt x="7057" y="5600"/>
                  </a:lnTo>
                  <a:lnTo>
                    <a:pt x="7071" y="5524"/>
                  </a:lnTo>
                  <a:lnTo>
                    <a:pt x="7084" y="5443"/>
                  </a:lnTo>
                  <a:lnTo>
                    <a:pt x="7097" y="5358"/>
                  </a:lnTo>
                  <a:lnTo>
                    <a:pt x="7110" y="5268"/>
                  </a:lnTo>
                  <a:lnTo>
                    <a:pt x="7123" y="5174"/>
                  </a:lnTo>
                  <a:lnTo>
                    <a:pt x="7135" y="5074"/>
                  </a:lnTo>
                  <a:lnTo>
                    <a:pt x="7147" y="4969"/>
                  </a:lnTo>
                  <a:lnTo>
                    <a:pt x="7158" y="4860"/>
                  </a:lnTo>
                  <a:lnTo>
                    <a:pt x="7168" y="4744"/>
                  </a:lnTo>
                  <a:lnTo>
                    <a:pt x="7178" y="4624"/>
                  </a:lnTo>
                  <a:lnTo>
                    <a:pt x="7179" y="4636"/>
                  </a:lnTo>
                  <a:lnTo>
                    <a:pt x="7179" y="4636"/>
                  </a:lnTo>
                  <a:lnTo>
                    <a:pt x="7182" y="4540"/>
                  </a:lnTo>
                  <a:lnTo>
                    <a:pt x="7183" y="4444"/>
                  </a:lnTo>
                  <a:lnTo>
                    <a:pt x="7177" y="4489"/>
                  </a:lnTo>
                  <a:lnTo>
                    <a:pt x="7177" y="4489"/>
                  </a:lnTo>
                  <a:lnTo>
                    <a:pt x="7168" y="4368"/>
                  </a:lnTo>
                  <a:lnTo>
                    <a:pt x="7157" y="4253"/>
                  </a:lnTo>
                  <a:lnTo>
                    <a:pt x="7146" y="4143"/>
                  </a:lnTo>
                  <a:lnTo>
                    <a:pt x="7135" y="4039"/>
                  </a:lnTo>
                  <a:lnTo>
                    <a:pt x="7122" y="3939"/>
                  </a:lnTo>
                  <a:lnTo>
                    <a:pt x="7110" y="3844"/>
                  </a:lnTo>
                  <a:lnTo>
                    <a:pt x="7097" y="3755"/>
                  </a:lnTo>
                  <a:lnTo>
                    <a:pt x="7084" y="3670"/>
                  </a:lnTo>
                  <a:lnTo>
                    <a:pt x="7070" y="3588"/>
                  </a:lnTo>
                  <a:lnTo>
                    <a:pt x="7056" y="3512"/>
                  </a:lnTo>
                  <a:lnTo>
                    <a:pt x="7042" y="3440"/>
                  </a:lnTo>
                  <a:lnTo>
                    <a:pt x="7028" y="3372"/>
                  </a:lnTo>
                  <a:lnTo>
                    <a:pt x="7012" y="3306"/>
                  </a:lnTo>
                  <a:lnTo>
                    <a:pt x="6997" y="3245"/>
                  </a:lnTo>
                  <a:lnTo>
                    <a:pt x="6982" y="3188"/>
                  </a:lnTo>
                  <a:lnTo>
                    <a:pt x="6967" y="3134"/>
                  </a:lnTo>
                  <a:lnTo>
                    <a:pt x="6952" y="3082"/>
                  </a:lnTo>
                  <a:lnTo>
                    <a:pt x="6937" y="3034"/>
                  </a:lnTo>
                  <a:lnTo>
                    <a:pt x="6921" y="2988"/>
                  </a:lnTo>
                  <a:lnTo>
                    <a:pt x="6905" y="2946"/>
                  </a:lnTo>
                  <a:lnTo>
                    <a:pt x="6890" y="2906"/>
                  </a:lnTo>
                  <a:lnTo>
                    <a:pt x="6874" y="2868"/>
                  </a:lnTo>
                  <a:lnTo>
                    <a:pt x="6859" y="2832"/>
                  </a:lnTo>
                  <a:lnTo>
                    <a:pt x="6844" y="2798"/>
                  </a:lnTo>
                  <a:lnTo>
                    <a:pt x="6815" y="2736"/>
                  </a:lnTo>
                  <a:lnTo>
                    <a:pt x="6785" y="2680"/>
                  </a:lnTo>
                  <a:lnTo>
                    <a:pt x="6758" y="2629"/>
                  </a:lnTo>
                  <a:lnTo>
                    <a:pt x="6732" y="2582"/>
                  </a:lnTo>
                  <a:lnTo>
                    <a:pt x="6732" y="2582"/>
                  </a:lnTo>
                  <a:close/>
                </a:path>
              </a:pathLst>
            </a:custGeom>
            <a:solidFill>
              <a:schemeClr val="accent3"/>
            </a:solidFill>
            <a:ln w="9525">
              <a:noFill/>
              <a:round/>
            </a:ln>
          </p:spPr>
          <p:txBody>
            <a:bodyPr vert="horz" wrap="square" lIns="96435" tIns="48218" rIns="96435" bIns="48218" numCol="1" anchor="t" anchorCtr="0" compatLnSpc="1"/>
            <a:lstStyle/>
            <a:p>
              <a:endParaRPr lang="fr-FR" kern="0">
                <a:solidFill>
                  <a:sysClr val="windowText" lastClr="000000"/>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036" name="Freeform 12"/>
            <p:cNvSpPr/>
            <p:nvPr/>
          </p:nvSpPr>
          <p:spPr bwMode="auto">
            <a:xfrm rot="20191043">
              <a:off x="5338294" y="1755717"/>
              <a:ext cx="874322" cy="1915179"/>
            </a:xfrm>
            <a:custGeom>
              <a:avLst/>
              <a:gdLst/>
              <a:ahLst/>
              <a:cxnLst>
                <a:cxn ang="0">
                  <a:pos x="454" y="11093"/>
                </a:cxn>
                <a:cxn ang="0">
                  <a:pos x="584" y="11258"/>
                </a:cxn>
                <a:cxn ang="0">
                  <a:pos x="852" y="11552"/>
                </a:cxn>
                <a:cxn ang="0">
                  <a:pos x="1380" y="12096"/>
                </a:cxn>
                <a:cxn ang="0">
                  <a:pos x="1949" y="12659"/>
                </a:cxn>
                <a:cxn ang="0">
                  <a:pos x="2087" y="12782"/>
                </a:cxn>
                <a:cxn ang="0">
                  <a:pos x="2286" y="12931"/>
                </a:cxn>
                <a:cxn ang="0">
                  <a:pos x="2498" y="13061"/>
                </a:cxn>
                <a:cxn ang="0">
                  <a:pos x="2721" y="13176"/>
                </a:cxn>
                <a:cxn ang="0">
                  <a:pos x="2952" y="13273"/>
                </a:cxn>
                <a:cxn ang="0">
                  <a:pos x="3189" y="13356"/>
                </a:cxn>
                <a:cxn ang="0">
                  <a:pos x="3427" y="13427"/>
                </a:cxn>
                <a:cxn ang="0">
                  <a:pos x="3667" y="13485"/>
                </a:cxn>
                <a:cxn ang="0">
                  <a:pos x="4075" y="13560"/>
                </a:cxn>
                <a:cxn ang="0">
                  <a:pos x="4512" y="13612"/>
                </a:cxn>
                <a:cxn ang="0">
                  <a:pos x="4896" y="13638"/>
                </a:cxn>
                <a:cxn ang="0">
                  <a:pos x="5266" y="13647"/>
                </a:cxn>
                <a:cxn ang="0">
                  <a:pos x="6982" y="4488"/>
                </a:cxn>
                <a:cxn ang="0">
                  <a:pos x="6939" y="4037"/>
                </a:cxn>
                <a:cxn ang="0">
                  <a:pos x="6889" y="3668"/>
                </a:cxn>
                <a:cxn ang="0">
                  <a:pos x="6832" y="3370"/>
                </a:cxn>
                <a:cxn ang="0">
                  <a:pos x="6772" y="3132"/>
                </a:cxn>
                <a:cxn ang="0">
                  <a:pos x="6710" y="2944"/>
                </a:cxn>
                <a:cxn ang="0">
                  <a:pos x="6649" y="2797"/>
                </a:cxn>
                <a:cxn ang="0">
                  <a:pos x="6536" y="2580"/>
                </a:cxn>
                <a:cxn ang="0">
                  <a:pos x="6496" y="2519"/>
                </a:cxn>
                <a:cxn ang="0">
                  <a:pos x="6343" y="2335"/>
                </a:cxn>
                <a:cxn ang="0">
                  <a:pos x="5994" y="1960"/>
                </a:cxn>
                <a:cxn ang="0">
                  <a:pos x="5464" y="1422"/>
                </a:cxn>
                <a:cxn ang="0">
                  <a:pos x="5024" y="987"/>
                </a:cxn>
                <a:cxn ang="0">
                  <a:pos x="4838" y="824"/>
                </a:cxn>
                <a:cxn ang="0">
                  <a:pos x="4636" y="680"/>
                </a:cxn>
                <a:cxn ang="0">
                  <a:pos x="4421" y="554"/>
                </a:cxn>
                <a:cxn ang="0">
                  <a:pos x="4196" y="444"/>
                </a:cxn>
                <a:cxn ang="0">
                  <a:pos x="3962" y="350"/>
                </a:cxn>
                <a:cxn ang="0">
                  <a:pos x="3725" y="270"/>
                </a:cxn>
                <a:cxn ang="0">
                  <a:pos x="3486" y="203"/>
                </a:cxn>
                <a:cxn ang="0">
                  <a:pos x="3247" y="148"/>
                </a:cxn>
                <a:cxn ang="0">
                  <a:pos x="2784" y="69"/>
                </a:cxn>
                <a:cxn ang="0">
                  <a:pos x="2359" y="24"/>
                </a:cxn>
                <a:cxn ang="0">
                  <a:pos x="1992" y="4"/>
                </a:cxn>
                <a:cxn ang="0">
                  <a:pos x="1706" y="0"/>
                </a:cxn>
                <a:cxn ang="0">
                  <a:pos x="10" y="9378"/>
                </a:cxn>
                <a:cxn ang="0">
                  <a:pos x="55" y="9780"/>
                </a:cxn>
                <a:cxn ang="0">
                  <a:pos x="107" y="10108"/>
                </a:cxn>
                <a:cxn ang="0">
                  <a:pos x="163" y="10374"/>
                </a:cxn>
                <a:cxn ang="0">
                  <a:pos x="223" y="10586"/>
                </a:cxn>
                <a:cxn ang="0">
                  <a:pos x="283" y="10753"/>
                </a:cxn>
                <a:cxn ang="0">
                  <a:pos x="356" y="10916"/>
                </a:cxn>
                <a:cxn ang="0">
                  <a:pos x="437" y="11065"/>
                </a:cxn>
              </a:cxnLst>
              <a:rect l="0" t="0" r="r" b="b"/>
              <a:pathLst>
                <a:path w="6982" h="13647">
                  <a:moveTo>
                    <a:pt x="437" y="11065"/>
                  </a:moveTo>
                  <a:lnTo>
                    <a:pt x="437" y="11065"/>
                  </a:lnTo>
                  <a:lnTo>
                    <a:pt x="445" y="11078"/>
                  </a:lnTo>
                  <a:lnTo>
                    <a:pt x="454" y="11093"/>
                  </a:lnTo>
                  <a:lnTo>
                    <a:pt x="477" y="11127"/>
                  </a:lnTo>
                  <a:lnTo>
                    <a:pt x="507" y="11166"/>
                  </a:lnTo>
                  <a:lnTo>
                    <a:pt x="544" y="11210"/>
                  </a:lnTo>
                  <a:lnTo>
                    <a:pt x="584" y="11258"/>
                  </a:lnTo>
                  <a:lnTo>
                    <a:pt x="631" y="11311"/>
                  </a:lnTo>
                  <a:lnTo>
                    <a:pt x="680" y="11366"/>
                  </a:lnTo>
                  <a:lnTo>
                    <a:pt x="734" y="11426"/>
                  </a:lnTo>
                  <a:lnTo>
                    <a:pt x="852" y="11552"/>
                  </a:lnTo>
                  <a:lnTo>
                    <a:pt x="979" y="11686"/>
                  </a:lnTo>
                  <a:lnTo>
                    <a:pt x="1112" y="11823"/>
                  </a:lnTo>
                  <a:lnTo>
                    <a:pt x="1247" y="11961"/>
                  </a:lnTo>
                  <a:lnTo>
                    <a:pt x="1380" y="12096"/>
                  </a:lnTo>
                  <a:lnTo>
                    <a:pt x="1509" y="12224"/>
                  </a:lnTo>
                  <a:lnTo>
                    <a:pt x="1733" y="12447"/>
                  </a:lnTo>
                  <a:lnTo>
                    <a:pt x="1890" y="12602"/>
                  </a:lnTo>
                  <a:lnTo>
                    <a:pt x="1949" y="12659"/>
                  </a:lnTo>
                  <a:lnTo>
                    <a:pt x="1949" y="12659"/>
                  </a:lnTo>
                  <a:lnTo>
                    <a:pt x="1994" y="12701"/>
                  </a:lnTo>
                  <a:lnTo>
                    <a:pt x="2040" y="12742"/>
                  </a:lnTo>
                  <a:lnTo>
                    <a:pt x="2087" y="12782"/>
                  </a:lnTo>
                  <a:lnTo>
                    <a:pt x="2135" y="12822"/>
                  </a:lnTo>
                  <a:lnTo>
                    <a:pt x="2185" y="12860"/>
                  </a:lnTo>
                  <a:lnTo>
                    <a:pt x="2234" y="12896"/>
                  </a:lnTo>
                  <a:lnTo>
                    <a:pt x="2286" y="12931"/>
                  </a:lnTo>
                  <a:lnTo>
                    <a:pt x="2337" y="12965"/>
                  </a:lnTo>
                  <a:lnTo>
                    <a:pt x="2390" y="12998"/>
                  </a:lnTo>
                  <a:lnTo>
                    <a:pt x="2443" y="13030"/>
                  </a:lnTo>
                  <a:lnTo>
                    <a:pt x="2498" y="13061"/>
                  </a:lnTo>
                  <a:lnTo>
                    <a:pt x="2552" y="13092"/>
                  </a:lnTo>
                  <a:lnTo>
                    <a:pt x="2608" y="13121"/>
                  </a:lnTo>
                  <a:lnTo>
                    <a:pt x="2664" y="13149"/>
                  </a:lnTo>
                  <a:lnTo>
                    <a:pt x="2721" y="13176"/>
                  </a:lnTo>
                  <a:lnTo>
                    <a:pt x="2778" y="13201"/>
                  </a:lnTo>
                  <a:lnTo>
                    <a:pt x="2836" y="13226"/>
                  </a:lnTo>
                  <a:lnTo>
                    <a:pt x="2893" y="13250"/>
                  </a:lnTo>
                  <a:lnTo>
                    <a:pt x="2952" y="13273"/>
                  </a:lnTo>
                  <a:lnTo>
                    <a:pt x="3011" y="13295"/>
                  </a:lnTo>
                  <a:lnTo>
                    <a:pt x="3070" y="13317"/>
                  </a:lnTo>
                  <a:lnTo>
                    <a:pt x="3130" y="13337"/>
                  </a:lnTo>
                  <a:lnTo>
                    <a:pt x="3189" y="13356"/>
                  </a:lnTo>
                  <a:lnTo>
                    <a:pt x="3249" y="13376"/>
                  </a:lnTo>
                  <a:lnTo>
                    <a:pt x="3308" y="13394"/>
                  </a:lnTo>
                  <a:lnTo>
                    <a:pt x="3368" y="13411"/>
                  </a:lnTo>
                  <a:lnTo>
                    <a:pt x="3427" y="13427"/>
                  </a:lnTo>
                  <a:lnTo>
                    <a:pt x="3488" y="13443"/>
                  </a:lnTo>
                  <a:lnTo>
                    <a:pt x="3548" y="13458"/>
                  </a:lnTo>
                  <a:lnTo>
                    <a:pt x="3607" y="13472"/>
                  </a:lnTo>
                  <a:lnTo>
                    <a:pt x="3667" y="13485"/>
                  </a:lnTo>
                  <a:lnTo>
                    <a:pt x="3726" y="13498"/>
                  </a:lnTo>
                  <a:lnTo>
                    <a:pt x="3844" y="13521"/>
                  </a:lnTo>
                  <a:lnTo>
                    <a:pt x="3960" y="13542"/>
                  </a:lnTo>
                  <a:lnTo>
                    <a:pt x="4075" y="13560"/>
                  </a:lnTo>
                  <a:lnTo>
                    <a:pt x="4188" y="13576"/>
                  </a:lnTo>
                  <a:lnTo>
                    <a:pt x="4300" y="13590"/>
                  </a:lnTo>
                  <a:lnTo>
                    <a:pt x="4408" y="13602"/>
                  </a:lnTo>
                  <a:lnTo>
                    <a:pt x="4512" y="13612"/>
                  </a:lnTo>
                  <a:lnTo>
                    <a:pt x="4614" y="13621"/>
                  </a:lnTo>
                  <a:lnTo>
                    <a:pt x="4712" y="13628"/>
                  </a:lnTo>
                  <a:lnTo>
                    <a:pt x="4806" y="13633"/>
                  </a:lnTo>
                  <a:lnTo>
                    <a:pt x="4896" y="13638"/>
                  </a:lnTo>
                  <a:lnTo>
                    <a:pt x="4981" y="13642"/>
                  </a:lnTo>
                  <a:lnTo>
                    <a:pt x="5061" y="13644"/>
                  </a:lnTo>
                  <a:lnTo>
                    <a:pt x="5135" y="13646"/>
                  </a:lnTo>
                  <a:lnTo>
                    <a:pt x="5266" y="13647"/>
                  </a:lnTo>
                  <a:lnTo>
                    <a:pt x="5266" y="13647"/>
                  </a:lnTo>
                  <a:lnTo>
                    <a:pt x="6982" y="13647"/>
                  </a:lnTo>
                  <a:lnTo>
                    <a:pt x="6982" y="4488"/>
                  </a:lnTo>
                  <a:lnTo>
                    <a:pt x="6982" y="4488"/>
                  </a:lnTo>
                  <a:lnTo>
                    <a:pt x="6972" y="4366"/>
                  </a:lnTo>
                  <a:lnTo>
                    <a:pt x="6962" y="4252"/>
                  </a:lnTo>
                  <a:lnTo>
                    <a:pt x="6951" y="4142"/>
                  </a:lnTo>
                  <a:lnTo>
                    <a:pt x="6939" y="4037"/>
                  </a:lnTo>
                  <a:lnTo>
                    <a:pt x="6927" y="3938"/>
                  </a:lnTo>
                  <a:lnTo>
                    <a:pt x="6915" y="3843"/>
                  </a:lnTo>
                  <a:lnTo>
                    <a:pt x="6902" y="3753"/>
                  </a:lnTo>
                  <a:lnTo>
                    <a:pt x="6889" y="3668"/>
                  </a:lnTo>
                  <a:lnTo>
                    <a:pt x="6875" y="3588"/>
                  </a:lnTo>
                  <a:lnTo>
                    <a:pt x="6861" y="3510"/>
                  </a:lnTo>
                  <a:lnTo>
                    <a:pt x="6847" y="3438"/>
                  </a:lnTo>
                  <a:lnTo>
                    <a:pt x="6832" y="3370"/>
                  </a:lnTo>
                  <a:lnTo>
                    <a:pt x="6817" y="3305"/>
                  </a:lnTo>
                  <a:lnTo>
                    <a:pt x="6803" y="3244"/>
                  </a:lnTo>
                  <a:lnTo>
                    <a:pt x="6788" y="3186"/>
                  </a:lnTo>
                  <a:lnTo>
                    <a:pt x="6772" y="3132"/>
                  </a:lnTo>
                  <a:lnTo>
                    <a:pt x="6756" y="3081"/>
                  </a:lnTo>
                  <a:lnTo>
                    <a:pt x="6741" y="3033"/>
                  </a:lnTo>
                  <a:lnTo>
                    <a:pt x="6726" y="2987"/>
                  </a:lnTo>
                  <a:lnTo>
                    <a:pt x="6710" y="2944"/>
                  </a:lnTo>
                  <a:lnTo>
                    <a:pt x="6695" y="2904"/>
                  </a:lnTo>
                  <a:lnTo>
                    <a:pt x="6680" y="2866"/>
                  </a:lnTo>
                  <a:lnTo>
                    <a:pt x="6664" y="2831"/>
                  </a:lnTo>
                  <a:lnTo>
                    <a:pt x="6649" y="2797"/>
                  </a:lnTo>
                  <a:lnTo>
                    <a:pt x="6619" y="2734"/>
                  </a:lnTo>
                  <a:lnTo>
                    <a:pt x="6591" y="2679"/>
                  </a:lnTo>
                  <a:lnTo>
                    <a:pt x="6562" y="2628"/>
                  </a:lnTo>
                  <a:lnTo>
                    <a:pt x="6536" y="2580"/>
                  </a:lnTo>
                  <a:lnTo>
                    <a:pt x="6536" y="2580"/>
                  </a:lnTo>
                  <a:lnTo>
                    <a:pt x="6529" y="2567"/>
                  </a:lnTo>
                  <a:lnTo>
                    <a:pt x="6519" y="2552"/>
                  </a:lnTo>
                  <a:lnTo>
                    <a:pt x="6496" y="2519"/>
                  </a:lnTo>
                  <a:lnTo>
                    <a:pt x="6466" y="2480"/>
                  </a:lnTo>
                  <a:lnTo>
                    <a:pt x="6430" y="2435"/>
                  </a:lnTo>
                  <a:lnTo>
                    <a:pt x="6389" y="2387"/>
                  </a:lnTo>
                  <a:lnTo>
                    <a:pt x="6343" y="2335"/>
                  </a:lnTo>
                  <a:lnTo>
                    <a:pt x="6293" y="2279"/>
                  </a:lnTo>
                  <a:lnTo>
                    <a:pt x="6239" y="2220"/>
                  </a:lnTo>
                  <a:lnTo>
                    <a:pt x="6121" y="2093"/>
                  </a:lnTo>
                  <a:lnTo>
                    <a:pt x="5994" y="1960"/>
                  </a:lnTo>
                  <a:lnTo>
                    <a:pt x="5861" y="1822"/>
                  </a:lnTo>
                  <a:lnTo>
                    <a:pt x="5726" y="1685"/>
                  </a:lnTo>
                  <a:lnTo>
                    <a:pt x="5592" y="1549"/>
                  </a:lnTo>
                  <a:lnTo>
                    <a:pt x="5464" y="1422"/>
                  </a:lnTo>
                  <a:lnTo>
                    <a:pt x="5240" y="1199"/>
                  </a:lnTo>
                  <a:lnTo>
                    <a:pt x="5084" y="1044"/>
                  </a:lnTo>
                  <a:lnTo>
                    <a:pt x="5024" y="987"/>
                  </a:lnTo>
                  <a:lnTo>
                    <a:pt x="5024" y="987"/>
                  </a:lnTo>
                  <a:lnTo>
                    <a:pt x="4980" y="944"/>
                  </a:lnTo>
                  <a:lnTo>
                    <a:pt x="4933" y="903"/>
                  </a:lnTo>
                  <a:lnTo>
                    <a:pt x="4886" y="863"/>
                  </a:lnTo>
                  <a:lnTo>
                    <a:pt x="4838" y="824"/>
                  </a:lnTo>
                  <a:lnTo>
                    <a:pt x="4789" y="787"/>
                  </a:lnTo>
                  <a:lnTo>
                    <a:pt x="4739" y="750"/>
                  </a:lnTo>
                  <a:lnTo>
                    <a:pt x="4687" y="714"/>
                  </a:lnTo>
                  <a:lnTo>
                    <a:pt x="4636" y="680"/>
                  </a:lnTo>
                  <a:lnTo>
                    <a:pt x="4583" y="647"/>
                  </a:lnTo>
                  <a:lnTo>
                    <a:pt x="4530" y="615"/>
                  </a:lnTo>
                  <a:lnTo>
                    <a:pt x="4475" y="584"/>
                  </a:lnTo>
                  <a:lnTo>
                    <a:pt x="4421" y="554"/>
                  </a:lnTo>
                  <a:lnTo>
                    <a:pt x="4365" y="525"/>
                  </a:lnTo>
                  <a:lnTo>
                    <a:pt x="4309" y="497"/>
                  </a:lnTo>
                  <a:lnTo>
                    <a:pt x="4252" y="470"/>
                  </a:lnTo>
                  <a:lnTo>
                    <a:pt x="4196" y="444"/>
                  </a:lnTo>
                  <a:lnTo>
                    <a:pt x="4137" y="419"/>
                  </a:lnTo>
                  <a:lnTo>
                    <a:pt x="4079" y="395"/>
                  </a:lnTo>
                  <a:lnTo>
                    <a:pt x="4021" y="372"/>
                  </a:lnTo>
                  <a:lnTo>
                    <a:pt x="3962" y="350"/>
                  </a:lnTo>
                  <a:lnTo>
                    <a:pt x="3903" y="329"/>
                  </a:lnTo>
                  <a:lnTo>
                    <a:pt x="3844" y="308"/>
                  </a:lnTo>
                  <a:lnTo>
                    <a:pt x="3785" y="289"/>
                  </a:lnTo>
                  <a:lnTo>
                    <a:pt x="3725" y="270"/>
                  </a:lnTo>
                  <a:lnTo>
                    <a:pt x="3665" y="252"/>
                  </a:lnTo>
                  <a:lnTo>
                    <a:pt x="3605" y="235"/>
                  </a:lnTo>
                  <a:lnTo>
                    <a:pt x="3546" y="218"/>
                  </a:lnTo>
                  <a:lnTo>
                    <a:pt x="3486" y="203"/>
                  </a:lnTo>
                  <a:lnTo>
                    <a:pt x="3425" y="188"/>
                  </a:lnTo>
                  <a:lnTo>
                    <a:pt x="3366" y="174"/>
                  </a:lnTo>
                  <a:lnTo>
                    <a:pt x="3306" y="160"/>
                  </a:lnTo>
                  <a:lnTo>
                    <a:pt x="3247" y="148"/>
                  </a:lnTo>
                  <a:lnTo>
                    <a:pt x="3130" y="124"/>
                  </a:lnTo>
                  <a:lnTo>
                    <a:pt x="3013" y="104"/>
                  </a:lnTo>
                  <a:lnTo>
                    <a:pt x="2898" y="85"/>
                  </a:lnTo>
                  <a:lnTo>
                    <a:pt x="2784" y="69"/>
                  </a:lnTo>
                  <a:lnTo>
                    <a:pt x="2673" y="55"/>
                  </a:lnTo>
                  <a:lnTo>
                    <a:pt x="2565" y="43"/>
                  </a:lnTo>
                  <a:lnTo>
                    <a:pt x="2460" y="33"/>
                  </a:lnTo>
                  <a:lnTo>
                    <a:pt x="2359" y="24"/>
                  </a:lnTo>
                  <a:lnTo>
                    <a:pt x="2261" y="17"/>
                  </a:lnTo>
                  <a:lnTo>
                    <a:pt x="2167" y="12"/>
                  </a:lnTo>
                  <a:lnTo>
                    <a:pt x="2077" y="8"/>
                  </a:lnTo>
                  <a:lnTo>
                    <a:pt x="1992" y="4"/>
                  </a:lnTo>
                  <a:lnTo>
                    <a:pt x="1912" y="2"/>
                  </a:lnTo>
                  <a:lnTo>
                    <a:pt x="1838" y="1"/>
                  </a:lnTo>
                  <a:lnTo>
                    <a:pt x="1706" y="0"/>
                  </a:lnTo>
                  <a:lnTo>
                    <a:pt x="1706" y="0"/>
                  </a:lnTo>
                  <a:lnTo>
                    <a:pt x="0" y="0"/>
                  </a:lnTo>
                  <a:lnTo>
                    <a:pt x="0" y="9266"/>
                  </a:lnTo>
                  <a:lnTo>
                    <a:pt x="0" y="9266"/>
                  </a:lnTo>
                  <a:lnTo>
                    <a:pt x="10" y="9378"/>
                  </a:lnTo>
                  <a:lnTo>
                    <a:pt x="21" y="9486"/>
                  </a:lnTo>
                  <a:lnTo>
                    <a:pt x="32" y="9589"/>
                  </a:lnTo>
                  <a:lnTo>
                    <a:pt x="43" y="9686"/>
                  </a:lnTo>
                  <a:lnTo>
                    <a:pt x="55" y="9780"/>
                  </a:lnTo>
                  <a:lnTo>
                    <a:pt x="67" y="9868"/>
                  </a:lnTo>
                  <a:lnTo>
                    <a:pt x="80" y="9952"/>
                  </a:lnTo>
                  <a:lnTo>
                    <a:pt x="94" y="10032"/>
                  </a:lnTo>
                  <a:lnTo>
                    <a:pt x="107" y="10108"/>
                  </a:lnTo>
                  <a:lnTo>
                    <a:pt x="121" y="10180"/>
                  </a:lnTo>
                  <a:lnTo>
                    <a:pt x="135" y="10248"/>
                  </a:lnTo>
                  <a:lnTo>
                    <a:pt x="149" y="10313"/>
                  </a:lnTo>
                  <a:lnTo>
                    <a:pt x="163" y="10374"/>
                  </a:lnTo>
                  <a:lnTo>
                    <a:pt x="178" y="10431"/>
                  </a:lnTo>
                  <a:lnTo>
                    <a:pt x="193" y="10485"/>
                  </a:lnTo>
                  <a:lnTo>
                    <a:pt x="208" y="10536"/>
                  </a:lnTo>
                  <a:lnTo>
                    <a:pt x="223" y="10586"/>
                  </a:lnTo>
                  <a:lnTo>
                    <a:pt x="238" y="10631"/>
                  </a:lnTo>
                  <a:lnTo>
                    <a:pt x="253" y="10674"/>
                  </a:lnTo>
                  <a:lnTo>
                    <a:pt x="268" y="10715"/>
                  </a:lnTo>
                  <a:lnTo>
                    <a:pt x="283" y="10753"/>
                  </a:lnTo>
                  <a:lnTo>
                    <a:pt x="298" y="10789"/>
                  </a:lnTo>
                  <a:lnTo>
                    <a:pt x="313" y="10823"/>
                  </a:lnTo>
                  <a:lnTo>
                    <a:pt x="328" y="10856"/>
                  </a:lnTo>
                  <a:lnTo>
                    <a:pt x="356" y="10916"/>
                  </a:lnTo>
                  <a:lnTo>
                    <a:pt x="384" y="10970"/>
                  </a:lnTo>
                  <a:lnTo>
                    <a:pt x="411" y="11019"/>
                  </a:lnTo>
                  <a:lnTo>
                    <a:pt x="437" y="11065"/>
                  </a:lnTo>
                  <a:lnTo>
                    <a:pt x="437" y="11065"/>
                  </a:lnTo>
                  <a:close/>
                </a:path>
              </a:pathLst>
            </a:custGeom>
            <a:solidFill>
              <a:schemeClr val="accent2"/>
            </a:solidFill>
            <a:ln w="9525">
              <a:noFill/>
              <a:round/>
            </a:ln>
          </p:spPr>
          <p:txBody>
            <a:bodyPr vert="horz" wrap="square" lIns="96435" tIns="48218" rIns="96435" bIns="48218" numCol="1" anchor="t" anchorCtr="0" compatLnSpc="1"/>
            <a:lstStyle/>
            <a:p>
              <a:endParaRPr lang="fr-FR" kern="0">
                <a:solidFill>
                  <a:sysClr val="windowText" lastClr="000000"/>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037" name="Freeform 13"/>
            <p:cNvSpPr/>
            <p:nvPr/>
          </p:nvSpPr>
          <p:spPr bwMode="auto">
            <a:xfrm rot="20191043">
              <a:off x="3857512" y="2792673"/>
              <a:ext cx="2239001" cy="1447951"/>
            </a:xfrm>
            <a:custGeom>
              <a:avLst/>
              <a:gdLst/>
              <a:ahLst/>
              <a:cxnLst>
                <a:cxn ang="0">
                  <a:pos x="707" y="2461"/>
                </a:cxn>
                <a:cxn ang="0">
                  <a:pos x="1678" y="3448"/>
                </a:cxn>
                <a:cxn ang="0">
                  <a:pos x="3857" y="5627"/>
                </a:cxn>
                <a:cxn ang="0">
                  <a:pos x="6196" y="7939"/>
                </a:cxn>
                <a:cxn ang="0">
                  <a:pos x="7134" y="8852"/>
                </a:cxn>
                <a:cxn ang="0">
                  <a:pos x="7764" y="9447"/>
                </a:cxn>
                <a:cxn ang="0">
                  <a:pos x="7919" y="9580"/>
                </a:cxn>
                <a:cxn ang="0">
                  <a:pos x="8135" y="9734"/>
                </a:cxn>
                <a:cxn ang="0">
                  <a:pos x="8358" y="9868"/>
                </a:cxn>
                <a:cxn ang="0">
                  <a:pos x="8584" y="9979"/>
                </a:cxn>
                <a:cxn ang="0">
                  <a:pos x="8811" y="10072"/>
                </a:cxn>
                <a:cxn ang="0">
                  <a:pos x="9035" y="10149"/>
                </a:cxn>
                <a:cxn ang="0">
                  <a:pos x="9253" y="10210"/>
                </a:cxn>
                <a:cxn ang="0">
                  <a:pos x="9513" y="10267"/>
                </a:cxn>
                <a:cxn ang="0">
                  <a:pos x="9886" y="10321"/>
                </a:cxn>
                <a:cxn ang="0">
                  <a:pos x="10182" y="10343"/>
                </a:cxn>
                <a:cxn ang="0">
                  <a:pos x="10431" y="10346"/>
                </a:cxn>
                <a:cxn ang="0">
                  <a:pos x="17898" y="10341"/>
                </a:cxn>
                <a:cxn ang="0">
                  <a:pos x="16113" y="8560"/>
                </a:cxn>
                <a:cxn ang="0">
                  <a:pos x="14684" y="7117"/>
                </a:cxn>
                <a:cxn ang="0">
                  <a:pos x="14449" y="6870"/>
                </a:cxn>
                <a:cxn ang="0">
                  <a:pos x="14333" y="6720"/>
                </a:cxn>
                <a:cxn ang="0">
                  <a:pos x="14224" y="6538"/>
                </a:cxn>
                <a:cxn ang="0">
                  <a:pos x="14124" y="6319"/>
                </a:cxn>
                <a:cxn ang="0">
                  <a:pos x="14037" y="6062"/>
                </a:cxn>
                <a:cxn ang="0">
                  <a:pos x="13964" y="5763"/>
                </a:cxn>
                <a:cxn ang="0">
                  <a:pos x="13909" y="5419"/>
                </a:cxn>
                <a:cxn ang="0">
                  <a:pos x="13875" y="5025"/>
                </a:cxn>
                <a:cxn ang="0">
                  <a:pos x="13862" y="4582"/>
                </a:cxn>
                <a:cxn ang="0">
                  <a:pos x="13877" y="4484"/>
                </a:cxn>
                <a:cxn ang="0">
                  <a:pos x="5281" y="4488"/>
                </a:cxn>
                <a:cxn ang="0">
                  <a:pos x="4912" y="4480"/>
                </a:cxn>
                <a:cxn ang="0">
                  <a:pos x="4528" y="4455"/>
                </a:cxn>
                <a:cxn ang="0">
                  <a:pos x="4091" y="4402"/>
                </a:cxn>
                <a:cxn ang="0">
                  <a:pos x="3681" y="4327"/>
                </a:cxn>
                <a:cxn ang="0">
                  <a:pos x="3443" y="4270"/>
                </a:cxn>
                <a:cxn ang="0">
                  <a:pos x="3204" y="4199"/>
                </a:cxn>
                <a:cxn ang="0">
                  <a:pos x="2968" y="4116"/>
                </a:cxn>
                <a:cxn ang="0">
                  <a:pos x="2736" y="4018"/>
                </a:cxn>
                <a:cxn ang="0">
                  <a:pos x="2512" y="3904"/>
                </a:cxn>
                <a:cxn ang="0">
                  <a:pos x="2300" y="3774"/>
                </a:cxn>
                <a:cxn ang="0">
                  <a:pos x="2102" y="3625"/>
                </a:cxn>
                <a:cxn ang="0">
                  <a:pos x="1963" y="3501"/>
                </a:cxn>
                <a:cxn ang="0">
                  <a:pos x="1395" y="2939"/>
                </a:cxn>
                <a:cxn ang="0">
                  <a:pos x="866" y="2394"/>
                </a:cxn>
                <a:cxn ang="0">
                  <a:pos x="600" y="2101"/>
                </a:cxn>
                <a:cxn ang="0">
                  <a:pos x="468" y="1935"/>
                </a:cxn>
                <a:cxn ang="0">
                  <a:pos x="425" y="1860"/>
                </a:cxn>
                <a:cxn ang="0">
                  <a:pos x="324" y="1657"/>
                </a:cxn>
                <a:cxn ang="0">
                  <a:pos x="263" y="1501"/>
                </a:cxn>
                <a:cxn ang="0">
                  <a:pos x="201" y="1302"/>
                </a:cxn>
                <a:cxn ang="0">
                  <a:pos x="141" y="1050"/>
                </a:cxn>
                <a:cxn ang="0">
                  <a:pos x="86" y="735"/>
                </a:cxn>
                <a:cxn ang="0">
                  <a:pos x="37" y="346"/>
                </a:cxn>
                <a:cxn ang="0">
                  <a:pos x="0" y="45"/>
                </a:cxn>
                <a:cxn ang="0">
                  <a:pos x="7" y="384"/>
                </a:cxn>
                <a:cxn ang="0">
                  <a:pos x="36" y="789"/>
                </a:cxn>
                <a:cxn ang="0">
                  <a:pos x="87" y="1145"/>
                </a:cxn>
                <a:cxn ang="0">
                  <a:pos x="156" y="1455"/>
                </a:cxn>
                <a:cxn ang="0">
                  <a:pos x="239" y="1722"/>
                </a:cxn>
                <a:cxn ang="0">
                  <a:pos x="336" y="1950"/>
                </a:cxn>
                <a:cxn ang="0">
                  <a:pos x="443" y="2142"/>
                </a:cxn>
                <a:cxn ang="0">
                  <a:pos x="557" y="2299"/>
                </a:cxn>
              </a:cxnLst>
              <a:rect l="0" t="0" r="r" b="b"/>
              <a:pathLst>
                <a:path w="17898" h="10347">
                  <a:moveTo>
                    <a:pt x="587" y="2334"/>
                  </a:moveTo>
                  <a:lnTo>
                    <a:pt x="587" y="2334"/>
                  </a:lnTo>
                  <a:lnTo>
                    <a:pt x="632" y="2383"/>
                  </a:lnTo>
                  <a:lnTo>
                    <a:pt x="707" y="2461"/>
                  </a:lnTo>
                  <a:lnTo>
                    <a:pt x="810" y="2567"/>
                  </a:lnTo>
                  <a:lnTo>
                    <a:pt x="938" y="2699"/>
                  </a:lnTo>
                  <a:lnTo>
                    <a:pt x="1267" y="3033"/>
                  </a:lnTo>
                  <a:lnTo>
                    <a:pt x="1678" y="3448"/>
                  </a:lnTo>
                  <a:lnTo>
                    <a:pt x="2157" y="3929"/>
                  </a:lnTo>
                  <a:lnTo>
                    <a:pt x="2690" y="4462"/>
                  </a:lnTo>
                  <a:lnTo>
                    <a:pt x="3261" y="5033"/>
                  </a:lnTo>
                  <a:lnTo>
                    <a:pt x="3857" y="5627"/>
                  </a:lnTo>
                  <a:lnTo>
                    <a:pt x="4463" y="6230"/>
                  </a:lnTo>
                  <a:lnTo>
                    <a:pt x="5064" y="6825"/>
                  </a:lnTo>
                  <a:lnTo>
                    <a:pt x="5646" y="7400"/>
                  </a:lnTo>
                  <a:lnTo>
                    <a:pt x="6196" y="7939"/>
                  </a:lnTo>
                  <a:lnTo>
                    <a:pt x="6453" y="8191"/>
                  </a:lnTo>
                  <a:lnTo>
                    <a:pt x="6696" y="8427"/>
                  </a:lnTo>
                  <a:lnTo>
                    <a:pt x="6923" y="8648"/>
                  </a:lnTo>
                  <a:lnTo>
                    <a:pt x="7134" y="8852"/>
                  </a:lnTo>
                  <a:lnTo>
                    <a:pt x="7325" y="9035"/>
                  </a:lnTo>
                  <a:lnTo>
                    <a:pt x="7495" y="9196"/>
                  </a:lnTo>
                  <a:lnTo>
                    <a:pt x="7642" y="9335"/>
                  </a:lnTo>
                  <a:lnTo>
                    <a:pt x="7764" y="9447"/>
                  </a:lnTo>
                  <a:lnTo>
                    <a:pt x="7764" y="9447"/>
                  </a:lnTo>
                  <a:lnTo>
                    <a:pt x="7815" y="9493"/>
                  </a:lnTo>
                  <a:lnTo>
                    <a:pt x="7867" y="9537"/>
                  </a:lnTo>
                  <a:lnTo>
                    <a:pt x="7919" y="9580"/>
                  </a:lnTo>
                  <a:lnTo>
                    <a:pt x="7973" y="9621"/>
                  </a:lnTo>
                  <a:lnTo>
                    <a:pt x="8026" y="9660"/>
                  </a:lnTo>
                  <a:lnTo>
                    <a:pt x="8081" y="9698"/>
                  </a:lnTo>
                  <a:lnTo>
                    <a:pt x="8135" y="9734"/>
                  </a:lnTo>
                  <a:lnTo>
                    <a:pt x="8190" y="9769"/>
                  </a:lnTo>
                  <a:lnTo>
                    <a:pt x="8246" y="9803"/>
                  </a:lnTo>
                  <a:lnTo>
                    <a:pt x="8302" y="9835"/>
                  </a:lnTo>
                  <a:lnTo>
                    <a:pt x="8358" y="9868"/>
                  </a:lnTo>
                  <a:lnTo>
                    <a:pt x="8414" y="9897"/>
                  </a:lnTo>
                  <a:lnTo>
                    <a:pt x="8471" y="9926"/>
                  </a:lnTo>
                  <a:lnTo>
                    <a:pt x="8527" y="9953"/>
                  </a:lnTo>
                  <a:lnTo>
                    <a:pt x="8584" y="9979"/>
                  </a:lnTo>
                  <a:lnTo>
                    <a:pt x="8640" y="10004"/>
                  </a:lnTo>
                  <a:lnTo>
                    <a:pt x="8698" y="10028"/>
                  </a:lnTo>
                  <a:lnTo>
                    <a:pt x="8754" y="10051"/>
                  </a:lnTo>
                  <a:lnTo>
                    <a:pt x="8811" y="10072"/>
                  </a:lnTo>
                  <a:lnTo>
                    <a:pt x="8867" y="10093"/>
                  </a:lnTo>
                  <a:lnTo>
                    <a:pt x="8923" y="10112"/>
                  </a:lnTo>
                  <a:lnTo>
                    <a:pt x="8979" y="10131"/>
                  </a:lnTo>
                  <a:lnTo>
                    <a:pt x="9035" y="10149"/>
                  </a:lnTo>
                  <a:lnTo>
                    <a:pt x="9089" y="10166"/>
                  </a:lnTo>
                  <a:lnTo>
                    <a:pt x="9145" y="10181"/>
                  </a:lnTo>
                  <a:lnTo>
                    <a:pt x="9199" y="10196"/>
                  </a:lnTo>
                  <a:lnTo>
                    <a:pt x="9253" y="10210"/>
                  </a:lnTo>
                  <a:lnTo>
                    <a:pt x="9306" y="10223"/>
                  </a:lnTo>
                  <a:lnTo>
                    <a:pt x="9359" y="10235"/>
                  </a:lnTo>
                  <a:lnTo>
                    <a:pt x="9411" y="10246"/>
                  </a:lnTo>
                  <a:lnTo>
                    <a:pt x="9513" y="10267"/>
                  </a:lnTo>
                  <a:lnTo>
                    <a:pt x="9612" y="10284"/>
                  </a:lnTo>
                  <a:lnTo>
                    <a:pt x="9707" y="10299"/>
                  </a:lnTo>
                  <a:lnTo>
                    <a:pt x="9798" y="10311"/>
                  </a:lnTo>
                  <a:lnTo>
                    <a:pt x="9886" y="10321"/>
                  </a:lnTo>
                  <a:lnTo>
                    <a:pt x="9967" y="10329"/>
                  </a:lnTo>
                  <a:lnTo>
                    <a:pt x="10044" y="10336"/>
                  </a:lnTo>
                  <a:lnTo>
                    <a:pt x="10116" y="10340"/>
                  </a:lnTo>
                  <a:lnTo>
                    <a:pt x="10182" y="10343"/>
                  </a:lnTo>
                  <a:lnTo>
                    <a:pt x="10242" y="10346"/>
                  </a:lnTo>
                  <a:lnTo>
                    <a:pt x="10294" y="10347"/>
                  </a:lnTo>
                  <a:lnTo>
                    <a:pt x="10378" y="10347"/>
                  </a:lnTo>
                  <a:lnTo>
                    <a:pt x="10431" y="10346"/>
                  </a:lnTo>
                  <a:lnTo>
                    <a:pt x="10449" y="10345"/>
                  </a:lnTo>
                  <a:lnTo>
                    <a:pt x="14532" y="10341"/>
                  </a:lnTo>
                  <a:lnTo>
                    <a:pt x="14532" y="10341"/>
                  </a:lnTo>
                  <a:lnTo>
                    <a:pt x="17898" y="10341"/>
                  </a:lnTo>
                  <a:lnTo>
                    <a:pt x="17898" y="10341"/>
                  </a:lnTo>
                  <a:lnTo>
                    <a:pt x="17275" y="9721"/>
                  </a:lnTo>
                  <a:lnTo>
                    <a:pt x="16676" y="9122"/>
                  </a:lnTo>
                  <a:lnTo>
                    <a:pt x="16113" y="8560"/>
                  </a:lnTo>
                  <a:lnTo>
                    <a:pt x="15607" y="8051"/>
                  </a:lnTo>
                  <a:lnTo>
                    <a:pt x="15171" y="7611"/>
                  </a:lnTo>
                  <a:lnTo>
                    <a:pt x="14821" y="7257"/>
                  </a:lnTo>
                  <a:lnTo>
                    <a:pt x="14684" y="7117"/>
                  </a:lnTo>
                  <a:lnTo>
                    <a:pt x="14575" y="7004"/>
                  </a:lnTo>
                  <a:lnTo>
                    <a:pt x="14496" y="6921"/>
                  </a:lnTo>
                  <a:lnTo>
                    <a:pt x="14449" y="6870"/>
                  </a:lnTo>
                  <a:lnTo>
                    <a:pt x="14449" y="6870"/>
                  </a:lnTo>
                  <a:lnTo>
                    <a:pt x="14420" y="6836"/>
                  </a:lnTo>
                  <a:lnTo>
                    <a:pt x="14390" y="6799"/>
                  </a:lnTo>
                  <a:lnTo>
                    <a:pt x="14361" y="6760"/>
                  </a:lnTo>
                  <a:lnTo>
                    <a:pt x="14333" y="6720"/>
                  </a:lnTo>
                  <a:lnTo>
                    <a:pt x="14305" y="6677"/>
                  </a:lnTo>
                  <a:lnTo>
                    <a:pt x="14277" y="6633"/>
                  </a:lnTo>
                  <a:lnTo>
                    <a:pt x="14250" y="6587"/>
                  </a:lnTo>
                  <a:lnTo>
                    <a:pt x="14224" y="6538"/>
                  </a:lnTo>
                  <a:lnTo>
                    <a:pt x="14198" y="6486"/>
                  </a:lnTo>
                  <a:lnTo>
                    <a:pt x="14172" y="6433"/>
                  </a:lnTo>
                  <a:lnTo>
                    <a:pt x="14148" y="6377"/>
                  </a:lnTo>
                  <a:lnTo>
                    <a:pt x="14124" y="6319"/>
                  </a:lnTo>
                  <a:lnTo>
                    <a:pt x="14101" y="6259"/>
                  </a:lnTo>
                  <a:lnTo>
                    <a:pt x="14079" y="6195"/>
                  </a:lnTo>
                  <a:lnTo>
                    <a:pt x="14057" y="6130"/>
                  </a:lnTo>
                  <a:lnTo>
                    <a:pt x="14037" y="6062"/>
                  </a:lnTo>
                  <a:lnTo>
                    <a:pt x="14017" y="5992"/>
                  </a:lnTo>
                  <a:lnTo>
                    <a:pt x="13999" y="5918"/>
                  </a:lnTo>
                  <a:lnTo>
                    <a:pt x="13981" y="5842"/>
                  </a:lnTo>
                  <a:lnTo>
                    <a:pt x="13964" y="5763"/>
                  </a:lnTo>
                  <a:lnTo>
                    <a:pt x="13948" y="5682"/>
                  </a:lnTo>
                  <a:lnTo>
                    <a:pt x="13934" y="5596"/>
                  </a:lnTo>
                  <a:lnTo>
                    <a:pt x="13921" y="5509"/>
                  </a:lnTo>
                  <a:lnTo>
                    <a:pt x="13909" y="5419"/>
                  </a:lnTo>
                  <a:lnTo>
                    <a:pt x="13899" y="5325"/>
                  </a:lnTo>
                  <a:lnTo>
                    <a:pt x="13889" y="5228"/>
                  </a:lnTo>
                  <a:lnTo>
                    <a:pt x="13881" y="5129"/>
                  </a:lnTo>
                  <a:lnTo>
                    <a:pt x="13875" y="5025"/>
                  </a:lnTo>
                  <a:lnTo>
                    <a:pt x="13869" y="4920"/>
                  </a:lnTo>
                  <a:lnTo>
                    <a:pt x="13866" y="4810"/>
                  </a:lnTo>
                  <a:lnTo>
                    <a:pt x="13863" y="4697"/>
                  </a:lnTo>
                  <a:lnTo>
                    <a:pt x="13862" y="4582"/>
                  </a:lnTo>
                  <a:lnTo>
                    <a:pt x="13868" y="4536"/>
                  </a:lnTo>
                  <a:lnTo>
                    <a:pt x="13868" y="4536"/>
                  </a:lnTo>
                  <a:lnTo>
                    <a:pt x="13877" y="4644"/>
                  </a:lnTo>
                  <a:lnTo>
                    <a:pt x="13877" y="4484"/>
                  </a:lnTo>
                  <a:lnTo>
                    <a:pt x="10449" y="4488"/>
                  </a:lnTo>
                  <a:lnTo>
                    <a:pt x="10449" y="4488"/>
                  </a:lnTo>
                  <a:lnTo>
                    <a:pt x="5281" y="4488"/>
                  </a:lnTo>
                  <a:lnTo>
                    <a:pt x="5281" y="4488"/>
                  </a:lnTo>
                  <a:lnTo>
                    <a:pt x="5150" y="4487"/>
                  </a:lnTo>
                  <a:lnTo>
                    <a:pt x="5076" y="4486"/>
                  </a:lnTo>
                  <a:lnTo>
                    <a:pt x="4996" y="4483"/>
                  </a:lnTo>
                  <a:lnTo>
                    <a:pt x="4912" y="4480"/>
                  </a:lnTo>
                  <a:lnTo>
                    <a:pt x="4822" y="4476"/>
                  </a:lnTo>
                  <a:lnTo>
                    <a:pt x="4728" y="4470"/>
                  </a:lnTo>
                  <a:lnTo>
                    <a:pt x="4630" y="4463"/>
                  </a:lnTo>
                  <a:lnTo>
                    <a:pt x="4528" y="4455"/>
                  </a:lnTo>
                  <a:lnTo>
                    <a:pt x="4423" y="4444"/>
                  </a:lnTo>
                  <a:lnTo>
                    <a:pt x="4314" y="4432"/>
                  </a:lnTo>
                  <a:lnTo>
                    <a:pt x="4204" y="4418"/>
                  </a:lnTo>
                  <a:lnTo>
                    <a:pt x="4091" y="4402"/>
                  </a:lnTo>
                  <a:lnTo>
                    <a:pt x="3976" y="4384"/>
                  </a:lnTo>
                  <a:lnTo>
                    <a:pt x="3859" y="4363"/>
                  </a:lnTo>
                  <a:lnTo>
                    <a:pt x="3741" y="4340"/>
                  </a:lnTo>
                  <a:lnTo>
                    <a:pt x="3681" y="4327"/>
                  </a:lnTo>
                  <a:lnTo>
                    <a:pt x="3622" y="4314"/>
                  </a:lnTo>
                  <a:lnTo>
                    <a:pt x="3562" y="4300"/>
                  </a:lnTo>
                  <a:lnTo>
                    <a:pt x="3503" y="4285"/>
                  </a:lnTo>
                  <a:lnTo>
                    <a:pt x="3443" y="4270"/>
                  </a:lnTo>
                  <a:lnTo>
                    <a:pt x="3382" y="4252"/>
                  </a:lnTo>
                  <a:lnTo>
                    <a:pt x="3323" y="4235"/>
                  </a:lnTo>
                  <a:lnTo>
                    <a:pt x="3263" y="4217"/>
                  </a:lnTo>
                  <a:lnTo>
                    <a:pt x="3204" y="4199"/>
                  </a:lnTo>
                  <a:lnTo>
                    <a:pt x="3144" y="4179"/>
                  </a:lnTo>
                  <a:lnTo>
                    <a:pt x="3085" y="4159"/>
                  </a:lnTo>
                  <a:lnTo>
                    <a:pt x="3026" y="4138"/>
                  </a:lnTo>
                  <a:lnTo>
                    <a:pt x="2968" y="4116"/>
                  </a:lnTo>
                  <a:lnTo>
                    <a:pt x="2909" y="4093"/>
                  </a:lnTo>
                  <a:lnTo>
                    <a:pt x="2851" y="4069"/>
                  </a:lnTo>
                  <a:lnTo>
                    <a:pt x="2793" y="4044"/>
                  </a:lnTo>
                  <a:lnTo>
                    <a:pt x="2736" y="4018"/>
                  </a:lnTo>
                  <a:lnTo>
                    <a:pt x="2679" y="3991"/>
                  </a:lnTo>
                  <a:lnTo>
                    <a:pt x="2623" y="3962"/>
                  </a:lnTo>
                  <a:lnTo>
                    <a:pt x="2568" y="3933"/>
                  </a:lnTo>
                  <a:lnTo>
                    <a:pt x="2512" y="3904"/>
                  </a:lnTo>
                  <a:lnTo>
                    <a:pt x="2459" y="3873"/>
                  </a:lnTo>
                  <a:lnTo>
                    <a:pt x="2405" y="3841"/>
                  </a:lnTo>
                  <a:lnTo>
                    <a:pt x="2353" y="3808"/>
                  </a:lnTo>
                  <a:lnTo>
                    <a:pt x="2300" y="3774"/>
                  </a:lnTo>
                  <a:lnTo>
                    <a:pt x="2250" y="3738"/>
                  </a:lnTo>
                  <a:lnTo>
                    <a:pt x="2199" y="3701"/>
                  </a:lnTo>
                  <a:lnTo>
                    <a:pt x="2150" y="3663"/>
                  </a:lnTo>
                  <a:lnTo>
                    <a:pt x="2102" y="3625"/>
                  </a:lnTo>
                  <a:lnTo>
                    <a:pt x="2055" y="3585"/>
                  </a:lnTo>
                  <a:lnTo>
                    <a:pt x="2009" y="3544"/>
                  </a:lnTo>
                  <a:lnTo>
                    <a:pt x="1963" y="3501"/>
                  </a:lnTo>
                  <a:lnTo>
                    <a:pt x="1963" y="3501"/>
                  </a:lnTo>
                  <a:lnTo>
                    <a:pt x="1905" y="3444"/>
                  </a:lnTo>
                  <a:lnTo>
                    <a:pt x="1748" y="3289"/>
                  </a:lnTo>
                  <a:lnTo>
                    <a:pt x="1523" y="3066"/>
                  </a:lnTo>
                  <a:lnTo>
                    <a:pt x="1395" y="2939"/>
                  </a:lnTo>
                  <a:lnTo>
                    <a:pt x="1262" y="2803"/>
                  </a:lnTo>
                  <a:lnTo>
                    <a:pt x="1127" y="2666"/>
                  </a:lnTo>
                  <a:lnTo>
                    <a:pt x="993" y="2528"/>
                  </a:lnTo>
                  <a:lnTo>
                    <a:pt x="866" y="2394"/>
                  </a:lnTo>
                  <a:lnTo>
                    <a:pt x="749" y="2268"/>
                  </a:lnTo>
                  <a:lnTo>
                    <a:pt x="696" y="2209"/>
                  </a:lnTo>
                  <a:lnTo>
                    <a:pt x="645" y="2153"/>
                  </a:lnTo>
                  <a:lnTo>
                    <a:pt x="600" y="2101"/>
                  </a:lnTo>
                  <a:lnTo>
                    <a:pt x="558" y="2052"/>
                  </a:lnTo>
                  <a:lnTo>
                    <a:pt x="522" y="2008"/>
                  </a:lnTo>
                  <a:lnTo>
                    <a:pt x="493" y="1969"/>
                  </a:lnTo>
                  <a:lnTo>
                    <a:pt x="468" y="1935"/>
                  </a:lnTo>
                  <a:lnTo>
                    <a:pt x="459" y="1921"/>
                  </a:lnTo>
                  <a:lnTo>
                    <a:pt x="451" y="1907"/>
                  </a:lnTo>
                  <a:lnTo>
                    <a:pt x="451" y="1907"/>
                  </a:lnTo>
                  <a:lnTo>
                    <a:pt x="425" y="1860"/>
                  </a:lnTo>
                  <a:lnTo>
                    <a:pt x="398" y="1809"/>
                  </a:lnTo>
                  <a:lnTo>
                    <a:pt x="369" y="1753"/>
                  </a:lnTo>
                  <a:lnTo>
                    <a:pt x="339" y="1691"/>
                  </a:lnTo>
                  <a:lnTo>
                    <a:pt x="324" y="1657"/>
                  </a:lnTo>
                  <a:lnTo>
                    <a:pt x="309" y="1621"/>
                  </a:lnTo>
                  <a:lnTo>
                    <a:pt x="293" y="1584"/>
                  </a:lnTo>
                  <a:lnTo>
                    <a:pt x="278" y="1544"/>
                  </a:lnTo>
                  <a:lnTo>
                    <a:pt x="263" y="1501"/>
                  </a:lnTo>
                  <a:lnTo>
                    <a:pt x="247" y="1455"/>
                  </a:lnTo>
                  <a:lnTo>
                    <a:pt x="231" y="1407"/>
                  </a:lnTo>
                  <a:lnTo>
                    <a:pt x="216" y="1356"/>
                  </a:lnTo>
                  <a:lnTo>
                    <a:pt x="201" y="1302"/>
                  </a:lnTo>
                  <a:lnTo>
                    <a:pt x="186" y="1244"/>
                  </a:lnTo>
                  <a:lnTo>
                    <a:pt x="171" y="1182"/>
                  </a:lnTo>
                  <a:lnTo>
                    <a:pt x="156" y="1118"/>
                  </a:lnTo>
                  <a:lnTo>
                    <a:pt x="141" y="1050"/>
                  </a:lnTo>
                  <a:lnTo>
                    <a:pt x="127" y="977"/>
                  </a:lnTo>
                  <a:lnTo>
                    <a:pt x="113" y="900"/>
                  </a:lnTo>
                  <a:lnTo>
                    <a:pt x="99" y="820"/>
                  </a:lnTo>
                  <a:lnTo>
                    <a:pt x="86" y="735"/>
                  </a:lnTo>
                  <a:lnTo>
                    <a:pt x="73" y="645"/>
                  </a:lnTo>
                  <a:lnTo>
                    <a:pt x="61" y="550"/>
                  </a:lnTo>
                  <a:lnTo>
                    <a:pt x="49" y="451"/>
                  </a:lnTo>
                  <a:lnTo>
                    <a:pt x="37" y="346"/>
                  </a:lnTo>
                  <a:lnTo>
                    <a:pt x="26" y="236"/>
                  </a:lnTo>
                  <a:lnTo>
                    <a:pt x="16" y="121"/>
                  </a:lnTo>
                  <a:lnTo>
                    <a:pt x="6" y="0"/>
                  </a:lnTo>
                  <a:lnTo>
                    <a:pt x="0" y="45"/>
                  </a:lnTo>
                  <a:lnTo>
                    <a:pt x="0" y="45"/>
                  </a:lnTo>
                  <a:lnTo>
                    <a:pt x="1" y="161"/>
                  </a:lnTo>
                  <a:lnTo>
                    <a:pt x="3" y="274"/>
                  </a:lnTo>
                  <a:lnTo>
                    <a:pt x="7" y="384"/>
                  </a:lnTo>
                  <a:lnTo>
                    <a:pt x="12" y="490"/>
                  </a:lnTo>
                  <a:lnTo>
                    <a:pt x="19" y="592"/>
                  </a:lnTo>
                  <a:lnTo>
                    <a:pt x="27" y="693"/>
                  </a:lnTo>
                  <a:lnTo>
                    <a:pt x="36" y="789"/>
                  </a:lnTo>
                  <a:lnTo>
                    <a:pt x="48" y="882"/>
                  </a:lnTo>
                  <a:lnTo>
                    <a:pt x="59" y="973"/>
                  </a:lnTo>
                  <a:lnTo>
                    <a:pt x="73" y="1061"/>
                  </a:lnTo>
                  <a:lnTo>
                    <a:pt x="87" y="1145"/>
                  </a:lnTo>
                  <a:lnTo>
                    <a:pt x="102" y="1227"/>
                  </a:lnTo>
                  <a:lnTo>
                    <a:pt x="119" y="1306"/>
                  </a:lnTo>
                  <a:lnTo>
                    <a:pt x="136" y="1382"/>
                  </a:lnTo>
                  <a:lnTo>
                    <a:pt x="156" y="1455"/>
                  </a:lnTo>
                  <a:lnTo>
                    <a:pt x="175" y="1527"/>
                  </a:lnTo>
                  <a:lnTo>
                    <a:pt x="195" y="1594"/>
                  </a:lnTo>
                  <a:lnTo>
                    <a:pt x="217" y="1660"/>
                  </a:lnTo>
                  <a:lnTo>
                    <a:pt x="239" y="1722"/>
                  </a:lnTo>
                  <a:lnTo>
                    <a:pt x="263" y="1784"/>
                  </a:lnTo>
                  <a:lnTo>
                    <a:pt x="286" y="1842"/>
                  </a:lnTo>
                  <a:lnTo>
                    <a:pt x="311" y="1897"/>
                  </a:lnTo>
                  <a:lnTo>
                    <a:pt x="336" y="1950"/>
                  </a:lnTo>
                  <a:lnTo>
                    <a:pt x="361" y="2001"/>
                  </a:lnTo>
                  <a:lnTo>
                    <a:pt x="389" y="2051"/>
                  </a:lnTo>
                  <a:lnTo>
                    <a:pt x="415" y="2097"/>
                  </a:lnTo>
                  <a:lnTo>
                    <a:pt x="443" y="2142"/>
                  </a:lnTo>
                  <a:lnTo>
                    <a:pt x="470" y="2184"/>
                  </a:lnTo>
                  <a:lnTo>
                    <a:pt x="500" y="2224"/>
                  </a:lnTo>
                  <a:lnTo>
                    <a:pt x="528" y="2263"/>
                  </a:lnTo>
                  <a:lnTo>
                    <a:pt x="557" y="2299"/>
                  </a:lnTo>
                  <a:lnTo>
                    <a:pt x="587" y="2334"/>
                  </a:lnTo>
                  <a:lnTo>
                    <a:pt x="587" y="2334"/>
                  </a:lnTo>
                  <a:close/>
                </a:path>
              </a:pathLst>
            </a:custGeom>
            <a:solidFill>
              <a:schemeClr val="bg1">
                <a:lumMod val="85000"/>
              </a:schemeClr>
            </a:solidFill>
            <a:ln w="9525">
              <a:noFill/>
              <a:round/>
            </a:ln>
          </p:spPr>
          <p:txBody>
            <a:bodyPr vert="horz" wrap="square" lIns="96435" tIns="48218" rIns="96435" bIns="48218" numCol="1" anchor="t" anchorCtr="0" compatLnSpc="1"/>
            <a:lstStyle/>
            <a:p>
              <a:endParaRPr lang="fr-FR" kern="0">
                <a:solidFill>
                  <a:sysClr val="windowText" lastClr="000000"/>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038" name="Freeform 14"/>
            <p:cNvSpPr/>
            <p:nvPr/>
          </p:nvSpPr>
          <p:spPr bwMode="auto">
            <a:xfrm rot="20191043">
              <a:off x="3619974" y="2468604"/>
              <a:ext cx="897451" cy="1281413"/>
            </a:xfrm>
            <a:custGeom>
              <a:avLst/>
              <a:gdLst/>
              <a:ahLst/>
              <a:cxnLst>
                <a:cxn ang="0">
                  <a:pos x="5070" y="2"/>
                </a:cxn>
                <a:cxn ang="0">
                  <a:pos x="4722" y="17"/>
                </a:cxn>
                <a:cxn ang="0">
                  <a:pos x="4308" y="55"/>
                </a:cxn>
                <a:cxn ang="0">
                  <a:pos x="3853" y="124"/>
                </a:cxn>
                <a:cxn ang="0">
                  <a:pos x="3556" y="188"/>
                </a:cxn>
                <a:cxn ang="0">
                  <a:pos x="3317" y="252"/>
                </a:cxn>
                <a:cxn ang="0">
                  <a:pos x="3079" y="329"/>
                </a:cxn>
                <a:cxn ang="0">
                  <a:pos x="2845" y="419"/>
                </a:cxn>
                <a:cxn ang="0">
                  <a:pos x="2616" y="525"/>
                </a:cxn>
                <a:cxn ang="0">
                  <a:pos x="2398" y="647"/>
                </a:cxn>
                <a:cxn ang="0">
                  <a:pos x="2193" y="787"/>
                </a:cxn>
                <a:cxn ang="0">
                  <a:pos x="2003" y="944"/>
                </a:cxn>
                <a:cxn ang="0">
                  <a:pos x="1741" y="1199"/>
                </a:cxn>
                <a:cxn ang="0">
                  <a:pos x="1121" y="1822"/>
                </a:cxn>
                <a:cxn ang="0">
                  <a:pos x="689" y="2279"/>
                </a:cxn>
                <a:cxn ang="0">
                  <a:pos x="516" y="2480"/>
                </a:cxn>
                <a:cxn ang="0">
                  <a:pos x="445" y="2580"/>
                </a:cxn>
                <a:cxn ang="0">
                  <a:pos x="366" y="2728"/>
                </a:cxn>
                <a:cxn ang="0">
                  <a:pos x="293" y="2890"/>
                </a:cxn>
                <a:cxn ang="0">
                  <a:pos x="233" y="3056"/>
                </a:cxn>
                <a:cxn ang="0">
                  <a:pos x="174" y="3265"/>
                </a:cxn>
                <a:cxn ang="0">
                  <a:pos x="117" y="3527"/>
                </a:cxn>
                <a:cxn ang="0">
                  <a:pos x="66" y="3851"/>
                </a:cxn>
                <a:cxn ang="0">
                  <a:pos x="20" y="4247"/>
                </a:cxn>
                <a:cxn ang="0">
                  <a:pos x="4" y="4493"/>
                </a:cxn>
                <a:cxn ang="0">
                  <a:pos x="10" y="4749"/>
                </a:cxn>
                <a:cxn ang="0">
                  <a:pos x="56" y="5176"/>
                </a:cxn>
                <a:cxn ang="0">
                  <a:pos x="107" y="5525"/>
                </a:cxn>
                <a:cxn ang="0">
                  <a:pos x="165" y="5806"/>
                </a:cxn>
                <a:cxn ang="0">
                  <a:pos x="226" y="6030"/>
                </a:cxn>
                <a:cxn ang="0">
                  <a:pos x="288" y="6206"/>
                </a:cxn>
                <a:cxn ang="0">
                  <a:pos x="363" y="6376"/>
                </a:cxn>
                <a:cxn ang="0">
                  <a:pos x="445" y="6529"/>
                </a:cxn>
                <a:cxn ang="0">
                  <a:pos x="516" y="6630"/>
                </a:cxn>
                <a:cxn ang="0">
                  <a:pos x="690" y="6831"/>
                </a:cxn>
                <a:cxn ang="0">
                  <a:pos x="1121" y="7288"/>
                </a:cxn>
                <a:cxn ang="0">
                  <a:pos x="1742" y="7911"/>
                </a:cxn>
                <a:cxn ang="0">
                  <a:pos x="2003" y="8166"/>
                </a:cxn>
                <a:cxn ang="0">
                  <a:pos x="2193" y="8323"/>
                </a:cxn>
                <a:cxn ang="0">
                  <a:pos x="2399" y="8463"/>
                </a:cxn>
                <a:cxn ang="0">
                  <a:pos x="2617" y="8584"/>
                </a:cxn>
                <a:cxn ang="0">
                  <a:pos x="2845" y="8691"/>
                </a:cxn>
                <a:cxn ang="0">
                  <a:pos x="3079" y="8781"/>
                </a:cxn>
                <a:cxn ang="0">
                  <a:pos x="3317" y="8857"/>
                </a:cxn>
                <a:cxn ang="0">
                  <a:pos x="3556" y="8922"/>
                </a:cxn>
                <a:cxn ang="0">
                  <a:pos x="3853" y="8985"/>
                </a:cxn>
                <a:cxn ang="0">
                  <a:pos x="4308" y="9054"/>
                </a:cxn>
                <a:cxn ang="0">
                  <a:pos x="4722" y="9092"/>
                </a:cxn>
                <a:cxn ang="0">
                  <a:pos x="5070" y="9108"/>
                </a:cxn>
                <a:cxn ang="0">
                  <a:pos x="7183" y="9110"/>
                </a:cxn>
                <a:cxn ang="0">
                  <a:pos x="5275" y="0"/>
                </a:cxn>
              </a:cxnLst>
              <a:rect l="0" t="0" r="r" b="b"/>
              <a:pathLst>
                <a:path w="7183" h="9110">
                  <a:moveTo>
                    <a:pt x="5275" y="0"/>
                  </a:moveTo>
                  <a:lnTo>
                    <a:pt x="5275" y="0"/>
                  </a:lnTo>
                  <a:lnTo>
                    <a:pt x="5144" y="1"/>
                  </a:lnTo>
                  <a:lnTo>
                    <a:pt x="5070" y="2"/>
                  </a:lnTo>
                  <a:lnTo>
                    <a:pt x="4990" y="4"/>
                  </a:lnTo>
                  <a:lnTo>
                    <a:pt x="4906" y="8"/>
                  </a:lnTo>
                  <a:lnTo>
                    <a:pt x="4816" y="12"/>
                  </a:lnTo>
                  <a:lnTo>
                    <a:pt x="4722" y="17"/>
                  </a:lnTo>
                  <a:lnTo>
                    <a:pt x="4623" y="24"/>
                  </a:lnTo>
                  <a:lnTo>
                    <a:pt x="4522" y="33"/>
                  </a:lnTo>
                  <a:lnTo>
                    <a:pt x="4416" y="43"/>
                  </a:lnTo>
                  <a:lnTo>
                    <a:pt x="4308" y="55"/>
                  </a:lnTo>
                  <a:lnTo>
                    <a:pt x="4198" y="69"/>
                  </a:lnTo>
                  <a:lnTo>
                    <a:pt x="4084" y="85"/>
                  </a:lnTo>
                  <a:lnTo>
                    <a:pt x="3969" y="104"/>
                  </a:lnTo>
                  <a:lnTo>
                    <a:pt x="3853" y="124"/>
                  </a:lnTo>
                  <a:lnTo>
                    <a:pt x="3735" y="148"/>
                  </a:lnTo>
                  <a:lnTo>
                    <a:pt x="3675" y="160"/>
                  </a:lnTo>
                  <a:lnTo>
                    <a:pt x="3616" y="174"/>
                  </a:lnTo>
                  <a:lnTo>
                    <a:pt x="3556" y="188"/>
                  </a:lnTo>
                  <a:lnTo>
                    <a:pt x="3497" y="203"/>
                  </a:lnTo>
                  <a:lnTo>
                    <a:pt x="3436" y="218"/>
                  </a:lnTo>
                  <a:lnTo>
                    <a:pt x="3376" y="235"/>
                  </a:lnTo>
                  <a:lnTo>
                    <a:pt x="3317" y="252"/>
                  </a:lnTo>
                  <a:lnTo>
                    <a:pt x="3257" y="270"/>
                  </a:lnTo>
                  <a:lnTo>
                    <a:pt x="3198" y="289"/>
                  </a:lnTo>
                  <a:lnTo>
                    <a:pt x="3138" y="308"/>
                  </a:lnTo>
                  <a:lnTo>
                    <a:pt x="3079" y="329"/>
                  </a:lnTo>
                  <a:lnTo>
                    <a:pt x="3019" y="350"/>
                  </a:lnTo>
                  <a:lnTo>
                    <a:pt x="2961" y="372"/>
                  </a:lnTo>
                  <a:lnTo>
                    <a:pt x="2902" y="395"/>
                  </a:lnTo>
                  <a:lnTo>
                    <a:pt x="2845" y="419"/>
                  </a:lnTo>
                  <a:lnTo>
                    <a:pt x="2787" y="444"/>
                  </a:lnTo>
                  <a:lnTo>
                    <a:pt x="2729" y="470"/>
                  </a:lnTo>
                  <a:lnTo>
                    <a:pt x="2673" y="497"/>
                  </a:lnTo>
                  <a:lnTo>
                    <a:pt x="2616" y="525"/>
                  </a:lnTo>
                  <a:lnTo>
                    <a:pt x="2561" y="554"/>
                  </a:lnTo>
                  <a:lnTo>
                    <a:pt x="2506" y="584"/>
                  </a:lnTo>
                  <a:lnTo>
                    <a:pt x="2452" y="615"/>
                  </a:lnTo>
                  <a:lnTo>
                    <a:pt x="2398" y="647"/>
                  </a:lnTo>
                  <a:lnTo>
                    <a:pt x="2346" y="680"/>
                  </a:lnTo>
                  <a:lnTo>
                    <a:pt x="2294" y="714"/>
                  </a:lnTo>
                  <a:lnTo>
                    <a:pt x="2243" y="750"/>
                  </a:lnTo>
                  <a:lnTo>
                    <a:pt x="2193" y="787"/>
                  </a:lnTo>
                  <a:lnTo>
                    <a:pt x="2144" y="824"/>
                  </a:lnTo>
                  <a:lnTo>
                    <a:pt x="2096" y="863"/>
                  </a:lnTo>
                  <a:lnTo>
                    <a:pt x="2048" y="903"/>
                  </a:lnTo>
                  <a:lnTo>
                    <a:pt x="2003" y="944"/>
                  </a:lnTo>
                  <a:lnTo>
                    <a:pt x="1957" y="987"/>
                  </a:lnTo>
                  <a:lnTo>
                    <a:pt x="1957" y="987"/>
                  </a:lnTo>
                  <a:lnTo>
                    <a:pt x="1899" y="1044"/>
                  </a:lnTo>
                  <a:lnTo>
                    <a:pt x="1741" y="1199"/>
                  </a:lnTo>
                  <a:lnTo>
                    <a:pt x="1517" y="1422"/>
                  </a:lnTo>
                  <a:lnTo>
                    <a:pt x="1389" y="1549"/>
                  </a:lnTo>
                  <a:lnTo>
                    <a:pt x="1256" y="1685"/>
                  </a:lnTo>
                  <a:lnTo>
                    <a:pt x="1121" y="1822"/>
                  </a:lnTo>
                  <a:lnTo>
                    <a:pt x="987" y="1960"/>
                  </a:lnTo>
                  <a:lnTo>
                    <a:pt x="860" y="2093"/>
                  </a:lnTo>
                  <a:lnTo>
                    <a:pt x="743" y="2220"/>
                  </a:lnTo>
                  <a:lnTo>
                    <a:pt x="689" y="2279"/>
                  </a:lnTo>
                  <a:lnTo>
                    <a:pt x="639" y="2335"/>
                  </a:lnTo>
                  <a:lnTo>
                    <a:pt x="593" y="2387"/>
                  </a:lnTo>
                  <a:lnTo>
                    <a:pt x="552" y="2435"/>
                  </a:lnTo>
                  <a:lnTo>
                    <a:pt x="516" y="2480"/>
                  </a:lnTo>
                  <a:lnTo>
                    <a:pt x="486" y="2519"/>
                  </a:lnTo>
                  <a:lnTo>
                    <a:pt x="462" y="2552"/>
                  </a:lnTo>
                  <a:lnTo>
                    <a:pt x="452" y="2567"/>
                  </a:lnTo>
                  <a:lnTo>
                    <a:pt x="445" y="2580"/>
                  </a:lnTo>
                  <a:lnTo>
                    <a:pt x="445" y="2580"/>
                  </a:lnTo>
                  <a:lnTo>
                    <a:pt x="420" y="2626"/>
                  </a:lnTo>
                  <a:lnTo>
                    <a:pt x="393" y="2675"/>
                  </a:lnTo>
                  <a:lnTo>
                    <a:pt x="366" y="2728"/>
                  </a:lnTo>
                  <a:lnTo>
                    <a:pt x="336" y="2788"/>
                  </a:lnTo>
                  <a:lnTo>
                    <a:pt x="322" y="2820"/>
                  </a:lnTo>
                  <a:lnTo>
                    <a:pt x="307" y="2854"/>
                  </a:lnTo>
                  <a:lnTo>
                    <a:pt x="293" y="2890"/>
                  </a:lnTo>
                  <a:lnTo>
                    <a:pt x="278" y="2928"/>
                  </a:lnTo>
                  <a:lnTo>
                    <a:pt x="263" y="2968"/>
                  </a:lnTo>
                  <a:lnTo>
                    <a:pt x="247" y="3010"/>
                  </a:lnTo>
                  <a:lnTo>
                    <a:pt x="233" y="3056"/>
                  </a:lnTo>
                  <a:lnTo>
                    <a:pt x="218" y="3104"/>
                  </a:lnTo>
                  <a:lnTo>
                    <a:pt x="203" y="3155"/>
                  </a:lnTo>
                  <a:lnTo>
                    <a:pt x="189" y="3208"/>
                  </a:lnTo>
                  <a:lnTo>
                    <a:pt x="174" y="3265"/>
                  </a:lnTo>
                  <a:lnTo>
                    <a:pt x="160" y="3326"/>
                  </a:lnTo>
                  <a:lnTo>
                    <a:pt x="146" y="3390"/>
                  </a:lnTo>
                  <a:lnTo>
                    <a:pt x="131" y="3457"/>
                  </a:lnTo>
                  <a:lnTo>
                    <a:pt x="117" y="3527"/>
                  </a:lnTo>
                  <a:lnTo>
                    <a:pt x="104" y="3603"/>
                  </a:lnTo>
                  <a:lnTo>
                    <a:pt x="91" y="3681"/>
                  </a:lnTo>
                  <a:lnTo>
                    <a:pt x="78" y="3764"/>
                  </a:lnTo>
                  <a:lnTo>
                    <a:pt x="66" y="3851"/>
                  </a:lnTo>
                  <a:lnTo>
                    <a:pt x="54" y="3943"/>
                  </a:lnTo>
                  <a:lnTo>
                    <a:pt x="43" y="4040"/>
                  </a:lnTo>
                  <a:lnTo>
                    <a:pt x="30" y="4141"/>
                  </a:lnTo>
                  <a:lnTo>
                    <a:pt x="20" y="4247"/>
                  </a:lnTo>
                  <a:lnTo>
                    <a:pt x="10" y="4358"/>
                  </a:lnTo>
                  <a:lnTo>
                    <a:pt x="10" y="4358"/>
                  </a:lnTo>
                  <a:lnTo>
                    <a:pt x="6" y="4426"/>
                  </a:lnTo>
                  <a:lnTo>
                    <a:pt x="4" y="4493"/>
                  </a:lnTo>
                  <a:lnTo>
                    <a:pt x="2" y="4561"/>
                  </a:lnTo>
                  <a:lnTo>
                    <a:pt x="0" y="4628"/>
                  </a:lnTo>
                  <a:lnTo>
                    <a:pt x="0" y="4628"/>
                  </a:lnTo>
                  <a:lnTo>
                    <a:pt x="10" y="4749"/>
                  </a:lnTo>
                  <a:lnTo>
                    <a:pt x="20" y="4863"/>
                  </a:lnTo>
                  <a:lnTo>
                    <a:pt x="31" y="4973"/>
                  </a:lnTo>
                  <a:lnTo>
                    <a:pt x="44" y="5077"/>
                  </a:lnTo>
                  <a:lnTo>
                    <a:pt x="56" y="5176"/>
                  </a:lnTo>
                  <a:lnTo>
                    <a:pt x="68" y="5271"/>
                  </a:lnTo>
                  <a:lnTo>
                    <a:pt x="81" y="5360"/>
                  </a:lnTo>
                  <a:lnTo>
                    <a:pt x="94" y="5444"/>
                  </a:lnTo>
                  <a:lnTo>
                    <a:pt x="107" y="5525"/>
                  </a:lnTo>
                  <a:lnTo>
                    <a:pt x="121" y="5602"/>
                  </a:lnTo>
                  <a:lnTo>
                    <a:pt x="135" y="5674"/>
                  </a:lnTo>
                  <a:lnTo>
                    <a:pt x="151" y="5742"/>
                  </a:lnTo>
                  <a:lnTo>
                    <a:pt x="165" y="5806"/>
                  </a:lnTo>
                  <a:lnTo>
                    <a:pt x="180" y="5868"/>
                  </a:lnTo>
                  <a:lnTo>
                    <a:pt x="195" y="5925"/>
                  </a:lnTo>
                  <a:lnTo>
                    <a:pt x="210" y="5979"/>
                  </a:lnTo>
                  <a:lnTo>
                    <a:pt x="226" y="6030"/>
                  </a:lnTo>
                  <a:lnTo>
                    <a:pt x="241" y="6078"/>
                  </a:lnTo>
                  <a:lnTo>
                    <a:pt x="257" y="6124"/>
                  </a:lnTo>
                  <a:lnTo>
                    <a:pt x="272" y="6166"/>
                  </a:lnTo>
                  <a:lnTo>
                    <a:pt x="288" y="6206"/>
                  </a:lnTo>
                  <a:lnTo>
                    <a:pt x="303" y="6244"/>
                  </a:lnTo>
                  <a:lnTo>
                    <a:pt x="318" y="6279"/>
                  </a:lnTo>
                  <a:lnTo>
                    <a:pt x="333" y="6313"/>
                  </a:lnTo>
                  <a:lnTo>
                    <a:pt x="363" y="6376"/>
                  </a:lnTo>
                  <a:lnTo>
                    <a:pt x="392" y="6431"/>
                  </a:lnTo>
                  <a:lnTo>
                    <a:pt x="419" y="6482"/>
                  </a:lnTo>
                  <a:lnTo>
                    <a:pt x="445" y="6529"/>
                  </a:lnTo>
                  <a:lnTo>
                    <a:pt x="445" y="6529"/>
                  </a:lnTo>
                  <a:lnTo>
                    <a:pt x="453" y="6543"/>
                  </a:lnTo>
                  <a:lnTo>
                    <a:pt x="462" y="6557"/>
                  </a:lnTo>
                  <a:lnTo>
                    <a:pt x="487" y="6591"/>
                  </a:lnTo>
                  <a:lnTo>
                    <a:pt x="516" y="6630"/>
                  </a:lnTo>
                  <a:lnTo>
                    <a:pt x="552" y="6674"/>
                  </a:lnTo>
                  <a:lnTo>
                    <a:pt x="594" y="6723"/>
                  </a:lnTo>
                  <a:lnTo>
                    <a:pt x="639" y="6775"/>
                  </a:lnTo>
                  <a:lnTo>
                    <a:pt x="690" y="6831"/>
                  </a:lnTo>
                  <a:lnTo>
                    <a:pt x="743" y="6890"/>
                  </a:lnTo>
                  <a:lnTo>
                    <a:pt x="860" y="7016"/>
                  </a:lnTo>
                  <a:lnTo>
                    <a:pt x="987" y="7150"/>
                  </a:lnTo>
                  <a:lnTo>
                    <a:pt x="1121" y="7288"/>
                  </a:lnTo>
                  <a:lnTo>
                    <a:pt x="1256" y="7425"/>
                  </a:lnTo>
                  <a:lnTo>
                    <a:pt x="1389" y="7561"/>
                  </a:lnTo>
                  <a:lnTo>
                    <a:pt x="1517" y="7688"/>
                  </a:lnTo>
                  <a:lnTo>
                    <a:pt x="1742" y="7911"/>
                  </a:lnTo>
                  <a:lnTo>
                    <a:pt x="1899" y="8066"/>
                  </a:lnTo>
                  <a:lnTo>
                    <a:pt x="1957" y="8123"/>
                  </a:lnTo>
                  <a:lnTo>
                    <a:pt x="1957" y="8123"/>
                  </a:lnTo>
                  <a:lnTo>
                    <a:pt x="2003" y="8166"/>
                  </a:lnTo>
                  <a:lnTo>
                    <a:pt x="2049" y="8207"/>
                  </a:lnTo>
                  <a:lnTo>
                    <a:pt x="2096" y="8247"/>
                  </a:lnTo>
                  <a:lnTo>
                    <a:pt x="2144" y="8285"/>
                  </a:lnTo>
                  <a:lnTo>
                    <a:pt x="2193" y="8323"/>
                  </a:lnTo>
                  <a:lnTo>
                    <a:pt x="2244" y="8360"/>
                  </a:lnTo>
                  <a:lnTo>
                    <a:pt x="2294" y="8396"/>
                  </a:lnTo>
                  <a:lnTo>
                    <a:pt x="2347" y="8430"/>
                  </a:lnTo>
                  <a:lnTo>
                    <a:pt x="2399" y="8463"/>
                  </a:lnTo>
                  <a:lnTo>
                    <a:pt x="2453" y="8495"/>
                  </a:lnTo>
                  <a:lnTo>
                    <a:pt x="2506" y="8526"/>
                  </a:lnTo>
                  <a:lnTo>
                    <a:pt x="2562" y="8555"/>
                  </a:lnTo>
                  <a:lnTo>
                    <a:pt x="2617" y="8584"/>
                  </a:lnTo>
                  <a:lnTo>
                    <a:pt x="2673" y="8613"/>
                  </a:lnTo>
                  <a:lnTo>
                    <a:pt x="2730" y="8640"/>
                  </a:lnTo>
                  <a:lnTo>
                    <a:pt x="2787" y="8666"/>
                  </a:lnTo>
                  <a:lnTo>
                    <a:pt x="2845" y="8691"/>
                  </a:lnTo>
                  <a:lnTo>
                    <a:pt x="2903" y="8715"/>
                  </a:lnTo>
                  <a:lnTo>
                    <a:pt x="2962" y="8738"/>
                  </a:lnTo>
                  <a:lnTo>
                    <a:pt x="3020" y="8760"/>
                  </a:lnTo>
                  <a:lnTo>
                    <a:pt x="3079" y="8781"/>
                  </a:lnTo>
                  <a:lnTo>
                    <a:pt x="3138" y="8801"/>
                  </a:lnTo>
                  <a:lnTo>
                    <a:pt x="3198" y="8821"/>
                  </a:lnTo>
                  <a:lnTo>
                    <a:pt x="3257" y="8839"/>
                  </a:lnTo>
                  <a:lnTo>
                    <a:pt x="3317" y="8857"/>
                  </a:lnTo>
                  <a:lnTo>
                    <a:pt x="3376" y="8874"/>
                  </a:lnTo>
                  <a:lnTo>
                    <a:pt x="3437" y="8892"/>
                  </a:lnTo>
                  <a:lnTo>
                    <a:pt x="3497" y="8907"/>
                  </a:lnTo>
                  <a:lnTo>
                    <a:pt x="3556" y="8922"/>
                  </a:lnTo>
                  <a:lnTo>
                    <a:pt x="3616" y="8936"/>
                  </a:lnTo>
                  <a:lnTo>
                    <a:pt x="3675" y="8949"/>
                  </a:lnTo>
                  <a:lnTo>
                    <a:pt x="3735" y="8962"/>
                  </a:lnTo>
                  <a:lnTo>
                    <a:pt x="3853" y="8985"/>
                  </a:lnTo>
                  <a:lnTo>
                    <a:pt x="3970" y="9006"/>
                  </a:lnTo>
                  <a:lnTo>
                    <a:pt x="4085" y="9024"/>
                  </a:lnTo>
                  <a:lnTo>
                    <a:pt x="4198" y="9040"/>
                  </a:lnTo>
                  <a:lnTo>
                    <a:pt x="4308" y="9054"/>
                  </a:lnTo>
                  <a:lnTo>
                    <a:pt x="4417" y="9066"/>
                  </a:lnTo>
                  <a:lnTo>
                    <a:pt x="4522" y="9077"/>
                  </a:lnTo>
                  <a:lnTo>
                    <a:pt x="4624" y="9085"/>
                  </a:lnTo>
                  <a:lnTo>
                    <a:pt x="4722" y="9092"/>
                  </a:lnTo>
                  <a:lnTo>
                    <a:pt x="4816" y="9098"/>
                  </a:lnTo>
                  <a:lnTo>
                    <a:pt x="4906" y="9102"/>
                  </a:lnTo>
                  <a:lnTo>
                    <a:pt x="4990" y="9105"/>
                  </a:lnTo>
                  <a:lnTo>
                    <a:pt x="5070" y="9108"/>
                  </a:lnTo>
                  <a:lnTo>
                    <a:pt x="5144" y="9109"/>
                  </a:lnTo>
                  <a:lnTo>
                    <a:pt x="5275" y="9110"/>
                  </a:lnTo>
                  <a:lnTo>
                    <a:pt x="5275" y="9110"/>
                  </a:lnTo>
                  <a:lnTo>
                    <a:pt x="7183" y="9110"/>
                  </a:lnTo>
                  <a:lnTo>
                    <a:pt x="7183" y="0"/>
                  </a:lnTo>
                  <a:lnTo>
                    <a:pt x="7183" y="0"/>
                  </a:lnTo>
                  <a:lnTo>
                    <a:pt x="5275" y="0"/>
                  </a:lnTo>
                  <a:lnTo>
                    <a:pt x="5275" y="0"/>
                  </a:lnTo>
                  <a:close/>
                </a:path>
              </a:pathLst>
            </a:custGeom>
            <a:solidFill>
              <a:schemeClr val="accent4"/>
            </a:solidFill>
            <a:ln w="9525">
              <a:noFill/>
              <a:round/>
            </a:ln>
          </p:spPr>
          <p:txBody>
            <a:bodyPr vert="horz" wrap="square" lIns="96435" tIns="48218" rIns="96435" bIns="48218" numCol="1" anchor="t" anchorCtr="0" compatLnSpc="1"/>
            <a:lstStyle/>
            <a:p>
              <a:endParaRPr lang="fr-FR" kern="0">
                <a:solidFill>
                  <a:sysClr val="windowText" lastClr="000000"/>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sp>
        <p:nvSpPr>
          <p:cNvPr id="18" name="TextBox 17"/>
          <p:cNvSpPr txBox="1"/>
          <p:nvPr/>
        </p:nvSpPr>
        <p:spPr>
          <a:xfrm rot="20191043">
            <a:off x="2642772" y="1794784"/>
            <a:ext cx="423081" cy="696609"/>
          </a:xfrm>
          <a:prstGeom prst="rect">
            <a:avLst/>
          </a:prstGeom>
          <a:noFill/>
        </p:spPr>
        <p:txBody>
          <a:bodyPr wrap="none" lIns="65032" tIns="32516" rIns="65032" bIns="32516" rtlCol="0">
            <a:spAutoFit/>
          </a:bodyPr>
          <a:lstStyle/>
          <a:p>
            <a:pPr algn="ctr">
              <a:defRPr/>
            </a:pPr>
            <a:r>
              <a:rPr lang="fr-FR" sz="4100" b="1" kern="0" dirty="0">
                <a:solidFill>
                  <a:sysClr val="window" lastClr="FFFFFF"/>
                </a:solidFill>
                <a:effectLst>
                  <a:outerShdw blurRad="38100" dist="38100" dir="2700000" algn="tl">
                    <a:srgbClr val="000000">
                      <a:alpha val="43137"/>
                    </a:srgbClr>
                  </a:outerShdw>
                </a:effectLst>
                <a:latin typeface="FZHei-B01S" panose="02010601030101010101" pitchFamily="2" charset="-122"/>
                <a:ea typeface="FZHei-B01S" panose="02010601030101010101" pitchFamily="2" charset="-122"/>
                <a:cs typeface="+mn-ea"/>
                <a:sym typeface="FZHei-B01S" panose="02010601030101010101" pitchFamily="2" charset="-122"/>
              </a:rPr>
              <a:t>1</a:t>
            </a:r>
            <a:endParaRPr lang="fr-FR" sz="4100" b="1" kern="0" dirty="0">
              <a:solidFill>
                <a:sysClr val="window" lastClr="FFFFFF"/>
              </a:solidFill>
              <a:effectLst>
                <a:outerShdw blurRad="38100" dist="38100" dir="2700000" algn="tl">
                  <a:srgbClr val="000000">
                    <a:alpha val="43137"/>
                  </a:srgbClr>
                </a:outerShdw>
              </a:effectLst>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0" name="TextBox 19"/>
          <p:cNvSpPr txBox="1"/>
          <p:nvPr/>
        </p:nvSpPr>
        <p:spPr>
          <a:xfrm rot="20191043">
            <a:off x="3866402" y="1583794"/>
            <a:ext cx="423081" cy="696609"/>
          </a:xfrm>
          <a:prstGeom prst="rect">
            <a:avLst/>
          </a:prstGeom>
          <a:noFill/>
        </p:spPr>
        <p:txBody>
          <a:bodyPr wrap="none" lIns="65032" tIns="32516" rIns="65032" bIns="32516" rtlCol="0">
            <a:spAutoFit/>
          </a:bodyPr>
          <a:lstStyle/>
          <a:p>
            <a:pPr algn="ctr">
              <a:defRPr/>
            </a:pPr>
            <a:r>
              <a:rPr lang="fr-FR" sz="4100" b="1" kern="0" dirty="0">
                <a:solidFill>
                  <a:sysClr val="window" lastClr="FFFFFF"/>
                </a:solidFill>
                <a:effectLst>
                  <a:outerShdw blurRad="38100" dist="38100" dir="2700000" algn="tl">
                    <a:srgbClr val="000000">
                      <a:alpha val="43137"/>
                    </a:srgbClr>
                  </a:outerShdw>
                </a:effectLst>
                <a:latin typeface="FZHei-B01S" panose="02010601030101010101" pitchFamily="2" charset="-122"/>
                <a:ea typeface="FZHei-B01S" panose="02010601030101010101" pitchFamily="2" charset="-122"/>
                <a:cs typeface="+mn-ea"/>
                <a:sym typeface="FZHei-B01S" panose="02010601030101010101" pitchFamily="2" charset="-122"/>
              </a:rPr>
              <a:t>2</a:t>
            </a:r>
            <a:endParaRPr lang="fr-FR" sz="4100" b="1" kern="0" dirty="0">
              <a:solidFill>
                <a:sysClr val="window" lastClr="FFFFFF"/>
              </a:solidFill>
              <a:effectLst>
                <a:outerShdw blurRad="38100" dist="38100" dir="2700000" algn="tl">
                  <a:srgbClr val="000000">
                    <a:alpha val="43137"/>
                  </a:srgbClr>
                </a:outerShdw>
              </a:effectLst>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1" name="TextBox 20"/>
          <p:cNvSpPr txBox="1"/>
          <p:nvPr/>
        </p:nvSpPr>
        <p:spPr>
          <a:xfrm rot="20191043">
            <a:off x="4906814" y="2972886"/>
            <a:ext cx="423081" cy="696609"/>
          </a:xfrm>
          <a:prstGeom prst="rect">
            <a:avLst/>
          </a:prstGeom>
          <a:noFill/>
        </p:spPr>
        <p:txBody>
          <a:bodyPr wrap="none" lIns="65032" tIns="32516" rIns="65032" bIns="32516" rtlCol="0">
            <a:spAutoFit/>
          </a:bodyPr>
          <a:lstStyle/>
          <a:p>
            <a:pPr algn="ctr">
              <a:defRPr/>
            </a:pPr>
            <a:r>
              <a:rPr lang="fr-FR" sz="4100" b="1" kern="0" dirty="0">
                <a:solidFill>
                  <a:sysClr val="window" lastClr="FFFFFF"/>
                </a:solidFill>
                <a:effectLst>
                  <a:outerShdw blurRad="38100" dist="38100" dir="2700000" algn="tl">
                    <a:srgbClr val="000000">
                      <a:alpha val="43137"/>
                    </a:srgbClr>
                  </a:outerShdw>
                </a:effectLst>
                <a:latin typeface="FZHei-B01S" panose="02010601030101010101" pitchFamily="2" charset="-122"/>
                <a:ea typeface="FZHei-B01S" panose="02010601030101010101" pitchFamily="2" charset="-122"/>
                <a:cs typeface="+mn-ea"/>
                <a:sym typeface="FZHei-B01S" panose="02010601030101010101" pitchFamily="2" charset="-122"/>
              </a:rPr>
              <a:t>3</a:t>
            </a:r>
            <a:endParaRPr lang="fr-FR" sz="4100" b="1" kern="0" dirty="0">
              <a:solidFill>
                <a:sysClr val="window" lastClr="FFFFFF"/>
              </a:solidFill>
              <a:effectLst>
                <a:outerShdw blurRad="38100" dist="38100" dir="2700000" algn="tl">
                  <a:srgbClr val="000000">
                    <a:alpha val="43137"/>
                  </a:srgbClr>
                </a:outerShdw>
              </a:effectLst>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2" name="TextBox 21"/>
          <p:cNvSpPr txBox="1"/>
          <p:nvPr/>
        </p:nvSpPr>
        <p:spPr>
          <a:xfrm rot="20191043">
            <a:off x="5987860" y="2503054"/>
            <a:ext cx="423081" cy="696609"/>
          </a:xfrm>
          <a:prstGeom prst="rect">
            <a:avLst/>
          </a:prstGeom>
          <a:noFill/>
        </p:spPr>
        <p:txBody>
          <a:bodyPr wrap="none" lIns="65032" tIns="32516" rIns="65032" bIns="32516" rtlCol="0">
            <a:spAutoFit/>
          </a:bodyPr>
          <a:lstStyle/>
          <a:p>
            <a:pPr algn="ctr">
              <a:defRPr/>
            </a:pPr>
            <a:r>
              <a:rPr lang="fr-FR" sz="4100" b="1" kern="0" dirty="0">
                <a:solidFill>
                  <a:sysClr val="window" lastClr="FFFFFF"/>
                </a:solidFill>
                <a:effectLst>
                  <a:outerShdw blurRad="38100" dist="38100" dir="2700000" algn="tl">
                    <a:srgbClr val="000000">
                      <a:alpha val="43137"/>
                    </a:srgbClr>
                  </a:outerShdw>
                </a:effectLst>
                <a:latin typeface="FZHei-B01S" panose="02010601030101010101" pitchFamily="2" charset="-122"/>
                <a:ea typeface="FZHei-B01S" panose="02010601030101010101" pitchFamily="2" charset="-122"/>
                <a:cs typeface="+mn-ea"/>
                <a:sym typeface="FZHei-B01S" panose="02010601030101010101" pitchFamily="2" charset="-122"/>
              </a:rPr>
              <a:t>4</a:t>
            </a:r>
            <a:endParaRPr lang="fr-FR" sz="4100" b="1" kern="0" dirty="0">
              <a:solidFill>
                <a:sysClr val="window" lastClr="FFFFFF"/>
              </a:solidFill>
              <a:effectLst>
                <a:outerShdw blurRad="38100" dist="38100" dir="2700000" algn="tl">
                  <a:srgbClr val="000000">
                    <a:alpha val="43137"/>
                  </a:srgbClr>
                </a:outerShdw>
              </a:effectLst>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31" name="TextBox 41"/>
          <p:cNvSpPr txBox="1"/>
          <p:nvPr/>
        </p:nvSpPr>
        <p:spPr>
          <a:xfrm>
            <a:off x="625740" y="2375687"/>
            <a:ext cx="2031193" cy="496001"/>
          </a:xfrm>
          <a:prstGeom prst="rect">
            <a:avLst/>
          </a:prstGeom>
          <a:noFill/>
        </p:spPr>
        <p:txBody>
          <a:bodyPr wrap="square" lIns="60926" tIns="30464" rIns="60926" bIns="30464" rtlCol="0">
            <a:spAutoFit/>
          </a:bodyPr>
          <a:lstStyle/>
          <a:p>
            <a:pPr>
              <a:lnSpc>
                <a:spcPct val="150000"/>
              </a:lnSpc>
            </a:pPr>
            <a:r>
              <a:rPr lang="zh-CN" altLang="en-US" sz="1000" dirty="0">
                <a:solidFill>
                  <a:schemeClr val="tx1">
                    <a:lumMod val="65000"/>
                    <a:lumOff val="35000"/>
                  </a:schemeClr>
                </a:solidFill>
                <a:latin typeface="FZHei-B01S" panose="02010601030101010101" pitchFamily="2" charset="-122"/>
                <a:ea typeface="FZHei-B01S" panose="02010601030101010101" pitchFamily="2" charset="-122"/>
                <a:cs typeface="+mn-ea"/>
                <a:sym typeface="FZHei-B01S" panose="02010601030101010101" pitchFamily="2" charset="-122"/>
              </a:rPr>
              <a:t>点击添加相关标题文字，点击添加相关标题文字，点击添加相关标题</a:t>
            </a:r>
            <a:endParaRPr lang="en-GB" altLang="zh-CN" sz="1000" dirty="0">
              <a:solidFill>
                <a:schemeClr val="tx1">
                  <a:lumMod val="65000"/>
                  <a:lumOff val="3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33" name="TextBox 170"/>
          <p:cNvSpPr txBox="1"/>
          <p:nvPr/>
        </p:nvSpPr>
        <p:spPr>
          <a:xfrm>
            <a:off x="625740" y="2139206"/>
            <a:ext cx="1728162" cy="305470"/>
          </a:xfrm>
          <a:prstGeom prst="rect">
            <a:avLst/>
          </a:prstGeom>
          <a:noFill/>
        </p:spPr>
        <p:txBody>
          <a:bodyPr wrap="square" lIns="68582" tIns="34291" rIns="68582" bIns="34291" rtlCol="0">
            <a:spAutoFit/>
          </a:bodyPr>
          <a:lstStyle/>
          <a:p>
            <a:pPr>
              <a:lnSpc>
                <a:spcPct val="120000"/>
              </a:lnSpc>
            </a:pPr>
            <a:r>
              <a:rPr lang="zh-CN" altLang="en-US" sz="1400" b="1" dirty="0">
                <a:solidFill>
                  <a:schemeClr val="tx1">
                    <a:lumMod val="65000"/>
                    <a:lumOff val="35000"/>
                  </a:schemeClr>
                </a:solidFill>
                <a:latin typeface="FZHei-B01S" panose="02010601030101010101" pitchFamily="2" charset="-122"/>
                <a:ea typeface="FZHei-B01S" panose="02010601030101010101" pitchFamily="2" charset="-122"/>
                <a:cs typeface="+mn-ea"/>
                <a:sym typeface="FZHei-B01S" panose="02010601030101010101" pitchFamily="2" charset="-122"/>
              </a:rPr>
              <a:t>文字内容</a:t>
            </a:r>
            <a:endParaRPr lang="en-US" altLang="zh-CN" sz="1400" b="1" dirty="0">
              <a:solidFill>
                <a:schemeClr val="tx1">
                  <a:lumMod val="65000"/>
                  <a:lumOff val="3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34" name="TextBox 41"/>
          <p:cNvSpPr txBox="1"/>
          <p:nvPr/>
        </p:nvSpPr>
        <p:spPr>
          <a:xfrm>
            <a:off x="4572566" y="1492305"/>
            <a:ext cx="2031193" cy="496001"/>
          </a:xfrm>
          <a:prstGeom prst="rect">
            <a:avLst/>
          </a:prstGeom>
          <a:noFill/>
        </p:spPr>
        <p:txBody>
          <a:bodyPr wrap="square" lIns="60926" tIns="30464" rIns="60926" bIns="30464" rtlCol="0">
            <a:spAutoFit/>
          </a:bodyPr>
          <a:lstStyle/>
          <a:p>
            <a:pPr>
              <a:lnSpc>
                <a:spcPct val="150000"/>
              </a:lnSpc>
            </a:pPr>
            <a:r>
              <a:rPr lang="zh-CN" altLang="en-US" sz="1000" dirty="0">
                <a:solidFill>
                  <a:schemeClr val="tx1">
                    <a:lumMod val="65000"/>
                    <a:lumOff val="35000"/>
                  </a:schemeClr>
                </a:solidFill>
                <a:latin typeface="FZHei-B01S" panose="02010601030101010101" pitchFamily="2" charset="-122"/>
                <a:ea typeface="FZHei-B01S" panose="02010601030101010101" pitchFamily="2" charset="-122"/>
                <a:cs typeface="+mn-ea"/>
                <a:sym typeface="FZHei-B01S" panose="02010601030101010101" pitchFamily="2" charset="-122"/>
              </a:rPr>
              <a:t>点击添加相关标题文字，点击添加相关标题文字，点击添加相关标题</a:t>
            </a:r>
            <a:endParaRPr lang="en-GB" altLang="zh-CN" sz="1000" dirty="0">
              <a:solidFill>
                <a:schemeClr val="tx1">
                  <a:lumMod val="65000"/>
                  <a:lumOff val="3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35" name="TextBox 170"/>
          <p:cNvSpPr txBox="1"/>
          <p:nvPr/>
        </p:nvSpPr>
        <p:spPr>
          <a:xfrm>
            <a:off x="4572566" y="1255824"/>
            <a:ext cx="1728162" cy="305470"/>
          </a:xfrm>
          <a:prstGeom prst="rect">
            <a:avLst/>
          </a:prstGeom>
          <a:noFill/>
        </p:spPr>
        <p:txBody>
          <a:bodyPr wrap="square" lIns="68582" tIns="34291" rIns="68582" bIns="34291" rtlCol="0">
            <a:spAutoFit/>
          </a:bodyPr>
          <a:lstStyle/>
          <a:p>
            <a:pPr>
              <a:lnSpc>
                <a:spcPct val="120000"/>
              </a:lnSpc>
            </a:pPr>
            <a:r>
              <a:rPr lang="zh-CN" altLang="en-US" sz="1400" b="1" dirty="0">
                <a:solidFill>
                  <a:schemeClr val="tx1">
                    <a:lumMod val="65000"/>
                    <a:lumOff val="35000"/>
                  </a:schemeClr>
                </a:solidFill>
                <a:latin typeface="FZHei-B01S" panose="02010601030101010101" pitchFamily="2" charset="-122"/>
                <a:ea typeface="FZHei-B01S" panose="02010601030101010101" pitchFamily="2" charset="-122"/>
                <a:cs typeface="+mn-ea"/>
                <a:sym typeface="FZHei-B01S" panose="02010601030101010101" pitchFamily="2" charset="-122"/>
              </a:rPr>
              <a:t>文字内容</a:t>
            </a:r>
            <a:endParaRPr lang="en-US" altLang="zh-CN" sz="1400" b="1" dirty="0">
              <a:solidFill>
                <a:schemeClr val="tx1">
                  <a:lumMod val="65000"/>
                  <a:lumOff val="3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36" name="TextBox 41"/>
          <p:cNvSpPr txBox="1"/>
          <p:nvPr/>
        </p:nvSpPr>
        <p:spPr>
          <a:xfrm>
            <a:off x="2748387" y="3583140"/>
            <a:ext cx="2031193" cy="496001"/>
          </a:xfrm>
          <a:prstGeom prst="rect">
            <a:avLst/>
          </a:prstGeom>
          <a:noFill/>
        </p:spPr>
        <p:txBody>
          <a:bodyPr wrap="square" lIns="60926" tIns="30464" rIns="60926" bIns="30464" rtlCol="0">
            <a:spAutoFit/>
          </a:bodyPr>
          <a:lstStyle/>
          <a:p>
            <a:pPr>
              <a:lnSpc>
                <a:spcPct val="150000"/>
              </a:lnSpc>
            </a:pPr>
            <a:r>
              <a:rPr lang="zh-CN" altLang="en-US" sz="1000" dirty="0">
                <a:solidFill>
                  <a:schemeClr val="tx1">
                    <a:lumMod val="65000"/>
                    <a:lumOff val="35000"/>
                  </a:schemeClr>
                </a:solidFill>
                <a:latin typeface="FZHei-B01S" panose="02010601030101010101" pitchFamily="2" charset="-122"/>
                <a:ea typeface="FZHei-B01S" panose="02010601030101010101" pitchFamily="2" charset="-122"/>
                <a:cs typeface="+mn-ea"/>
                <a:sym typeface="FZHei-B01S" panose="02010601030101010101" pitchFamily="2" charset="-122"/>
              </a:rPr>
              <a:t>点击添加相关标题文字，点击添加相关标题文字，点击添加相关标题</a:t>
            </a:r>
            <a:endParaRPr lang="en-GB" altLang="zh-CN" sz="1000" dirty="0">
              <a:solidFill>
                <a:schemeClr val="tx1">
                  <a:lumMod val="65000"/>
                  <a:lumOff val="3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37" name="TextBox 170"/>
          <p:cNvSpPr txBox="1"/>
          <p:nvPr/>
        </p:nvSpPr>
        <p:spPr>
          <a:xfrm>
            <a:off x="2748387" y="3346659"/>
            <a:ext cx="1728162" cy="305470"/>
          </a:xfrm>
          <a:prstGeom prst="rect">
            <a:avLst/>
          </a:prstGeom>
          <a:noFill/>
        </p:spPr>
        <p:txBody>
          <a:bodyPr wrap="square" lIns="68582" tIns="34291" rIns="68582" bIns="34291" rtlCol="0">
            <a:spAutoFit/>
          </a:bodyPr>
          <a:lstStyle/>
          <a:p>
            <a:pPr>
              <a:lnSpc>
                <a:spcPct val="120000"/>
              </a:lnSpc>
            </a:pPr>
            <a:r>
              <a:rPr lang="zh-CN" altLang="en-US" sz="1400" b="1" dirty="0">
                <a:solidFill>
                  <a:schemeClr val="tx1">
                    <a:lumMod val="65000"/>
                    <a:lumOff val="35000"/>
                  </a:schemeClr>
                </a:solidFill>
                <a:latin typeface="FZHei-B01S" panose="02010601030101010101" pitchFamily="2" charset="-122"/>
                <a:ea typeface="FZHei-B01S" panose="02010601030101010101" pitchFamily="2" charset="-122"/>
                <a:cs typeface="+mn-ea"/>
                <a:sym typeface="FZHei-B01S" panose="02010601030101010101" pitchFamily="2" charset="-122"/>
              </a:rPr>
              <a:t>文字内容</a:t>
            </a:r>
            <a:endParaRPr lang="en-US" altLang="zh-CN" sz="1400" b="1" dirty="0">
              <a:solidFill>
                <a:schemeClr val="tx1">
                  <a:lumMod val="65000"/>
                  <a:lumOff val="3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38" name="TextBox 41"/>
          <p:cNvSpPr txBox="1"/>
          <p:nvPr/>
        </p:nvSpPr>
        <p:spPr>
          <a:xfrm>
            <a:off x="6553876" y="3583140"/>
            <a:ext cx="2031193" cy="496001"/>
          </a:xfrm>
          <a:prstGeom prst="rect">
            <a:avLst/>
          </a:prstGeom>
          <a:noFill/>
        </p:spPr>
        <p:txBody>
          <a:bodyPr wrap="square" lIns="60926" tIns="30464" rIns="60926" bIns="30464" rtlCol="0">
            <a:spAutoFit/>
          </a:bodyPr>
          <a:lstStyle/>
          <a:p>
            <a:pPr>
              <a:lnSpc>
                <a:spcPct val="150000"/>
              </a:lnSpc>
            </a:pPr>
            <a:r>
              <a:rPr lang="zh-CN" altLang="en-US" sz="1000" dirty="0">
                <a:solidFill>
                  <a:schemeClr val="tx1">
                    <a:lumMod val="65000"/>
                    <a:lumOff val="35000"/>
                  </a:schemeClr>
                </a:solidFill>
                <a:latin typeface="FZHei-B01S" panose="02010601030101010101" pitchFamily="2" charset="-122"/>
                <a:ea typeface="FZHei-B01S" panose="02010601030101010101" pitchFamily="2" charset="-122"/>
                <a:cs typeface="+mn-ea"/>
                <a:sym typeface="FZHei-B01S" panose="02010601030101010101" pitchFamily="2" charset="-122"/>
              </a:rPr>
              <a:t>点击添加相关标题文字，点击添加相关标题文字，点击添加相关标题</a:t>
            </a:r>
            <a:endParaRPr lang="en-GB" altLang="zh-CN" sz="1000" dirty="0">
              <a:solidFill>
                <a:schemeClr val="tx1">
                  <a:lumMod val="65000"/>
                  <a:lumOff val="3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39" name="TextBox 170"/>
          <p:cNvSpPr txBox="1"/>
          <p:nvPr/>
        </p:nvSpPr>
        <p:spPr>
          <a:xfrm>
            <a:off x="6553876" y="3346659"/>
            <a:ext cx="1728162" cy="305470"/>
          </a:xfrm>
          <a:prstGeom prst="rect">
            <a:avLst/>
          </a:prstGeom>
          <a:noFill/>
        </p:spPr>
        <p:txBody>
          <a:bodyPr wrap="square" lIns="68582" tIns="34291" rIns="68582" bIns="34291" rtlCol="0">
            <a:spAutoFit/>
          </a:bodyPr>
          <a:lstStyle/>
          <a:p>
            <a:pPr>
              <a:lnSpc>
                <a:spcPct val="120000"/>
              </a:lnSpc>
            </a:pPr>
            <a:r>
              <a:rPr lang="zh-CN" altLang="en-US" sz="1400" b="1" dirty="0">
                <a:solidFill>
                  <a:schemeClr val="tx1">
                    <a:lumMod val="65000"/>
                    <a:lumOff val="35000"/>
                  </a:schemeClr>
                </a:solidFill>
                <a:latin typeface="FZHei-B01S" panose="02010601030101010101" pitchFamily="2" charset="-122"/>
                <a:ea typeface="FZHei-B01S" panose="02010601030101010101" pitchFamily="2" charset="-122"/>
                <a:cs typeface="+mn-ea"/>
                <a:sym typeface="FZHei-B01S" panose="02010601030101010101" pitchFamily="2" charset="-122"/>
              </a:rPr>
              <a:t>文字内容</a:t>
            </a:r>
            <a:endParaRPr lang="en-US" altLang="zh-CN" sz="1400" b="1" dirty="0">
              <a:solidFill>
                <a:schemeClr val="tx1">
                  <a:lumMod val="65000"/>
                  <a:lumOff val="3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3" name="矩形 22"/>
          <p:cNvSpPr/>
          <p:nvPr/>
        </p:nvSpPr>
        <p:spPr>
          <a:xfrm>
            <a:off x="3620354" y="362438"/>
            <a:ext cx="1800493" cy="369332"/>
          </a:xfrm>
          <a:prstGeom prst="rect">
            <a:avLst/>
          </a:prstGeom>
        </p:spPr>
        <p:txBody>
          <a:bodyPr wrap="none">
            <a:spAutoFit/>
          </a:bodyPr>
          <a:lstStyle/>
          <a:p>
            <a:pPr>
              <a:defRPr/>
            </a:pPr>
            <a:r>
              <a:rPr lang="zh-CN" altLang="en-US" kern="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请替换文字内容</a:t>
            </a:r>
            <a:endParaRPr lang="zh-CN" altLang="en-US" kern="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anim calcmode="lin" valueType="num">
                                      <p:cBhvr>
                                        <p:cTn id="17" dur="500" fill="hold"/>
                                        <p:tgtEl>
                                          <p:spTgt spid="33"/>
                                        </p:tgtEl>
                                        <p:attrNameLst>
                                          <p:attrName>ppt_x</p:attrName>
                                        </p:attrNameLst>
                                      </p:cBhvr>
                                      <p:tavLst>
                                        <p:tav tm="0">
                                          <p:val>
                                            <p:strVal val="#ppt_x"/>
                                          </p:val>
                                        </p:tav>
                                        <p:tav tm="100000">
                                          <p:val>
                                            <p:strVal val="#ppt_x"/>
                                          </p:val>
                                        </p:tav>
                                      </p:tavLst>
                                    </p:anim>
                                    <p:anim calcmode="lin" valueType="num">
                                      <p:cBhvr>
                                        <p:cTn id="18" dur="500" fill="hold"/>
                                        <p:tgtEl>
                                          <p:spTgt spid="3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anim calcmode="lin" valueType="num">
                                      <p:cBhvr>
                                        <p:cTn id="22" dur="500" fill="hold"/>
                                        <p:tgtEl>
                                          <p:spTgt spid="31"/>
                                        </p:tgtEl>
                                        <p:attrNameLst>
                                          <p:attrName>ppt_x</p:attrName>
                                        </p:attrNameLst>
                                      </p:cBhvr>
                                      <p:tavLst>
                                        <p:tav tm="0">
                                          <p:val>
                                            <p:strVal val="#ppt_x"/>
                                          </p:val>
                                        </p:tav>
                                        <p:tav tm="100000">
                                          <p:val>
                                            <p:strVal val="#ppt_x"/>
                                          </p:val>
                                        </p:tav>
                                      </p:tavLst>
                                    </p:anim>
                                    <p:anim calcmode="lin" valueType="num">
                                      <p:cBhvr>
                                        <p:cTn id="23" dur="5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3" presetClass="entr" presetSubtype="16"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childTnLst>
                                </p:cTn>
                              </p:par>
                            </p:childTnLst>
                          </p:cTn>
                        </p:par>
                        <p:par>
                          <p:cTn id="29" fill="hold">
                            <p:stCondLst>
                              <p:cond delay="2000"/>
                            </p:stCondLst>
                            <p:childTnLst>
                              <p:par>
                                <p:cTn id="30" presetID="47" presetClass="entr" presetSubtype="0" fill="hold" grpId="0" nodeType="after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anim calcmode="lin" valueType="num">
                                      <p:cBhvr>
                                        <p:cTn id="33" dur="500" fill="hold"/>
                                        <p:tgtEl>
                                          <p:spTgt spid="35"/>
                                        </p:tgtEl>
                                        <p:attrNameLst>
                                          <p:attrName>ppt_x</p:attrName>
                                        </p:attrNameLst>
                                      </p:cBhvr>
                                      <p:tavLst>
                                        <p:tav tm="0">
                                          <p:val>
                                            <p:strVal val="#ppt_x"/>
                                          </p:val>
                                        </p:tav>
                                        <p:tav tm="100000">
                                          <p:val>
                                            <p:strVal val="#ppt_x"/>
                                          </p:val>
                                        </p:tav>
                                      </p:tavLst>
                                    </p:anim>
                                    <p:anim calcmode="lin" valueType="num">
                                      <p:cBhvr>
                                        <p:cTn id="34" dur="500" fill="hold"/>
                                        <p:tgtEl>
                                          <p:spTgt spid="3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anim calcmode="lin" valueType="num">
                                      <p:cBhvr>
                                        <p:cTn id="38" dur="500" fill="hold"/>
                                        <p:tgtEl>
                                          <p:spTgt spid="34"/>
                                        </p:tgtEl>
                                        <p:attrNameLst>
                                          <p:attrName>ppt_x</p:attrName>
                                        </p:attrNameLst>
                                      </p:cBhvr>
                                      <p:tavLst>
                                        <p:tav tm="0">
                                          <p:val>
                                            <p:strVal val="#ppt_x"/>
                                          </p:val>
                                        </p:tav>
                                        <p:tav tm="100000">
                                          <p:val>
                                            <p:strVal val="#ppt_x"/>
                                          </p:val>
                                        </p:tav>
                                      </p:tavLst>
                                    </p:anim>
                                    <p:anim calcmode="lin" valueType="num">
                                      <p:cBhvr>
                                        <p:cTn id="39" dur="5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3" presetClass="entr" presetSubtype="16"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p:cTn id="43" dur="500" fill="hold"/>
                                        <p:tgtEl>
                                          <p:spTgt spid="21"/>
                                        </p:tgtEl>
                                        <p:attrNameLst>
                                          <p:attrName>ppt_w</p:attrName>
                                        </p:attrNameLst>
                                      </p:cBhvr>
                                      <p:tavLst>
                                        <p:tav tm="0">
                                          <p:val>
                                            <p:fltVal val="0"/>
                                          </p:val>
                                        </p:tav>
                                        <p:tav tm="100000">
                                          <p:val>
                                            <p:strVal val="#ppt_w"/>
                                          </p:val>
                                        </p:tav>
                                      </p:tavLst>
                                    </p:anim>
                                    <p:anim calcmode="lin" valueType="num">
                                      <p:cBhvr>
                                        <p:cTn id="44" dur="500" fill="hold"/>
                                        <p:tgtEl>
                                          <p:spTgt spid="21"/>
                                        </p:tgtEl>
                                        <p:attrNameLst>
                                          <p:attrName>ppt_h</p:attrName>
                                        </p:attrNameLst>
                                      </p:cBhvr>
                                      <p:tavLst>
                                        <p:tav tm="0">
                                          <p:val>
                                            <p:fltVal val="0"/>
                                          </p:val>
                                        </p:tav>
                                        <p:tav tm="100000">
                                          <p:val>
                                            <p:strVal val="#ppt_h"/>
                                          </p:val>
                                        </p:tav>
                                      </p:tavLst>
                                    </p:anim>
                                  </p:childTnLst>
                                </p:cTn>
                              </p:par>
                            </p:childTnLst>
                          </p:cTn>
                        </p:par>
                        <p:par>
                          <p:cTn id="45" fill="hold">
                            <p:stCondLst>
                              <p:cond delay="3000"/>
                            </p:stCondLst>
                            <p:childTnLst>
                              <p:par>
                                <p:cTn id="46" presetID="47"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500"/>
                                        <p:tgtEl>
                                          <p:spTgt spid="37"/>
                                        </p:tgtEl>
                                      </p:cBhvr>
                                    </p:animEffect>
                                    <p:anim calcmode="lin" valueType="num">
                                      <p:cBhvr>
                                        <p:cTn id="49" dur="500" fill="hold"/>
                                        <p:tgtEl>
                                          <p:spTgt spid="37"/>
                                        </p:tgtEl>
                                        <p:attrNameLst>
                                          <p:attrName>ppt_x</p:attrName>
                                        </p:attrNameLst>
                                      </p:cBhvr>
                                      <p:tavLst>
                                        <p:tav tm="0">
                                          <p:val>
                                            <p:strVal val="#ppt_x"/>
                                          </p:val>
                                        </p:tav>
                                        <p:tav tm="100000">
                                          <p:val>
                                            <p:strVal val="#ppt_x"/>
                                          </p:val>
                                        </p:tav>
                                      </p:tavLst>
                                    </p:anim>
                                    <p:anim calcmode="lin" valueType="num">
                                      <p:cBhvr>
                                        <p:cTn id="50" dur="500" fill="hold"/>
                                        <p:tgtEl>
                                          <p:spTgt spid="3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500"/>
                                        <p:tgtEl>
                                          <p:spTgt spid="36"/>
                                        </p:tgtEl>
                                      </p:cBhvr>
                                    </p:animEffect>
                                    <p:anim calcmode="lin" valueType="num">
                                      <p:cBhvr>
                                        <p:cTn id="54" dur="500" fill="hold"/>
                                        <p:tgtEl>
                                          <p:spTgt spid="36"/>
                                        </p:tgtEl>
                                        <p:attrNameLst>
                                          <p:attrName>ppt_x</p:attrName>
                                        </p:attrNameLst>
                                      </p:cBhvr>
                                      <p:tavLst>
                                        <p:tav tm="0">
                                          <p:val>
                                            <p:strVal val="#ppt_x"/>
                                          </p:val>
                                        </p:tav>
                                        <p:tav tm="100000">
                                          <p:val>
                                            <p:strVal val="#ppt_x"/>
                                          </p:val>
                                        </p:tav>
                                      </p:tavLst>
                                    </p:anim>
                                    <p:anim calcmode="lin" valueType="num">
                                      <p:cBhvr>
                                        <p:cTn id="55" dur="500" fill="hold"/>
                                        <p:tgtEl>
                                          <p:spTgt spid="36"/>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3" presetClass="entr" presetSubtype="16"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p:cTn id="59" dur="500" fill="hold"/>
                                        <p:tgtEl>
                                          <p:spTgt spid="22"/>
                                        </p:tgtEl>
                                        <p:attrNameLst>
                                          <p:attrName>ppt_w</p:attrName>
                                        </p:attrNameLst>
                                      </p:cBhvr>
                                      <p:tavLst>
                                        <p:tav tm="0">
                                          <p:val>
                                            <p:fltVal val="0"/>
                                          </p:val>
                                        </p:tav>
                                        <p:tav tm="100000">
                                          <p:val>
                                            <p:strVal val="#ppt_w"/>
                                          </p:val>
                                        </p:tav>
                                      </p:tavLst>
                                    </p:anim>
                                    <p:anim calcmode="lin" valueType="num">
                                      <p:cBhvr>
                                        <p:cTn id="60" dur="500" fill="hold"/>
                                        <p:tgtEl>
                                          <p:spTgt spid="22"/>
                                        </p:tgtEl>
                                        <p:attrNameLst>
                                          <p:attrName>ppt_h</p:attrName>
                                        </p:attrNameLst>
                                      </p:cBhvr>
                                      <p:tavLst>
                                        <p:tav tm="0">
                                          <p:val>
                                            <p:fltVal val="0"/>
                                          </p:val>
                                        </p:tav>
                                        <p:tav tm="100000">
                                          <p:val>
                                            <p:strVal val="#ppt_h"/>
                                          </p:val>
                                        </p:tav>
                                      </p:tavLst>
                                    </p:anim>
                                  </p:childTnLst>
                                </p:cTn>
                              </p:par>
                            </p:childTnLst>
                          </p:cTn>
                        </p:par>
                        <p:par>
                          <p:cTn id="61" fill="hold">
                            <p:stCondLst>
                              <p:cond delay="4000"/>
                            </p:stCondLst>
                            <p:childTnLst>
                              <p:par>
                                <p:cTn id="62" presetID="47" presetClass="entr" presetSubtype="0" fill="hold" grpId="0" nodeType="afterEffect">
                                  <p:stCondLst>
                                    <p:cond delay="0"/>
                                  </p:stCondLst>
                                  <p:childTnLst>
                                    <p:set>
                                      <p:cBhvr>
                                        <p:cTn id="63" dur="1" fill="hold">
                                          <p:stCondLst>
                                            <p:cond delay="0"/>
                                          </p:stCondLst>
                                        </p:cTn>
                                        <p:tgtEl>
                                          <p:spTgt spid="39"/>
                                        </p:tgtEl>
                                        <p:attrNameLst>
                                          <p:attrName>style.visibility</p:attrName>
                                        </p:attrNameLst>
                                      </p:cBhvr>
                                      <p:to>
                                        <p:strVal val="visible"/>
                                      </p:to>
                                    </p:set>
                                    <p:animEffect transition="in" filter="fade">
                                      <p:cBhvr>
                                        <p:cTn id="64" dur="500"/>
                                        <p:tgtEl>
                                          <p:spTgt spid="39"/>
                                        </p:tgtEl>
                                      </p:cBhvr>
                                    </p:animEffect>
                                    <p:anim calcmode="lin" valueType="num">
                                      <p:cBhvr>
                                        <p:cTn id="65" dur="500" fill="hold"/>
                                        <p:tgtEl>
                                          <p:spTgt spid="39"/>
                                        </p:tgtEl>
                                        <p:attrNameLst>
                                          <p:attrName>ppt_x</p:attrName>
                                        </p:attrNameLst>
                                      </p:cBhvr>
                                      <p:tavLst>
                                        <p:tav tm="0">
                                          <p:val>
                                            <p:strVal val="#ppt_x"/>
                                          </p:val>
                                        </p:tav>
                                        <p:tav tm="100000">
                                          <p:val>
                                            <p:strVal val="#ppt_x"/>
                                          </p:val>
                                        </p:tav>
                                      </p:tavLst>
                                    </p:anim>
                                    <p:anim calcmode="lin" valueType="num">
                                      <p:cBhvr>
                                        <p:cTn id="66" dur="500" fill="hold"/>
                                        <p:tgtEl>
                                          <p:spTgt spid="39"/>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38"/>
                                        </p:tgtEl>
                                        <p:attrNameLst>
                                          <p:attrName>style.visibility</p:attrName>
                                        </p:attrNameLst>
                                      </p:cBhvr>
                                      <p:to>
                                        <p:strVal val="visible"/>
                                      </p:to>
                                    </p:set>
                                    <p:animEffect transition="in" filter="fade">
                                      <p:cBhvr>
                                        <p:cTn id="69" dur="500"/>
                                        <p:tgtEl>
                                          <p:spTgt spid="38"/>
                                        </p:tgtEl>
                                      </p:cBhvr>
                                    </p:animEffect>
                                    <p:anim calcmode="lin" valueType="num">
                                      <p:cBhvr>
                                        <p:cTn id="70" dur="500" fill="hold"/>
                                        <p:tgtEl>
                                          <p:spTgt spid="38"/>
                                        </p:tgtEl>
                                        <p:attrNameLst>
                                          <p:attrName>ppt_x</p:attrName>
                                        </p:attrNameLst>
                                      </p:cBhvr>
                                      <p:tavLst>
                                        <p:tav tm="0">
                                          <p:val>
                                            <p:strVal val="#ppt_x"/>
                                          </p:val>
                                        </p:tav>
                                        <p:tav tm="100000">
                                          <p:val>
                                            <p:strVal val="#ppt_x"/>
                                          </p:val>
                                        </p:tav>
                                      </p:tavLst>
                                    </p:anim>
                                    <p:anim calcmode="lin" valueType="num">
                                      <p:cBhvr>
                                        <p:cTn id="71" dur="5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p:bldP spid="22" grpId="0"/>
      <p:bldP spid="31" grpId="0"/>
      <p:bldP spid="33" grpId="0"/>
      <p:bldP spid="34" grpId="0"/>
      <p:bldP spid="35" grpId="0"/>
      <p:bldP spid="36" grpId="0"/>
      <p:bldP spid="37" grpId="0"/>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7ADEA"/>
        </a:solidFill>
        <a:effectLst/>
      </p:bgPr>
    </p:bg>
    <p:spTree>
      <p:nvGrpSpPr>
        <p:cNvPr id="1" name=""/>
        <p:cNvGrpSpPr/>
        <p:nvPr/>
      </p:nvGrpSpPr>
      <p:grpSpPr>
        <a:xfrm>
          <a:off x="0" y="0"/>
          <a:ext cx="0" cy="0"/>
          <a:chOff x="0" y="0"/>
          <a:chExt cx="0" cy="0"/>
        </a:xfrm>
      </p:grpSpPr>
      <p:grpSp>
        <p:nvGrpSpPr>
          <p:cNvPr id="41" name="组合 40"/>
          <p:cNvGrpSpPr/>
          <p:nvPr/>
        </p:nvGrpSpPr>
        <p:grpSpPr>
          <a:xfrm>
            <a:off x="3325248" y="1435828"/>
            <a:ext cx="2596042" cy="2291389"/>
            <a:chOff x="3325248" y="1435033"/>
            <a:chExt cx="2596042" cy="2291389"/>
          </a:xfrm>
        </p:grpSpPr>
        <p:sp>
          <p:nvSpPr>
            <p:cNvPr id="4" name="Freeform: Shape 3"/>
            <p:cNvSpPr/>
            <p:nvPr/>
          </p:nvSpPr>
          <p:spPr>
            <a:xfrm>
              <a:off x="3783303" y="1631165"/>
              <a:ext cx="1671669" cy="1897118"/>
            </a:xfrm>
            <a:custGeom>
              <a:avLst/>
              <a:gdLst/>
              <a:ahLst/>
              <a:cxnLst>
                <a:cxn ang="0">
                  <a:pos x="wd2" y="hd2"/>
                </a:cxn>
                <a:cxn ang="5400000">
                  <a:pos x="wd2" y="hd2"/>
                </a:cxn>
                <a:cxn ang="10800000">
                  <a:pos x="wd2" y="hd2"/>
                </a:cxn>
                <a:cxn ang="16200000">
                  <a:pos x="wd2" y="hd2"/>
                </a:cxn>
              </a:cxnLst>
              <a:rect l="0" t="0" r="r" b="b"/>
              <a:pathLst>
                <a:path w="21529" h="21570" extrusionOk="0">
                  <a:moveTo>
                    <a:pt x="538" y="6909"/>
                  </a:moveTo>
                  <a:cubicBezTo>
                    <a:pt x="1461" y="7610"/>
                    <a:pt x="2084" y="8535"/>
                    <a:pt x="2344" y="9550"/>
                  </a:cubicBezTo>
                  <a:cubicBezTo>
                    <a:pt x="2607" y="10563"/>
                    <a:pt x="2500" y="11653"/>
                    <a:pt x="2066" y="12653"/>
                  </a:cubicBezTo>
                  <a:cubicBezTo>
                    <a:pt x="1851" y="13153"/>
                    <a:pt x="1549" y="13624"/>
                    <a:pt x="1175" y="14047"/>
                  </a:cubicBezTo>
                  <a:cubicBezTo>
                    <a:pt x="988" y="14258"/>
                    <a:pt x="783" y="14456"/>
                    <a:pt x="563" y="14641"/>
                  </a:cubicBezTo>
                  <a:cubicBezTo>
                    <a:pt x="535" y="14664"/>
                    <a:pt x="508" y="14687"/>
                    <a:pt x="480" y="14710"/>
                  </a:cubicBezTo>
                  <a:cubicBezTo>
                    <a:pt x="448" y="14736"/>
                    <a:pt x="416" y="14761"/>
                    <a:pt x="384" y="14787"/>
                  </a:cubicBezTo>
                  <a:cubicBezTo>
                    <a:pt x="262" y="14888"/>
                    <a:pt x="169" y="15015"/>
                    <a:pt x="114" y="15148"/>
                  </a:cubicBezTo>
                  <a:cubicBezTo>
                    <a:pt x="5" y="15419"/>
                    <a:pt x="39" y="15673"/>
                    <a:pt x="115" y="15884"/>
                  </a:cubicBezTo>
                  <a:cubicBezTo>
                    <a:pt x="195" y="16097"/>
                    <a:pt x="324" y="16283"/>
                    <a:pt x="510" y="16443"/>
                  </a:cubicBezTo>
                  <a:cubicBezTo>
                    <a:pt x="604" y="16523"/>
                    <a:pt x="714" y="16596"/>
                    <a:pt x="845" y="16653"/>
                  </a:cubicBezTo>
                  <a:cubicBezTo>
                    <a:pt x="977" y="16710"/>
                    <a:pt x="1132" y="16749"/>
                    <a:pt x="1297" y="16755"/>
                  </a:cubicBezTo>
                  <a:cubicBezTo>
                    <a:pt x="1379" y="16758"/>
                    <a:pt x="1462" y="16752"/>
                    <a:pt x="1542" y="16738"/>
                  </a:cubicBezTo>
                  <a:cubicBezTo>
                    <a:pt x="1582" y="16731"/>
                    <a:pt x="1622" y="16722"/>
                    <a:pt x="1660" y="16711"/>
                  </a:cubicBezTo>
                  <a:cubicBezTo>
                    <a:pt x="1682" y="16705"/>
                    <a:pt x="1703" y="16698"/>
                    <a:pt x="1725" y="16692"/>
                  </a:cubicBezTo>
                  <a:cubicBezTo>
                    <a:pt x="1761" y="16682"/>
                    <a:pt x="1797" y="16672"/>
                    <a:pt x="1833" y="16661"/>
                  </a:cubicBezTo>
                  <a:cubicBezTo>
                    <a:pt x="1870" y="16652"/>
                    <a:pt x="1906" y="16642"/>
                    <a:pt x="1942" y="16633"/>
                  </a:cubicBezTo>
                  <a:cubicBezTo>
                    <a:pt x="2088" y="16595"/>
                    <a:pt x="2235" y="16563"/>
                    <a:pt x="2384" y="16535"/>
                  </a:cubicBezTo>
                  <a:cubicBezTo>
                    <a:pt x="2977" y="16425"/>
                    <a:pt x="3590" y="16393"/>
                    <a:pt x="4193" y="16443"/>
                  </a:cubicBezTo>
                  <a:cubicBezTo>
                    <a:pt x="5401" y="16540"/>
                    <a:pt x="6568" y="16973"/>
                    <a:pt x="7492" y="17666"/>
                  </a:cubicBezTo>
                  <a:cubicBezTo>
                    <a:pt x="8420" y="18356"/>
                    <a:pt x="9100" y="19300"/>
                    <a:pt x="9406" y="20334"/>
                  </a:cubicBezTo>
                  <a:cubicBezTo>
                    <a:pt x="9425" y="20399"/>
                    <a:pt x="9443" y="20464"/>
                    <a:pt x="9460" y="20529"/>
                  </a:cubicBezTo>
                  <a:cubicBezTo>
                    <a:pt x="9468" y="20561"/>
                    <a:pt x="9475" y="20594"/>
                    <a:pt x="9483" y="20627"/>
                  </a:cubicBezTo>
                  <a:cubicBezTo>
                    <a:pt x="9488" y="20647"/>
                    <a:pt x="9492" y="20666"/>
                    <a:pt x="9497" y="20686"/>
                  </a:cubicBezTo>
                  <a:cubicBezTo>
                    <a:pt x="9499" y="20695"/>
                    <a:pt x="9501" y="20704"/>
                    <a:pt x="9503" y="20713"/>
                  </a:cubicBezTo>
                  <a:cubicBezTo>
                    <a:pt x="9508" y="20728"/>
                    <a:pt x="9512" y="20744"/>
                    <a:pt x="9517" y="20759"/>
                  </a:cubicBezTo>
                  <a:cubicBezTo>
                    <a:pt x="9552" y="20878"/>
                    <a:pt x="9606" y="20989"/>
                    <a:pt x="9688" y="21099"/>
                  </a:cubicBezTo>
                  <a:cubicBezTo>
                    <a:pt x="9769" y="21207"/>
                    <a:pt x="9878" y="21306"/>
                    <a:pt x="10002" y="21381"/>
                  </a:cubicBezTo>
                  <a:cubicBezTo>
                    <a:pt x="10253" y="21532"/>
                    <a:pt x="10545" y="21583"/>
                    <a:pt x="10808" y="21567"/>
                  </a:cubicBezTo>
                  <a:cubicBezTo>
                    <a:pt x="11073" y="21551"/>
                    <a:pt x="11324" y="21474"/>
                    <a:pt x="11546" y="21332"/>
                  </a:cubicBezTo>
                  <a:cubicBezTo>
                    <a:pt x="11766" y="21192"/>
                    <a:pt x="11953" y="20969"/>
                    <a:pt x="12021" y="20712"/>
                  </a:cubicBezTo>
                  <a:cubicBezTo>
                    <a:pt x="12040" y="20640"/>
                    <a:pt x="12058" y="20569"/>
                    <a:pt x="12076" y="20498"/>
                  </a:cubicBezTo>
                  <a:cubicBezTo>
                    <a:pt x="12094" y="20432"/>
                    <a:pt x="12113" y="20368"/>
                    <a:pt x="12134" y="20303"/>
                  </a:cubicBezTo>
                  <a:cubicBezTo>
                    <a:pt x="12215" y="20044"/>
                    <a:pt x="12319" y="19791"/>
                    <a:pt x="12442" y="19546"/>
                  </a:cubicBezTo>
                  <a:cubicBezTo>
                    <a:pt x="12933" y="18564"/>
                    <a:pt x="13762" y="17719"/>
                    <a:pt x="14798" y="17166"/>
                  </a:cubicBezTo>
                  <a:cubicBezTo>
                    <a:pt x="15832" y="16609"/>
                    <a:pt x="17063" y="16343"/>
                    <a:pt x="18274" y="16412"/>
                  </a:cubicBezTo>
                  <a:cubicBezTo>
                    <a:pt x="18576" y="16429"/>
                    <a:pt x="18877" y="16466"/>
                    <a:pt x="19174" y="16523"/>
                  </a:cubicBezTo>
                  <a:cubicBezTo>
                    <a:pt x="19322" y="16551"/>
                    <a:pt x="19469" y="16584"/>
                    <a:pt x="19614" y="16622"/>
                  </a:cubicBezTo>
                  <a:cubicBezTo>
                    <a:pt x="19687" y="16641"/>
                    <a:pt x="19759" y="16661"/>
                    <a:pt x="19831" y="16683"/>
                  </a:cubicBezTo>
                  <a:cubicBezTo>
                    <a:pt x="19845" y="16687"/>
                    <a:pt x="19859" y="16690"/>
                    <a:pt x="19873" y="16694"/>
                  </a:cubicBezTo>
                  <a:cubicBezTo>
                    <a:pt x="19893" y="16699"/>
                    <a:pt x="19914" y="16704"/>
                    <a:pt x="19934" y="16709"/>
                  </a:cubicBezTo>
                  <a:cubicBezTo>
                    <a:pt x="19975" y="16717"/>
                    <a:pt x="20008" y="16723"/>
                    <a:pt x="20046" y="16728"/>
                  </a:cubicBezTo>
                  <a:cubicBezTo>
                    <a:pt x="20121" y="16737"/>
                    <a:pt x="20197" y="16740"/>
                    <a:pt x="20272" y="16737"/>
                  </a:cubicBezTo>
                  <a:cubicBezTo>
                    <a:pt x="20577" y="16722"/>
                    <a:pt x="20847" y="16603"/>
                    <a:pt x="21043" y="16447"/>
                  </a:cubicBezTo>
                  <a:cubicBezTo>
                    <a:pt x="21241" y="16290"/>
                    <a:pt x="21384" y="16093"/>
                    <a:pt x="21460" y="15864"/>
                  </a:cubicBezTo>
                  <a:cubicBezTo>
                    <a:pt x="21536" y="15637"/>
                    <a:pt x="21535" y="15362"/>
                    <a:pt x="21412" y="15118"/>
                  </a:cubicBezTo>
                  <a:cubicBezTo>
                    <a:pt x="21352" y="14997"/>
                    <a:pt x="21266" y="14888"/>
                    <a:pt x="21168" y="14801"/>
                  </a:cubicBezTo>
                  <a:cubicBezTo>
                    <a:pt x="21156" y="14789"/>
                    <a:pt x="21144" y="14778"/>
                    <a:pt x="21131" y="14768"/>
                  </a:cubicBezTo>
                  <a:cubicBezTo>
                    <a:pt x="21121" y="14759"/>
                    <a:pt x="21110" y="14751"/>
                    <a:pt x="21100" y="14742"/>
                  </a:cubicBezTo>
                  <a:cubicBezTo>
                    <a:pt x="21085" y="14730"/>
                    <a:pt x="21069" y="14718"/>
                    <a:pt x="21054" y="14706"/>
                  </a:cubicBezTo>
                  <a:cubicBezTo>
                    <a:pt x="21027" y="14683"/>
                    <a:pt x="21000" y="14660"/>
                    <a:pt x="20972" y="14638"/>
                  </a:cubicBezTo>
                  <a:cubicBezTo>
                    <a:pt x="20086" y="13898"/>
                    <a:pt x="19447" y="12932"/>
                    <a:pt x="19183" y="11888"/>
                  </a:cubicBezTo>
                  <a:cubicBezTo>
                    <a:pt x="18915" y="10846"/>
                    <a:pt x="19029" y="9733"/>
                    <a:pt x="19498" y="8745"/>
                  </a:cubicBezTo>
                  <a:cubicBezTo>
                    <a:pt x="19730" y="8251"/>
                    <a:pt x="20049" y="7788"/>
                    <a:pt x="20437" y="7376"/>
                  </a:cubicBezTo>
                  <a:cubicBezTo>
                    <a:pt x="20631" y="7169"/>
                    <a:pt x="20842" y="6976"/>
                    <a:pt x="21068" y="6797"/>
                  </a:cubicBezTo>
                  <a:cubicBezTo>
                    <a:pt x="21086" y="6783"/>
                    <a:pt x="21103" y="6768"/>
                    <a:pt x="21121" y="6754"/>
                  </a:cubicBezTo>
                  <a:cubicBezTo>
                    <a:pt x="21140" y="6738"/>
                    <a:pt x="21177" y="6706"/>
                    <a:pt x="21195" y="6687"/>
                  </a:cubicBezTo>
                  <a:cubicBezTo>
                    <a:pt x="21240" y="6644"/>
                    <a:pt x="21282" y="6597"/>
                    <a:pt x="21321" y="6545"/>
                  </a:cubicBezTo>
                  <a:cubicBezTo>
                    <a:pt x="21398" y="6443"/>
                    <a:pt x="21460" y="6324"/>
                    <a:pt x="21494" y="6198"/>
                  </a:cubicBezTo>
                  <a:cubicBezTo>
                    <a:pt x="21566" y="5945"/>
                    <a:pt x="21523" y="5678"/>
                    <a:pt x="21405" y="5462"/>
                  </a:cubicBezTo>
                  <a:cubicBezTo>
                    <a:pt x="21288" y="5244"/>
                    <a:pt x="21102" y="5063"/>
                    <a:pt x="20863" y="4939"/>
                  </a:cubicBezTo>
                  <a:cubicBezTo>
                    <a:pt x="20627" y="4815"/>
                    <a:pt x="20327" y="4759"/>
                    <a:pt x="20047" y="4795"/>
                  </a:cubicBezTo>
                  <a:cubicBezTo>
                    <a:pt x="19977" y="4804"/>
                    <a:pt x="19909" y="4818"/>
                    <a:pt x="19844" y="4836"/>
                  </a:cubicBezTo>
                  <a:cubicBezTo>
                    <a:pt x="19803" y="4847"/>
                    <a:pt x="19762" y="4859"/>
                    <a:pt x="19721" y="4870"/>
                  </a:cubicBezTo>
                  <a:cubicBezTo>
                    <a:pt x="19653" y="4889"/>
                    <a:pt x="19577" y="4908"/>
                    <a:pt x="19505" y="4926"/>
                  </a:cubicBezTo>
                  <a:cubicBezTo>
                    <a:pt x="19358" y="4961"/>
                    <a:pt x="19209" y="4992"/>
                    <a:pt x="19060" y="5018"/>
                  </a:cubicBezTo>
                  <a:cubicBezTo>
                    <a:pt x="18463" y="5122"/>
                    <a:pt x="17850" y="5149"/>
                    <a:pt x="17246" y="5096"/>
                  </a:cubicBezTo>
                  <a:cubicBezTo>
                    <a:pt x="16038" y="4993"/>
                    <a:pt x="14878" y="4552"/>
                    <a:pt x="13961" y="3850"/>
                  </a:cubicBezTo>
                  <a:cubicBezTo>
                    <a:pt x="13041" y="3153"/>
                    <a:pt x="12371" y="2203"/>
                    <a:pt x="12075" y="1166"/>
                  </a:cubicBezTo>
                  <a:cubicBezTo>
                    <a:pt x="12057" y="1101"/>
                    <a:pt x="12039" y="1036"/>
                    <a:pt x="12023" y="971"/>
                  </a:cubicBezTo>
                  <a:cubicBezTo>
                    <a:pt x="12015" y="934"/>
                    <a:pt x="12006" y="898"/>
                    <a:pt x="11998" y="861"/>
                  </a:cubicBezTo>
                  <a:cubicBezTo>
                    <a:pt x="11995" y="852"/>
                    <a:pt x="11993" y="843"/>
                    <a:pt x="11991" y="833"/>
                  </a:cubicBezTo>
                  <a:cubicBezTo>
                    <a:pt x="11985" y="815"/>
                    <a:pt x="11979" y="796"/>
                    <a:pt x="11974" y="777"/>
                  </a:cubicBezTo>
                  <a:cubicBezTo>
                    <a:pt x="11963" y="745"/>
                    <a:pt x="11951" y="715"/>
                    <a:pt x="11937" y="684"/>
                  </a:cubicBezTo>
                  <a:cubicBezTo>
                    <a:pt x="11829" y="437"/>
                    <a:pt x="11599" y="233"/>
                    <a:pt x="11351" y="127"/>
                  </a:cubicBezTo>
                  <a:cubicBezTo>
                    <a:pt x="11101" y="18"/>
                    <a:pt x="10837" y="-17"/>
                    <a:pt x="10575" y="7"/>
                  </a:cubicBezTo>
                  <a:cubicBezTo>
                    <a:pt x="10315" y="32"/>
                    <a:pt x="10046" y="122"/>
                    <a:pt x="9826" y="300"/>
                  </a:cubicBezTo>
                  <a:cubicBezTo>
                    <a:pt x="9718" y="388"/>
                    <a:pt x="9626" y="498"/>
                    <a:pt x="9562" y="615"/>
                  </a:cubicBezTo>
                  <a:cubicBezTo>
                    <a:pt x="9530" y="674"/>
                    <a:pt x="9505" y="735"/>
                    <a:pt x="9485" y="795"/>
                  </a:cubicBezTo>
                  <a:cubicBezTo>
                    <a:pt x="9481" y="810"/>
                    <a:pt x="9476" y="825"/>
                    <a:pt x="9472" y="840"/>
                  </a:cubicBezTo>
                  <a:cubicBezTo>
                    <a:pt x="9469" y="853"/>
                    <a:pt x="9466" y="866"/>
                    <a:pt x="9463" y="879"/>
                  </a:cubicBezTo>
                  <a:cubicBezTo>
                    <a:pt x="9459" y="897"/>
                    <a:pt x="9455" y="914"/>
                    <a:pt x="9450" y="932"/>
                  </a:cubicBezTo>
                  <a:cubicBezTo>
                    <a:pt x="9420" y="1060"/>
                    <a:pt x="9382" y="1193"/>
                    <a:pt x="9340" y="1321"/>
                  </a:cubicBezTo>
                  <a:cubicBezTo>
                    <a:pt x="9256" y="1578"/>
                    <a:pt x="9150" y="1830"/>
                    <a:pt x="9023" y="2073"/>
                  </a:cubicBezTo>
                  <a:cubicBezTo>
                    <a:pt x="8517" y="3047"/>
                    <a:pt x="7672" y="3880"/>
                    <a:pt x="6626" y="4420"/>
                  </a:cubicBezTo>
                  <a:cubicBezTo>
                    <a:pt x="5578" y="4965"/>
                    <a:pt x="4368" y="5265"/>
                    <a:pt x="3198" y="5207"/>
                  </a:cubicBezTo>
                  <a:cubicBezTo>
                    <a:pt x="2906" y="5192"/>
                    <a:pt x="2617" y="5155"/>
                    <a:pt x="2336" y="5095"/>
                  </a:cubicBezTo>
                  <a:cubicBezTo>
                    <a:pt x="2195" y="5065"/>
                    <a:pt x="2056" y="5030"/>
                    <a:pt x="1920" y="4988"/>
                  </a:cubicBezTo>
                  <a:cubicBezTo>
                    <a:pt x="1886" y="4977"/>
                    <a:pt x="1852" y="4966"/>
                    <a:pt x="1818" y="4956"/>
                  </a:cubicBezTo>
                  <a:cubicBezTo>
                    <a:pt x="1781" y="4943"/>
                    <a:pt x="1743" y="4930"/>
                    <a:pt x="1706" y="4918"/>
                  </a:cubicBezTo>
                  <a:cubicBezTo>
                    <a:pt x="1594" y="4880"/>
                    <a:pt x="1468" y="4854"/>
                    <a:pt x="1337" y="4844"/>
                  </a:cubicBezTo>
                  <a:cubicBezTo>
                    <a:pt x="1075" y="4823"/>
                    <a:pt x="781" y="4881"/>
                    <a:pt x="542" y="5026"/>
                  </a:cubicBezTo>
                  <a:cubicBezTo>
                    <a:pt x="302" y="5169"/>
                    <a:pt x="123" y="5392"/>
                    <a:pt x="46" y="5641"/>
                  </a:cubicBezTo>
                  <a:cubicBezTo>
                    <a:pt x="-34" y="5890"/>
                    <a:pt x="-4" y="6161"/>
                    <a:pt x="100" y="6382"/>
                  </a:cubicBezTo>
                  <a:cubicBezTo>
                    <a:pt x="203" y="6605"/>
                    <a:pt x="368" y="6779"/>
                    <a:pt x="541" y="6911"/>
                  </a:cubicBezTo>
                  <a:cubicBezTo>
                    <a:pt x="599" y="6852"/>
                    <a:pt x="656" y="6793"/>
                    <a:pt x="714" y="6734"/>
                  </a:cubicBezTo>
                  <a:cubicBezTo>
                    <a:pt x="772" y="6675"/>
                    <a:pt x="830" y="6616"/>
                    <a:pt x="888" y="6557"/>
                  </a:cubicBezTo>
                  <a:cubicBezTo>
                    <a:pt x="945" y="6497"/>
                    <a:pt x="1003" y="6438"/>
                    <a:pt x="1061" y="6379"/>
                  </a:cubicBezTo>
                  <a:cubicBezTo>
                    <a:pt x="1119" y="6320"/>
                    <a:pt x="1176" y="6261"/>
                    <a:pt x="1234" y="6202"/>
                  </a:cubicBezTo>
                  <a:cubicBezTo>
                    <a:pt x="1158" y="6144"/>
                    <a:pt x="1109" y="6084"/>
                    <a:pt x="1087" y="6034"/>
                  </a:cubicBezTo>
                  <a:cubicBezTo>
                    <a:pt x="1065" y="5985"/>
                    <a:pt x="1065" y="5946"/>
                    <a:pt x="1075" y="5913"/>
                  </a:cubicBezTo>
                  <a:cubicBezTo>
                    <a:pt x="1086" y="5879"/>
                    <a:pt x="1110" y="5850"/>
                    <a:pt x="1143" y="5831"/>
                  </a:cubicBezTo>
                  <a:cubicBezTo>
                    <a:pt x="1175" y="5812"/>
                    <a:pt x="1215" y="5802"/>
                    <a:pt x="1274" y="5806"/>
                  </a:cubicBezTo>
                  <a:cubicBezTo>
                    <a:pt x="1304" y="5809"/>
                    <a:pt x="1337" y="5815"/>
                    <a:pt x="1375" y="5828"/>
                  </a:cubicBezTo>
                  <a:cubicBezTo>
                    <a:pt x="1413" y="5841"/>
                    <a:pt x="1451" y="5854"/>
                    <a:pt x="1489" y="5866"/>
                  </a:cubicBezTo>
                  <a:cubicBezTo>
                    <a:pt x="1530" y="5880"/>
                    <a:pt x="1572" y="5893"/>
                    <a:pt x="1614" y="5907"/>
                  </a:cubicBezTo>
                  <a:cubicBezTo>
                    <a:pt x="1782" y="5959"/>
                    <a:pt x="1952" y="6003"/>
                    <a:pt x="2124" y="6040"/>
                  </a:cubicBezTo>
                  <a:cubicBezTo>
                    <a:pt x="2467" y="6114"/>
                    <a:pt x="2816" y="6157"/>
                    <a:pt x="3164" y="6173"/>
                  </a:cubicBezTo>
                  <a:cubicBezTo>
                    <a:pt x="4563" y="6236"/>
                    <a:pt x="5942" y="5862"/>
                    <a:pt x="7165" y="5228"/>
                  </a:cubicBezTo>
                  <a:cubicBezTo>
                    <a:pt x="8398" y="4591"/>
                    <a:pt x="9394" y="3609"/>
                    <a:pt x="9987" y="2465"/>
                  </a:cubicBezTo>
                  <a:cubicBezTo>
                    <a:pt x="10136" y="2179"/>
                    <a:pt x="10261" y="1883"/>
                    <a:pt x="10360" y="1582"/>
                  </a:cubicBezTo>
                  <a:cubicBezTo>
                    <a:pt x="10410" y="1430"/>
                    <a:pt x="10452" y="1280"/>
                    <a:pt x="10490" y="1122"/>
                  </a:cubicBezTo>
                  <a:cubicBezTo>
                    <a:pt x="10494" y="1105"/>
                    <a:pt x="10498" y="1087"/>
                    <a:pt x="10502" y="1069"/>
                  </a:cubicBezTo>
                  <a:cubicBezTo>
                    <a:pt x="10503" y="1064"/>
                    <a:pt x="10505" y="1059"/>
                    <a:pt x="10506" y="1054"/>
                  </a:cubicBezTo>
                  <a:cubicBezTo>
                    <a:pt x="10506" y="1051"/>
                    <a:pt x="10508" y="1049"/>
                    <a:pt x="10508" y="1047"/>
                  </a:cubicBezTo>
                  <a:cubicBezTo>
                    <a:pt x="10511" y="1037"/>
                    <a:pt x="10515" y="1029"/>
                    <a:pt x="10518" y="1022"/>
                  </a:cubicBezTo>
                  <a:cubicBezTo>
                    <a:pt x="10526" y="1009"/>
                    <a:pt x="10534" y="999"/>
                    <a:pt x="10547" y="989"/>
                  </a:cubicBezTo>
                  <a:cubicBezTo>
                    <a:pt x="10570" y="968"/>
                    <a:pt x="10622" y="945"/>
                    <a:pt x="10690" y="939"/>
                  </a:cubicBezTo>
                  <a:cubicBezTo>
                    <a:pt x="10756" y="932"/>
                    <a:pt x="10830" y="944"/>
                    <a:pt x="10876" y="965"/>
                  </a:cubicBezTo>
                  <a:cubicBezTo>
                    <a:pt x="10924" y="988"/>
                    <a:pt x="10939" y="1006"/>
                    <a:pt x="10951" y="1031"/>
                  </a:cubicBezTo>
                  <a:cubicBezTo>
                    <a:pt x="10952" y="1034"/>
                    <a:pt x="10954" y="1038"/>
                    <a:pt x="10955" y="1041"/>
                  </a:cubicBezTo>
                  <a:cubicBezTo>
                    <a:pt x="10955" y="1040"/>
                    <a:pt x="10955" y="1039"/>
                    <a:pt x="10955" y="1037"/>
                  </a:cubicBezTo>
                  <a:cubicBezTo>
                    <a:pt x="10957" y="1046"/>
                    <a:pt x="10959" y="1054"/>
                    <a:pt x="10961" y="1063"/>
                  </a:cubicBezTo>
                  <a:cubicBezTo>
                    <a:pt x="10969" y="1098"/>
                    <a:pt x="10977" y="1132"/>
                    <a:pt x="10985" y="1167"/>
                  </a:cubicBezTo>
                  <a:cubicBezTo>
                    <a:pt x="11004" y="1244"/>
                    <a:pt x="11024" y="1321"/>
                    <a:pt x="11046" y="1397"/>
                  </a:cubicBezTo>
                  <a:cubicBezTo>
                    <a:pt x="11396" y="2621"/>
                    <a:pt x="12185" y="3739"/>
                    <a:pt x="13267" y="4560"/>
                  </a:cubicBezTo>
                  <a:cubicBezTo>
                    <a:pt x="13808" y="4971"/>
                    <a:pt x="14418" y="5310"/>
                    <a:pt x="15075" y="5559"/>
                  </a:cubicBezTo>
                  <a:cubicBezTo>
                    <a:pt x="15732" y="5808"/>
                    <a:pt x="16432" y="5966"/>
                    <a:pt x="17141" y="6028"/>
                  </a:cubicBezTo>
                  <a:cubicBezTo>
                    <a:pt x="17850" y="6091"/>
                    <a:pt x="18568" y="6059"/>
                    <a:pt x="19266" y="5938"/>
                  </a:cubicBezTo>
                  <a:cubicBezTo>
                    <a:pt x="19440" y="5907"/>
                    <a:pt x="19613" y="5871"/>
                    <a:pt x="19784" y="5830"/>
                  </a:cubicBezTo>
                  <a:cubicBezTo>
                    <a:pt x="19871" y="5809"/>
                    <a:pt x="19954" y="5788"/>
                    <a:pt x="20043" y="5763"/>
                  </a:cubicBezTo>
                  <a:cubicBezTo>
                    <a:pt x="20080" y="5753"/>
                    <a:pt x="20118" y="5742"/>
                    <a:pt x="20156" y="5731"/>
                  </a:cubicBezTo>
                  <a:cubicBezTo>
                    <a:pt x="20169" y="5728"/>
                    <a:pt x="20182" y="5725"/>
                    <a:pt x="20194" y="5724"/>
                  </a:cubicBezTo>
                  <a:cubicBezTo>
                    <a:pt x="20240" y="5719"/>
                    <a:pt x="20281" y="5725"/>
                    <a:pt x="20329" y="5749"/>
                  </a:cubicBezTo>
                  <a:cubicBezTo>
                    <a:pt x="20376" y="5773"/>
                    <a:pt x="20422" y="5816"/>
                    <a:pt x="20445" y="5861"/>
                  </a:cubicBezTo>
                  <a:cubicBezTo>
                    <a:pt x="20469" y="5907"/>
                    <a:pt x="20472" y="5946"/>
                    <a:pt x="20463" y="5976"/>
                  </a:cubicBezTo>
                  <a:cubicBezTo>
                    <a:pt x="20459" y="5992"/>
                    <a:pt x="20451" y="6008"/>
                    <a:pt x="20437" y="6026"/>
                  </a:cubicBezTo>
                  <a:cubicBezTo>
                    <a:pt x="20430" y="6036"/>
                    <a:pt x="20422" y="6046"/>
                    <a:pt x="20411" y="6056"/>
                  </a:cubicBezTo>
                  <a:cubicBezTo>
                    <a:pt x="20407" y="6060"/>
                    <a:pt x="20403" y="6064"/>
                    <a:pt x="20399" y="6067"/>
                  </a:cubicBezTo>
                  <a:cubicBezTo>
                    <a:pt x="20386" y="6078"/>
                    <a:pt x="20373" y="6088"/>
                    <a:pt x="20360" y="6099"/>
                  </a:cubicBezTo>
                  <a:cubicBezTo>
                    <a:pt x="20095" y="6308"/>
                    <a:pt x="19847" y="6535"/>
                    <a:pt x="19620" y="6777"/>
                  </a:cubicBezTo>
                  <a:cubicBezTo>
                    <a:pt x="19165" y="7260"/>
                    <a:pt x="18791" y="7804"/>
                    <a:pt x="18518" y="8385"/>
                  </a:cubicBezTo>
                  <a:cubicBezTo>
                    <a:pt x="17966" y="9547"/>
                    <a:pt x="17830" y="10862"/>
                    <a:pt x="18148" y="12094"/>
                  </a:cubicBezTo>
                  <a:cubicBezTo>
                    <a:pt x="18460" y="13326"/>
                    <a:pt x="19211" y="14457"/>
                    <a:pt x="20241" y="15317"/>
                  </a:cubicBezTo>
                  <a:cubicBezTo>
                    <a:pt x="20296" y="15363"/>
                    <a:pt x="20351" y="15408"/>
                    <a:pt x="20406" y="15453"/>
                  </a:cubicBezTo>
                  <a:cubicBezTo>
                    <a:pt x="20424" y="15469"/>
                    <a:pt x="20433" y="15482"/>
                    <a:pt x="20440" y="15495"/>
                  </a:cubicBezTo>
                  <a:cubicBezTo>
                    <a:pt x="20451" y="15518"/>
                    <a:pt x="20457" y="15552"/>
                    <a:pt x="20440" y="15604"/>
                  </a:cubicBezTo>
                  <a:cubicBezTo>
                    <a:pt x="20424" y="15654"/>
                    <a:pt x="20383" y="15712"/>
                    <a:pt x="20336" y="15749"/>
                  </a:cubicBezTo>
                  <a:cubicBezTo>
                    <a:pt x="20287" y="15787"/>
                    <a:pt x="20242" y="15800"/>
                    <a:pt x="20216" y="15801"/>
                  </a:cubicBezTo>
                  <a:cubicBezTo>
                    <a:pt x="20209" y="15801"/>
                    <a:pt x="20160" y="15792"/>
                    <a:pt x="20160" y="15791"/>
                  </a:cubicBezTo>
                  <a:cubicBezTo>
                    <a:pt x="20156" y="15791"/>
                    <a:pt x="20001" y="15746"/>
                    <a:pt x="19916" y="15723"/>
                  </a:cubicBezTo>
                  <a:cubicBezTo>
                    <a:pt x="19745" y="15679"/>
                    <a:pt x="19572" y="15640"/>
                    <a:pt x="19398" y="15607"/>
                  </a:cubicBezTo>
                  <a:cubicBezTo>
                    <a:pt x="19050" y="15540"/>
                    <a:pt x="18696" y="15496"/>
                    <a:pt x="18340" y="15477"/>
                  </a:cubicBezTo>
                  <a:cubicBezTo>
                    <a:pt x="16917" y="15396"/>
                    <a:pt x="15466" y="15708"/>
                    <a:pt x="14247" y="16365"/>
                  </a:cubicBezTo>
                  <a:cubicBezTo>
                    <a:pt x="13022" y="17018"/>
                    <a:pt x="12047" y="18016"/>
                    <a:pt x="11472" y="19165"/>
                  </a:cubicBezTo>
                  <a:cubicBezTo>
                    <a:pt x="11327" y="19452"/>
                    <a:pt x="11207" y="19748"/>
                    <a:pt x="11111" y="20050"/>
                  </a:cubicBezTo>
                  <a:cubicBezTo>
                    <a:pt x="11087" y="20126"/>
                    <a:pt x="11065" y="20202"/>
                    <a:pt x="11044" y="20278"/>
                  </a:cubicBezTo>
                  <a:cubicBezTo>
                    <a:pt x="11024" y="20350"/>
                    <a:pt x="11000" y="20449"/>
                    <a:pt x="10990" y="20490"/>
                  </a:cubicBezTo>
                  <a:cubicBezTo>
                    <a:pt x="10982" y="20518"/>
                    <a:pt x="10965" y="20545"/>
                    <a:pt x="10918" y="20576"/>
                  </a:cubicBezTo>
                  <a:cubicBezTo>
                    <a:pt x="10873" y="20606"/>
                    <a:pt x="10802" y="20629"/>
                    <a:pt x="10738" y="20632"/>
                  </a:cubicBezTo>
                  <a:cubicBezTo>
                    <a:pt x="10672" y="20636"/>
                    <a:pt x="10624" y="20621"/>
                    <a:pt x="10602" y="20607"/>
                  </a:cubicBezTo>
                  <a:cubicBezTo>
                    <a:pt x="10581" y="20594"/>
                    <a:pt x="10560" y="20574"/>
                    <a:pt x="10543" y="20522"/>
                  </a:cubicBezTo>
                  <a:cubicBezTo>
                    <a:pt x="10543" y="20519"/>
                    <a:pt x="10537" y="20497"/>
                    <a:pt x="10535" y="20489"/>
                  </a:cubicBezTo>
                  <a:cubicBezTo>
                    <a:pt x="10531" y="20473"/>
                    <a:pt x="10527" y="20457"/>
                    <a:pt x="10524" y="20441"/>
                  </a:cubicBezTo>
                  <a:cubicBezTo>
                    <a:pt x="10514" y="20402"/>
                    <a:pt x="10505" y="20364"/>
                    <a:pt x="10496" y="20325"/>
                  </a:cubicBezTo>
                  <a:cubicBezTo>
                    <a:pt x="10477" y="20248"/>
                    <a:pt x="10455" y="20172"/>
                    <a:pt x="10433" y="20095"/>
                  </a:cubicBezTo>
                  <a:cubicBezTo>
                    <a:pt x="10071" y="18874"/>
                    <a:pt x="9269" y="17762"/>
                    <a:pt x="8178" y="16951"/>
                  </a:cubicBezTo>
                  <a:cubicBezTo>
                    <a:pt x="7091" y="16135"/>
                    <a:pt x="5713" y="15624"/>
                    <a:pt x="4292" y="15510"/>
                  </a:cubicBezTo>
                  <a:cubicBezTo>
                    <a:pt x="3582" y="15452"/>
                    <a:pt x="2863" y="15490"/>
                    <a:pt x="2166" y="15619"/>
                  </a:cubicBezTo>
                  <a:cubicBezTo>
                    <a:pt x="1991" y="15652"/>
                    <a:pt x="1818" y="15690"/>
                    <a:pt x="1647" y="15733"/>
                  </a:cubicBezTo>
                  <a:cubicBezTo>
                    <a:pt x="1604" y="15744"/>
                    <a:pt x="1562" y="15755"/>
                    <a:pt x="1519" y="15767"/>
                  </a:cubicBezTo>
                  <a:cubicBezTo>
                    <a:pt x="1385" y="15804"/>
                    <a:pt x="1250" y="15804"/>
                    <a:pt x="1168" y="15678"/>
                  </a:cubicBezTo>
                  <a:cubicBezTo>
                    <a:pt x="1062" y="15517"/>
                    <a:pt x="1174" y="15420"/>
                    <a:pt x="1197" y="15401"/>
                  </a:cubicBezTo>
                  <a:cubicBezTo>
                    <a:pt x="1229" y="15374"/>
                    <a:pt x="1262" y="15348"/>
                    <a:pt x="1294" y="15321"/>
                  </a:cubicBezTo>
                  <a:cubicBezTo>
                    <a:pt x="1552" y="15104"/>
                    <a:pt x="1793" y="14871"/>
                    <a:pt x="2012" y="14623"/>
                  </a:cubicBezTo>
                  <a:cubicBezTo>
                    <a:pt x="2450" y="14128"/>
                    <a:pt x="2805" y="13574"/>
                    <a:pt x="3058" y="12986"/>
                  </a:cubicBezTo>
                  <a:cubicBezTo>
                    <a:pt x="3570" y="11809"/>
                    <a:pt x="3690" y="10517"/>
                    <a:pt x="3374" y="9322"/>
                  </a:cubicBezTo>
                  <a:cubicBezTo>
                    <a:pt x="3218" y="8724"/>
                    <a:pt x="2955" y="8149"/>
                    <a:pt x="2595" y="7621"/>
                  </a:cubicBezTo>
                  <a:cubicBezTo>
                    <a:pt x="2236" y="7095"/>
                    <a:pt x="1772" y="6612"/>
                    <a:pt x="1237" y="6204"/>
                  </a:cubicBezTo>
                  <a:cubicBezTo>
                    <a:pt x="1179" y="6263"/>
                    <a:pt x="1121" y="6321"/>
                    <a:pt x="1062" y="6380"/>
                  </a:cubicBezTo>
                  <a:cubicBezTo>
                    <a:pt x="1004" y="6439"/>
                    <a:pt x="946" y="6498"/>
                    <a:pt x="888" y="6557"/>
                  </a:cubicBezTo>
                  <a:cubicBezTo>
                    <a:pt x="829" y="6615"/>
                    <a:pt x="771" y="6674"/>
                    <a:pt x="713" y="6733"/>
                  </a:cubicBezTo>
                  <a:cubicBezTo>
                    <a:pt x="655" y="6791"/>
                    <a:pt x="596" y="6850"/>
                    <a:pt x="538" y="6909"/>
                  </a:cubicBezTo>
                  <a:close/>
                </a:path>
              </a:pathLst>
            </a:custGeom>
            <a:solidFill>
              <a:schemeClr val="tx1">
                <a:lumMod val="50000"/>
                <a:lumOff val="50000"/>
              </a:schemeClr>
            </a:solidFill>
            <a:ln w="12700">
              <a:miter lim="400000"/>
            </a:ln>
          </p:spPr>
          <p:txBody>
            <a:bodyPr anchor="ctr"/>
            <a:lstStyle/>
            <a:p>
              <a:pPr algn="ctr"/>
              <a:endParaRPr>
                <a:latin typeface="FZHei-B01S" panose="02010601030101010101" pitchFamily="2" charset="-122"/>
                <a:ea typeface="FZHei-B01S" panose="02010601030101010101" pitchFamily="2" charset="-122"/>
                <a:cs typeface="+mn-ea"/>
                <a:sym typeface="FZHei-B01S" panose="02010601030101010101" pitchFamily="2" charset="-122"/>
              </a:endParaRPr>
            </a:p>
          </p:txBody>
        </p:sp>
        <p:grpSp>
          <p:nvGrpSpPr>
            <p:cNvPr id="5" name="Group 7"/>
            <p:cNvGrpSpPr/>
            <p:nvPr/>
          </p:nvGrpSpPr>
          <p:grpSpPr>
            <a:xfrm>
              <a:off x="5335593" y="2280471"/>
              <a:ext cx="585697" cy="585716"/>
              <a:chOff x="7114124" y="3034446"/>
              <a:chExt cx="780930" cy="780955"/>
            </a:xfrm>
          </p:grpSpPr>
          <p:sp>
            <p:nvSpPr>
              <p:cNvPr id="39" name="Freeform: Shape 8"/>
              <p:cNvSpPr/>
              <p:nvPr/>
            </p:nvSpPr>
            <p:spPr>
              <a:xfrm>
                <a:off x="7114124" y="3034446"/>
                <a:ext cx="780930" cy="780955"/>
              </a:xfrm>
              <a:custGeom>
                <a:avLst/>
                <a:gdLst/>
                <a:ahLst/>
                <a:cxnLst>
                  <a:cxn ang="0">
                    <a:pos x="wd2" y="hd2"/>
                  </a:cxn>
                  <a:cxn ang="5400000">
                    <a:pos x="wd2" y="hd2"/>
                  </a:cxn>
                  <a:cxn ang="10800000">
                    <a:pos x="wd2" y="hd2"/>
                  </a:cxn>
                  <a:cxn ang="16200000">
                    <a:pos x="wd2" y="hd2"/>
                  </a:cxn>
                </a:cxnLst>
                <a:rect l="0" t="0" r="r" b="b"/>
                <a:pathLst>
                  <a:path w="19806" h="19806" extrusionOk="0">
                    <a:moveTo>
                      <a:pt x="11898" y="19600"/>
                    </a:moveTo>
                    <a:cubicBezTo>
                      <a:pt x="6542" y="20703"/>
                      <a:pt x="1307" y="17254"/>
                      <a:pt x="205" y="11898"/>
                    </a:cubicBezTo>
                    <a:cubicBezTo>
                      <a:pt x="-897" y="6542"/>
                      <a:pt x="2551" y="1307"/>
                      <a:pt x="7908" y="205"/>
                    </a:cubicBezTo>
                    <a:cubicBezTo>
                      <a:pt x="13261" y="-897"/>
                      <a:pt x="18494" y="2548"/>
                      <a:pt x="19599" y="7899"/>
                    </a:cubicBezTo>
                    <a:cubicBezTo>
                      <a:pt x="19600" y="7902"/>
                      <a:pt x="19600" y="7905"/>
                      <a:pt x="19600" y="7907"/>
                    </a:cubicBezTo>
                    <a:cubicBezTo>
                      <a:pt x="20703" y="13263"/>
                      <a:pt x="17254" y="18499"/>
                      <a:pt x="11898" y="19600"/>
                    </a:cubicBezTo>
                    <a:close/>
                  </a:path>
                </a:pathLst>
              </a:custGeom>
              <a:solidFill>
                <a:schemeClr val="accent4"/>
              </a:solidFill>
              <a:ln w="12700" cap="flat">
                <a:noFill/>
                <a:miter lim="400000"/>
              </a:ln>
              <a:effectLst/>
            </p:spPr>
            <p:txBody>
              <a:bodyPr anchor="ctr"/>
              <a:lstStyle/>
              <a:p>
                <a:pPr algn="ctr"/>
                <a:endParaRPr>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40" name="Freeform: Shape 9"/>
              <p:cNvSpPr/>
              <p:nvPr/>
            </p:nvSpPr>
            <p:spPr>
              <a:xfrm>
                <a:off x="7330198" y="3292828"/>
                <a:ext cx="348784" cy="283364"/>
              </a:xfrm>
              <a:custGeom>
                <a:avLst/>
                <a:gdLst/>
                <a:ahLst/>
                <a:cxnLst>
                  <a:cxn ang="0">
                    <a:pos x="wd2" y="hd2"/>
                  </a:cxn>
                  <a:cxn ang="5400000">
                    <a:pos x="wd2" y="hd2"/>
                  </a:cxn>
                  <a:cxn ang="10800000">
                    <a:pos x="wd2" y="hd2"/>
                  </a:cxn>
                  <a:cxn ang="16200000">
                    <a:pos x="wd2" y="hd2"/>
                  </a:cxn>
                </a:cxnLst>
                <a:rect l="0" t="0" r="r" b="b"/>
                <a:pathLst>
                  <a:path w="21476" h="21600" extrusionOk="0">
                    <a:moveTo>
                      <a:pt x="19462" y="6646"/>
                    </a:moveTo>
                    <a:lnTo>
                      <a:pt x="16442" y="1662"/>
                    </a:lnTo>
                    <a:lnTo>
                      <a:pt x="13695" y="1662"/>
                    </a:lnTo>
                    <a:lnTo>
                      <a:pt x="15834" y="6646"/>
                    </a:lnTo>
                    <a:cubicBezTo>
                      <a:pt x="15834" y="6646"/>
                      <a:pt x="19462" y="6646"/>
                      <a:pt x="19462" y="6646"/>
                    </a:cubicBezTo>
                    <a:close/>
                    <a:moveTo>
                      <a:pt x="19252" y="8308"/>
                    </a:moveTo>
                    <a:lnTo>
                      <a:pt x="15865" y="8308"/>
                    </a:lnTo>
                    <a:lnTo>
                      <a:pt x="12720" y="16940"/>
                    </a:lnTo>
                    <a:cubicBezTo>
                      <a:pt x="12720" y="16940"/>
                      <a:pt x="19252" y="8308"/>
                      <a:pt x="19252" y="8308"/>
                    </a:cubicBezTo>
                    <a:close/>
                    <a:moveTo>
                      <a:pt x="14314" y="6646"/>
                    </a:moveTo>
                    <a:lnTo>
                      <a:pt x="12175" y="1662"/>
                    </a:lnTo>
                    <a:lnTo>
                      <a:pt x="9301" y="1662"/>
                    </a:lnTo>
                    <a:lnTo>
                      <a:pt x="7162" y="6646"/>
                    </a:lnTo>
                    <a:cubicBezTo>
                      <a:pt x="7162" y="6646"/>
                      <a:pt x="14314" y="6646"/>
                      <a:pt x="14314" y="6646"/>
                    </a:cubicBezTo>
                    <a:close/>
                    <a:moveTo>
                      <a:pt x="14397" y="8308"/>
                    </a:moveTo>
                    <a:lnTo>
                      <a:pt x="7079" y="8308"/>
                    </a:lnTo>
                    <a:lnTo>
                      <a:pt x="10738" y="18329"/>
                    </a:lnTo>
                    <a:cubicBezTo>
                      <a:pt x="10738" y="18329"/>
                      <a:pt x="14397" y="8308"/>
                      <a:pt x="14397" y="8308"/>
                    </a:cubicBezTo>
                    <a:close/>
                    <a:moveTo>
                      <a:pt x="8756" y="16940"/>
                    </a:moveTo>
                    <a:lnTo>
                      <a:pt x="5611" y="8308"/>
                    </a:lnTo>
                    <a:lnTo>
                      <a:pt x="2224" y="8308"/>
                    </a:lnTo>
                    <a:cubicBezTo>
                      <a:pt x="2224" y="8308"/>
                      <a:pt x="8756" y="16940"/>
                      <a:pt x="8756" y="16940"/>
                    </a:cubicBezTo>
                    <a:close/>
                    <a:moveTo>
                      <a:pt x="7781" y="1662"/>
                    </a:moveTo>
                    <a:lnTo>
                      <a:pt x="5034" y="1662"/>
                    </a:lnTo>
                    <a:lnTo>
                      <a:pt x="2014" y="6646"/>
                    </a:lnTo>
                    <a:lnTo>
                      <a:pt x="5642" y="6646"/>
                    </a:lnTo>
                    <a:cubicBezTo>
                      <a:pt x="5642" y="6646"/>
                      <a:pt x="7781" y="1662"/>
                      <a:pt x="7781" y="1662"/>
                    </a:cubicBezTo>
                    <a:close/>
                    <a:moveTo>
                      <a:pt x="21339" y="6984"/>
                    </a:moveTo>
                    <a:cubicBezTo>
                      <a:pt x="21538" y="7295"/>
                      <a:pt x="21517" y="7750"/>
                      <a:pt x="21297" y="8048"/>
                    </a:cubicBezTo>
                    <a:lnTo>
                      <a:pt x="11231" y="21340"/>
                    </a:lnTo>
                    <a:cubicBezTo>
                      <a:pt x="11105" y="21509"/>
                      <a:pt x="10927" y="21600"/>
                      <a:pt x="10738" y="21600"/>
                    </a:cubicBezTo>
                    <a:cubicBezTo>
                      <a:pt x="10549" y="21600"/>
                      <a:pt x="10371" y="21509"/>
                      <a:pt x="10245" y="21340"/>
                    </a:cubicBezTo>
                    <a:lnTo>
                      <a:pt x="179" y="8048"/>
                    </a:lnTo>
                    <a:cubicBezTo>
                      <a:pt x="-41" y="7750"/>
                      <a:pt x="-62" y="7295"/>
                      <a:pt x="137" y="6984"/>
                    </a:cubicBezTo>
                    <a:lnTo>
                      <a:pt x="4164" y="337"/>
                    </a:lnTo>
                    <a:cubicBezTo>
                      <a:pt x="4289" y="117"/>
                      <a:pt x="4489" y="0"/>
                      <a:pt x="4698" y="0"/>
                    </a:cubicBezTo>
                    <a:lnTo>
                      <a:pt x="16778" y="0"/>
                    </a:lnTo>
                    <a:cubicBezTo>
                      <a:pt x="16987" y="0"/>
                      <a:pt x="17187" y="117"/>
                      <a:pt x="17312" y="337"/>
                    </a:cubicBezTo>
                    <a:cubicBezTo>
                      <a:pt x="17312" y="337"/>
                      <a:pt x="21339" y="6984"/>
                      <a:pt x="21339" y="6984"/>
                    </a:cubicBezTo>
                    <a:close/>
                  </a:path>
                </a:pathLst>
              </a:custGeom>
              <a:solidFill>
                <a:srgbClr val="FFFFFF"/>
              </a:solidFill>
              <a:ln w="12700" cap="flat">
                <a:noFill/>
                <a:miter lim="400000"/>
              </a:ln>
              <a:effectLst/>
            </p:spPr>
            <p:txBody>
              <a:bodyPr anchor="ctr"/>
              <a:lstStyle/>
              <a:p>
                <a:pPr algn="ctr"/>
                <a:endParaRPr>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6" name="Group 15"/>
            <p:cNvGrpSpPr/>
            <p:nvPr/>
          </p:nvGrpSpPr>
          <p:grpSpPr>
            <a:xfrm>
              <a:off x="4835128" y="3140710"/>
              <a:ext cx="585719" cy="585712"/>
              <a:chOff x="6446838" y="4188061"/>
              <a:chExt cx="780959" cy="780950"/>
            </a:xfrm>
          </p:grpSpPr>
          <p:sp>
            <p:nvSpPr>
              <p:cNvPr id="37" name="Freeform: Shape 11"/>
              <p:cNvSpPr/>
              <p:nvPr/>
            </p:nvSpPr>
            <p:spPr>
              <a:xfrm>
                <a:off x="6446838" y="4188061"/>
                <a:ext cx="780959" cy="780950"/>
              </a:xfrm>
              <a:custGeom>
                <a:avLst/>
                <a:gdLst/>
                <a:ahLst/>
                <a:cxnLst>
                  <a:cxn ang="0">
                    <a:pos x="wd2" y="hd2"/>
                  </a:cxn>
                  <a:cxn ang="5400000">
                    <a:pos x="wd2" y="hd2"/>
                  </a:cxn>
                  <a:cxn ang="10800000">
                    <a:pos x="wd2" y="hd2"/>
                  </a:cxn>
                  <a:cxn ang="16200000">
                    <a:pos x="wd2" y="hd2"/>
                  </a:cxn>
                </a:cxnLst>
                <a:rect l="0" t="0" r="r" b="b"/>
                <a:pathLst>
                  <a:path w="19807" h="19806" extrusionOk="0">
                    <a:moveTo>
                      <a:pt x="7908" y="205"/>
                    </a:moveTo>
                    <a:cubicBezTo>
                      <a:pt x="13264" y="-897"/>
                      <a:pt x="18500" y="2551"/>
                      <a:pt x="19602" y="7907"/>
                    </a:cubicBezTo>
                    <a:cubicBezTo>
                      <a:pt x="20703" y="13264"/>
                      <a:pt x="17254" y="18499"/>
                      <a:pt x="11899" y="19601"/>
                    </a:cubicBezTo>
                    <a:cubicBezTo>
                      <a:pt x="6545" y="20703"/>
                      <a:pt x="1312" y="17258"/>
                      <a:pt x="207" y="11907"/>
                    </a:cubicBezTo>
                    <a:cubicBezTo>
                      <a:pt x="206" y="11904"/>
                      <a:pt x="206" y="11901"/>
                      <a:pt x="205" y="11898"/>
                    </a:cubicBezTo>
                    <a:cubicBezTo>
                      <a:pt x="-897" y="6542"/>
                      <a:pt x="2552" y="1307"/>
                      <a:pt x="7908" y="205"/>
                    </a:cubicBezTo>
                    <a:close/>
                  </a:path>
                </a:pathLst>
              </a:custGeom>
              <a:solidFill>
                <a:schemeClr val="accent5"/>
              </a:solidFill>
              <a:ln w="12700" cap="flat">
                <a:noFill/>
                <a:miter lim="400000"/>
              </a:ln>
              <a:effectLst/>
            </p:spPr>
            <p:txBody>
              <a:bodyPr anchor="ctr"/>
              <a:lstStyle/>
              <a:p>
                <a:pPr algn="ctr"/>
                <a:endParaRPr>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38" name="Freeform: Shape 12"/>
              <p:cNvSpPr/>
              <p:nvPr/>
            </p:nvSpPr>
            <p:spPr>
              <a:xfrm>
                <a:off x="6662345" y="4437661"/>
                <a:ext cx="327304" cy="276950"/>
              </a:xfrm>
              <a:custGeom>
                <a:avLst/>
                <a:gdLst/>
                <a:ahLst/>
                <a:cxnLst>
                  <a:cxn ang="0">
                    <a:pos x="wd2" y="hd2"/>
                  </a:cxn>
                  <a:cxn ang="5400000">
                    <a:pos x="wd2" y="hd2"/>
                  </a:cxn>
                  <a:cxn ang="10800000">
                    <a:pos x="wd2" y="hd2"/>
                  </a:cxn>
                  <a:cxn ang="16200000">
                    <a:pos x="wd2" y="hd2"/>
                  </a:cxn>
                </a:cxnLst>
                <a:rect l="0" t="0" r="r" b="b"/>
                <a:pathLst>
                  <a:path w="21600" h="21600" extrusionOk="0">
                    <a:moveTo>
                      <a:pt x="18277" y="21600"/>
                    </a:moveTo>
                    <a:cubicBezTo>
                      <a:pt x="17368" y="21600"/>
                      <a:pt x="16615" y="20710"/>
                      <a:pt x="16615" y="19636"/>
                    </a:cubicBezTo>
                    <a:cubicBezTo>
                      <a:pt x="16615" y="18562"/>
                      <a:pt x="17368" y="17673"/>
                      <a:pt x="18277" y="17673"/>
                    </a:cubicBezTo>
                    <a:cubicBezTo>
                      <a:pt x="19186" y="17673"/>
                      <a:pt x="19938" y="18562"/>
                      <a:pt x="19938" y="19636"/>
                    </a:cubicBezTo>
                    <a:cubicBezTo>
                      <a:pt x="19938" y="20710"/>
                      <a:pt x="19186" y="21600"/>
                      <a:pt x="18277" y="21600"/>
                    </a:cubicBezTo>
                    <a:close/>
                    <a:moveTo>
                      <a:pt x="6646" y="21600"/>
                    </a:moveTo>
                    <a:cubicBezTo>
                      <a:pt x="5738" y="21600"/>
                      <a:pt x="4985" y="20710"/>
                      <a:pt x="4985" y="19636"/>
                    </a:cubicBezTo>
                    <a:cubicBezTo>
                      <a:pt x="4985" y="18562"/>
                      <a:pt x="5738" y="17673"/>
                      <a:pt x="6646" y="17673"/>
                    </a:cubicBezTo>
                    <a:cubicBezTo>
                      <a:pt x="7555" y="17673"/>
                      <a:pt x="8308" y="18562"/>
                      <a:pt x="8308" y="19636"/>
                    </a:cubicBezTo>
                    <a:cubicBezTo>
                      <a:pt x="8308" y="20710"/>
                      <a:pt x="7555" y="21600"/>
                      <a:pt x="6646" y="21600"/>
                    </a:cubicBezTo>
                    <a:close/>
                    <a:moveTo>
                      <a:pt x="21600" y="10800"/>
                    </a:moveTo>
                    <a:cubicBezTo>
                      <a:pt x="21600" y="11291"/>
                      <a:pt x="21275" y="11720"/>
                      <a:pt x="20860" y="11782"/>
                    </a:cubicBezTo>
                    <a:lnTo>
                      <a:pt x="7308" y="13653"/>
                    </a:lnTo>
                    <a:cubicBezTo>
                      <a:pt x="7373" y="14006"/>
                      <a:pt x="7477" y="14359"/>
                      <a:pt x="7477" y="14727"/>
                    </a:cubicBezTo>
                    <a:cubicBezTo>
                      <a:pt x="7477" y="15080"/>
                      <a:pt x="7295" y="15402"/>
                      <a:pt x="7165" y="15709"/>
                    </a:cubicBezTo>
                    <a:lnTo>
                      <a:pt x="19108" y="15709"/>
                    </a:lnTo>
                    <a:cubicBezTo>
                      <a:pt x="19562" y="15709"/>
                      <a:pt x="19938" y="16154"/>
                      <a:pt x="19938" y="16691"/>
                    </a:cubicBezTo>
                    <a:cubicBezTo>
                      <a:pt x="19938" y="17228"/>
                      <a:pt x="19562" y="17673"/>
                      <a:pt x="19108" y="17673"/>
                    </a:cubicBezTo>
                    <a:lnTo>
                      <a:pt x="5815" y="17673"/>
                    </a:lnTo>
                    <a:cubicBezTo>
                      <a:pt x="5361" y="17673"/>
                      <a:pt x="4985" y="17228"/>
                      <a:pt x="4985" y="16691"/>
                    </a:cubicBezTo>
                    <a:cubicBezTo>
                      <a:pt x="4985" y="16215"/>
                      <a:pt x="5569" y="15065"/>
                      <a:pt x="5776" y="14589"/>
                    </a:cubicBezTo>
                    <a:lnTo>
                      <a:pt x="3479" y="1964"/>
                    </a:lnTo>
                    <a:lnTo>
                      <a:pt x="831" y="1964"/>
                    </a:lnTo>
                    <a:cubicBezTo>
                      <a:pt x="376" y="1964"/>
                      <a:pt x="0" y="1519"/>
                      <a:pt x="0" y="982"/>
                    </a:cubicBezTo>
                    <a:cubicBezTo>
                      <a:pt x="0" y="445"/>
                      <a:pt x="376" y="0"/>
                      <a:pt x="831" y="0"/>
                    </a:cubicBezTo>
                    <a:lnTo>
                      <a:pt x="4154" y="0"/>
                    </a:lnTo>
                    <a:cubicBezTo>
                      <a:pt x="5024" y="0"/>
                      <a:pt x="5050" y="1227"/>
                      <a:pt x="5179" y="1964"/>
                    </a:cubicBezTo>
                    <a:lnTo>
                      <a:pt x="20769" y="1964"/>
                    </a:lnTo>
                    <a:cubicBezTo>
                      <a:pt x="21224" y="1964"/>
                      <a:pt x="21600" y="2409"/>
                      <a:pt x="21600" y="2945"/>
                    </a:cubicBezTo>
                    <a:cubicBezTo>
                      <a:pt x="21600" y="2945"/>
                      <a:pt x="21600" y="10800"/>
                      <a:pt x="21600" y="10800"/>
                    </a:cubicBezTo>
                    <a:close/>
                  </a:path>
                </a:pathLst>
              </a:custGeom>
              <a:solidFill>
                <a:srgbClr val="FFFFFF"/>
              </a:solidFill>
              <a:ln w="12700" cap="flat">
                <a:noFill/>
                <a:miter lim="400000"/>
              </a:ln>
              <a:effectLst/>
            </p:spPr>
            <p:txBody>
              <a:bodyPr anchor="ctr"/>
              <a:lstStyle/>
              <a:p>
                <a:pPr algn="ctr"/>
                <a:endParaRPr>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7" name="Group 10"/>
            <p:cNvGrpSpPr/>
            <p:nvPr/>
          </p:nvGrpSpPr>
          <p:grpSpPr>
            <a:xfrm>
              <a:off x="3325248" y="2280475"/>
              <a:ext cx="585719" cy="585708"/>
              <a:chOff x="4433665" y="3034444"/>
              <a:chExt cx="780959" cy="780944"/>
            </a:xfrm>
          </p:grpSpPr>
          <p:sp>
            <p:nvSpPr>
              <p:cNvPr id="35" name="Freeform: Shape 20"/>
              <p:cNvSpPr/>
              <p:nvPr/>
            </p:nvSpPr>
            <p:spPr>
              <a:xfrm>
                <a:off x="4433665" y="3034444"/>
                <a:ext cx="780959" cy="780944"/>
              </a:xfrm>
              <a:custGeom>
                <a:avLst/>
                <a:gdLst/>
                <a:ahLst/>
                <a:cxnLst>
                  <a:cxn ang="0">
                    <a:pos x="wd2" y="hd2"/>
                  </a:cxn>
                  <a:cxn ang="5400000">
                    <a:pos x="wd2" y="hd2"/>
                  </a:cxn>
                  <a:cxn ang="10800000">
                    <a:pos x="wd2" y="hd2"/>
                  </a:cxn>
                  <a:cxn ang="16200000">
                    <a:pos x="wd2" y="hd2"/>
                  </a:cxn>
                </a:cxnLst>
                <a:rect l="0" t="0" r="r" b="b"/>
                <a:pathLst>
                  <a:path w="19807" h="19807" extrusionOk="0">
                    <a:moveTo>
                      <a:pt x="11898" y="19602"/>
                    </a:moveTo>
                    <a:cubicBezTo>
                      <a:pt x="6542" y="20704"/>
                      <a:pt x="1306" y="17256"/>
                      <a:pt x="204" y="11899"/>
                    </a:cubicBezTo>
                    <a:cubicBezTo>
                      <a:pt x="-897" y="6542"/>
                      <a:pt x="2552" y="1307"/>
                      <a:pt x="7907" y="205"/>
                    </a:cubicBezTo>
                    <a:cubicBezTo>
                      <a:pt x="13261" y="-896"/>
                      <a:pt x="18494" y="2549"/>
                      <a:pt x="19599" y="7900"/>
                    </a:cubicBezTo>
                    <a:cubicBezTo>
                      <a:pt x="19600" y="7903"/>
                      <a:pt x="19600" y="7905"/>
                      <a:pt x="19601" y="7908"/>
                    </a:cubicBezTo>
                    <a:cubicBezTo>
                      <a:pt x="20703" y="13264"/>
                      <a:pt x="17254" y="18500"/>
                      <a:pt x="11898" y="19602"/>
                    </a:cubicBezTo>
                    <a:close/>
                  </a:path>
                </a:pathLst>
              </a:custGeom>
              <a:solidFill>
                <a:schemeClr val="accent1"/>
              </a:solidFill>
              <a:ln w="12700" cap="flat">
                <a:noFill/>
                <a:miter lim="400000"/>
              </a:ln>
              <a:effectLst/>
            </p:spPr>
            <p:txBody>
              <a:bodyPr anchor="ctr"/>
              <a:lstStyle/>
              <a:p>
                <a:pPr algn="ctr"/>
                <a:endParaRPr>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36" name="Freeform: Shape 21"/>
              <p:cNvSpPr/>
              <p:nvPr/>
            </p:nvSpPr>
            <p:spPr>
              <a:xfrm>
                <a:off x="4670171" y="3301739"/>
                <a:ext cx="307946" cy="246355"/>
              </a:xfrm>
              <a:custGeom>
                <a:avLst/>
                <a:gdLst/>
                <a:ahLst/>
                <a:cxnLst>
                  <a:cxn ang="0">
                    <a:pos x="wd2" y="hd2"/>
                  </a:cxn>
                  <a:cxn ang="5400000">
                    <a:pos x="wd2" y="hd2"/>
                  </a:cxn>
                  <a:cxn ang="10800000">
                    <a:pos x="wd2" y="hd2"/>
                  </a:cxn>
                  <a:cxn ang="16200000">
                    <a:pos x="wd2" y="hd2"/>
                  </a:cxn>
                </a:cxnLst>
                <a:rect l="0" t="0" r="r" b="b"/>
                <a:pathLst>
                  <a:path w="21600" h="21600" extrusionOk="0">
                    <a:moveTo>
                      <a:pt x="17280" y="13500"/>
                    </a:moveTo>
                    <a:lnTo>
                      <a:pt x="4320" y="13500"/>
                    </a:lnTo>
                    <a:lnTo>
                      <a:pt x="4320" y="2700"/>
                    </a:lnTo>
                    <a:lnTo>
                      <a:pt x="17280" y="2700"/>
                    </a:lnTo>
                    <a:cubicBezTo>
                      <a:pt x="17280" y="2700"/>
                      <a:pt x="17280" y="13500"/>
                      <a:pt x="17280" y="13500"/>
                    </a:cubicBezTo>
                    <a:close/>
                    <a:moveTo>
                      <a:pt x="7560" y="18900"/>
                    </a:moveTo>
                    <a:lnTo>
                      <a:pt x="8208" y="17550"/>
                    </a:lnTo>
                    <a:lnTo>
                      <a:pt x="13392" y="17550"/>
                    </a:lnTo>
                    <a:lnTo>
                      <a:pt x="14040" y="18900"/>
                    </a:lnTo>
                    <a:cubicBezTo>
                      <a:pt x="14040" y="18900"/>
                      <a:pt x="7560" y="18900"/>
                      <a:pt x="7560" y="18900"/>
                    </a:cubicBezTo>
                    <a:close/>
                    <a:moveTo>
                      <a:pt x="21334" y="18402"/>
                    </a:moveTo>
                    <a:cubicBezTo>
                      <a:pt x="21068" y="17901"/>
                      <a:pt x="19440" y="14850"/>
                      <a:pt x="19440" y="14850"/>
                    </a:cubicBezTo>
                    <a:lnTo>
                      <a:pt x="19440" y="2700"/>
                    </a:lnTo>
                    <a:cubicBezTo>
                      <a:pt x="19440" y="1212"/>
                      <a:pt x="18468" y="0"/>
                      <a:pt x="17280" y="0"/>
                    </a:cubicBezTo>
                    <a:lnTo>
                      <a:pt x="4320" y="0"/>
                    </a:lnTo>
                    <a:cubicBezTo>
                      <a:pt x="3131" y="0"/>
                      <a:pt x="2160" y="1212"/>
                      <a:pt x="2160" y="2700"/>
                    </a:cubicBezTo>
                    <a:lnTo>
                      <a:pt x="2160" y="14850"/>
                    </a:lnTo>
                    <a:cubicBezTo>
                      <a:pt x="2160" y="14850"/>
                      <a:pt x="532" y="17901"/>
                      <a:pt x="266" y="18402"/>
                    </a:cubicBezTo>
                    <a:cubicBezTo>
                      <a:pt x="0" y="18900"/>
                      <a:pt x="0" y="19188"/>
                      <a:pt x="0" y="19575"/>
                    </a:cubicBezTo>
                    <a:lnTo>
                      <a:pt x="0" y="20250"/>
                    </a:lnTo>
                    <a:cubicBezTo>
                      <a:pt x="0" y="20925"/>
                      <a:pt x="540" y="21600"/>
                      <a:pt x="1079" y="21600"/>
                    </a:cubicBezTo>
                    <a:lnTo>
                      <a:pt x="20521" y="21600"/>
                    </a:lnTo>
                    <a:cubicBezTo>
                      <a:pt x="21060" y="21600"/>
                      <a:pt x="21600" y="20925"/>
                      <a:pt x="21600" y="20250"/>
                    </a:cubicBezTo>
                    <a:lnTo>
                      <a:pt x="21600" y="19575"/>
                    </a:lnTo>
                    <a:cubicBezTo>
                      <a:pt x="21600" y="19188"/>
                      <a:pt x="21600" y="18900"/>
                      <a:pt x="21334" y="18402"/>
                    </a:cubicBezTo>
                    <a:close/>
                  </a:path>
                </a:pathLst>
              </a:custGeom>
              <a:solidFill>
                <a:srgbClr val="FFFFFF"/>
              </a:solidFill>
              <a:ln w="12700" cap="flat">
                <a:noFill/>
                <a:miter lim="400000"/>
              </a:ln>
              <a:effectLst/>
            </p:spPr>
            <p:txBody>
              <a:bodyPr anchor="ctr"/>
              <a:lstStyle/>
              <a:p>
                <a:pPr algn="ctr"/>
                <a:endParaRPr>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8" name="Group 2"/>
            <p:cNvGrpSpPr/>
            <p:nvPr/>
          </p:nvGrpSpPr>
          <p:grpSpPr>
            <a:xfrm>
              <a:off x="4826644" y="1435041"/>
              <a:ext cx="585703" cy="585708"/>
              <a:chOff x="6435526" y="1880828"/>
              <a:chExt cx="780937" cy="780944"/>
            </a:xfrm>
          </p:grpSpPr>
          <p:sp>
            <p:nvSpPr>
              <p:cNvPr id="33" name="Freeform: Shape 5"/>
              <p:cNvSpPr/>
              <p:nvPr/>
            </p:nvSpPr>
            <p:spPr>
              <a:xfrm>
                <a:off x="6435526" y="1880828"/>
                <a:ext cx="780937" cy="780944"/>
              </a:xfrm>
              <a:custGeom>
                <a:avLst/>
                <a:gdLst/>
                <a:ahLst/>
                <a:cxnLst>
                  <a:cxn ang="0">
                    <a:pos x="wd2" y="hd2"/>
                  </a:cxn>
                  <a:cxn ang="5400000">
                    <a:pos x="wd2" y="hd2"/>
                  </a:cxn>
                  <a:cxn ang="10800000">
                    <a:pos x="wd2" y="hd2"/>
                  </a:cxn>
                  <a:cxn ang="16200000">
                    <a:pos x="wd2" y="hd2"/>
                  </a:cxn>
                </a:cxnLst>
                <a:rect l="0" t="0" r="r" b="b"/>
                <a:pathLst>
                  <a:path w="19807" h="19807" extrusionOk="0">
                    <a:moveTo>
                      <a:pt x="7907" y="205"/>
                    </a:moveTo>
                    <a:cubicBezTo>
                      <a:pt x="13264" y="-897"/>
                      <a:pt x="18498" y="2551"/>
                      <a:pt x="19601" y="7908"/>
                    </a:cubicBezTo>
                    <a:cubicBezTo>
                      <a:pt x="20703" y="13264"/>
                      <a:pt x="17254" y="18500"/>
                      <a:pt x="11898" y="19602"/>
                    </a:cubicBezTo>
                    <a:cubicBezTo>
                      <a:pt x="6545" y="20703"/>
                      <a:pt x="1312" y="17258"/>
                      <a:pt x="206" y="11907"/>
                    </a:cubicBezTo>
                    <a:cubicBezTo>
                      <a:pt x="206" y="11904"/>
                      <a:pt x="205" y="11901"/>
                      <a:pt x="204" y="11899"/>
                    </a:cubicBezTo>
                    <a:cubicBezTo>
                      <a:pt x="-897" y="6542"/>
                      <a:pt x="2551" y="1307"/>
                      <a:pt x="7907" y="205"/>
                    </a:cubicBezTo>
                    <a:close/>
                  </a:path>
                </a:pathLst>
              </a:custGeom>
              <a:solidFill>
                <a:schemeClr val="accent3"/>
              </a:solidFill>
              <a:ln w="12700" cap="flat">
                <a:noFill/>
                <a:miter lim="400000"/>
              </a:ln>
              <a:effectLst/>
            </p:spPr>
            <p:txBody>
              <a:bodyPr anchor="ctr"/>
              <a:lstStyle/>
              <a:p>
                <a:pPr algn="ctr"/>
                <a:endParaRPr>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34" name="Freeform: Shape 25"/>
              <p:cNvSpPr/>
              <p:nvPr/>
            </p:nvSpPr>
            <p:spPr>
              <a:xfrm>
                <a:off x="6658636" y="2103942"/>
                <a:ext cx="334717" cy="334717"/>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chemeClr val="bg1"/>
              </a:solidFill>
              <a:ln w="12700" cap="flat">
                <a:noFill/>
                <a:miter lim="400000"/>
              </a:ln>
              <a:effectLst/>
            </p:spPr>
            <p:txBody>
              <a:bodyPr anchor="ctr"/>
              <a:lstStyle/>
              <a:p>
                <a:pPr algn="ctr"/>
                <a:endParaRPr>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9" name="Group 13"/>
            <p:cNvGrpSpPr/>
            <p:nvPr/>
          </p:nvGrpSpPr>
          <p:grpSpPr>
            <a:xfrm>
              <a:off x="3834196" y="3140712"/>
              <a:ext cx="585697" cy="585708"/>
              <a:chOff x="5112262" y="4188058"/>
              <a:chExt cx="780930" cy="780944"/>
            </a:xfrm>
          </p:grpSpPr>
          <p:sp>
            <p:nvSpPr>
              <p:cNvPr id="31" name="Freeform: Shape 14"/>
              <p:cNvSpPr/>
              <p:nvPr/>
            </p:nvSpPr>
            <p:spPr>
              <a:xfrm>
                <a:off x="5112262" y="4188058"/>
                <a:ext cx="780930" cy="780944"/>
              </a:xfrm>
              <a:custGeom>
                <a:avLst/>
                <a:gdLst/>
                <a:ahLst/>
                <a:cxnLst>
                  <a:cxn ang="0">
                    <a:pos x="wd2" y="hd2"/>
                  </a:cxn>
                  <a:cxn ang="5400000">
                    <a:pos x="wd2" y="hd2"/>
                  </a:cxn>
                  <a:cxn ang="10800000">
                    <a:pos x="wd2" y="hd2"/>
                  </a:cxn>
                  <a:cxn ang="16200000">
                    <a:pos x="wd2" y="hd2"/>
                  </a:cxn>
                </a:cxnLst>
                <a:rect l="0" t="0" r="r" b="b"/>
                <a:pathLst>
                  <a:path w="19806" h="19807" extrusionOk="0">
                    <a:moveTo>
                      <a:pt x="7908" y="205"/>
                    </a:moveTo>
                    <a:cubicBezTo>
                      <a:pt x="13264" y="-897"/>
                      <a:pt x="18499" y="2552"/>
                      <a:pt x="19601" y="7908"/>
                    </a:cubicBezTo>
                    <a:cubicBezTo>
                      <a:pt x="20703" y="13265"/>
                      <a:pt x="17255" y="18500"/>
                      <a:pt x="11899" y="19602"/>
                    </a:cubicBezTo>
                    <a:cubicBezTo>
                      <a:pt x="6545" y="20703"/>
                      <a:pt x="1313" y="17258"/>
                      <a:pt x="207" y="11907"/>
                    </a:cubicBezTo>
                    <a:cubicBezTo>
                      <a:pt x="207" y="11904"/>
                      <a:pt x="206" y="11901"/>
                      <a:pt x="206" y="11899"/>
                    </a:cubicBezTo>
                    <a:cubicBezTo>
                      <a:pt x="-897" y="6543"/>
                      <a:pt x="2552" y="1307"/>
                      <a:pt x="7908" y="205"/>
                    </a:cubicBezTo>
                    <a:close/>
                  </a:path>
                </a:pathLst>
              </a:custGeom>
              <a:solidFill>
                <a:schemeClr val="accent6"/>
              </a:solidFill>
              <a:ln w="12700" cap="flat">
                <a:noFill/>
                <a:miter lim="400000"/>
              </a:ln>
              <a:effectLst/>
            </p:spPr>
            <p:txBody>
              <a:bodyPr anchor="ctr"/>
              <a:lstStyle/>
              <a:p>
                <a:pPr algn="ctr"/>
                <a:endParaRPr>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32" name="Freeform: Shape 26"/>
              <p:cNvSpPr/>
              <p:nvPr/>
            </p:nvSpPr>
            <p:spPr bwMode="auto">
              <a:xfrm>
                <a:off x="5344436" y="4418973"/>
                <a:ext cx="316582" cy="31911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anchor="ctr"/>
              <a:lstStyle/>
              <a:p>
                <a:pPr algn="ctr"/>
                <a:endParaRPr>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10" name="Group 1"/>
            <p:cNvGrpSpPr/>
            <p:nvPr/>
          </p:nvGrpSpPr>
          <p:grpSpPr>
            <a:xfrm>
              <a:off x="3825715" y="1435033"/>
              <a:ext cx="585706" cy="585724"/>
              <a:chOff x="5100954" y="1880830"/>
              <a:chExt cx="780942" cy="780965"/>
            </a:xfrm>
          </p:grpSpPr>
          <p:sp>
            <p:nvSpPr>
              <p:cNvPr id="29" name="Freeform: Shape 17"/>
              <p:cNvSpPr/>
              <p:nvPr/>
            </p:nvSpPr>
            <p:spPr>
              <a:xfrm>
                <a:off x="5100954" y="1880830"/>
                <a:ext cx="780942" cy="780965"/>
              </a:xfrm>
              <a:custGeom>
                <a:avLst/>
                <a:gdLst/>
                <a:ahLst/>
                <a:cxnLst>
                  <a:cxn ang="0">
                    <a:pos x="wd2" y="hd2"/>
                  </a:cxn>
                  <a:cxn ang="5400000">
                    <a:pos x="wd2" y="hd2"/>
                  </a:cxn>
                  <a:cxn ang="10800000">
                    <a:pos x="wd2" y="hd2"/>
                  </a:cxn>
                  <a:cxn ang="16200000">
                    <a:pos x="wd2" y="hd2"/>
                  </a:cxn>
                </a:cxnLst>
                <a:rect l="0" t="0" r="r" b="b"/>
                <a:pathLst>
                  <a:path w="19806" h="19807" extrusionOk="0">
                    <a:moveTo>
                      <a:pt x="11898" y="19602"/>
                    </a:moveTo>
                    <a:cubicBezTo>
                      <a:pt x="6542" y="20703"/>
                      <a:pt x="1307" y="17255"/>
                      <a:pt x="205" y="11898"/>
                    </a:cubicBezTo>
                    <a:cubicBezTo>
                      <a:pt x="-897" y="6542"/>
                      <a:pt x="2552" y="1307"/>
                      <a:pt x="7908" y="205"/>
                    </a:cubicBezTo>
                    <a:cubicBezTo>
                      <a:pt x="13261" y="-897"/>
                      <a:pt x="18494" y="2548"/>
                      <a:pt x="19599" y="7899"/>
                    </a:cubicBezTo>
                    <a:cubicBezTo>
                      <a:pt x="19600" y="7902"/>
                      <a:pt x="19600" y="7904"/>
                      <a:pt x="19601" y="7908"/>
                    </a:cubicBezTo>
                    <a:cubicBezTo>
                      <a:pt x="20703" y="13264"/>
                      <a:pt x="17254" y="18500"/>
                      <a:pt x="11898" y="19602"/>
                    </a:cubicBezTo>
                    <a:close/>
                  </a:path>
                </a:pathLst>
              </a:custGeom>
              <a:solidFill>
                <a:schemeClr val="accent2"/>
              </a:solidFill>
              <a:ln w="12700" cap="flat">
                <a:noFill/>
                <a:miter lim="400000"/>
              </a:ln>
              <a:effectLst/>
            </p:spPr>
            <p:txBody>
              <a:bodyPr anchor="ctr"/>
              <a:lstStyle/>
              <a:p>
                <a:pPr algn="ctr"/>
                <a:endParaRPr>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30" name="Freeform: Shape 27"/>
              <p:cNvSpPr/>
              <p:nvPr/>
            </p:nvSpPr>
            <p:spPr bwMode="auto">
              <a:xfrm>
                <a:off x="5317995" y="2108802"/>
                <a:ext cx="346851" cy="325002"/>
              </a:xfrm>
              <a:custGeom>
                <a:avLst/>
                <a:gdLst>
                  <a:gd name="T0" fmla="*/ 103188 w 127"/>
                  <a:gd name="T1" fmla="*/ 34925 h 119"/>
                  <a:gd name="T2" fmla="*/ 41275 w 127"/>
                  <a:gd name="T3" fmla="*/ 71437 h 119"/>
                  <a:gd name="T4" fmla="*/ 0 w 127"/>
                  <a:gd name="T5" fmla="*/ 41275 h 119"/>
                  <a:gd name="T6" fmla="*/ 61913 w 127"/>
                  <a:gd name="T7" fmla="*/ 0 h 119"/>
                  <a:gd name="T8" fmla="*/ 103188 w 127"/>
                  <a:gd name="T9" fmla="*/ 34925 h 119"/>
                  <a:gd name="T10" fmla="*/ 103188 w 127"/>
                  <a:gd name="T11" fmla="*/ 109537 h 119"/>
                  <a:gd name="T12" fmla="*/ 61913 w 127"/>
                  <a:gd name="T13" fmla="*/ 144462 h 119"/>
                  <a:gd name="T14" fmla="*/ 0 w 127"/>
                  <a:gd name="T15" fmla="*/ 106362 h 119"/>
                  <a:gd name="T16" fmla="*/ 41275 w 127"/>
                  <a:gd name="T17" fmla="*/ 71437 h 119"/>
                  <a:gd name="T18" fmla="*/ 103188 w 127"/>
                  <a:gd name="T19" fmla="*/ 109537 h 119"/>
                  <a:gd name="T20" fmla="*/ 160338 w 127"/>
                  <a:gd name="T21" fmla="*/ 153987 h 119"/>
                  <a:gd name="T22" fmla="*/ 103188 w 127"/>
                  <a:gd name="T23" fmla="*/ 188912 h 119"/>
                  <a:gd name="T24" fmla="*/ 103188 w 127"/>
                  <a:gd name="T25" fmla="*/ 188912 h 119"/>
                  <a:gd name="T26" fmla="*/ 103188 w 127"/>
                  <a:gd name="T27" fmla="*/ 188912 h 119"/>
                  <a:gd name="T28" fmla="*/ 103188 w 127"/>
                  <a:gd name="T29" fmla="*/ 188912 h 119"/>
                  <a:gd name="T30" fmla="*/ 103188 w 127"/>
                  <a:gd name="T31" fmla="*/ 188912 h 119"/>
                  <a:gd name="T32" fmla="*/ 41275 w 127"/>
                  <a:gd name="T33" fmla="*/ 153987 h 119"/>
                  <a:gd name="T34" fmla="*/ 41275 w 127"/>
                  <a:gd name="T35" fmla="*/ 141287 h 119"/>
                  <a:gd name="T36" fmla="*/ 61913 w 127"/>
                  <a:gd name="T37" fmla="*/ 150812 h 119"/>
                  <a:gd name="T38" fmla="*/ 103188 w 127"/>
                  <a:gd name="T39" fmla="*/ 117475 h 119"/>
                  <a:gd name="T40" fmla="*/ 103188 w 127"/>
                  <a:gd name="T41" fmla="*/ 117475 h 119"/>
                  <a:gd name="T42" fmla="*/ 103188 w 127"/>
                  <a:gd name="T43" fmla="*/ 117475 h 119"/>
                  <a:gd name="T44" fmla="*/ 103188 w 127"/>
                  <a:gd name="T45" fmla="*/ 117475 h 119"/>
                  <a:gd name="T46" fmla="*/ 103188 w 127"/>
                  <a:gd name="T47" fmla="*/ 117475 h 119"/>
                  <a:gd name="T48" fmla="*/ 144463 w 127"/>
                  <a:gd name="T49" fmla="*/ 150812 h 119"/>
                  <a:gd name="T50" fmla="*/ 160338 w 127"/>
                  <a:gd name="T51" fmla="*/ 141287 h 119"/>
                  <a:gd name="T52" fmla="*/ 160338 w 127"/>
                  <a:gd name="T53" fmla="*/ 153987 h 119"/>
                  <a:gd name="T54" fmla="*/ 201613 w 127"/>
                  <a:gd name="T55" fmla="*/ 41275 h 119"/>
                  <a:gd name="T56" fmla="*/ 160338 w 127"/>
                  <a:gd name="T57" fmla="*/ 71437 h 119"/>
                  <a:gd name="T58" fmla="*/ 103188 w 127"/>
                  <a:gd name="T59" fmla="*/ 34925 h 119"/>
                  <a:gd name="T60" fmla="*/ 144463 w 127"/>
                  <a:gd name="T61" fmla="*/ 0 h 119"/>
                  <a:gd name="T62" fmla="*/ 201613 w 127"/>
                  <a:gd name="T63" fmla="*/ 41275 h 119"/>
                  <a:gd name="T64" fmla="*/ 201613 w 127"/>
                  <a:gd name="T65" fmla="*/ 106362 h 119"/>
                  <a:gd name="T66" fmla="*/ 144463 w 127"/>
                  <a:gd name="T67" fmla="*/ 144462 h 119"/>
                  <a:gd name="T68" fmla="*/ 103188 w 127"/>
                  <a:gd name="T69" fmla="*/ 109537 h 119"/>
                  <a:gd name="T70" fmla="*/ 160338 w 127"/>
                  <a:gd name="T71" fmla="*/ 71437 h 119"/>
                  <a:gd name="T72" fmla="*/ 201613 w 127"/>
                  <a:gd name="T73" fmla="*/ 106362 h 1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26" y="97"/>
                    </a:lnTo>
                    <a:lnTo>
                      <a:pt x="26" y="89"/>
                    </a:lnTo>
                    <a:lnTo>
                      <a:pt x="39" y="95"/>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a:noFill/>
              </a:ln>
            </p:spPr>
            <p:txBody>
              <a:bodyPr anchor="ctr"/>
              <a:lstStyle/>
              <a:p>
                <a:pPr algn="ctr"/>
                <a:endParaRPr>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grpSp>
        <p:nvGrpSpPr>
          <p:cNvPr id="11" name="Group 28"/>
          <p:cNvGrpSpPr/>
          <p:nvPr/>
        </p:nvGrpSpPr>
        <p:grpSpPr>
          <a:xfrm>
            <a:off x="5412348" y="1413098"/>
            <a:ext cx="1873209" cy="649603"/>
            <a:chOff x="7645890" y="3344328"/>
            <a:chExt cx="2122517" cy="866137"/>
          </a:xfrm>
        </p:grpSpPr>
        <p:sp>
          <p:nvSpPr>
            <p:cNvPr id="27" name="TextBox 29"/>
            <p:cNvSpPr txBox="1"/>
            <p:nvPr/>
          </p:nvSpPr>
          <p:spPr bwMode="auto">
            <a:xfrm>
              <a:off x="7645890" y="3344328"/>
              <a:ext cx="1301593" cy="309958"/>
            </a:xfrm>
            <a:prstGeom prst="rect">
              <a:avLst/>
            </a:prstGeom>
            <a:noFill/>
          </p:spPr>
          <p:txBody>
            <a:bodyPr wrap="none" lIns="360000" tIns="46800" rIns="90000" bIns="46800">
              <a:normAutofit fontScale="77500" lnSpcReduction="20000"/>
            </a:bodyPr>
            <a:lstStyle/>
            <a:p>
              <a:pPr algn="l" latinLnBrk="0"/>
              <a:r>
                <a:rPr lang="zh-CN" altLang="en-US" sz="1400">
                  <a:solidFill>
                    <a:schemeClr val="accent3">
                      <a:lumMod val="100000"/>
                    </a:schemeClr>
                  </a:solidFill>
                  <a:latin typeface="FZHei-B01S" panose="02010601030101010101" pitchFamily="2" charset="-122"/>
                  <a:ea typeface="FZHei-B01S" panose="02010601030101010101" pitchFamily="2" charset="-122"/>
                  <a:cs typeface="+mn-ea"/>
                  <a:sym typeface="FZHei-B01S" panose="02010601030101010101" pitchFamily="2" charset="-122"/>
                </a:rPr>
                <a:t>标题文本预设</a:t>
              </a:r>
              <a:endParaRPr lang="zh-CN" altLang="en-US" sz="1400">
                <a:solidFill>
                  <a:schemeClr val="accent3">
                    <a:lumMod val="100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8" name="TextBox 30"/>
            <p:cNvSpPr txBox="1"/>
            <p:nvPr/>
          </p:nvSpPr>
          <p:spPr bwMode="auto">
            <a:xfrm>
              <a:off x="7645890" y="3654286"/>
              <a:ext cx="2122517" cy="556179"/>
            </a:xfrm>
            <a:prstGeom prst="rect">
              <a:avLst/>
            </a:prstGeom>
            <a:noFill/>
          </p:spPr>
          <p:txBody>
            <a:bodyPr wrap="square" lIns="360000" tIns="46800" rIns="90000" bIns="46800">
              <a:normAutofit fontScale="92500"/>
            </a:bodyPr>
            <a:lstStyle/>
            <a:p>
              <a:pPr algn="l" latinLnBrk="0">
                <a:lnSpc>
                  <a:spcPct val="120000"/>
                </a:lnSpc>
              </a:pPr>
              <a:r>
                <a:rPr lang="zh-CN" altLang="en-US" sz="1000" dirty="0">
                  <a:solidFill>
                    <a:schemeClr val="tx1">
                      <a:lumMod val="85000"/>
                      <a:lumOff val="15000"/>
                    </a:schemeClr>
                  </a:solidFill>
                  <a:latin typeface="FZHei-B01S" panose="02010601030101010101" pitchFamily="2" charset="-122"/>
                  <a:ea typeface="FZHei-B01S" panose="02010601030101010101" pitchFamily="2" charset="-122"/>
                  <a:cs typeface="+mn-ea"/>
                  <a:sym typeface="FZHei-B01S" panose="02010601030101010101" pitchFamily="2" charset="-122"/>
                </a:rPr>
                <a:t>此部分内容作为文字排版占位显示 （建议使用主题字体）</a:t>
              </a:r>
              <a:endParaRPr lang="zh-CN" altLang="en-US" sz="1000" dirty="0">
                <a:solidFill>
                  <a:schemeClr val="tx1">
                    <a:lumMod val="85000"/>
                    <a:lumOff val="1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12" name="Group 31"/>
          <p:cNvGrpSpPr/>
          <p:nvPr/>
        </p:nvGrpSpPr>
        <p:grpSpPr>
          <a:xfrm>
            <a:off x="2033278" y="1413098"/>
            <a:ext cx="1792439" cy="649603"/>
            <a:chOff x="2378292" y="4060687"/>
            <a:chExt cx="2389919" cy="866137"/>
          </a:xfrm>
        </p:grpSpPr>
        <p:sp>
          <p:nvSpPr>
            <p:cNvPr id="25" name="TextBox 32"/>
            <p:cNvSpPr txBox="1"/>
            <p:nvPr/>
          </p:nvSpPr>
          <p:spPr bwMode="auto">
            <a:xfrm>
              <a:off x="3236598" y="4060687"/>
              <a:ext cx="1531613" cy="309958"/>
            </a:xfrm>
            <a:prstGeom prst="rect">
              <a:avLst/>
            </a:prstGeom>
            <a:noFill/>
          </p:spPr>
          <p:txBody>
            <a:bodyPr wrap="none" lIns="90000" tIns="46800" rIns="360000" bIns="46800">
              <a:normAutofit fontScale="77500" lnSpcReduction="20000"/>
            </a:bodyPr>
            <a:lstStyle/>
            <a:p>
              <a:pPr algn="r" latinLnBrk="0"/>
              <a:r>
                <a:rPr lang="zh-CN" altLang="en-US" sz="1400">
                  <a:solidFill>
                    <a:schemeClr val="accent2">
                      <a:lumMod val="100000"/>
                    </a:schemeClr>
                  </a:solidFill>
                  <a:latin typeface="FZHei-B01S" panose="02010601030101010101" pitchFamily="2" charset="-122"/>
                  <a:ea typeface="FZHei-B01S" panose="02010601030101010101" pitchFamily="2" charset="-122"/>
                  <a:cs typeface="+mn-ea"/>
                  <a:sym typeface="FZHei-B01S" panose="02010601030101010101" pitchFamily="2" charset="-122"/>
                </a:rPr>
                <a:t>标题文本预设</a:t>
              </a:r>
              <a:endParaRPr lang="zh-CN" altLang="en-US" sz="1400">
                <a:solidFill>
                  <a:schemeClr val="accent2">
                    <a:lumMod val="100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6" name="TextBox 33"/>
            <p:cNvSpPr txBox="1"/>
            <p:nvPr/>
          </p:nvSpPr>
          <p:spPr bwMode="auto">
            <a:xfrm>
              <a:off x="2378292" y="4370645"/>
              <a:ext cx="2389918" cy="556179"/>
            </a:xfrm>
            <a:prstGeom prst="rect">
              <a:avLst/>
            </a:prstGeom>
            <a:noFill/>
          </p:spPr>
          <p:txBody>
            <a:bodyPr wrap="square" lIns="90000" tIns="46800" rIns="360000" bIns="46800">
              <a:normAutofit fontScale="77500" lnSpcReduction="20000"/>
            </a:bodyPr>
            <a:lstStyle/>
            <a:p>
              <a:pPr algn="r" latinLnBrk="0">
                <a:lnSpc>
                  <a:spcPct val="120000"/>
                </a:lnSpc>
              </a:pPr>
              <a:r>
                <a:rPr lang="zh-CN" altLang="en-US" sz="1000">
                  <a:solidFill>
                    <a:schemeClr val="tx1">
                      <a:lumMod val="85000"/>
                      <a:lumOff val="15000"/>
                    </a:schemeClr>
                  </a:solidFill>
                  <a:latin typeface="FZHei-B01S" panose="02010601030101010101" pitchFamily="2" charset="-122"/>
                  <a:ea typeface="FZHei-B01S" panose="02010601030101010101" pitchFamily="2" charset="-122"/>
                  <a:cs typeface="+mn-ea"/>
                  <a:sym typeface="FZHei-B01S" panose="02010601030101010101" pitchFamily="2" charset="-122"/>
                </a:rPr>
                <a:t>此部分内容作为文字排版占位显示 （建议使用主题字体）</a:t>
              </a:r>
              <a:endParaRPr lang="zh-CN" altLang="en-US" sz="1000">
                <a:solidFill>
                  <a:schemeClr val="tx1">
                    <a:lumMod val="85000"/>
                    <a:lumOff val="1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13" name="Group 34"/>
          <p:cNvGrpSpPr/>
          <p:nvPr/>
        </p:nvGrpSpPr>
        <p:grpSpPr>
          <a:xfrm>
            <a:off x="5420848" y="3118769"/>
            <a:ext cx="1873209" cy="649603"/>
            <a:chOff x="7645890" y="3344328"/>
            <a:chExt cx="2122517" cy="866137"/>
          </a:xfrm>
        </p:grpSpPr>
        <p:sp>
          <p:nvSpPr>
            <p:cNvPr id="23" name="TextBox 35"/>
            <p:cNvSpPr txBox="1"/>
            <p:nvPr/>
          </p:nvSpPr>
          <p:spPr bwMode="auto">
            <a:xfrm>
              <a:off x="7645890" y="3344328"/>
              <a:ext cx="1301593" cy="309958"/>
            </a:xfrm>
            <a:prstGeom prst="rect">
              <a:avLst/>
            </a:prstGeom>
            <a:noFill/>
          </p:spPr>
          <p:txBody>
            <a:bodyPr wrap="none" lIns="360000" tIns="46800" rIns="90000" bIns="46800">
              <a:normAutofit fontScale="77500" lnSpcReduction="20000"/>
            </a:bodyPr>
            <a:lstStyle/>
            <a:p>
              <a:pPr algn="l" latinLnBrk="0"/>
              <a:r>
                <a:rPr lang="zh-CN" altLang="en-US" sz="1400">
                  <a:solidFill>
                    <a:schemeClr val="accent5">
                      <a:lumMod val="100000"/>
                    </a:schemeClr>
                  </a:solidFill>
                  <a:latin typeface="FZHei-B01S" panose="02010601030101010101" pitchFamily="2" charset="-122"/>
                  <a:ea typeface="FZHei-B01S" panose="02010601030101010101" pitchFamily="2" charset="-122"/>
                  <a:cs typeface="+mn-ea"/>
                  <a:sym typeface="FZHei-B01S" panose="02010601030101010101" pitchFamily="2" charset="-122"/>
                </a:rPr>
                <a:t>标题文本预设</a:t>
              </a:r>
              <a:endParaRPr lang="zh-CN" altLang="en-US" sz="1400">
                <a:solidFill>
                  <a:schemeClr val="accent5">
                    <a:lumMod val="100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4" name="TextBox 36"/>
            <p:cNvSpPr txBox="1"/>
            <p:nvPr/>
          </p:nvSpPr>
          <p:spPr bwMode="auto">
            <a:xfrm>
              <a:off x="7645890" y="3654286"/>
              <a:ext cx="2122517" cy="556179"/>
            </a:xfrm>
            <a:prstGeom prst="rect">
              <a:avLst/>
            </a:prstGeom>
            <a:noFill/>
          </p:spPr>
          <p:txBody>
            <a:bodyPr wrap="square" lIns="360000" tIns="46800" rIns="90000" bIns="46800">
              <a:normAutofit fontScale="92500"/>
            </a:bodyPr>
            <a:lstStyle/>
            <a:p>
              <a:pPr algn="l" latinLnBrk="0">
                <a:lnSpc>
                  <a:spcPct val="120000"/>
                </a:lnSpc>
              </a:pPr>
              <a:r>
                <a:rPr lang="zh-CN" altLang="en-US" sz="1000" dirty="0">
                  <a:solidFill>
                    <a:schemeClr val="tx1">
                      <a:lumMod val="85000"/>
                      <a:lumOff val="15000"/>
                    </a:schemeClr>
                  </a:solidFill>
                  <a:latin typeface="FZHei-B01S" panose="02010601030101010101" pitchFamily="2" charset="-122"/>
                  <a:ea typeface="FZHei-B01S" panose="02010601030101010101" pitchFamily="2" charset="-122"/>
                  <a:cs typeface="+mn-ea"/>
                  <a:sym typeface="FZHei-B01S" panose="02010601030101010101" pitchFamily="2" charset="-122"/>
                </a:rPr>
                <a:t>此部分内容作为文字排版占位显示 （建议使用主题字体）</a:t>
              </a:r>
              <a:endParaRPr lang="zh-CN" altLang="en-US" sz="1000" dirty="0">
                <a:solidFill>
                  <a:schemeClr val="tx1">
                    <a:lumMod val="85000"/>
                    <a:lumOff val="1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14" name="Group 37"/>
          <p:cNvGrpSpPr/>
          <p:nvPr/>
        </p:nvGrpSpPr>
        <p:grpSpPr>
          <a:xfrm>
            <a:off x="2041759" y="3118769"/>
            <a:ext cx="1792439" cy="649603"/>
            <a:chOff x="2378292" y="4060687"/>
            <a:chExt cx="2389919" cy="866137"/>
          </a:xfrm>
        </p:grpSpPr>
        <p:sp>
          <p:nvSpPr>
            <p:cNvPr id="21" name="TextBox 38"/>
            <p:cNvSpPr txBox="1"/>
            <p:nvPr/>
          </p:nvSpPr>
          <p:spPr bwMode="auto">
            <a:xfrm>
              <a:off x="3236598" y="4060687"/>
              <a:ext cx="1531613" cy="309958"/>
            </a:xfrm>
            <a:prstGeom prst="rect">
              <a:avLst/>
            </a:prstGeom>
            <a:noFill/>
          </p:spPr>
          <p:txBody>
            <a:bodyPr wrap="none" lIns="90000" tIns="46800" rIns="360000" bIns="46800">
              <a:normAutofit fontScale="77500" lnSpcReduction="20000"/>
            </a:bodyPr>
            <a:lstStyle/>
            <a:p>
              <a:pPr algn="r" latinLnBrk="0"/>
              <a:r>
                <a:rPr lang="zh-CN" altLang="en-US" sz="1400">
                  <a:solidFill>
                    <a:schemeClr val="accent6">
                      <a:lumMod val="100000"/>
                    </a:schemeClr>
                  </a:solidFill>
                  <a:latin typeface="FZHei-B01S" panose="02010601030101010101" pitchFamily="2" charset="-122"/>
                  <a:ea typeface="FZHei-B01S" panose="02010601030101010101" pitchFamily="2" charset="-122"/>
                  <a:cs typeface="+mn-ea"/>
                  <a:sym typeface="FZHei-B01S" panose="02010601030101010101" pitchFamily="2" charset="-122"/>
                </a:rPr>
                <a:t>标题文本预设</a:t>
              </a:r>
              <a:endParaRPr lang="zh-CN" altLang="en-US" sz="1400">
                <a:solidFill>
                  <a:schemeClr val="accent6">
                    <a:lumMod val="100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2" name="TextBox 51"/>
            <p:cNvSpPr txBox="1"/>
            <p:nvPr/>
          </p:nvSpPr>
          <p:spPr bwMode="auto">
            <a:xfrm>
              <a:off x="2378292" y="4370645"/>
              <a:ext cx="2389918" cy="556179"/>
            </a:xfrm>
            <a:prstGeom prst="rect">
              <a:avLst/>
            </a:prstGeom>
            <a:noFill/>
          </p:spPr>
          <p:txBody>
            <a:bodyPr wrap="square" lIns="90000" tIns="46800" rIns="360000" bIns="46800">
              <a:normAutofit fontScale="77500" lnSpcReduction="20000"/>
            </a:bodyPr>
            <a:lstStyle/>
            <a:p>
              <a:pPr algn="r" latinLnBrk="0">
                <a:lnSpc>
                  <a:spcPct val="120000"/>
                </a:lnSpc>
              </a:pPr>
              <a:r>
                <a:rPr lang="zh-CN" altLang="en-US" sz="1000">
                  <a:solidFill>
                    <a:schemeClr val="tx1">
                      <a:lumMod val="85000"/>
                      <a:lumOff val="15000"/>
                    </a:schemeClr>
                  </a:solidFill>
                  <a:latin typeface="FZHei-B01S" panose="02010601030101010101" pitchFamily="2" charset="-122"/>
                  <a:ea typeface="FZHei-B01S" panose="02010601030101010101" pitchFamily="2" charset="-122"/>
                  <a:cs typeface="+mn-ea"/>
                  <a:sym typeface="FZHei-B01S" panose="02010601030101010101" pitchFamily="2" charset="-122"/>
                </a:rPr>
                <a:t>此部分内容作为文字排版占位显示 （建议使用主题字体）</a:t>
              </a:r>
              <a:endParaRPr lang="zh-CN" altLang="en-US" sz="1000">
                <a:solidFill>
                  <a:schemeClr val="tx1">
                    <a:lumMod val="85000"/>
                    <a:lumOff val="1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15" name="Group 52"/>
          <p:cNvGrpSpPr/>
          <p:nvPr/>
        </p:nvGrpSpPr>
        <p:grpSpPr>
          <a:xfrm>
            <a:off x="5921291" y="2258532"/>
            <a:ext cx="1873209" cy="649603"/>
            <a:chOff x="7645890" y="3344328"/>
            <a:chExt cx="2122517" cy="866137"/>
          </a:xfrm>
        </p:grpSpPr>
        <p:sp>
          <p:nvSpPr>
            <p:cNvPr id="19" name="TextBox 53"/>
            <p:cNvSpPr txBox="1"/>
            <p:nvPr/>
          </p:nvSpPr>
          <p:spPr bwMode="auto">
            <a:xfrm>
              <a:off x="7645890" y="3344328"/>
              <a:ext cx="1301593" cy="309958"/>
            </a:xfrm>
            <a:prstGeom prst="rect">
              <a:avLst/>
            </a:prstGeom>
            <a:noFill/>
          </p:spPr>
          <p:txBody>
            <a:bodyPr wrap="none" lIns="360000" tIns="46800" rIns="90000" bIns="46800">
              <a:normAutofit fontScale="77500" lnSpcReduction="20000"/>
            </a:bodyPr>
            <a:lstStyle/>
            <a:p>
              <a:pPr algn="l" latinLnBrk="0"/>
              <a:r>
                <a:rPr lang="zh-CN" altLang="en-US" sz="1400">
                  <a:solidFill>
                    <a:schemeClr val="accent4">
                      <a:lumMod val="100000"/>
                    </a:schemeClr>
                  </a:solidFill>
                  <a:latin typeface="FZHei-B01S" panose="02010601030101010101" pitchFamily="2" charset="-122"/>
                  <a:ea typeface="FZHei-B01S" panose="02010601030101010101" pitchFamily="2" charset="-122"/>
                  <a:cs typeface="+mn-ea"/>
                  <a:sym typeface="FZHei-B01S" panose="02010601030101010101" pitchFamily="2" charset="-122"/>
                </a:rPr>
                <a:t>标题文本预设</a:t>
              </a:r>
              <a:endParaRPr lang="zh-CN" altLang="en-US" sz="1400">
                <a:solidFill>
                  <a:schemeClr val="accent4">
                    <a:lumMod val="100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0" name="TextBox 54"/>
            <p:cNvSpPr txBox="1"/>
            <p:nvPr/>
          </p:nvSpPr>
          <p:spPr bwMode="auto">
            <a:xfrm>
              <a:off x="7645890" y="3654286"/>
              <a:ext cx="2122517" cy="556179"/>
            </a:xfrm>
            <a:prstGeom prst="rect">
              <a:avLst/>
            </a:prstGeom>
            <a:noFill/>
          </p:spPr>
          <p:txBody>
            <a:bodyPr wrap="square" lIns="360000" tIns="46800" rIns="90000" bIns="46800">
              <a:normAutofit fontScale="92500"/>
            </a:bodyPr>
            <a:lstStyle/>
            <a:p>
              <a:pPr algn="l" latinLnBrk="0">
                <a:lnSpc>
                  <a:spcPct val="120000"/>
                </a:lnSpc>
              </a:pPr>
              <a:r>
                <a:rPr lang="zh-CN" altLang="en-US" sz="1000">
                  <a:solidFill>
                    <a:schemeClr val="tx1">
                      <a:lumMod val="85000"/>
                      <a:lumOff val="15000"/>
                    </a:schemeClr>
                  </a:solidFill>
                  <a:latin typeface="FZHei-B01S" panose="02010601030101010101" pitchFamily="2" charset="-122"/>
                  <a:ea typeface="FZHei-B01S" panose="02010601030101010101" pitchFamily="2" charset="-122"/>
                  <a:cs typeface="+mn-ea"/>
                  <a:sym typeface="FZHei-B01S" panose="02010601030101010101" pitchFamily="2" charset="-122"/>
                </a:rPr>
                <a:t>此部分内容作为文字排版占位显示 （建议使用主题字体）</a:t>
              </a:r>
              <a:endParaRPr lang="zh-CN" altLang="en-US" sz="1000">
                <a:solidFill>
                  <a:schemeClr val="tx1">
                    <a:lumMod val="85000"/>
                    <a:lumOff val="1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16" name="Group 55"/>
          <p:cNvGrpSpPr/>
          <p:nvPr/>
        </p:nvGrpSpPr>
        <p:grpSpPr>
          <a:xfrm>
            <a:off x="1532811" y="2258532"/>
            <a:ext cx="1792439" cy="649603"/>
            <a:chOff x="2378292" y="4060687"/>
            <a:chExt cx="2389919" cy="866137"/>
          </a:xfrm>
        </p:grpSpPr>
        <p:sp>
          <p:nvSpPr>
            <p:cNvPr id="17" name="TextBox 56"/>
            <p:cNvSpPr txBox="1"/>
            <p:nvPr/>
          </p:nvSpPr>
          <p:spPr bwMode="auto">
            <a:xfrm>
              <a:off x="3236598" y="4060687"/>
              <a:ext cx="1531613" cy="309958"/>
            </a:xfrm>
            <a:prstGeom prst="rect">
              <a:avLst/>
            </a:prstGeom>
            <a:noFill/>
          </p:spPr>
          <p:txBody>
            <a:bodyPr wrap="none" lIns="90000" tIns="46800" rIns="360000" bIns="46800">
              <a:normAutofit fontScale="77500" lnSpcReduction="20000"/>
            </a:bodyPr>
            <a:lstStyle/>
            <a:p>
              <a:pPr algn="r" latinLnBrk="0"/>
              <a:r>
                <a:rPr lang="zh-CN" altLang="en-US" sz="1400">
                  <a:solidFill>
                    <a:schemeClr val="accent1">
                      <a:lumMod val="100000"/>
                    </a:schemeClr>
                  </a:solidFill>
                  <a:latin typeface="FZHei-B01S" panose="02010601030101010101" pitchFamily="2" charset="-122"/>
                  <a:ea typeface="FZHei-B01S" panose="02010601030101010101" pitchFamily="2" charset="-122"/>
                  <a:cs typeface="+mn-ea"/>
                  <a:sym typeface="FZHei-B01S" panose="02010601030101010101" pitchFamily="2" charset="-122"/>
                </a:rPr>
                <a:t>标题文本预设</a:t>
              </a:r>
              <a:endParaRPr lang="zh-CN" altLang="en-US" sz="1400">
                <a:solidFill>
                  <a:schemeClr val="accent1">
                    <a:lumMod val="100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8" name="TextBox 57"/>
            <p:cNvSpPr txBox="1"/>
            <p:nvPr/>
          </p:nvSpPr>
          <p:spPr bwMode="auto">
            <a:xfrm>
              <a:off x="2378292" y="4370645"/>
              <a:ext cx="2389918" cy="556179"/>
            </a:xfrm>
            <a:prstGeom prst="rect">
              <a:avLst/>
            </a:prstGeom>
            <a:noFill/>
          </p:spPr>
          <p:txBody>
            <a:bodyPr wrap="square" lIns="90000" tIns="46800" rIns="360000" bIns="46800">
              <a:normAutofit fontScale="77500" lnSpcReduction="20000"/>
            </a:bodyPr>
            <a:lstStyle/>
            <a:p>
              <a:pPr algn="r" latinLnBrk="0">
                <a:lnSpc>
                  <a:spcPct val="120000"/>
                </a:lnSpc>
              </a:pPr>
              <a:r>
                <a:rPr lang="zh-CN" altLang="en-US" sz="1000">
                  <a:solidFill>
                    <a:schemeClr val="tx1">
                      <a:lumMod val="85000"/>
                      <a:lumOff val="15000"/>
                    </a:schemeClr>
                  </a:solidFill>
                  <a:latin typeface="FZHei-B01S" panose="02010601030101010101" pitchFamily="2" charset="-122"/>
                  <a:ea typeface="FZHei-B01S" panose="02010601030101010101" pitchFamily="2" charset="-122"/>
                  <a:cs typeface="+mn-ea"/>
                  <a:sym typeface="FZHei-B01S" panose="02010601030101010101" pitchFamily="2" charset="-122"/>
                </a:rPr>
                <a:t>此部分内容作为文字排版占位显示 （建议使用主题字体）</a:t>
              </a:r>
              <a:endParaRPr lang="zh-CN" altLang="en-US" sz="1000">
                <a:solidFill>
                  <a:schemeClr val="tx1">
                    <a:lumMod val="85000"/>
                    <a:lumOff val="1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sp>
        <p:nvSpPr>
          <p:cNvPr id="2" name="矩形 1"/>
          <p:cNvSpPr/>
          <p:nvPr/>
        </p:nvSpPr>
        <p:spPr>
          <a:xfrm>
            <a:off x="3620354" y="362438"/>
            <a:ext cx="1800493" cy="369332"/>
          </a:xfrm>
          <a:prstGeom prst="rect">
            <a:avLst/>
          </a:prstGeom>
        </p:spPr>
        <p:txBody>
          <a:bodyPr wrap="none">
            <a:spAutoFit/>
          </a:bodyPr>
          <a:lstStyle/>
          <a:p>
            <a:pPr>
              <a:defRPr/>
            </a:pPr>
            <a:r>
              <a:rPr lang="zh-CN" altLang="en-US" kern="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请替换文字内容</a:t>
            </a:r>
            <a:endParaRPr lang="zh-CN" altLang="en-US" kern="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1000" fill="hold"/>
                                        <p:tgtEl>
                                          <p:spTgt spid="41"/>
                                        </p:tgtEl>
                                        <p:attrNameLst>
                                          <p:attrName>ppt_w</p:attrName>
                                        </p:attrNameLst>
                                      </p:cBhvr>
                                      <p:tavLst>
                                        <p:tav tm="0">
                                          <p:val>
                                            <p:fltVal val="0"/>
                                          </p:val>
                                        </p:tav>
                                        <p:tav tm="100000">
                                          <p:val>
                                            <p:strVal val="#ppt_w"/>
                                          </p:val>
                                        </p:tav>
                                      </p:tavLst>
                                    </p:anim>
                                    <p:anim calcmode="lin" valueType="num">
                                      <p:cBhvr>
                                        <p:cTn id="8" dur="1000" fill="hold"/>
                                        <p:tgtEl>
                                          <p:spTgt spid="41"/>
                                        </p:tgtEl>
                                        <p:attrNameLst>
                                          <p:attrName>ppt_h</p:attrName>
                                        </p:attrNameLst>
                                      </p:cBhvr>
                                      <p:tavLst>
                                        <p:tav tm="0">
                                          <p:val>
                                            <p:fltVal val="0"/>
                                          </p:val>
                                        </p:tav>
                                        <p:tav tm="100000">
                                          <p:val>
                                            <p:strVal val="#ppt_h"/>
                                          </p:val>
                                        </p:tav>
                                      </p:tavLst>
                                    </p:anim>
                                    <p:anim calcmode="lin" valueType="num">
                                      <p:cBhvr>
                                        <p:cTn id="9" dur="1000" fill="hold"/>
                                        <p:tgtEl>
                                          <p:spTgt spid="41"/>
                                        </p:tgtEl>
                                        <p:attrNameLst>
                                          <p:attrName>style.rotation</p:attrName>
                                        </p:attrNameLst>
                                      </p:cBhvr>
                                      <p:tavLst>
                                        <p:tav tm="0">
                                          <p:val>
                                            <p:fltVal val="90"/>
                                          </p:val>
                                        </p:tav>
                                        <p:tav tm="100000">
                                          <p:val>
                                            <p:fltVal val="0"/>
                                          </p:val>
                                        </p:tav>
                                      </p:tavLst>
                                    </p:anim>
                                    <p:animEffect transition="in" filter="fade">
                                      <p:cBhvr>
                                        <p:cTn id="10" dur="1000"/>
                                        <p:tgtEl>
                                          <p:spTgt spid="41"/>
                                        </p:tgtEl>
                                      </p:cBhvr>
                                    </p:animEffect>
                                  </p:childTnLst>
                                </p:cTn>
                              </p:par>
                              <p:par>
                                <p:cTn id="11" presetID="42"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anim calcmode="lin" valueType="num">
                                      <p:cBhvr>
                                        <p:cTn id="34" dur="1000" fill="hold"/>
                                        <p:tgtEl>
                                          <p:spTgt spid="16"/>
                                        </p:tgtEl>
                                        <p:attrNameLst>
                                          <p:attrName>ppt_x</p:attrName>
                                        </p:attrNameLst>
                                      </p:cBhvr>
                                      <p:tavLst>
                                        <p:tav tm="0">
                                          <p:val>
                                            <p:strVal val="#ppt_x"/>
                                          </p:val>
                                        </p:tav>
                                        <p:tav tm="100000">
                                          <p:val>
                                            <p:strVal val="#ppt_x"/>
                                          </p:val>
                                        </p:tav>
                                      </p:tavLst>
                                    </p:anim>
                                    <p:anim calcmode="lin" valueType="num">
                                      <p:cBhvr>
                                        <p:cTn id="35" dur="1000" fill="hold"/>
                                        <p:tgtEl>
                                          <p:spTgt spid="16"/>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7ADEA"/>
        </a:solidFill>
        <a:effectLst/>
      </p:bgPr>
    </p:bg>
    <p:spTree>
      <p:nvGrpSpPr>
        <p:cNvPr id="1" name=""/>
        <p:cNvGrpSpPr/>
        <p:nvPr/>
      </p:nvGrpSpPr>
      <p:grpSpPr>
        <a:xfrm>
          <a:off x="0" y="0"/>
          <a:ext cx="0" cy="0"/>
          <a:chOff x="0" y="0"/>
          <a:chExt cx="0" cy="0"/>
        </a:xfrm>
      </p:grpSpPr>
      <p:grpSp>
        <p:nvGrpSpPr>
          <p:cNvPr id="4" name="Group 3"/>
          <p:cNvGrpSpPr/>
          <p:nvPr/>
        </p:nvGrpSpPr>
        <p:grpSpPr>
          <a:xfrm>
            <a:off x="4416030" y="1098790"/>
            <a:ext cx="265510" cy="5492353"/>
            <a:chOff x="5888038" y="1230313"/>
            <a:chExt cx="354013" cy="7323137"/>
          </a:xfrm>
        </p:grpSpPr>
        <p:sp>
          <p:nvSpPr>
            <p:cNvPr id="5" name="Rectangle 5"/>
            <p:cNvSpPr>
              <a:spLocks noChangeArrowheads="1"/>
            </p:cNvSpPr>
            <p:nvPr/>
          </p:nvSpPr>
          <p:spPr bwMode="auto">
            <a:xfrm>
              <a:off x="5916613" y="1384300"/>
              <a:ext cx="300038" cy="7169150"/>
            </a:xfrm>
            <a:prstGeom prst="rect">
              <a:avLst/>
            </a:prstGeom>
            <a:gradFill>
              <a:gsLst>
                <a:gs pos="15000">
                  <a:schemeClr val="bg2">
                    <a:lumMod val="85000"/>
                  </a:schemeClr>
                </a:gs>
                <a:gs pos="100000">
                  <a:schemeClr val="bg2">
                    <a:lumMod val="65000"/>
                  </a:schemeClr>
                </a:gs>
              </a:gsLst>
              <a:lin ang="10800000" scaled="0"/>
            </a:gradFill>
            <a:ln>
              <a:noFill/>
            </a:ln>
          </p:spPr>
          <p:txBody>
            <a:bodyPr vert="horz" wrap="square" lIns="91440" tIns="45720" rIns="91440" bIns="45720" numCol="1" anchor="t" anchorCtr="0" compatLnSpc="1"/>
            <a:lstStyle/>
            <a:p>
              <a:endParaRPr lang="id-ID">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6" name="Rectangle 6"/>
            <p:cNvSpPr>
              <a:spLocks noChangeArrowheads="1"/>
            </p:cNvSpPr>
            <p:nvPr/>
          </p:nvSpPr>
          <p:spPr bwMode="auto">
            <a:xfrm>
              <a:off x="5888038" y="1230313"/>
              <a:ext cx="354013" cy="255588"/>
            </a:xfrm>
            <a:prstGeom prst="rect">
              <a:avLst/>
            </a:prstGeom>
            <a:gradFill>
              <a:gsLst>
                <a:gs pos="15000">
                  <a:schemeClr val="tx2"/>
                </a:gs>
                <a:gs pos="100000">
                  <a:schemeClr val="bg2">
                    <a:lumMod val="50000"/>
                  </a:schemeClr>
                </a:gs>
              </a:gsLst>
              <a:lin ang="10800000" scaled="0"/>
            </a:gradFill>
            <a:ln>
              <a:noFill/>
            </a:ln>
          </p:spPr>
          <p:txBody>
            <a:bodyPr vert="horz" wrap="square" lIns="91440" tIns="45720" rIns="91440" bIns="45720" numCol="1" anchor="t" anchorCtr="0" compatLnSpc="1"/>
            <a:lstStyle/>
            <a:p>
              <a:endParaRPr lang="id-ID">
                <a:latin typeface="FZHei-B01S" panose="02010601030101010101" pitchFamily="2" charset="-122"/>
                <a:ea typeface="FZHei-B01S" panose="02010601030101010101" pitchFamily="2" charset="-122"/>
                <a:cs typeface="+mn-ea"/>
                <a:sym typeface="FZHei-B01S" panose="02010601030101010101" pitchFamily="2" charset="-122"/>
              </a:endParaRPr>
            </a:p>
          </p:txBody>
        </p:sp>
      </p:grpSp>
      <p:sp>
        <p:nvSpPr>
          <p:cNvPr id="7" name="Rectangle 7"/>
          <p:cNvSpPr>
            <a:spLocks noChangeArrowheads="1"/>
          </p:cNvSpPr>
          <p:nvPr/>
        </p:nvSpPr>
        <p:spPr bwMode="auto">
          <a:xfrm>
            <a:off x="4437461" y="1969136"/>
            <a:ext cx="225029" cy="215504"/>
          </a:xfrm>
          <a:prstGeom prst="rect">
            <a:avLst/>
          </a:prstGeom>
          <a:gradFill flip="none" rotWithShape="1">
            <a:gsLst>
              <a:gs pos="46000">
                <a:schemeClr val="bg2">
                  <a:lumMod val="50000"/>
                </a:schemeClr>
              </a:gs>
              <a:gs pos="100000">
                <a:schemeClr val="bg2">
                  <a:lumMod val="65000"/>
                </a:schemeClr>
              </a:gs>
            </a:gsLst>
            <a:lin ang="5400000" scaled="1"/>
            <a:tileRect/>
          </a:gradFill>
          <a:ln>
            <a:noFill/>
          </a:ln>
        </p:spPr>
        <p:txBody>
          <a:bodyPr vert="horz" wrap="square" lIns="68580" tIns="34290" rIns="68580" bIns="34290" numCol="1" anchor="t" anchorCtr="0" compatLnSpc="1"/>
          <a:lstStyle/>
          <a:p>
            <a:endParaRPr lang="id-ID">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8" name="Rectangle 8"/>
          <p:cNvSpPr>
            <a:spLocks noChangeArrowheads="1"/>
          </p:cNvSpPr>
          <p:nvPr/>
        </p:nvSpPr>
        <p:spPr bwMode="auto">
          <a:xfrm>
            <a:off x="4437461" y="3605055"/>
            <a:ext cx="225029" cy="217885"/>
          </a:xfrm>
          <a:prstGeom prst="rect">
            <a:avLst/>
          </a:prstGeom>
          <a:gradFill flip="none" rotWithShape="1">
            <a:gsLst>
              <a:gs pos="46000">
                <a:schemeClr val="bg2">
                  <a:lumMod val="50000"/>
                </a:schemeClr>
              </a:gs>
              <a:gs pos="100000">
                <a:schemeClr val="bg2">
                  <a:lumMod val="65000"/>
                </a:schemeClr>
              </a:gs>
            </a:gsLst>
            <a:lin ang="5400000" scaled="1"/>
            <a:tileRect/>
          </a:gradFill>
          <a:ln>
            <a:noFill/>
          </a:ln>
        </p:spPr>
        <p:txBody>
          <a:bodyPr vert="horz" wrap="square" lIns="68580" tIns="34290" rIns="68580" bIns="34290" numCol="1" anchor="t" anchorCtr="0" compatLnSpc="1"/>
          <a:lstStyle/>
          <a:p>
            <a:endParaRPr lang="id-ID">
              <a:latin typeface="FZHei-B01S" panose="02010601030101010101" pitchFamily="2" charset="-122"/>
              <a:ea typeface="FZHei-B01S" panose="02010601030101010101" pitchFamily="2" charset="-122"/>
              <a:cs typeface="+mn-ea"/>
              <a:sym typeface="FZHei-B01S" panose="02010601030101010101" pitchFamily="2" charset="-122"/>
            </a:endParaRPr>
          </a:p>
        </p:txBody>
      </p:sp>
      <p:grpSp>
        <p:nvGrpSpPr>
          <p:cNvPr id="9" name="Group 8"/>
          <p:cNvGrpSpPr/>
          <p:nvPr/>
        </p:nvGrpSpPr>
        <p:grpSpPr>
          <a:xfrm>
            <a:off x="2620567" y="3120471"/>
            <a:ext cx="2493169" cy="663179"/>
            <a:chOff x="3494088" y="3925888"/>
            <a:chExt cx="3324225" cy="884238"/>
          </a:xfrm>
        </p:grpSpPr>
        <p:sp>
          <p:nvSpPr>
            <p:cNvPr id="10" name="Freeform 9"/>
            <p:cNvSpPr/>
            <p:nvPr/>
          </p:nvSpPr>
          <p:spPr bwMode="auto">
            <a:xfrm>
              <a:off x="3494088" y="3925888"/>
              <a:ext cx="3324225" cy="884238"/>
            </a:xfrm>
            <a:custGeom>
              <a:avLst/>
              <a:gdLst>
                <a:gd name="T0" fmla="*/ 1282 w 1282"/>
                <a:gd name="T1" fmla="*/ 311 h 341"/>
                <a:gd name="T2" fmla="*/ 1252 w 1282"/>
                <a:gd name="T3" fmla="*/ 341 h 341"/>
                <a:gd name="T4" fmla="*/ 30 w 1282"/>
                <a:gd name="T5" fmla="*/ 341 h 341"/>
                <a:gd name="T6" fmla="*/ 0 w 1282"/>
                <a:gd name="T7" fmla="*/ 311 h 341"/>
                <a:gd name="T8" fmla="*/ 0 w 1282"/>
                <a:gd name="T9" fmla="*/ 30 h 341"/>
                <a:gd name="T10" fmla="*/ 30 w 1282"/>
                <a:gd name="T11" fmla="*/ 0 h 341"/>
                <a:gd name="T12" fmla="*/ 1252 w 1282"/>
                <a:gd name="T13" fmla="*/ 0 h 341"/>
                <a:gd name="T14" fmla="*/ 1282 w 1282"/>
                <a:gd name="T15" fmla="*/ 30 h 341"/>
                <a:gd name="T16" fmla="*/ 1282 w 1282"/>
                <a:gd name="T17" fmla="*/ 311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2" h="341">
                  <a:moveTo>
                    <a:pt x="1282" y="311"/>
                  </a:moveTo>
                  <a:cubicBezTo>
                    <a:pt x="1282" y="327"/>
                    <a:pt x="1268" y="341"/>
                    <a:pt x="1252" y="341"/>
                  </a:cubicBezTo>
                  <a:cubicBezTo>
                    <a:pt x="30" y="341"/>
                    <a:pt x="30" y="341"/>
                    <a:pt x="30" y="341"/>
                  </a:cubicBezTo>
                  <a:cubicBezTo>
                    <a:pt x="13" y="341"/>
                    <a:pt x="0" y="327"/>
                    <a:pt x="0" y="311"/>
                  </a:cubicBezTo>
                  <a:cubicBezTo>
                    <a:pt x="0" y="30"/>
                    <a:pt x="0" y="30"/>
                    <a:pt x="0" y="30"/>
                  </a:cubicBezTo>
                  <a:cubicBezTo>
                    <a:pt x="0" y="13"/>
                    <a:pt x="13" y="0"/>
                    <a:pt x="30" y="0"/>
                  </a:cubicBezTo>
                  <a:cubicBezTo>
                    <a:pt x="1252" y="0"/>
                    <a:pt x="1252" y="0"/>
                    <a:pt x="1252" y="0"/>
                  </a:cubicBezTo>
                  <a:cubicBezTo>
                    <a:pt x="1268" y="0"/>
                    <a:pt x="1282" y="13"/>
                    <a:pt x="1282" y="30"/>
                  </a:cubicBezTo>
                  <a:lnTo>
                    <a:pt x="1282" y="311"/>
                  </a:lnTo>
                  <a:close/>
                </a:path>
              </a:pathLst>
            </a:custGeom>
            <a:solidFill>
              <a:schemeClr val="accent3"/>
            </a:solidFill>
            <a:ln>
              <a:noFill/>
            </a:ln>
          </p:spPr>
          <p:txBody>
            <a:bodyPr vert="horz" wrap="square" lIns="91440" tIns="45720" rIns="91440" bIns="45720" numCol="1" anchor="t" anchorCtr="0" compatLnSpc="1"/>
            <a:lstStyle/>
            <a:p>
              <a:endParaRPr lang="id-ID">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1" name="Freeform 10"/>
            <p:cNvSpPr/>
            <p:nvPr/>
          </p:nvSpPr>
          <p:spPr bwMode="auto">
            <a:xfrm>
              <a:off x="3590926" y="4010025"/>
              <a:ext cx="3128963" cy="714375"/>
            </a:xfrm>
            <a:custGeom>
              <a:avLst/>
              <a:gdLst>
                <a:gd name="T0" fmla="*/ 24 w 1207"/>
                <a:gd name="T1" fmla="*/ 0 h 276"/>
                <a:gd name="T2" fmla="*/ 0 w 1207"/>
                <a:gd name="T3" fmla="*/ 24 h 276"/>
                <a:gd name="T4" fmla="*/ 0 w 1207"/>
                <a:gd name="T5" fmla="*/ 252 h 276"/>
                <a:gd name="T6" fmla="*/ 24 w 1207"/>
                <a:gd name="T7" fmla="*/ 276 h 276"/>
                <a:gd name="T8" fmla="*/ 1183 w 1207"/>
                <a:gd name="T9" fmla="*/ 276 h 276"/>
                <a:gd name="T10" fmla="*/ 1207 w 1207"/>
                <a:gd name="T11" fmla="*/ 252 h 276"/>
                <a:gd name="T12" fmla="*/ 1207 w 1207"/>
                <a:gd name="T13" fmla="*/ 24 h 276"/>
                <a:gd name="T14" fmla="*/ 1183 w 1207"/>
                <a:gd name="T15" fmla="*/ 0 h 276"/>
                <a:gd name="T16" fmla="*/ 24 w 1207"/>
                <a:gd name="T17"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7" h="276">
                  <a:moveTo>
                    <a:pt x="24" y="0"/>
                  </a:moveTo>
                  <a:cubicBezTo>
                    <a:pt x="11" y="0"/>
                    <a:pt x="0" y="11"/>
                    <a:pt x="0" y="24"/>
                  </a:cubicBezTo>
                  <a:cubicBezTo>
                    <a:pt x="0" y="252"/>
                    <a:pt x="0" y="252"/>
                    <a:pt x="0" y="252"/>
                  </a:cubicBezTo>
                  <a:cubicBezTo>
                    <a:pt x="0" y="265"/>
                    <a:pt x="11" y="276"/>
                    <a:pt x="24" y="276"/>
                  </a:cubicBezTo>
                  <a:cubicBezTo>
                    <a:pt x="1183" y="276"/>
                    <a:pt x="1183" y="276"/>
                    <a:pt x="1183" y="276"/>
                  </a:cubicBezTo>
                  <a:cubicBezTo>
                    <a:pt x="1196" y="276"/>
                    <a:pt x="1207" y="265"/>
                    <a:pt x="1207" y="252"/>
                  </a:cubicBezTo>
                  <a:cubicBezTo>
                    <a:pt x="1207" y="24"/>
                    <a:pt x="1207" y="24"/>
                    <a:pt x="1207" y="24"/>
                  </a:cubicBezTo>
                  <a:cubicBezTo>
                    <a:pt x="1207" y="11"/>
                    <a:pt x="1196" y="0"/>
                    <a:pt x="1183" y="0"/>
                  </a:cubicBezTo>
                  <a:lnTo>
                    <a:pt x="24" y="0"/>
                  </a:lnTo>
                  <a:close/>
                </a:path>
              </a:pathLst>
            </a:custGeom>
            <a:noFill/>
            <a:ln w="31750"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id-ID">
                <a:latin typeface="FZHei-B01S" panose="02010601030101010101" pitchFamily="2" charset="-122"/>
                <a:ea typeface="FZHei-B01S" panose="02010601030101010101" pitchFamily="2" charset="-122"/>
                <a:cs typeface="+mn-ea"/>
                <a:sym typeface="FZHei-B01S" panose="02010601030101010101" pitchFamily="2" charset="-122"/>
              </a:endParaRPr>
            </a:p>
          </p:txBody>
        </p:sp>
      </p:grpSp>
      <p:sp>
        <p:nvSpPr>
          <p:cNvPr id="12" name="Rectangle 11"/>
          <p:cNvSpPr>
            <a:spLocks noChangeArrowheads="1"/>
          </p:cNvSpPr>
          <p:nvPr/>
        </p:nvSpPr>
        <p:spPr bwMode="auto">
          <a:xfrm>
            <a:off x="4437461" y="2777571"/>
            <a:ext cx="225029" cy="215504"/>
          </a:xfrm>
          <a:prstGeom prst="rect">
            <a:avLst/>
          </a:prstGeom>
          <a:gradFill flip="none" rotWithShape="1">
            <a:gsLst>
              <a:gs pos="46000">
                <a:schemeClr val="bg2">
                  <a:lumMod val="50000"/>
                </a:schemeClr>
              </a:gs>
              <a:gs pos="100000">
                <a:schemeClr val="bg2">
                  <a:lumMod val="65000"/>
                </a:schemeClr>
              </a:gs>
            </a:gsLst>
            <a:lin ang="5400000" scaled="1"/>
            <a:tileRect/>
          </a:gradFill>
          <a:ln>
            <a:noFill/>
          </a:ln>
        </p:spPr>
        <p:txBody>
          <a:bodyPr vert="horz" wrap="square" lIns="68580" tIns="34290" rIns="68580" bIns="34290" numCol="1" anchor="t" anchorCtr="0" compatLnSpc="1"/>
          <a:lstStyle/>
          <a:p>
            <a:endParaRPr lang="id-ID">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3" name="Rectangle 12"/>
          <p:cNvSpPr>
            <a:spLocks noChangeArrowheads="1"/>
          </p:cNvSpPr>
          <p:nvPr/>
        </p:nvSpPr>
        <p:spPr bwMode="auto">
          <a:xfrm>
            <a:off x="4437461" y="4413490"/>
            <a:ext cx="225029" cy="216694"/>
          </a:xfrm>
          <a:prstGeom prst="rect">
            <a:avLst/>
          </a:prstGeom>
          <a:gradFill flip="none" rotWithShape="1">
            <a:gsLst>
              <a:gs pos="46000">
                <a:schemeClr val="bg2">
                  <a:lumMod val="50000"/>
                </a:schemeClr>
              </a:gs>
              <a:gs pos="100000">
                <a:schemeClr val="bg2">
                  <a:lumMod val="65000"/>
                </a:schemeClr>
              </a:gs>
            </a:gsLst>
            <a:lin ang="5400000" scaled="1"/>
            <a:tileRect/>
          </a:gradFill>
          <a:ln>
            <a:noFill/>
          </a:ln>
        </p:spPr>
        <p:txBody>
          <a:bodyPr vert="horz" wrap="square" lIns="68580" tIns="34290" rIns="68580" bIns="34290" numCol="1" anchor="t" anchorCtr="0" compatLnSpc="1"/>
          <a:lstStyle/>
          <a:p>
            <a:endParaRPr lang="id-ID">
              <a:latin typeface="FZHei-B01S" panose="02010601030101010101" pitchFamily="2" charset="-122"/>
              <a:ea typeface="FZHei-B01S" panose="02010601030101010101" pitchFamily="2" charset="-122"/>
              <a:cs typeface="+mn-ea"/>
              <a:sym typeface="FZHei-B01S" panose="02010601030101010101" pitchFamily="2" charset="-122"/>
            </a:endParaRPr>
          </a:p>
        </p:txBody>
      </p:sp>
      <p:grpSp>
        <p:nvGrpSpPr>
          <p:cNvPr id="14" name="Group 13"/>
          <p:cNvGrpSpPr/>
          <p:nvPr/>
        </p:nvGrpSpPr>
        <p:grpSpPr>
          <a:xfrm>
            <a:off x="4114802" y="3921761"/>
            <a:ext cx="2491979" cy="661988"/>
            <a:chOff x="5486401" y="4994275"/>
            <a:chExt cx="3322638" cy="882650"/>
          </a:xfrm>
        </p:grpSpPr>
        <p:sp>
          <p:nvSpPr>
            <p:cNvPr id="15" name="Freeform 13"/>
            <p:cNvSpPr/>
            <p:nvPr/>
          </p:nvSpPr>
          <p:spPr bwMode="auto">
            <a:xfrm>
              <a:off x="5486401" y="4994275"/>
              <a:ext cx="3322638" cy="882650"/>
            </a:xfrm>
            <a:custGeom>
              <a:avLst/>
              <a:gdLst>
                <a:gd name="T0" fmla="*/ 1282 w 1282"/>
                <a:gd name="T1" fmla="*/ 311 h 341"/>
                <a:gd name="T2" fmla="*/ 1252 w 1282"/>
                <a:gd name="T3" fmla="*/ 341 h 341"/>
                <a:gd name="T4" fmla="*/ 30 w 1282"/>
                <a:gd name="T5" fmla="*/ 341 h 341"/>
                <a:gd name="T6" fmla="*/ 0 w 1282"/>
                <a:gd name="T7" fmla="*/ 311 h 341"/>
                <a:gd name="T8" fmla="*/ 0 w 1282"/>
                <a:gd name="T9" fmla="*/ 30 h 341"/>
                <a:gd name="T10" fmla="*/ 30 w 1282"/>
                <a:gd name="T11" fmla="*/ 0 h 341"/>
                <a:gd name="T12" fmla="*/ 1252 w 1282"/>
                <a:gd name="T13" fmla="*/ 0 h 341"/>
                <a:gd name="T14" fmla="*/ 1282 w 1282"/>
                <a:gd name="T15" fmla="*/ 30 h 341"/>
                <a:gd name="T16" fmla="*/ 1282 w 1282"/>
                <a:gd name="T17" fmla="*/ 311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2" h="341">
                  <a:moveTo>
                    <a:pt x="1282" y="311"/>
                  </a:moveTo>
                  <a:cubicBezTo>
                    <a:pt x="1282" y="327"/>
                    <a:pt x="1268" y="341"/>
                    <a:pt x="1252" y="341"/>
                  </a:cubicBezTo>
                  <a:cubicBezTo>
                    <a:pt x="30" y="341"/>
                    <a:pt x="30" y="341"/>
                    <a:pt x="30" y="341"/>
                  </a:cubicBezTo>
                  <a:cubicBezTo>
                    <a:pt x="13" y="341"/>
                    <a:pt x="0" y="327"/>
                    <a:pt x="0" y="311"/>
                  </a:cubicBezTo>
                  <a:cubicBezTo>
                    <a:pt x="0" y="30"/>
                    <a:pt x="0" y="30"/>
                    <a:pt x="0" y="30"/>
                  </a:cubicBezTo>
                  <a:cubicBezTo>
                    <a:pt x="0" y="13"/>
                    <a:pt x="13" y="0"/>
                    <a:pt x="30" y="0"/>
                  </a:cubicBezTo>
                  <a:cubicBezTo>
                    <a:pt x="1252" y="0"/>
                    <a:pt x="1252" y="0"/>
                    <a:pt x="1252" y="0"/>
                  </a:cubicBezTo>
                  <a:cubicBezTo>
                    <a:pt x="1268" y="0"/>
                    <a:pt x="1282" y="13"/>
                    <a:pt x="1282" y="30"/>
                  </a:cubicBezTo>
                  <a:lnTo>
                    <a:pt x="1282" y="311"/>
                  </a:lnTo>
                  <a:close/>
                </a:path>
              </a:pathLst>
            </a:custGeom>
            <a:solidFill>
              <a:schemeClr val="accent4"/>
            </a:solidFill>
            <a:ln>
              <a:noFill/>
            </a:ln>
          </p:spPr>
          <p:txBody>
            <a:bodyPr vert="horz" wrap="square" lIns="91440" tIns="45720" rIns="91440" bIns="45720" numCol="1" anchor="t" anchorCtr="0" compatLnSpc="1"/>
            <a:lstStyle/>
            <a:p>
              <a:endParaRPr lang="id-ID">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6" name="Freeform 14"/>
            <p:cNvSpPr/>
            <p:nvPr/>
          </p:nvSpPr>
          <p:spPr bwMode="auto">
            <a:xfrm>
              <a:off x="5581651" y="5076825"/>
              <a:ext cx="3128963" cy="714375"/>
            </a:xfrm>
            <a:custGeom>
              <a:avLst/>
              <a:gdLst>
                <a:gd name="T0" fmla="*/ 24 w 1207"/>
                <a:gd name="T1" fmla="*/ 0 h 276"/>
                <a:gd name="T2" fmla="*/ 0 w 1207"/>
                <a:gd name="T3" fmla="*/ 24 h 276"/>
                <a:gd name="T4" fmla="*/ 0 w 1207"/>
                <a:gd name="T5" fmla="*/ 252 h 276"/>
                <a:gd name="T6" fmla="*/ 24 w 1207"/>
                <a:gd name="T7" fmla="*/ 276 h 276"/>
                <a:gd name="T8" fmla="*/ 1183 w 1207"/>
                <a:gd name="T9" fmla="*/ 276 h 276"/>
                <a:gd name="T10" fmla="*/ 1207 w 1207"/>
                <a:gd name="T11" fmla="*/ 252 h 276"/>
                <a:gd name="T12" fmla="*/ 1207 w 1207"/>
                <a:gd name="T13" fmla="*/ 24 h 276"/>
                <a:gd name="T14" fmla="*/ 1183 w 1207"/>
                <a:gd name="T15" fmla="*/ 0 h 276"/>
                <a:gd name="T16" fmla="*/ 24 w 1207"/>
                <a:gd name="T17"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7" h="276">
                  <a:moveTo>
                    <a:pt x="24" y="0"/>
                  </a:moveTo>
                  <a:cubicBezTo>
                    <a:pt x="11" y="0"/>
                    <a:pt x="0" y="11"/>
                    <a:pt x="0" y="24"/>
                  </a:cubicBezTo>
                  <a:cubicBezTo>
                    <a:pt x="0" y="252"/>
                    <a:pt x="0" y="252"/>
                    <a:pt x="0" y="252"/>
                  </a:cubicBezTo>
                  <a:cubicBezTo>
                    <a:pt x="0" y="265"/>
                    <a:pt x="11" y="276"/>
                    <a:pt x="24" y="276"/>
                  </a:cubicBezTo>
                  <a:cubicBezTo>
                    <a:pt x="1183" y="276"/>
                    <a:pt x="1183" y="276"/>
                    <a:pt x="1183" y="276"/>
                  </a:cubicBezTo>
                  <a:cubicBezTo>
                    <a:pt x="1196" y="276"/>
                    <a:pt x="1207" y="265"/>
                    <a:pt x="1207" y="252"/>
                  </a:cubicBezTo>
                  <a:cubicBezTo>
                    <a:pt x="1207" y="24"/>
                    <a:pt x="1207" y="24"/>
                    <a:pt x="1207" y="24"/>
                  </a:cubicBezTo>
                  <a:cubicBezTo>
                    <a:pt x="1207" y="11"/>
                    <a:pt x="1196" y="0"/>
                    <a:pt x="1183" y="0"/>
                  </a:cubicBezTo>
                  <a:lnTo>
                    <a:pt x="24" y="0"/>
                  </a:lnTo>
                  <a:close/>
                </a:path>
              </a:pathLst>
            </a:custGeom>
            <a:noFill/>
            <a:ln w="31750"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id-ID">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17" name="Group 16"/>
          <p:cNvGrpSpPr/>
          <p:nvPr/>
        </p:nvGrpSpPr>
        <p:grpSpPr>
          <a:xfrm>
            <a:off x="2620567" y="1472646"/>
            <a:ext cx="2493169" cy="663179"/>
            <a:chOff x="3494088" y="1728788"/>
            <a:chExt cx="3324225" cy="884238"/>
          </a:xfrm>
        </p:grpSpPr>
        <p:sp>
          <p:nvSpPr>
            <p:cNvPr id="18" name="Freeform 15"/>
            <p:cNvSpPr/>
            <p:nvPr/>
          </p:nvSpPr>
          <p:spPr bwMode="auto">
            <a:xfrm>
              <a:off x="3494088" y="1728788"/>
              <a:ext cx="3324225" cy="884238"/>
            </a:xfrm>
            <a:custGeom>
              <a:avLst/>
              <a:gdLst>
                <a:gd name="T0" fmla="*/ 1282 w 1282"/>
                <a:gd name="T1" fmla="*/ 311 h 341"/>
                <a:gd name="T2" fmla="*/ 1252 w 1282"/>
                <a:gd name="T3" fmla="*/ 341 h 341"/>
                <a:gd name="T4" fmla="*/ 30 w 1282"/>
                <a:gd name="T5" fmla="*/ 341 h 341"/>
                <a:gd name="T6" fmla="*/ 0 w 1282"/>
                <a:gd name="T7" fmla="*/ 311 h 341"/>
                <a:gd name="T8" fmla="*/ 0 w 1282"/>
                <a:gd name="T9" fmla="*/ 30 h 341"/>
                <a:gd name="T10" fmla="*/ 30 w 1282"/>
                <a:gd name="T11" fmla="*/ 0 h 341"/>
                <a:gd name="T12" fmla="*/ 1252 w 1282"/>
                <a:gd name="T13" fmla="*/ 0 h 341"/>
                <a:gd name="T14" fmla="*/ 1282 w 1282"/>
                <a:gd name="T15" fmla="*/ 30 h 341"/>
                <a:gd name="T16" fmla="*/ 1282 w 1282"/>
                <a:gd name="T17" fmla="*/ 311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2" h="341">
                  <a:moveTo>
                    <a:pt x="1282" y="311"/>
                  </a:moveTo>
                  <a:cubicBezTo>
                    <a:pt x="1282" y="327"/>
                    <a:pt x="1268" y="341"/>
                    <a:pt x="1252" y="341"/>
                  </a:cubicBezTo>
                  <a:cubicBezTo>
                    <a:pt x="30" y="341"/>
                    <a:pt x="30" y="341"/>
                    <a:pt x="30" y="341"/>
                  </a:cubicBezTo>
                  <a:cubicBezTo>
                    <a:pt x="13" y="341"/>
                    <a:pt x="0" y="327"/>
                    <a:pt x="0" y="311"/>
                  </a:cubicBezTo>
                  <a:cubicBezTo>
                    <a:pt x="0" y="30"/>
                    <a:pt x="0" y="30"/>
                    <a:pt x="0" y="30"/>
                  </a:cubicBezTo>
                  <a:cubicBezTo>
                    <a:pt x="0" y="13"/>
                    <a:pt x="13" y="0"/>
                    <a:pt x="30" y="0"/>
                  </a:cubicBezTo>
                  <a:cubicBezTo>
                    <a:pt x="1252" y="0"/>
                    <a:pt x="1252" y="0"/>
                    <a:pt x="1252" y="0"/>
                  </a:cubicBezTo>
                  <a:cubicBezTo>
                    <a:pt x="1268" y="0"/>
                    <a:pt x="1282" y="13"/>
                    <a:pt x="1282" y="30"/>
                  </a:cubicBezTo>
                  <a:lnTo>
                    <a:pt x="1282" y="311"/>
                  </a:lnTo>
                  <a:close/>
                </a:path>
              </a:pathLst>
            </a:custGeom>
            <a:solidFill>
              <a:schemeClr val="accent1"/>
            </a:solidFill>
            <a:ln>
              <a:noFill/>
            </a:ln>
          </p:spPr>
          <p:txBody>
            <a:bodyPr vert="horz" wrap="square" lIns="91440" tIns="45720" rIns="91440" bIns="45720" numCol="1" anchor="t" anchorCtr="0" compatLnSpc="1"/>
            <a:lstStyle/>
            <a:p>
              <a:endParaRPr lang="id-ID">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9" name="Freeform 16"/>
            <p:cNvSpPr/>
            <p:nvPr/>
          </p:nvSpPr>
          <p:spPr bwMode="auto">
            <a:xfrm>
              <a:off x="3590926" y="1812925"/>
              <a:ext cx="3128963" cy="714375"/>
            </a:xfrm>
            <a:custGeom>
              <a:avLst/>
              <a:gdLst>
                <a:gd name="T0" fmla="*/ 24 w 1207"/>
                <a:gd name="T1" fmla="*/ 0 h 276"/>
                <a:gd name="T2" fmla="*/ 0 w 1207"/>
                <a:gd name="T3" fmla="*/ 24 h 276"/>
                <a:gd name="T4" fmla="*/ 0 w 1207"/>
                <a:gd name="T5" fmla="*/ 252 h 276"/>
                <a:gd name="T6" fmla="*/ 24 w 1207"/>
                <a:gd name="T7" fmla="*/ 276 h 276"/>
                <a:gd name="T8" fmla="*/ 1183 w 1207"/>
                <a:gd name="T9" fmla="*/ 276 h 276"/>
                <a:gd name="T10" fmla="*/ 1207 w 1207"/>
                <a:gd name="T11" fmla="*/ 252 h 276"/>
                <a:gd name="T12" fmla="*/ 1207 w 1207"/>
                <a:gd name="T13" fmla="*/ 24 h 276"/>
                <a:gd name="T14" fmla="*/ 1183 w 1207"/>
                <a:gd name="T15" fmla="*/ 0 h 276"/>
                <a:gd name="T16" fmla="*/ 24 w 1207"/>
                <a:gd name="T17"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7" h="276">
                  <a:moveTo>
                    <a:pt x="24" y="0"/>
                  </a:moveTo>
                  <a:cubicBezTo>
                    <a:pt x="11" y="0"/>
                    <a:pt x="0" y="11"/>
                    <a:pt x="0" y="24"/>
                  </a:cubicBezTo>
                  <a:cubicBezTo>
                    <a:pt x="0" y="252"/>
                    <a:pt x="0" y="252"/>
                    <a:pt x="0" y="252"/>
                  </a:cubicBezTo>
                  <a:cubicBezTo>
                    <a:pt x="0" y="265"/>
                    <a:pt x="11" y="276"/>
                    <a:pt x="24" y="276"/>
                  </a:cubicBezTo>
                  <a:cubicBezTo>
                    <a:pt x="1183" y="276"/>
                    <a:pt x="1183" y="276"/>
                    <a:pt x="1183" y="276"/>
                  </a:cubicBezTo>
                  <a:cubicBezTo>
                    <a:pt x="1196" y="276"/>
                    <a:pt x="1207" y="265"/>
                    <a:pt x="1207" y="252"/>
                  </a:cubicBezTo>
                  <a:cubicBezTo>
                    <a:pt x="1207" y="24"/>
                    <a:pt x="1207" y="24"/>
                    <a:pt x="1207" y="24"/>
                  </a:cubicBezTo>
                  <a:cubicBezTo>
                    <a:pt x="1207" y="11"/>
                    <a:pt x="1196" y="0"/>
                    <a:pt x="1183" y="0"/>
                  </a:cubicBezTo>
                  <a:lnTo>
                    <a:pt x="24" y="0"/>
                  </a:lnTo>
                  <a:close/>
                </a:path>
              </a:pathLst>
            </a:custGeom>
            <a:noFill/>
            <a:ln w="31750"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id-ID">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20" name="Group 19"/>
          <p:cNvGrpSpPr/>
          <p:nvPr/>
        </p:nvGrpSpPr>
        <p:grpSpPr>
          <a:xfrm>
            <a:off x="4114802" y="2273936"/>
            <a:ext cx="2491979" cy="661988"/>
            <a:chOff x="5486401" y="2797175"/>
            <a:chExt cx="3322638" cy="882650"/>
          </a:xfrm>
        </p:grpSpPr>
        <p:sp>
          <p:nvSpPr>
            <p:cNvPr id="21" name="Freeform 17"/>
            <p:cNvSpPr/>
            <p:nvPr/>
          </p:nvSpPr>
          <p:spPr bwMode="auto">
            <a:xfrm>
              <a:off x="5486401" y="2797175"/>
              <a:ext cx="3322638" cy="882650"/>
            </a:xfrm>
            <a:custGeom>
              <a:avLst/>
              <a:gdLst>
                <a:gd name="T0" fmla="*/ 1282 w 1282"/>
                <a:gd name="T1" fmla="*/ 311 h 341"/>
                <a:gd name="T2" fmla="*/ 1252 w 1282"/>
                <a:gd name="T3" fmla="*/ 341 h 341"/>
                <a:gd name="T4" fmla="*/ 30 w 1282"/>
                <a:gd name="T5" fmla="*/ 341 h 341"/>
                <a:gd name="T6" fmla="*/ 0 w 1282"/>
                <a:gd name="T7" fmla="*/ 311 h 341"/>
                <a:gd name="T8" fmla="*/ 0 w 1282"/>
                <a:gd name="T9" fmla="*/ 30 h 341"/>
                <a:gd name="T10" fmla="*/ 30 w 1282"/>
                <a:gd name="T11" fmla="*/ 0 h 341"/>
                <a:gd name="T12" fmla="*/ 1252 w 1282"/>
                <a:gd name="T13" fmla="*/ 0 h 341"/>
                <a:gd name="T14" fmla="*/ 1282 w 1282"/>
                <a:gd name="T15" fmla="*/ 30 h 341"/>
                <a:gd name="T16" fmla="*/ 1282 w 1282"/>
                <a:gd name="T17" fmla="*/ 311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2" h="341">
                  <a:moveTo>
                    <a:pt x="1282" y="311"/>
                  </a:moveTo>
                  <a:cubicBezTo>
                    <a:pt x="1282" y="327"/>
                    <a:pt x="1268" y="341"/>
                    <a:pt x="1252" y="341"/>
                  </a:cubicBezTo>
                  <a:cubicBezTo>
                    <a:pt x="30" y="341"/>
                    <a:pt x="30" y="341"/>
                    <a:pt x="30" y="341"/>
                  </a:cubicBezTo>
                  <a:cubicBezTo>
                    <a:pt x="13" y="341"/>
                    <a:pt x="0" y="327"/>
                    <a:pt x="0" y="311"/>
                  </a:cubicBezTo>
                  <a:cubicBezTo>
                    <a:pt x="0" y="30"/>
                    <a:pt x="0" y="30"/>
                    <a:pt x="0" y="30"/>
                  </a:cubicBezTo>
                  <a:cubicBezTo>
                    <a:pt x="0" y="13"/>
                    <a:pt x="13" y="0"/>
                    <a:pt x="30" y="0"/>
                  </a:cubicBezTo>
                  <a:cubicBezTo>
                    <a:pt x="1252" y="0"/>
                    <a:pt x="1252" y="0"/>
                    <a:pt x="1252" y="0"/>
                  </a:cubicBezTo>
                  <a:cubicBezTo>
                    <a:pt x="1268" y="0"/>
                    <a:pt x="1282" y="13"/>
                    <a:pt x="1282" y="30"/>
                  </a:cubicBezTo>
                  <a:lnTo>
                    <a:pt x="1282" y="311"/>
                  </a:lnTo>
                  <a:close/>
                </a:path>
              </a:pathLst>
            </a:custGeom>
            <a:solidFill>
              <a:schemeClr val="accent2"/>
            </a:solidFill>
            <a:ln>
              <a:noFill/>
            </a:ln>
          </p:spPr>
          <p:txBody>
            <a:bodyPr vert="horz" wrap="square" lIns="91440" tIns="45720" rIns="91440" bIns="45720" numCol="1" anchor="t" anchorCtr="0" compatLnSpc="1"/>
            <a:lstStyle/>
            <a:p>
              <a:endParaRPr lang="id-ID">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2" name="Freeform 18"/>
            <p:cNvSpPr/>
            <p:nvPr/>
          </p:nvSpPr>
          <p:spPr bwMode="auto">
            <a:xfrm>
              <a:off x="5581651" y="2879725"/>
              <a:ext cx="3128963" cy="714375"/>
            </a:xfrm>
            <a:custGeom>
              <a:avLst/>
              <a:gdLst>
                <a:gd name="T0" fmla="*/ 24 w 1207"/>
                <a:gd name="T1" fmla="*/ 0 h 276"/>
                <a:gd name="T2" fmla="*/ 0 w 1207"/>
                <a:gd name="T3" fmla="*/ 24 h 276"/>
                <a:gd name="T4" fmla="*/ 0 w 1207"/>
                <a:gd name="T5" fmla="*/ 252 h 276"/>
                <a:gd name="T6" fmla="*/ 24 w 1207"/>
                <a:gd name="T7" fmla="*/ 276 h 276"/>
                <a:gd name="T8" fmla="*/ 1183 w 1207"/>
                <a:gd name="T9" fmla="*/ 276 h 276"/>
                <a:gd name="T10" fmla="*/ 1207 w 1207"/>
                <a:gd name="T11" fmla="*/ 252 h 276"/>
                <a:gd name="T12" fmla="*/ 1207 w 1207"/>
                <a:gd name="T13" fmla="*/ 24 h 276"/>
                <a:gd name="T14" fmla="*/ 1183 w 1207"/>
                <a:gd name="T15" fmla="*/ 0 h 276"/>
                <a:gd name="T16" fmla="*/ 24 w 1207"/>
                <a:gd name="T17"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7" h="276">
                  <a:moveTo>
                    <a:pt x="24" y="0"/>
                  </a:moveTo>
                  <a:cubicBezTo>
                    <a:pt x="11" y="0"/>
                    <a:pt x="0" y="11"/>
                    <a:pt x="0" y="24"/>
                  </a:cubicBezTo>
                  <a:cubicBezTo>
                    <a:pt x="0" y="252"/>
                    <a:pt x="0" y="252"/>
                    <a:pt x="0" y="252"/>
                  </a:cubicBezTo>
                  <a:cubicBezTo>
                    <a:pt x="0" y="265"/>
                    <a:pt x="11" y="276"/>
                    <a:pt x="24" y="276"/>
                  </a:cubicBezTo>
                  <a:cubicBezTo>
                    <a:pt x="1183" y="276"/>
                    <a:pt x="1183" y="276"/>
                    <a:pt x="1183" y="276"/>
                  </a:cubicBezTo>
                  <a:cubicBezTo>
                    <a:pt x="1196" y="276"/>
                    <a:pt x="1207" y="265"/>
                    <a:pt x="1207" y="252"/>
                  </a:cubicBezTo>
                  <a:cubicBezTo>
                    <a:pt x="1207" y="24"/>
                    <a:pt x="1207" y="24"/>
                    <a:pt x="1207" y="24"/>
                  </a:cubicBezTo>
                  <a:cubicBezTo>
                    <a:pt x="1207" y="11"/>
                    <a:pt x="1196" y="0"/>
                    <a:pt x="1183" y="0"/>
                  </a:cubicBezTo>
                  <a:lnTo>
                    <a:pt x="24" y="0"/>
                  </a:lnTo>
                  <a:close/>
                </a:path>
              </a:pathLst>
            </a:custGeom>
            <a:noFill/>
            <a:ln w="31750"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id-ID">
                <a:latin typeface="FZHei-B01S" panose="02010601030101010101" pitchFamily="2" charset="-122"/>
                <a:ea typeface="FZHei-B01S" panose="02010601030101010101" pitchFamily="2" charset="-122"/>
                <a:cs typeface="+mn-ea"/>
                <a:sym typeface="FZHei-B01S" panose="02010601030101010101" pitchFamily="2" charset="-122"/>
              </a:endParaRPr>
            </a:p>
          </p:txBody>
        </p:sp>
      </p:grpSp>
      <p:sp>
        <p:nvSpPr>
          <p:cNvPr id="25" name="TextBox 24"/>
          <p:cNvSpPr txBox="1"/>
          <p:nvPr/>
        </p:nvSpPr>
        <p:spPr>
          <a:xfrm>
            <a:off x="3362250" y="1664977"/>
            <a:ext cx="1292662" cy="300082"/>
          </a:xfrm>
          <a:prstGeom prst="rect">
            <a:avLst/>
          </a:prstGeom>
          <a:noFill/>
        </p:spPr>
        <p:txBody>
          <a:bodyPr wrap="none" lIns="68580" tIns="34290" rIns="68580" bIns="34290" rtlCol="0">
            <a:spAutoFit/>
          </a:bodyPr>
          <a:lstStyle/>
          <a:p>
            <a:r>
              <a:rPr lang="zh-CN" altLang="en-US" sz="1500" b="1" dirty="0">
                <a:solidFill>
                  <a:schemeClr val="bg2"/>
                </a:solidFill>
                <a:latin typeface="FZHei-B01S" panose="02010601030101010101" pitchFamily="2" charset="-122"/>
                <a:ea typeface="FZHei-B01S" panose="02010601030101010101" pitchFamily="2" charset="-122"/>
                <a:cs typeface="+mn-ea"/>
                <a:sym typeface="FZHei-B01S" panose="02010601030101010101" pitchFamily="2" charset="-122"/>
              </a:rPr>
              <a:t>点击输入标题</a:t>
            </a:r>
            <a:endParaRPr lang="id-ID" sz="1500" b="1" dirty="0">
              <a:solidFill>
                <a:schemeClr val="bg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nvGrpSpPr>
          <p:cNvPr id="26" name="Group 25"/>
          <p:cNvGrpSpPr/>
          <p:nvPr/>
        </p:nvGrpSpPr>
        <p:grpSpPr>
          <a:xfrm>
            <a:off x="2938698" y="1661954"/>
            <a:ext cx="347429" cy="302488"/>
            <a:chOff x="1482726" y="3625850"/>
            <a:chExt cx="319088" cy="277813"/>
          </a:xfrm>
          <a:solidFill>
            <a:schemeClr val="bg1"/>
          </a:solidFill>
        </p:grpSpPr>
        <p:sp>
          <p:nvSpPr>
            <p:cNvPr id="27" name="Freeform 143"/>
            <p:cNvSpPr>
              <a:spLocks noEditPoints="1"/>
            </p:cNvSpPr>
            <p:nvPr/>
          </p:nvSpPr>
          <p:spPr bwMode="auto">
            <a:xfrm>
              <a:off x="1482726" y="3625850"/>
              <a:ext cx="319088" cy="277813"/>
            </a:xfrm>
            <a:custGeom>
              <a:avLst/>
              <a:gdLst>
                <a:gd name="T0" fmla="*/ 108 w 120"/>
                <a:gd name="T1" fmla="*/ 0 h 104"/>
                <a:gd name="T2" fmla="*/ 12 w 120"/>
                <a:gd name="T3" fmla="*/ 0 h 104"/>
                <a:gd name="T4" fmla="*/ 0 w 120"/>
                <a:gd name="T5" fmla="*/ 12 h 104"/>
                <a:gd name="T6" fmla="*/ 0 w 120"/>
                <a:gd name="T7" fmla="*/ 16 h 104"/>
                <a:gd name="T8" fmla="*/ 8 w 120"/>
                <a:gd name="T9" fmla="*/ 27 h 104"/>
                <a:gd name="T10" fmla="*/ 8 w 120"/>
                <a:gd name="T11" fmla="*/ 96 h 104"/>
                <a:gd name="T12" fmla="*/ 16 w 120"/>
                <a:gd name="T13" fmla="*/ 104 h 104"/>
                <a:gd name="T14" fmla="*/ 104 w 120"/>
                <a:gd name="T15" fmla="*/ 104 h 104"/>
                <a:gd name="T16" fmla="*/ 112 w 120"/>
                <a:gd name="T17" fmla="*/ 96 h 104"/>
                <a:gd name="T18" fmla="*/ 112 w 120"/>
                <a:gd name="T19" fmla="*/ 27 h 104"/>
                <a:gd name="T20" fmla="*/ 120 w 120"/>
                <a:gd name="T21" fmla="*/ 16 h 104"/>
                <a:gd name="T22" fmla="*/ 120 w 120"/>
                <a:gd name="T23" fmla="*/ 12 h 104"/>
                <a:gd name="T24" fmla="*/ 108 w 120"/>
                <a:gd name="T25" fmla="*/ 0 h 104"/>
                <a:gd name="T26" fmla="*/ 8 w 120"/>
                <a:gd name="T27" fmla="*/ 12 h 104"/>
                <a:gd name="T28" fmla="*/ 12 w 120"/>
                <a:gd name="T29" fmla="*/ 8 h 104"/>
                <a:gd name="T30" fmla="*/ 108 w 120"/>
                <a:gd name="T31" fmla="*/ 8 h 104"/>
                <a:gd name="T32" fmla="*/ 112 w 120"/>
                <a:gd name="T33" fmla="*/ 12 h 104"/>
                <a:gd name="T34" fmla="*/ 112 w 120"/>
                <a:gd name="T35" fmla="*/ 16 h 104"/>
                <a:gd name="T36" fmla="*/ 108 w 120"/>
                <a:gd name="T37" fmla="*/ 20 h 104"/>
                <a:gd name="T38" fmla="*/ 108 w 120"/>
                <a:gd name="T39" fmla="*/ 20 h 104"/>
                <a:gd name="T40" fmla="*/ 12 w 120"/>
                <a:gd name="T41" fmla="*/ 20 h 104"/>
                <a:gd name="T42" fmla="*/ 12 w 120"/>
                <a:gd name="T43" fmla="*/ 20 h 104"/>
                <a:gd name="T44" fmla="*/ 8 w 120"/>
                <a:gd name="T45" fmla="*/ 16 h 104"/>
                <a:gd name="T46" fmla="*/ 8 w 120"/>
                <a:gd name="T47" fmla="*/ 12 h 104"/>
                <a:gd name="T48" fmla="*/ 16 w 120"/>
                <a:gd name="T49" fmla="*/ 96 h 104"/>
                <a:gd name="T50" fmla="*/ 16 w 120"/>
                <a:gd name="T51" fmla="*/ 28 h 104"/>
                <a:gd name="T52" fmla="*/ 104 w 120"/>
                <a:gd name="T53" fmla="*/ 28 h 104"/>
                <a:gd name="T54" fmla="*/ 104 w 120"/>
                <a:gd name="T55" fmla="*/ 96 h 104"/>
                <a:gd name="T56" fmla="*/ 16 w 120"/>
                <a:gd name="T57" fmla="*/ 9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0" h="104">
                  <a:moveTo>
                    <a:pt x="108" y="0"/>
                  </a:moveTo>
                  <a:cubicBezTo>
                    <a:pt x="12" y="0"/>
                    <a:pt x="12" y="0"/>
                    <a:pt x="12" y="0"/>
                  </a:cubicBezTo>
                  <a:cubicBezTo>
                    <a:pt x="5" y="0"/>
                    <a:pt x="0" y="5"/>
                    <a:pt x="0" y="12"/>
                  </a:cubicBezTo>
                  <a:cubicBezTo>
                    <a:pt x="0" y="16"/>
                    <a:pt x="0" y="16"/>
                    <a:pt x="0" y="16"/>
                  </a:cubicBezTo>
                  <a:cubicBezTo>
                    <a:pt x="0" y="21"/>
                    <a:pt x="3" y="26"/>
                    <a:pt x="8" y="27"/>
                  </a:cubicBezTo>
                  <a:cubicBezTo>
                    <a:pt x="8" y="96"/>
                    <a:pt x="8" y="96"/>
                    <a:pt x="8" y="96"/>
                  </a:cubicBezTo>
                  <a:cubicBezTo>
                    <a:pt x="8" y="100"/>
                    <a:pt x="12" y="104"/>
                    <a:pt x="16" y="104"/>
                  </a:cubicBezTo>
                  <a:cubicBezTo>
                    <a:pt x="104" y="104"/>
                    <a:pt x="104" y="104"/>
                    <a:pt x="104" y="104"/>
                  </a:cubicBezTo>
                  <a:cubicBezTo>
                    <a:pt x="108" y="104"/>
                    <a:pt x="112" y="100"/>
                    <a:pt x="112" y="96"/>
                  </a:cubicBezTo>
                  <a:cubicBezTo>
                    <a:pt x="112" y="27"/>
                    <a:pt x="112" y="27"/>
                    <a:pt x="112" y="27"/>
                  </a:cubicBezTo>
                  <a:cubicBezTo>
                    <a:pt x="117" y="26"/>
                    <a:pt x="120" y="21"/>
                    <a:pt x="120" y="16"/>
                  </a:cubicBezTo>
                  <a:cubicBezTo>
                    <a:pt x="120" y="12"/>
                    <a:pt x="120" y="12"/>
                    <a:pt x="120" y="12"/>
                  </a:cubicBezTo>
                  <a:cubicBezTo>
                    <a:pt x="120" y="5"/>
                    <a:pt x="115" y="0"/>
                    <a:pt x="108" y="0"/>
                  </a:cubicBezTo>
                  <a:close/>
                  <a:moveTo>
                    <a:pt x="8" y="12"/>
                  </a:moveTo>
                  <a:cubicBezTo>
                    <a:pt x="8" y="10"/>
                    <a:pt x="10" y="8"/>
                    <a:pt x="12" y="8"/>
                  </a:cubicBezTo>
                  <a:cubicBezTo>
                    <a:pt x="108" y="8"/>
                    <a:pt x="108" y="8"/>
                    <a:pt x="108" y="8"/>
                  </a:cubicBezTo>
                  <a:cubicBezTo>
                    <a:pt x="110" y="8"/>
                    <a:pt x="112" y="10"/>
                    <a:pt x="112" y="12"/>
                  </a:cubicBezTo>
                  <a:cubicBezTo>
                    <a:pt x="112" y="16"/>
                    <a:pt x="112" y="16"/>
                    <a:pt x="112" y="16"/>
                  </a:cubicBezTo>
                  <a:cubicBezTo>
                    <a:pt x="112" y="18"/>
                    <a:pt x="110" y="20"/>
                    <a:pt x="108" y="20"/>
                  </a:cubicBezTo>
                  <a:cubicBezTo>
                    <a:pt x="108" y="20"/>
                    <a:pt x="108" y="20"/>
                    <a:pt x="108" y="20"/>
                  </a:cubicBezTo>
                  <a:cubicBezTo>
                    <a:pt x="12" y="20"/>
                    <a:pt x="12" y="20"/>
                    <a:pt x="12" y="20"/>
                  </a:cubicBezTo>
                  <a:cubicBezTo>
                    <a:pt x="12" y="20"/>
                    <a:pt x="12" y="20"/>
                    <a:pt x="12" y="20"/>
                  </a:cubicBezTo>
                  <a:cubicBezTo>
                    <a:pt x="10" y="20"/>
                    <a:pt x="8" y="18"/>
                    <a:pt x="8" y="16"/>
                  </a:cubicBezTo>
                  <a:lnTo>
                    <a:pt x="8" y="12"/>
                  </a:lnTo>
                  <a:close/>
                  <a:moveTo>
                    <a:pt x="16" y="96"/>
                  </a:moveTo>
                  <a:cubicBezTo>
                    <a:pt x="16" y="28"/>
                    <a:pt x="16" y="28"/>
                    <a:pt x="16" y="28"/>
                  </a:cubicBezTo>
                  <a:cubicBezTo>
                    <a:pt x="104" y="28"/>
                    <a:pt x="104" y="28"/>
                    <a:pt x="104" y="28"/>
                  </a:cubicBezTo>
                  <a:cubicBezTo>
                    <a:pt x="104" y="96"/>
                    <a:pt x="104" y="96"/>
                    <a:pt x="104" y="96"/>
                  </a:cubicBezTo>
                  <a:lnTo>
                    <a:pt x="16"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8" name="Freeform 144"/>
            <p:cNvSpPr/>
            <p:nvPr/>
          </p:nvSpPr>
          <p:spPr bwMode="auto">
            <a:xfrm>
              <a:off x="1600201" y="3732213"/>
              <a:ext cx="84138" cy="22225"/>
            </a:xfrm>
            <a:custGeom>
              <a:avLst/>
              <a:gdLst>
                <a:gd name="T0" fmla="*/ 28 w 32"/>
                <a:gd name="T1" fmla="*/ 0 h 8"/>
                <a:gd name="T2" fmla="*/ 4 w 32"/>
                <a:gd name="T3" fmla="*/ 0 h 8"/>
                <a:gd name="T4" fmla="*/ 0 w 32"/>
                <a:gd name="T5" fmla="*/ 4 h 8"/>
                <a:gd name="T6" fmla="*/ 4 w 32"/>
                <a:gd name="T7" fmla="*/ 8 h 8"/>
                <a:gd name="T8" fmla="*/ 28 w 32"/>
                <a:gd name="T9" fmla="*/ 8 h 8"/>
                <a:gd name="T10" fmla="*/ 32 w 32"/>
                <a:gd name="T11" fmla="*/ 4 h 8"/>
                <a:gd name="T12" fmla="*/ 28 w 32"/>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32" h="8">
                  <a:moveTo>
                    <a:pt x="28" y="0"/>
                  </a:moveTo>
                  <a:cubicBezTo>
                    <a:pt x="4" y="0"/>
                    <a:pt x="4" y="0"/>
                    <a:pt x="4" y="0"/>
                  </a:cubicBezTo>
                  <a:cubicBezTo>
                    <a:pt x="2" y="0"/>
                    <a:pt x="0" y="2"/>
                    <a:pt x="0" y="4"/>
                  </a:cubicBezTo>
                  <a:cubicBezTo>
                    <a:pt x="0" y="6"/>
                    <a:pt x="2" y="8"/>
                    <a:pt x="4" y="8"/>
                  </a:cubicBezTo>
                  <a:cubicBezTo>
                    <a:pt x="28" y="8"/>
                    <a:pt x="28" y="8"/>
                    <a:pt x="28" y="8"/>
                  </a:cubicBezTo>
                  <a:cubicBezTo>
                    <a:pt x="30" y="8"/>
                    <a:pt x="32" y="6"/>
                    <a:pt x="32" y="4"/>
                  </a:cubicBezTo>
                  <a:cubicBezTo>
                    <a:pt x="32" y="2"/>
                    <a:pt x="30" y="0"/>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35" name="Group 34"/>
          <p:cNvGrpSpPr/>
          <p:nvPr/>
        </p:nvGrpSpPr>
        <p:grpSpPr>
          <a:xfrm>
            <a:off x="4358401" y="2443006"/>
            <a:ext cx="381360" cy="333375"/>
            <a:chOff x="9344026" y="4030663"/>
            <a:chExt cx="239713" cy="209551"/>
          </a:xfrm>
          <a:solidFill>
            <a:schemeClr val="bg2"/>
          </a:solidFill>
        </p:grpSpPr>
        <p:sp>
          <p:nvSpPr>
            <p:cNvPr id="36" name="Freeform 173"/>
            <p:cNvSpPr/>
            <p:nvPr/>
          </p:nvSpPr>
          <p:spPr bwMode="auto">
            <a:xfrm>
              <a:off x="9344026" y="4030663"/>
              <a:ext cx="239713" cy="179388"/>
            </a:xfrm>
            <a:custGeom>
              <a:avLst/>
              <a:gdLst>
                <a:gd name="T0" fmla="*/ 56 w 64"/>
                <a:gd name="T1" fmla="*/ 18 h 48"/>
                <a:gd name="T2" fmla="*/ 56 w 64"/>
                <a:gd name="T3" fmla="*/ 18 h 48"/>
                <a:gd name="T4" fmla="*/ 38 w 64"/>
                <a:gd name="T5" fmla="*/ 0 h 48"/>
                <a:gd name="T6" fmla="*/ 22 w 64"/>
                <a:gd name="T7" fmla="*/ 9 h 48"/>
                <a:gd name="T8" fmla="*/ 18 w 64"/>
                <a:gd name="T9" fmla="*/ 8 h 48"/>
                <a:gd name="T10" fmla="*/ 8 w 64"/>
                <a:gd name="T11" fmla="*/ 18 h 48"/>
                <a:gd name="T12" fmla="*/ 8 w 64"/>
                <a:gd name="T13" fmla="*/ 18 h 48"/>
                <a:gd name="T14" fmla="*/ 0 w 64"/>
                <a:gd name="T15" fmla="*/ 32 h 48"/>
                <a:gd name="T16" fmla="*/ 16 w 64"/>
                <a:gd name="T17" fmla="*/ 48 h 48"/>
                <a:gd name="T18" fmla="*/ 20 w 64"/>
                <a:gd name="T19" fmla="*/ 48 h 48"/>
                <a:gd name="T20" fmla="*/ 20 w 64"/>
                <a:gd name="T21" fmla="*/ 44 h 48"/>
                <a:gd name="T22" fmla="*/ 16 w 64"/>
                <a:gd name="T23" fmla="*/ 44 h 48"/>
                <a:gd name="T24" fmla="*/ 4 w 64"/>
                <a:gd name="T25" fmla="*/ 32 h 48"/>
                <a:gd name="T26" fmla="*/ 10 w 64"/>
                <a:gd name="T27" fmla="*/ 22 h 48"/>
                <a:gd name="T28" fmla="*/ 12 w 64"/>
                <a:gd name="T29" fmla="*/ 21 h 48"/>
                <a:gd name="T30" fmla="*/ 12 w 64"/>
                <a:gd name="T31" fmla="*/ 18 h 48"/>
                <a:gd name="T32" fmla="*/ 12 w 64"/>
                <a:gd name="T33" fmla="*/ 18 h 48"/>
                <a:gd name="T34" fmla="*/ 18 w 64"/>
                <a:gd name="T35" fmla="*/ 12 h 48"/>
                <a:gd name="T36" fmla="*/ 21 w 64"/>
                <a:gd name="T37" fmla="*/ 13 h 48"/>
                <a:gd name="T38" fmla="*/ 24 w 64"/>
                <a:gd name="T39" fmla="*/ 14 h 48"/>
                <a:gd name="T40" fmla="*/ 26 w 64"/>
                <a:gd name="T41" fmla="*/ 11 h 48"/>
                <a:gd name="T42" fmla="*/ 38 w 64"/>
                <a:gd name="T43" fmla="*/ 4 h 48"/>
                <a:gd name="T44" fmla="*/ 52 w 64"/>
                <a:gd name="T45" fmla="*/ 18 h 48"/>
                <a:gd name="T46" fmla="*/ 52 w 64"/>
                <a:gd name="T47" fmla="*/ 18 h 48"/>
                <a:gd name="T48" fmla="*/ 52 w 64"/>
                <a:gd name="T49" fmla="*/ 21 h 48"/>
                <a:gd name="T50" fmla="*/ 54 w 64"/>
                <a:gd name="T51" fmla="*/ 22 h 48"/>
                <a:gd name="T52" fmla="*/ 60 w 64"/>
                <a:gd name="T53" fmla="*/ 32 h 48"/>
                <a:gd name="T54" fmla="*/ 48 w 64"/>
                <a:gd name="T55" fmla="*/ 44 h 48"/>
                <a:gd name="T56" fmla="*/ 44 w 64"/>
                <a:gd name="T57" fmla="*/ 44 h 48"/>
                <a:gd name="T58" fmla="*/ 44 w 64"/>
                <a:gd name="T59" fmla="*/ 48 h 48"/>
                <a:gd name="T60" fmla="*/ 48 w 64"/>
                <a:gd name="T61" fmla="*/ 48 h 48"/>
                <a:gd name="T62" fmla="*/ 64 w 64"/>
                <a:gd name="T63" fmla="*/ 32 h 48"/>
                <a:gd name="T64" fmla="*/ 56 w 64"/>
                <a:gd name="T65" fmla="*/ 1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 h="48">
                  <a:moveTo>
                    <a:pt x="56" y="18"/>
                  </a:moveTo>
                  <a:cubicBezTo>
                    <a:pt x="56" y="18"/>
                    <a:pt x="56" y="18"/>
                    <a:pt x="56" y="18"/>
                  </a:cubicBezTo>
                  <a:cubicBezTo>
                    <a:pt x="56" y="8"/>
                    <a:pt x="48" y="0"/>
                    <a:pt x="38" y="0"/>
                  </a:cubicBezTo>
                  <a:cubicBezTo>
                    <a:pt x="31" y="0"/>
                    <a:pt x="26" y="4"/>
                    <a:pt x="22" y="9"/>
                  </a:cubicBezTo>
                  <a:cubicBezTo>
                    <a:pt x="21" y="8"/>
                    <a:pt x="20" y="8"/>
                    <a:pt x="18" y="8"/>
                  </a:cubicBezTo>
                  <a:cubicBezTo>
                    <a:pt x="12" y="8"/>
                    <a:pt x="8" y="12"/>
                    <a:pt x="8" y="18"/>
                  </a:cubicBezTo>
                  <a:cubicBezTo>
                    <a:pt x="8" y="18"/>
                    <a:pt x="8" y="18"/>
                    <a:pt x="8" y="18"/>
                  </a:cubicBezTo>
                  <a:cubicBezTo>
                    <a:pt x="3" y="21"/>
                    <a:pt x="0" y="26"/>
                    <a:pt x="0" y="32"/>
                  </a:cubicBezTo>
                  <a:cubicBezTo>
                    <a:pt x="0" y="41"/>
                    <a:pt x="7" y="48"/>
                    <a:pt x="16" y="48"/>
                  </a:cubicBezTo>
                  <a:cubicBezTo>
                    <a:pt x="20" y="48"/>
                    <a:pt x="20" y="48"/>
                    <a:pt x="20" y="48"/>
                  </a:cubicBezTo>
                  <a:cubicBezTo>
                    <a:pt x="20" y="44"/>
                    <a:pt x="20" y="44"/>
                    <a:pt x="20" y="44"/>
                  </a:cubicBezTo>
                  <a:cubicBezTo>
                    <a:pt x="16" y="44"/>
                    <a:pt x="16" y="44"/>
                    <a:pt x="16" y="44"/>
                  </a:cubicBezTo>
                  <a:cubicBezTo>
                    <a:pt x="9" y="44"/>
                    <a:pt x="4" y="39"/>
                    <a:pt x="4" y="32"/>
                  </a:cubicBezTo>
                  <a:cubicBezTo>
                    <a:pt x="4" y="28"/>
                    <a:pt x="6" y="24"/>
                    <a:pt x="10" y="22"/>
                  </a:cubicBezTo>
                  <a:cubicBezTo>
                    <a:pt x="12" y="21"/>
                    <a:pt x="12" y="21"/>
                    <a:pt x="12" y="21"/>
                  </a:cubicBezTo>
                  <a:cubicBezTo>
                    <a:pt x="12" y="18"/>
                    <a:pt x="12" y="18"/>
                    <a:pt x="12" y="18"/>
                  </a:cubicBezTo>
                  <a:cubicBezTo>
                    <a:pt x="12" y="18"/>
                    <a:pt x="12" y="18"/>
                    <a:pt x="12" y="18"/>
                  </a:cubicBezTo>
                  <a:cubicBezTo>
                    <a:pt x="12" y="15"/>
                    <a:pt x="15" y="12"/>
                    <a:pt x="18" y="12"/>
                  </a:cubicBezTo>
                  <a:cubicBezTo>
                    <a:pt x="19" y="12"/>
                    <a:pt x="20" y="12"/>
                    <a:pt x="21" y="13"/>
                  </a:cubicBezTo>
                  <a:cubicBezTo>
                    <a:pt x="24" y="14"/>
                    <a:pt x="24" y="14"/>
                    <a:pt x="24" y="14"/>
                  </a:cubicBezTo>
                  <a:cubicBezTo>
                    <a:pt x="26" y="11"/>
                    <a:pt x="26" y="11"/>
                    <a:pt x="26" y="11"/>
                  </a:cubicBezTo>
                  <a:cubicBezTo>
                    <a:pt x="28" y="7"/>
                    <a:pt x="33" y="4"/>
                    <a:pt x="38" y="4"/>
                  </a:cubicBezTo>
                  <a:cubicBezTo>
                    <a:pt x="46" y="4"/>
                    <a:pt x="52" y="10"/>
                    <a:pt x="52" y="18"/>
                  </a:cubicBezTo>
                  <a:cubicBezTo>
                    <a:pt x="52" y="18"/>
                    <a:pt x="52" y="18"/>
                    <a:pt x="52" y="18"/>
                  </a:cubicBezTo>
                  <a:cubicBezTo>
                    <a:pt x="52" y="21"/>
                    <a:pt x="52" y="21"/>
                    <a:pt x="52" y="21"/>
                  </a:cubicBezTo>
                  <a:cubicBezTo>
                    <a:pt x="54" y="22"/>
                    <a:pt x="54" y="22"/>
                    <a:pt x="54" y="22"/>
                  </a:cubicBezTo>
                  <a:cubicBezTo>
                    <a:pt x="58" y="24"/>
                    <a:pt x="60" y="28"/>
                    <a:pt x="60" y="32"/>
                  </a:cubicBezTo>
                  <a:cubicBezTo>
                    <a:pt x="60" y="39"/>
                    <a:pt x="55" y="44"/>
                    <a:pt x="48" y="44"/>
                  </a:cubicBezTo>
                  <a:cubicBezTo>
                    <a:pt x="44" y="44"/>
                    <a:pt x="44" y="44"/>
                    <a:pt x="44" y="44"/>
                  </a:cubicBezTo>
                  <a:cubicBezTo>
                    <a:pt x="44" y="48"/>
                    <a:pt x="44" y="48"/>
                    <a:pt x="44" y="48"/>
                  </a:cubicBezTo>
                  <a:cubicBezTo>
                    <a:pt x="48" y="48"/>
                    <a:pt x="48" y="48"/>
                    <a:pt x="48" y="48"/>
                  </a:cubicBezTo>
                  <a:cubicBezTo>
                    <a:pt x="57" y="48"/>
                    <a:pt x="64" y="41"/>
                    <a:pt x="64" y="32"/>
                  </a:cubicBezTo>
                  <a:cubicBezTo>
                    <a:pt x="64" y="26"/>
                    <a:pt x="61" y="21"/>
                    <a:pt x="56"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37" name="Freeform 174"/>
            <p:cNvSpPr/>
            <p:nvPr/>
          </p:nvSpPr>
          <p:spPr bwMode="auto">
            <a:xfrm>
              <a:off x="9418638" y="4105276"/>
              <a:ext cx="90488" cy="134938"/>
            </a:xfrm>
            <a:custGeom>
              <a:avLst/>
              <a:gdLst>
                <a:gd name="T0" fmla="*/ 28 w 57"/>
                <a:gd name="T1" fmla="*/ 0 h 85"/>
                <a:gd name="T2" fmla="*/ 0 w 57"/>
                <a:gd name="T3" fmla="*/ 38 h 85"/>
                <a:gd name="T4" fmla="*/ 19 w 57"/>
                <a:gd name="T5" fmla="*/ 38 h 85"/>
                <a:gd name="T6" fmla="*/ 19 w 57"/>
                <a:gd name="T7" fmla="*/ 85 h 85"/>
                <a:gd name="T8" fmla="*/ 38 w 57"/>
                <a:gd name="T9" fmla="*/ 85 h 85"/>
                <a:gd name="T10" fmla="*/ 38 w 57"/>
                <a:gd name="T11" fmla="*/ 38 h 85"/>
                <a:gd name="T12" fmla="*/ 57 w 57"/>
                <a:gd name="T13" fmla="*/ 38 h 85"/>
                <a:gd name="T14" fmla="*/ 28 w 57"/>
                <a:gd name="T15" fmla="*/ 0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85">
                  <a:moveTo>
                    <a:pt x="28" y="0"/>
                  </a:moveTo>
                  <a:lnTo>
                    <a:pt x="0" y="38"/>
                  </a:lnTo>
                  <a:lnTo>
                    <a:pt x="19" y="38"/>
                  </a:lnTo>
                  <a:lnTo>
                    <a:pt x="19" y="85"/>
                  </a:lnTo>
                  <a:lnTo>
                    <a:pt x="38" y="85"/>
                  </a:lnTo>
                  <a:lnTo>
                    <a:pt x="38" y="38"/>
                  </a:lnTo>
                  <a:lnTo>
                    <a:pt x="57" y="38"/>
                  </a:lnTo>
                  <a:lnTo>
                    <a:pt x="2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38" name="Group 37"/>
          <p:cNvGrpSpPr/>
          <p:nvPr/>
        </p:nvGrpSpPr>
        <p:grpSpPr>
          <a:xfrm>
            <a:off x="2815351" y="3299007"/>
            <a:ext cx="381360" cy="333375"/>
            <a:chOff x="8863013" y="4030663"/>
            <a:chExt cx="239713" cy="209551"/>
          </a:xfrm>
          <a:solidFill>
            <a:schemeClr val="bg1"/>
          </a:solidFill>
        </p:grpSpPr>
        <p:sp>
          <p:nvSpPr>
            <p:cNvPr id="39" name="Freeform 175"/>
            <p:cNvSpPr/>
            <p:nvPr/>
          </p:nvSpPr>
          <p:spPr bwMode="auto">
            <a:xfrm>
              <a:off x="8937626" y="4105276"/>
              <a:ext cx="90488" cy="134938"/>
            </a:xfrm>
            <a:custGeom>
              <a:avLst/>
              <a:gdLst>
                <a:gd name="T0" fmla="*/ 38 w 57"/>
                <a:gd name="T1" fmla="*/ 0 h 85"/>
                <a:gd name="T2" fmla="*/ 19 w 57"/>
                <a:gd name="T3" fmla="*/ 0 h 85"/>
                <a:gd name="T4" fmla="*/ 19 w 57"/>
                <a:gd name="T5" fmla="*/ 47 h 85"/>
                <a:gd name="T6" fmla="*/ 0 w 57"/>
                <a:gd name="T7" fmla="*/ 47 h 85"/>
                <a:gd name="T8" fmla="*/ 28 w 57"/>
                <a:gd name="T9" fmla="*/ 85 h 85"/>
                <a:gd name="T10" fmla="*/ 57 w 57"/>
                <a:gd name="T11" fmla="*/ 47 h 85"/>
                <a:gd name="T12" fmla="*/ 38 w 57"/>
                <a:gd name="T13" fmla="*/ 47 h 85"/>
                <a:gd name="T14" fmla="*/ 38 w 57"/>
                <a:gd name="T15" fmla="*/ 0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85">
                  <a:moveTo>
                    <a:pt x="38" y="0"/>
                  </a:moveTo>
                  <a:lnTo>
                    <a:pt x="19" y="0"/>
                  </a:lnTo>
                  <a:lnTo>
                    <a:pt x="19" y="47"/>
                  </a:lnTo>
                  <a:lnTo>
                    <a:pt x="0" y="47"/>
                  </a:lnTo>
                  <a:lnTo>
                    <a:pt x="28" y="85"/>
                  </a:lnTo>
                  <a:lnTo>
                    <a:pt x="57" y="47"/>
                  </a:lnTo>
                  <a:lnTo>
                    <a:pt x="38" y="47"/>
                  </a:lnTo>
                  <a:lnTo>
                    <a:pt x="3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40" name="Freeform 176"/>
            <p:cNvSpPr/>
            <p:nvPr/>
          </p:nvSpPr>
          <p:spPr bwMode="auto">
            <a:xfrm>
              <a:off x="8863013" y="4030663"/>
              <a:ext cx="239713" cy="179388"/>
            </a:xfrm>
            <a:custGeom>
              <a:avLst/>
              <a:gdLst>
                <a:gd name="T0" fmla="*/ 56 w 64"/>
                <a:gd name="T1" fmla="*/ 18 h 48"/>
                <a:gd name="T2" fmla="*/ 56 w 64"/>
                <a:gd name="T3" fmla="*/ 18 h 48"/>
                <a:gd name="T4" fmla="*/ 38 w 64"/>
                <a:gd name="T5" fmla="*/ 0 h 48"/>
                <a:gd name="T6" fmla="*/ 22 w 64"/>
                <a:gd name="T7" fmla="*/ 9 h 48"/>
                <a:gd name="T8" fmla="*/ 18 w 64"/>
                <a:gd name="T9" fmla="*/ 8 h 48"/>
                <a:gd name="T10" fmla="*/ 8 w 64"/>
                <a:gd name="T11" fmla="*/ 18 h 48"/>
                <a:gd name="T12" fmla="*/ 8 w 64"/>
                <a:gd name="T13" fmla="*/ 18 h 48"/>
                <a:gd name="T14" fmla="*/ 0 w 64"/>
                <a:gd name="T15" fmla="*/ 32 h 48"/>
                <a:gd name="T16" fmla="*/ 16 w 64"/>
                <a:gd name="T17" fmla="*/ 48 h 48"/>
                <a:gd name="T18" fmla="*/ 16 w 64"/>
                <a:gd name="T19" fmla="*/ 44 h 48"/>
                <a:gd name="T20" fmla="*/ 4 w 64"/>
                <a:gd name="T21" fmla="*/ 32 h 48"/>
                <a:gd name="T22" fmla="*/ 10 w 64"/>
                <a:gd name="T23" fmla="*/ 22 h 48"/>
                <a:gd name="T24" fmla="*/ 12 w 64"/>
                <a:gd name="T25" fmla="*/ 21 h 48"/>
                <a:gd name="T26" fmla="*/ 12 w 64"/>
                <a:gd name="T27" fmla="*/ 18 h 48"/>
                <a:gd name="T28" fmla="*/ 12 w 64"/>
                <a:gd name="T29" fmla="*/ 18 h 48"/>
                <a:gd name="T30" fmla="*/ 18 w 64"/>
                <a:gd name="T31" fmla="*/ 12 h 48"/>
                <a:gd name="T32" fmla="*/ 21 w 64"/>
                <a:gd name="T33" fmla="*/ 13 h 48"/>
                <a:gd name="T34" fmla="*/ 24 w 64"/>
                <a:gd name="T35" fmla="*/ 14 h 48"/>
                <a:gd name="T36" fmla="*/ 26 w 64"/>
                <a:gd name="T37" fmla="*/ 11 h 48"/>
                <a:gd name="T38" fmla="*/ 38 w 64"/>
                <a:gd name="T39" fmla="*/ 4 h 48"/>
                <a:gd name="T40" fmla="*/ 52 w 64"/>
                <a:gd name="T41" fmla="*/ 18 h 48"/>
                <a:gd name="T42" fmla="*/ 52 w 64"/>
                <a:gd name="T43" fmla="*/ 18 h 48"/>
                <a:gd name="T44" fmla="*/ 52 w 64"/>
                <a:gd name="T45" fmla="*/ 21 h 48"/>
                <a:gd name="T46" fmla="*/ 54 w 64"/>
                <a:gd name="T47" fmla="*/ 22 h 48"/>
                <a:gd name="T48" fmla="*/ 60 w 64"/>
                <a:gd name="T49" fmla="*/ 32 h 48"/>
                <a:gd name="T50" fmla="*/ 48 w 64"/>
                <a:gd name="T51" fmla="*/ 44 h 48"/>
                <a:gd name="T52" fmla="*/ 48 w 64"/>
                <a:gd name="T53" fmla="*/ 48 h 48"/>
                <a:gd name="T54" fmla="*/ 64 w 64"/>
                <a:gd name="T55" fmla="*/ 32 h 48"/>
                <a:gd name="T56" fmla="*/ 56 w 64"/>
                <a:gd name="T57" fmla="*/ 1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4" h="48">
                  <a:moveTo>
                    <a:pt x="56" y="18"/>
                  </a:moveTo>
                  <a:cubicBezTo>
                    <a:pt x="56" y="18"/>
                    <a:pt x="56" y="18"/>
                    <a:pt x="56" y="18"/>
                  </a:cubicBezTo>
                  <a:cubicBezTo>
                    <a:pt x="56" y="8"/>
                    <a:pt x="48" y="0"/>
                    <a:pt x="38" y="0"/>
                  </a:cubicBezTo>
                  <a:cubicBezTo>
                    <a:pt x="31" y="0"/>
                    <a:pt x="26" y="4"/>
                    <a:pt x="22" y="9"/>
                  </a:cubicBezTo>
                  <a:cubicBezTo>
                    <a:pt x="21" y="8"/>
                    <a:pt x="20" y="8"/>
                    <a:pt x="18" y="8"/>
                  </a:cubicBezTo>
                  <a:cubicBezTo>
                    <a:pt x="12" y="8"/>
                    <a:pt x="8" y="12"/>
                    <a:pt x="8" y="18"/>
                  </a:cubicBezTo>
                  <a:cubicBezTo>
                    <a:pt x="8" y="18"/>
                    <a:pt x="8" y="18"/>
                    <a:pt x="8" y="18"/>
                  </a:cubicBezTo>
                  <a:cubicBezTo>
                    <a:pt x="3" y="21"/>
                    <a:pt x="0" y="26"/>
                    <a:pt x="0" y="32"/>
                  </a:cubicBezTo>
                  <a:cubicBezTo>
                    <a:pt x="0" y="41"/>
                    <a:pt x="7" y="48"/>
                    <a:pt x="16" y="48"/>
                  </a:cubicBezTo>
                  <a:cubicBezTo>
                    <a:pt x="16" y="44"/>
                    <a:pt x="16" y="44"/>
                    <a:pt x="16" y="44"/>
                  </a:cubicBezTo>
                  <a:cubicBezTo>
                    <a:pt x="9" y="44"/>
                    <a:pt x="4" y="39"/>
                    <a:pt x="4" y="32"/>
                  </a:cubicBezTo>
                  <a:cubicBezTo>
                    <a:pt x="4" y="28"/>
                    <a:pt x="6" y="24"/>
                    <a:pt x="10" y="22"/>
                  </a:cubicBezTo>
                  <a:cubicBezTo>
                    <a:pt x="12" y="21"/>
                    <a:pt x="12" y="21"/>
                    <a:pt x="12" y="21"/>
                  </a:cubicBezTo>
                  <a:cubicBezTo>
                    <a:pt x="12" y="18"/>
                    <a:pt x="12" y="18"/>
                    <a:pt x="12" y="18"/>
                  </a:cubicBezTo>
                  <a:cubicBezTo>
                    <a:pt x="12" y="18"/>
                    <a:pt x="12" y="18"/>
                    <a:pt x="12" y="18"/>
                  </a:cubicBezTo>
                  <a:cubicBezTo>
                    <a:pt x="12" y="15"/>
                    <a:pt x="15" y="12"/>
                    <a:pt x="18" y="12"/>
                  </a:cubicBezTo>
                  <a:cubicBezTo>
                    <a:pt x="19" y="12"/>
                    <a:pt x="20" y="12"/>
                    <a:pt x="21" y="13"/>
                  </a:cubicBezTo>
                  <a:cubicBezTo>
                    <a:pt x="24" y="14"/>
                    <a:pt x="24" y="14"/>
                    <a:pt x="24" y="14"/>
                  </a:cubicBezTo>
                  <a:cubicBezTo>
                    <a:pt x="26" y="11"/>
                    <a:pt x="26" y="11"/>
                    <a:pt x="26" y="11"/>
                  </a:cubicBezTo>
                  <a:cubicBezTo>
                    <a:pt x="28" y="7"/>
                    <a:pt x="33" y="4"/>
                    <a:pt x="38" y="4"/>
                  </a:cubicBezTo>
                  <a:cubicBezTo>
                    <a:pt x="46" y="4"/>
                    <a:pt x="52" y="10"/>
                    <a:pt x="52" y="18"/>
                  </a:cubicBezTo>
                  <a:cubicBezTo>
                    <a:pt x="52" y="18"/>
                    <a:pt x="52" y="18"/>
                    <a:pt x="52" y="18"/>
                  </a:cubicBezTo>
                  <a:cubicBezTo>
                    <a:pt x="52" y="21"/>
                    <a:pt x="52" y="21"/>
                    <a:pt x="52" y="21"/>
                  </a:cubicBezTo>
                  <a:cubicBezTo>
                    <a:pt x="54" y="22"/>
                    <a:pt x="54" y="22"/>
                    <a:pt x="54" y="22"/>
                  </a:cubicBezTo>
                  <a:cubicBezTo>
                    <a:pt x="58" y="24"/>
                    <a:pt x="60" y="28"/>
                    <a:pt x="60" y="32"/>
                  </a:cubicBezTo>
                  <a:cubicBezTo>
                    <a:pt x="60" y="39"/>
                    <a:pt x="55" y="44"/>
                    <a:pt x="48" y="44"/>
                  </a:cubicBezTo>
                  <a:cubicBezTo>
                    <a:pt x="48" y="48"/>
                    <a:pt x="48" y="48"/>
                    <a:pt x="48" y="48"/>
                  </a:cubicBezTo>
                  <a:cubicBezTo>
                    <a:pt x="57" y="48"/>
                    <a:pt x="64" y="41"/>
                    <a:pt x="64" y="32"/>
                  </a:cubicBezTo>
                  <a:cubicBezTo>
                    <a:pt x="64" y="26"/>
                    <a:pt x="61" y="21"/>
                    <a:pt x="56"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FZHei-B01S" panose="02010601030101010101" pitchFamily="2" charset="-122"/>
                <a:ea typeface="FZHei-B01S" panose="02010601030101010101" pitchFamily="2" charset="-122"/>
                <a:cs typeface="+mn-ea"/>
                <a:sym typeface="FZHei-B01S" panose="02010601030101010101" pitchFamily="2" charset="-122"/>
              </a:endParaRPr>
            </a:p>
          </p:txBody>
        </p:sp>
      </p:grpSp>
      <p:sp>
        <p:nvSpPr>
          <p:cNvPr id="41" name="TextBox 40"/>
          <p:cNvSpPr txBox="1"/>
          <p:nvPr/>
        </p:nvSpPr>
        <p:spPr>
          <a:xfrm>
            <a:off x="4810050" y="2447722"/>
            <a:ext cx="1292662" cy="300082"/>
          </a:xfrm>
          <a:prstGeom prst="rect">
            <a:avLst/>
          </a:prstGeom>
          <a:noFill/>
        </p:spPr>
        <p:txBody>
          <a:bodyPr wrap="none" lIns="68580" tIns="34290" rIns="68580" bIns="34290" rtlCol="0">
            <a:spAutoFit/>
          </a:bodyPr>
          <a:lstStyle/>
          <a:p>
            <a:r>
              <a:rPr lang="zh-CN" altLang="en-US" sz="1500" b="1" dirty="0">
                <a:solidFill>
                  <a:schemeClr val="bg2"/>
                </a:solidFill>
                <a:latin typeface="FZHei-B01S" panose="02010601030101010101" pitchFamily="2" charset="-122"/>
                <a:ea typeface="FZHei-B01S" panose="02010601030101010101" pitchFamily="2" charset="-122"/>
                <a:cs typeface="+mn-ea"/>
                <a:sym typeface="FZHei-B01S" panose="02010601030101010101" pitchFamily="2" charset="-122"/>
              </a:rPr>
              <a:t>点击输入标题</a:t>
            </a:r>
            <a:endParaRPr lang="id-ID" altLang="zh-CN" sz="1500" b="1" dirty="0">
              <a:solidFill>
                <a:schemeClr val="bg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42" name="TextBox 41"/>
          <p:cNvSpPr txBox="1"/>
          <p:nvPr/>
        </p:nvSpPr>
        <p:spPr>
          <a:xfrm>
            <a:off x="3238425" y="3322327"/>
            <a:ext cx="1292662" cy="300082"/>
          </a:xfrm>
          <a:prstGeom prst="rect">
            <a:avLst/>
          </a:prstGeom>
          <a:noFill/>
        </p:spPr>
        <p:txBody>
          <a:bodyPr wrap="none" lIns="68580" tIns="34290" rIns="68580" bIns="34290" rtlCol="0">
            <a:spAutoFit/>
          </a:bodyPr>
          <a:lstStyle/>
          <a:p>
            <a:r>
              <a:rPr lang="zh-CN" altLang="en-US" sz="1500" b="1" dirty="0">
                <a:solidFill>
                  <a:schemeClr val="bg2"/>
                </a:solidFill>
                <a:latin typeface="FZHei-B01S" panose="02010601030101010101" pitchFamily="2" charset="-122"/>
                <a:ea typeface="FZHei-B01S" panose="02010601030101010101" pitchFamily="2" charset="-122"/>
                <a:cs typeface="+mn-ea"/>
                <a:sym typeface="FZHei-B01S" panose="02010601030101010101" pitchFamily="2" charset="-122"/>
              </a:rPr>
              <a:t>点击输入标题</a:t>
            </a:r>
            <a:endParaRPr lang="id-ID" altLang="zh-CN" sz="1500" b="1" dirty="0">
              <a:solidFill>
                <a:schemeClr val="bg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43" name="TextBox 42"/>
          <p:cNvSpPr txBox="1"/>
          <p:nvPr/>
        </p:nvSpPr>
        <p:spPr>
          <a:xfrm>
            <a:off x="4781475" y="4105072"/>
            <a:ext cx="1292662" cy="300082"/>
          </a:xfrm>
          <a:prstGeom prst="rect">
            <a:avLst/>
          </a:prstGeom>
          <a:noFill/>
        </p:spPr>
        <p:txBody>
          <a:bodyPr wrap="none" lIns="68580" tIns="34290" rIns="68580" bIns="34290" rtlCol="0">
            <a:spAutoFit/>
          </a:bodyPr>
          <a:lstStyle/>
          <a:p>
            <a:r>
              <a:rPr lang="zh-CN" altLang="en-US" sz="1500" b="1" dirty="0">
                <a:solidFill>
                  <a:schemeClr val="bg2"/>
                </a:solidFill>
                <a:latin typeface="FZHei-B01S" panose="02010601030101010101" pitchFamily="2" charset="-122"/>
                <a:ea typeface="FZHei-B01S" panose="02010601030101010101" pitchFamily="2" charset="-122"/>
                <a:cs typeface="+mn-ea"/>
                <a:sym typeface="FZHei-B01S" panose="02010601030101010101" pitchFamily="2" charset="-122"/>
              </a:rPr>
              <a:t>点击输入标题</a:t>
            </a:r>
            <a:endParaRPr lang="id-ID" altLang="zh-CN" sz="1500" b="1" dirty="0">
              <a:solidFill>
                <a:schemeClr val="bg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nvGrpSpPr>
          <p:cNvPr id="44" name="Group 43"/>
          <p:cNvGrpSpPr/>
          <p:nvPr/>
        </p:nvGrpSpPr>
        <p:grpSpPr>
          <a:xfrm>
            <a:off x="4383246" y="4076205"/>
            <a:ext cx="369730" cy="361328"/>
            <a:chOff x="4913313" y="1749426"/>
            <a:chExt cx="558800" cy="546100"/>
          </a:xfrm>
          <a:solidFill>
            <a:schemeClr val="bg2"/>
          </a:solidFill>
        </p:grpSpPr>
        <p:sp>
          <p:nvSpPr>
            <p:cNvPr id="45" name="Freeform 80"/>
            <p:cNvSpPr/>
            <p:nvPr/>
          </p:nvSpPr>
          <p:spPr bwMode="auto">
            <a:xfrm>
              <a:off x="4913313" y="1795463"/>
              <a:ext cx="463550" cy="500063"/>
            </a:xfrm>
            <a:custGeom>
              <a:avLst/>
              <a:gdLst>
                <a:gd name="T0" fmla="*/ 200 w 208"/>
                <a:gd name="T1" fmla="*/ 224 h 224"/>
                <a:gd name="T2" fmla="*/ 8 w 208"/>
                <a:gd name="T3" fmla="*/ 224 h 224"/>
                <a:gd name="T4" fmla="*/ 0 w 208"/>
                <a:gd name="T5" fmla="*/ 216 h 224"/>
                <a:gd name="T6" fmla="*/ 0 w 208"/>
                <a:gd name="T7" fmla="*/ 8 h 224"/>
                <a:gd name="T8" fmla="*/ 8 w 208"/>
                <a:gd name="T9" fmla="*/ 0 h 224"/>
                <a:gd name="T10" fmla="*/ 169 w 208"/>
                <a:gd name="T11" fmla="*/ 0 h 224"/>
                <a:gd name="T12" fmla="*/ 177 w 208"/>
                <a:gd name="T13" fmla="*/ 8 h 224"/>
                <a:gd name="T14" fmla="*/ 169 w 208"/>
                <a:gd name="T15" fmla="*/ 16 h 224"/>
                <a:gd name="T16" fmla="*/ 16 w 208"/>
                <a:gd name="T17" fmla="*/ 16 h 224"/>
                <a:gd name="T18" fmla="*/ 16 w 208"/>
                <a:gd name="T19" fmla="*/ 208 h 224"/>
                <a:gd name="T20" fmla="*/ 192 w 208"/>
                <a:gd name="T21" fmla="*/ 208 h 224"/>
                <a:gd name="T22" fmla="*/ 192 w 208"/>
                <a:gd name="T23" fmla="*/ 90 h 224"/>
                <a:gd name="T24" fmla="*/ 200 w 208"/>
                <a:gd name="T25" fmla="*/ 82 h 224"/>
                <a:gd name="T26" fmla="*/ 208 w 208"/>
                <a:gd name="T27" fmla="*/ 90 h 224"/>
                <a:gd name="T28" fmla="*/ 208 w 208"/>
                <a:gd name="T29" fmla="*/ 216 h 224"/>
                <a:gd name="T30" fmla="*/ 200 w 208"/>
                <a:gd name="T31" fmla="*/ 22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8" h="224">
                  <a:moveTo>
                    <a:pt x="200" y="224"/>
                  </a:moveTo>
                  <a:cubicBezTo>
                    <a:pt x="8" y="224"/>
                    <a:pt x="8" y="224"/>
                    <a:pt x="8" y="224"/>
                  </a:cubicBezTo>
                  <a:cubicBezTo>
                    <a:pt x="4" y="224"/>
                    <a:pt x="0" y="220"/>
                    <a:pt x="0" y="216"/>
                  </a:cubicBezTo>
                  <a:cubicBezTo>
                    <a:pt x="0" y="8"/>
                    <a:pt x="0" y="8"/>
                    <a:pt x="0" y="8"/>
                  </a:cubicBezTo>
                  <a:cubicBezTo>
                    <a:pt x="0" y="4"/>
                    <a:pt x="4" y="0"/>
                    <a:pt x="8" y="0"/>
                  </a:cubicBezTo>
                  <a:cubicBezTo>
                    <a:pt x="169" y="0"/>
                    <a:pt x="169" y="0"/>
                    <a:pt x="169" y="0"/>
                  </a:cubicBezTo>
                  <a:cubicBezTo>
                    <a:pt x="174" y="0"/>
                    <a:pt x="177" y="4"/>
                    <a:pt x="177" y="8"/>
                  </a:cubicBezTo>
                  <a:cubicBezTo>
                    <a:pt x="177" y="12"/>
                    <a:pt x="174" y="16"/>
                    <a:pt x="169" y="16"/>
                  </a:cubicBezTo>
                  <a:cubicBezTo>
                    <a:pt x="16" y="16"/>
                    <a:pt x="16" y="16"/>
                    <a:pt x="16" y="16"/>
                  </a:cubicBezTo>
                  <a:cubicBezTo>
                    <a:pt x="16" y="208"/>
                    <a:pt x="16" y="208"/>
                    <a:pt x="16" y="208"/>
                  </a:cubicBezTo>
                  <a:cubicBezTo>
                    <a:pt x="192" y="208"/>
                    <a:pt x="192" y="208"/>
                    <a:pt x="192" y="208"/>
                  </a:cubicBezTo>
                  <a:cubicBezTo>
                    <a:pt x="192" y="90"/>
                    <a:pt x="192" y="90"/>
                    <a:pt x="192" y="90"/>
                  </a:cubicBezTo>
                  <a:cubicBezTo>
                    <a:pt x="192" y="85"/>
                    <a:pt x="196" y="82"/>
                    <a:pt x="200" y="82"/>
                  </a:cubicBezTo>
                  <a:cubicBezTo>
                    <a:pt x="204" y="82"/>
                    <a:pt x="208" y="85"/>
                    <a:pt x="208" y="90"/>
                  </a:cubicBezTo>
                  <a:cubicBezTo>
                    <a:pt x="208" y="216"/>
                    <a:pt x="208" y="216"/>
                    <a:pt x="208" y="216"/>
                  </a:cubicBezTo>
                  <a:cubicBezTo>
                    <a:pt x="208" y="220"/>
                    <a:pt x="204" y="224"/>
                    <a:pt x="200" y="2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46" name="Freeform 81"/>
            <p:cNvSpPr>
              <a:spLocks noEditPoints="1"/>
            </p:cNvSpPr>
            <p:nvPr/>
          </p:nvSpPr>
          <p:spPr bwMode="auto">
            <a:xfrm>
              <a:off x="5114925" y="1749426"/>
              <a:ext cx="357188" cy="354013"/>
            </a:xfrm>
            <a:custGeom>
              <a:avLst/>
              <a:gdLst>
                <a:gd name="T0" fmla="*/ 6 w 160"/>
                <a:gd name="T1" fmla="*/ 159 h 159"/>
                <a:gd name="T2" fmla="*/ 2 w 160"/>
                <a:gd name="T3" fmla="*/ 157 h 159"/>
                <a:gd name="T4" fmla="*/ 1 w 160"/>
                <a:gd name="T5" fmla="*/ 151 h 159"/>
                <a:gd name="T6" fmla="*/ 14 w 160"/>
                <a:gd name="T7" fmla="*/ 118 h 159"/>
                <a:gd name="T8" fmla="*/ 16 w 160"/>
                <a:gd name="T9" fmla="*/ 116 h 159"/>
                <a:gd name="T10" fmla="*/ 127 w 160"/>
                <a:gd name="T11" fmla="*/ 5 h 159"/>
                <a:gd name="T12" fmla="*/ 139 w 160"/>
                <a:gd name="T13" fmla="*/ 0 h 159"/>
                <a:gd name="T14" fmla="*/ 158 w 160"/>
                <a:gd name="T15" fmla="*/ 13 h 159"/>
                <a:gd name="T16" fmla="*/ 154 w 160"/>
                <a:gd name="T17" fmla="*/ 32 h 159"/>
                <a:gd name="T18" fmla="*/ 43 w 160"/>
                <a:gd name="T19" fmla="*/ 143 h 159"/>
                <a:gd name="T20" fmla="*/ 41 w 160"/>
                <a:gd name="T21" fmla="*/ 145 h 159"/>
                <a:gd name="T22" fmla="*/ 8 w 160"/>
                <a:gd name="T23" fmla="*/ 159 h 159"/>
                <a:gd name="T24" fmla="*/ 6 w 160"/>
                <a:gd name="T25" fmla="*/ 159 h 159"/>
                <a:gd name="T26" fmla="*/ 25 w 160"/>
                <a:gd name="T27" fmla="*/ 124 h 159"/>
                <a:gd name="T28" fmla="*/ 18 w 160"/>
                <a:gd name="T29" fmla="*/ 142 h 159"/>
                <a:gd name="T30" fmla="*/ 35 w 160"/>
                <a:gd name="T31" fmla="*/ 134 h 159"/>
                <a:gd name="T32" fmla="*/ 145 w 160"/>
                <a:gd name="T33" fmla="*/ 24 h 159"/>
                <a:gd name="T34" fmla="*/ 146 w 160"/>
                <a:gd name="T35" fmla="*/ 18 h 159"/>
                <a:gd name="T36" fmla="*/ 139 w 160"/>
                <a:gd name="T37" fmla="*/ 12 h 159"/>
                <a:gd name="T38" fmla="*/ 135 w 160"/>
                <a:gd name="T39" fmla="*/ 14 h 159"/>
                <a:gd name="T40" fmla="*/ 25 w 160"/>
                <a:gd name="T41" fmla="*/ 124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0" h="159">
                  <a:moveTo>
                    <a:pt x="6" y="159"/>
                  </a:moveTo>
                  <a:cubicBezTo>
                    <a:pt x="5" y="159"/>
                    <a:pt x="3" y="158"/>
                    <a:pt x="2" y="157"/>
                  </a:cubicBezTo>
                  <a:cubicBezTo>
                    <a:pt x="0" y="156"/>
                    <a:pt x="0" y="153"/>
                    <a:pt x="1" y="151"/>
                  </a:cubicBezTo>
                  <a:cubicBezTo>
                    <a:pt x="14" y="118"/>
                    <a:pt x="14" y="118"/>
                    <a:pt x="14" y="118"/>
                  </a:cubicBezTo>
                  <a:cubicBezTo>
                    <a:pt x="15" y="118"/>
                    <a:pt x="15" y="117"/>
                    <a:pt x="16" y="116"/>
                  </a:cubicBezTo>
                  <a:cubicBezTo>
                    <a:pt x="127" y="5"/>
                    <a:pt x="127" y="5"/>
                    <a:pt x="127" y="5"/>
                  </a:cubicBezTo>
                  <a:cubicBezTo>
                    <a:pt x="130" y="2"/>
                    <a:pt x="134" y="0"/>
                    <a:pt x="139" y="0"/>
                  </a:cubicBezTo>
                  <a:cubicBezTo>
                    <a:pt x="147" y="0"/>
                    <a:pt x="154" y="6"/>
                    <a:pt x="158" y="13"/>
                  </a:cubicBezTo>
                  <a:cubicBezTo>
                    <a:pt x="160" y="20"/>
                    <a:pt x="159" y="27"/>
                    <a:pt x="154" y="32"/>
                  </a:cubicBezTo>
                  <a:cubicBezTo>
                    <a:pt x="43" y="143"/>
                    <a:pt x="43" y="143"/>
                    <a:pt x="43" y="143"/>
                  </a:cubicBezTo>
                  <a:cubicBezTo>
                    <a:pt x="42" y="144"/>
                    <a:pt x="42" y="144"/>
                    <a:pt x="41" y="145"/>
                  </a:cubicBezTo>
                  <a:cubicBezTo>
                    <a:pt x="8" y="159"/>
                    <a:pt x="8" y="159"/>
                    <a:pt x="8" y="159"/>
                  </a:cubicBezTo>
                  <a:cubicBezTo>
                    <a:pt x="8" y="159"/>
                    <a:pt x="7" y="159"/>
                    <a:pt x="6" y="159"/>
                  </a:cubicBezTo>
                  <a:close/>
                  <a:moveTo>
                    <a:pt x="25" y="124"/>
                  </a:moveTo>
                  <a:cubicBezTo>
                    <a:pt x="18" y="142"/>
                    <a:pt x="18" y="142"/>
                    <a:pt x="18" y="142"/>
                  </a:cubicBezTo>
                  <a:cubicBezTo>
                    <a:pt x="35" y="134"/>
                    <a:pt x="35" y="134"/>
                    <a:pt x="35" y="134"/>
                  </a:cubicBezTo>
                  <a:cubicBezTo>
                    <a:pt x="145" y="24"/>
                    <a:pt x="145" y="24"/>
                    <a:pt x="145" y="24"/>
                  </a:cubicBezTo>
                  <a:cubicBezTo>
                    <a:pt x="146" y="23"/>
                    <a:pt x="148" y="21"/>
                    <a:pt x="146" y="18"/>
                  </a:cubicBezTo>
                  <a:cubicBezTo>
                    <a:pt x="145" y="15"/>
                    <a:pt x="142" y="12"/>
                    <a:pt x="139" y="12"/>
                  </a:cubicBezTo>
                  <a:cubicBezTo>
                    <a:pt x="138" y="12"/>
                    <a:pt x="136" y="13"/>
                    <a:pt x="135" y="14"/>
                  </a:cubicBezTo>
                  <a:lnTo>
                    <a:pt x="25" y="1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47" name="Freeform 82"/>
            <p:cNvSpPr/>
            <p:nvPr/>
          </p:nvSpPr>
          <p:spPr bwMode="auto">
            <a:xfrm>
              <a:off x="5367338" y="1790701"/>
              <a:ext cx="60325" cy="60325"/>
            </a:xfrm>
            <a:custGeom>
              <a:avLst/>
              <a:gdLst>
                <a:gd name="T0" fmla="*/ 27 w 38"/>
                <a:gd name="T1" fmla="*/ 38 h 38"/>
                <a:gd name="T2" fmla="*/ 0 w 38"/>
                <a:gd name="T3" fmla="*/ 13 h 38"/>
                <a:gd name="T4" fmla="*/ 12 w 38"/>
                <a:gd name="T5" fmla="*/ 0 h 38"/>
                <a:gd name="T6" fmla="*/ 38 w 38"/>
                <a:gd name="T7" fmla="*/ 27 h 38"/>
                <a:gd name="T8" fmla="*/ 27 w 38"/>
                <a:gd name="T9" fmla="*/ 38 h 38"/>
              </a:gdLst>
              <a:ahLst/>
              <a:cxnLst>
                <a:cxn ang="0">
                  <a:pos x="T0" y="T1"/>
                </a:cxn>
                <a:cxn ang="0">
                  <a:pos x="T2" y="T3"/>
                </a:cxn>
                <a:cxn ang="0">
                  <a:pos x="T4" y="T5"/>
                </a:cxn>
                <a:cxn ang="0">
                  <a:pos x="T6" y="T7"/>
                </a:cxn>
                <a:cxn ang="0">
                  <a:pos x="T8" y="T9"/>
                </a:cxn>
              </a:cxnLst>
              <a:rect l="0" t="0" r="r" b="b"/>
              <a:pathLst>
                <a:path w="38" h="38">
                  <a:moveTo>
                    <a:pt x="27" y="38"/>
                  </a:moveTo>
                  <a:lnTo>
                    <a:pt x="0" y="13"/>
                  </a:lnTo>
                  <a:lnTo>
                    <a:pt x="12" y="0"/>
                  </a:lnTo>
                  <a:lnTo>
                    <a:pt x="38" y="27"/>
                  </a:lnTo>
                  <a:lnTo>
                    <a:pt x="27"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48" name="组合 47"/>
          <p:cNvGrpSpPr/>
          <p:nvPr/>
        </p:nvGrpSpPr>
        <p:grpSpPr>
          <a:xfrm>
            <a:off x="788094" y="1690969"/>
            <a:ext cx="1450972" cy="688521"/>
            <a:chOff x="468937" y="2419540"/>
            <a:chExt cx="1934629" cy="918028"/>
          </a:xfrm>
        </p:grpSpPr>
        <p:sp>
          <p:nvSpPr>
            <p:cNvPr id="49" name="TextBox 18"/>
            <p:cNvSpPr txBox="1"/>
            <p:nvPr/>
          </p:nvSpPr>
          <p:spPr>
            <a:xfrm flipH="1">
              <a:off x="468937" y="2419540"/>
              <a:ext cx="1699610" cy="492442"/>
            </a:xfrm>
            <a:prstGeom prst="rect">
              <a:avLst/>
            </a:prstGeom>
            <a:noFill/>
          </p:spPr>
          <p:txBody>
            <a:bodyPr wrap="none" rtlCol="0">
              <a:spAutoFit/>
            </a:bodyPr>
            <a:lstStyle/>
            <a:p>
              <a:r>
                <a:rPr lang="en-US" b="1">
                  <a:latin typeface="FZHei-B01S" panose="02010601030101010101" pitchFamily="2" charset="-122"/>
                  <a:ea typeface="FZHei-B01S" panose="02010601030101010101" pitchFamily="2" charset="-122"/>
                  <a:cs typeface="+mn-ea"/>
                  <a:sym typeface="FZHei-B01S" panose="02010601030101010101" pitchFamily="2" charset="-122"/>
                </a:rPr>
                <a:t>PRESENT</a:t>
              </a:r>
              <a:endParaRPr lang="en-US" b="1" dirty="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50" name="矩形 49"/>
            <p:cNvSpPr/>
            <p:nvPr/>
          </p:nvSpPr>
          <p:spPr>
            <a:xfrm>
              <a:off x="470268" y="2823665"/>
              <a:ext cx="1933298" cy="513903"/>
            </a:xfrm>
            <a:prstGeom prst="rect">
              <a:avLst/>
            </a:prstGeom>
          </p:spPr>
          <p:txBody>
            <a:bodyPr wrap="square">
              <a:spAutoFit/>
            </a:bodyPr>
            <a:lstStyle/>
            <a:p>
              <a:pPr>
                <a:lnSpc>
                  <a:spcPct val="150000"/>
                </a:lnSpc>
              </a:pPr>
              <a:r>
                <a:rPr lang="zh-CN" altLang="en-US" sz="675" dirty="0">
                  <a:latin typeface="FZHei-B01S" panose="02010601030101010101" pitchFamily="2" charset="-122"/>
                  <a:ea typeface="FZHei-B01S" panose="02010601030101010101" pitchFamily="2" charset="-122"/>
                  <a:cs typeface="+mn-ea"/>
                  <a:sym typeface="FZHei-B01S" panose="02010601030101010101" pitchFamily="2" charset="-122"/>
                </a:rPr>
                <a:t>点击添加标题文字点击添加标题文字点击添加标题文字</a:t>
              </a:r>
              <a:endParaRPr lang="en-US" altLang="zh-CN" sz="675" dirty="0">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51" name="组合 50"/>
          <p:cNvGrpSpPr/>
          <p:nvPr/>
        </p:nvGrpSpPr>
        <p:grpSpPr>
          <a:xfrm>
            <a:off x="788094" y="2851555"/>
            <a:ext cx="1450972" cy="688520"/>
            <a:chOff x="468937" y="2419540"/>
            <a:chExt cx="1934629" cy="918026"/>
          </a:xfrm>
        </p:grpSpPr>
        <p:sp>
          <p:nvSpPr>
            <p:cNvPr id="52" name="TextBox 18"/>
            <p:cNvSpPr txBox="1"/>
            <p:nvPr/>
          </p:nvSpPr>
          <p:spPr>
            <a:xfrm flipH="1">
              <a:off x="468937" y="2419540"/>
              <a:ext cx="1699610" cy="492442"/>
            </a:xfrm>
            <a:prstGeom prst="rect">
              <a:avLst/>
            </a:prstGeom>
            <a:noFill/>
          </p:spPr>
          <p:txBody>
            <a:bodyPr wrap="none" rtlCol="0">
              <a:spAutoFit/>
            </a:bodyPr>
            <a:lstStyle/>
            <a:p>
              <a:r>
                <a:rPr lang="en-US" b="1">
                  <a:latin typeface="FZHei-B01S" panose="02010601030101010101" pitchFamily="2" charset="-122"/>
                  <a:ea typeface="FZHei-B01S" panose="02010601030101010101" pitchFamily="2" charset="-122"/>
                  <a:cs typeface="+mn-ea"/>
                  <a:sym typeface="FZHei-B01S" panose="02010601030101010101" pitchFamily="2" charset="-122"/>
                </a:rPr>
                <a:t>PRESENT</a:t>
              </a:r>
              <a:endParaRPr lang="en-US" b="1" dirty="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53" name="矩形 52"/>
            <p:cNvSpPr/>
            <p:nvPr/>
          </p:nvSpPr>
          <p:spPr>
            <a:xfrm>
              <a:off x="470268" y="2823664"/>
              <a:ext cx="1933298" cy="513902"/>
            </a:xfrm>
            <a:prstGeom prst="rect">
              <a:avLst/>
            </a:prstGeom>
          </p:spPr>
          <p:txBody>
            <a:bodyPr wrap="square">
              <a:spAutoFit/>
            </a:bodyPr>
            <a:lstStyle/>
            <a:p>
              <a:pPr>
                <a:lnSpc>
                  <a:spcPct val="150000"/>
                </a:lnSpc>
              </a:pPr>
              <a:r>
                <a:rPr lang="zh-CN" altLang="en-US" sz="675" dirty="0">
                  <a:latin typeface="FZHei-B01S" panose="02010601030101010101" pitchFamily="2" charset="-122"/>
                  <a:ea typeface="FZHei-B01S" panose="02010601030101010101" pitchFamily="2" charset="-122"/>
                  <a:cs typeface="+mn-ea"/>
                  <a:sym typeface="FZHei-B01S" panose="02010601030101010101" pitchFamily="2" charset="-122"/>
                </a:rPr>
                <a:t>点击添加标题文字点击添加标题文字点击添加标题文字</a:t>
              </a:r>
              <a:endParaRPr lang="en-US" altLang="zh-CN" sz="675" dirty="0">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54" name="组合 53"/>
          <p:cNvGrpSpPr/>
          <p:nvPr/>
        </p:nvGrpSpPr>
        <p:grpSpPr>
          <a:xfrm>
            <a:off x="6986671" y="2429525"/>
            <a:ext cx="1450972" cy="688520"/>
            <a:chOff x="468937" y="2419540"/>
            <a:chExt cx="1934629" cy="918026"/>
          </a:xfrm>
        </p:grpSpPr>
        <p:sp>
          <p:nvSpPr>
            <p:cNvPr id="55" name="TextBox 18"/>
            <p:cNvSpPr txBox="1"/>
            <p:nvPr/>
          </p:nvSpPr>
          <p:spPr>
            <a:xfrm flipH="1">
              <a:off x="468937" y="2419540"/>
              <a:ext cx="1699610" cy="492442"/>
            </a:xfrm>
            <a:prstGeom prst="rect">
              <a:avLst/>
            </a:prstGeom>
            <a:noFill/>
          </p:spPr>
          <p:txBody>
            <a:bodyPr wrap="none" rtlCol="0">
              <a:spAutoFit/>
            </a:bodyPr>
            <a:lstStyle/>
            <a:p>
              <a:r>
                <a:rPr lang="en-US" b="1">
                  <a:latin typeface="FZHei-B01S" panose="02010601030101010101" pitchFamily="2" charset="-122"/>
                  <a:ea typeface="FZHei-B01S" panose="02010601030101010101" pitchFamily="2" charset="-122"/>
                  <a:cs typeface="+mn-ea"/>
                  <a:sym typeface="FZHei-B01S" panose="02010601030101010101" pitchFamily="2" charset="-122"/>
                </a:rPr>
                <a:t>PRESENT</a:t>
              </a:r>
              <a:endParaRPr lang="en-US" b="1" dirty="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56" name="矩形 55"/>
            <p:cNvSpPr/>
            <p:nvPr/>
          </p:nvSpPr>
          <p:spPr>
            <a:xfrm>
              <a:off x="470268" y="2823664"/>
              <a:ext cx="1933298" cy="513902"/>
            </a:xfrm>
            <a:prstGeom prst="rect">
              <a:avLst/>
            </a:prstGeom>
          </p:spPr>
          <p:txBody>
            <a:bodyPr wrap="square">
              <a:spAutoFit/>
            </a:bodyPr>
            <a:lstStyle/>
            <a:p>
              <a:pPr>
                <a:lnSpc>
                  <a:spcPct val="150000"/>
                </a:lnSpc>
              </a:pPr>
              <a:r>
                <a:rPr lang="zh-CN" altLang="en-US" sz="675" dirty="0">
                  <a:latin typeface="FZHei-B01S" panose="02010601030101010101" pitchFamily="2" charset="-122"/>
                  <a:ea typeface="FZHei-B01S" panose="02010601030101010101" pitchFamily="2" charset="-122"/>
                  <a:cs typeface="+mn-ea"/>
                  <a:sym typeface="FZHei-B01S" panose="02010601030101010101" pitchFamily="2" charset="-122"/>
                </a:rPr>
                <a:t>点击添加标题文字点击添加标题文字点击添加标题文字</a:t>
              </a:r>
              <a:endParaRPr lang="en-US" altLang="zh-CN" sz="675" dirty="0">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57" name="组合 56"/>
          <p:cNvGrpSpPr/>
          <p:nvPr/>
        </p:nvGrpSpPr>
        <p:grpSpPr>
          <a:xfrm>
            <a:off x="6986671" y="3590109"/>
            <a:ext cx="1450972" cy="688520"/>
            <a:chOff x="468937" y="2419540"/>
            <a:chExt cx="1934629" cy="918026"/>
          </a:xfrm>
        </p:grpSpPr>
        <p:sp>
          <p:nvSpPr>
            <p:cNvPr id="58" name="TextBox 18"/>
            <p:cNvSpPr txBox="1"/>
            <p:nvPr/>
          </p:nvSpPr>
          <p:spPr>
            <a:xfrm flipH="1">
              <a:off x="468937" y="2419540"/>
              <a:ext cx="1699610" cy="492442"/>
            </a:xfrm>
            <a:prstGeom prst="rect">
              <a:avLst/>
            </a:prstGeom>
            <a:noFill/>
          </p:spPr>
          <p:txBody>
            <a:bodyPr wrap="none" rtlCol="0">
              <a:spAutoFit/>
            </a:bodyPr>
            <a:lstStyle/>
            <a:p>
              <a:r>
                <a:rPr lang="en-US" b="1">
                  <a:latin typeface="FZHei-B01S" panose="02010601030101010101" pitchFamily="2" charset="-122"/>
                  <a:ea typeface="FZHei-B01S" panose="02010601030101010101" pitchFamily="2" charset="-122"/>
                  <a:cs typeface="+mn-ea"/>
                  <a:sym typeface="FZHei-B01S" panose="02010601030101010101" pitchFamily="2" charset="-122"/>
                </a:rPr>
                <a:t>PRESENT</a:t>
              </a:r>
              <a:endParaRPr lang="en-US" b="1" dirty="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59" name="矩形 58"/>
            <p:cNvSpPr/>
            <p:nvPr/>
          </p:nvSpPr>
          <p:spPr>
            <a:xfrm>
              <a:off x="470268" y="2823664"/>
              <a:ext cx="1933298" cy="513902"/>
            </a:xfrm>
            <a:prstGeom prst="rect">
              <a:avLst/>
            </a:prstGeom>
          </p:spPr>
          <p:txBody>
            <a:bodyPr wrap="square">
              <a:spAutoFit/>
            </a:bodyPr>
            <a:lstStyle/>
            <a:p>
              <a:pPr>
                <a:lnSpc>
                  <a:spcPct val="150000"/>
                </a:lnSpc>
              </a:pPr>
              <a:r>
                <a:rPr lang="zh-CN" altLang="en-US" sz="675" dirty="0">
                  <a:latin typeface="FZHei-B01S" panose="02010601030101010101" pitchFamily="2" charset="-122"/>
                  <a:ea typeface="FZHei-B01S" panose="02010601030101010101" pitchFamily="2" charset="-122"/>
                  <a:cs typeface="+mn-ea"/>
                  <a:sym typeface="FZHei-B01S" panose="02010601030101010101" pitchFamily="2" charset="-122"/>
                </a:rPr>
                <a:t>点击添加标题文字点击添加标题文字点击添加标题文字</a:t>
              </a:r>
              <a:endParaRPr lang="en-US" altLang="zh-CN" sz="675" dirty="0">
                <a:latin typeface="FZHei-B01S" panose="02010601030101010101" pitchFamily="2" charset="-122"/>
                <a:ea typeface="FZHei-B01S" panose="02010601030101010101" pitchFamily="2" charset="-122"/>
                <a:cs typeface="+mn-ea"/>
                <a:sym typeface="FZHei-B01S" panose="02010601030101010101" pitchFamily="2" charset="-122"/>
              </a:endParaRPr>
            </a:p>
          </p:txBody>
        </p:sp>
      </p:grpSp>
      <p:sp>
        <p:nvSpPr>
          <p:cNvPr id="60" name="矩形 59"/>
          <p:cNvSpPr/>
          <p:nvPr/>
        </p:nvSpPr>
        <p:spPr>
          <a:xfrm>
            <a:off x="3620354" y="362438"/>
            <a:ext cx="1800493" cy="369332"/>
          </a:xfrm>
          <a:prstGeom prst="rect">
            <a:avLst/>
          </a:prstGeom>
        </p:spPr>
        <p:txBody>
          <a:bodyPr wrap="none">
            <a:spAutoFit/>
          </a:bodyPr>
          <a:lstStyle/>
          <a:p>
            <a:pPr>
              <a:defRPr/>
            </a:pPr>
            <a:r>
              <a:rPr lang="zh-CN" altLang="en-US" kern="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请替换文字内容</a:t>
            </a:r>
            <a:endParaRPr lang="zh-CN" altLang="en-US" kern="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450" decel="100000" fill="hold"/>
                                        <p:tgtEl>
                                          <p:spTgt spid="4"/>
                                        </p:tgtEl>
                                        <p:attrNameLst>
                                          <p:attrName>ppt_y</p:attrName>
                                        </p:attrNameLst>
                                      </p:cBhvr>
                                      <p:tavLst>
                                        <p:tav tm="0">
                                          <p:val>
                                            <p:strVal val="#ppt_y+1"/>
                                          </p:val>
                                        </p:tav>
                                        <p:tav tm="100000">
                                          <p:val>
                                            <p:strVal val="#ppt_y-.03"/>
                                          </p:val>
                                        </p:tav>
                                      </p:tavLst>
                                    </p:anim>
                                    <p:anim calcmode="lin" valueType="num">
                                      <p:cBhvr>
                                        <p:cTn id="10" dur="1" accel="100000" fill="hold">
                                          <p:stCondLst>
                                            <p:cond delay="499"/>
                                          </p:stCondLst>
                                        </p:cTn>
                                        <p:tgtEl>
                                          <p:spTgt spid="4"/>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anim calcmode="lin" valueType="num">
                                      <p:cBhvr>
                                        <p:cTn id="14" dur="500" fill="hold"/>
                                        <p:tgtEl>
                                          <p:spTgt spid="17"/>
                                        </p:tgtEl>
                                        <p:attrNameLst>
                                          <p:attrName>ppt_x</p:attrName>
                                        </p:attrNameLst>
                                      </p:cBhvr>
                                      <p:tavLst>
                                        <p:tav tm="0">
                                          <p:val>
                                            <p:strVal val="#ppt_x"/>
                                          </p:val>
                                        </p:tav>
                                        <p:tav tm="100000">
                                          <p:val>
                                            <p:strVal val="#ppt_x"/>
                                          </p:val>
                                        </p:tav>
                                      </p:tavLst>
                                    </p:anim>
                                    <p:anim calcmode="lin" valueType="num">
                                      <p:cBhvr>
                                        <p:cTn id="15" dur="450" decel="100000" fill="hold"/>
                                        <p:tgtEl>
                                          <p:spTgt spid="17"/>
                                        </p:tgtEl>
                                        <p:attrNameLst>
                                          <p:attrName>ppt_y</p:attrName>
                                        </p:attrNameLst>
                                      </p:cBhvr>
                                      <p:tavLst>
                                        <p:tav tm="0">
                                          <p:val>
                                            <p:strVal val="#ppt_y+1"/>
                                          </p:val>
                                        </p:tav>
                                        <p:tav tm="100000">
                                          <p:val>
                                            <p:strVal val="#ppt_y-.03"/>
                                          </p:val>
                                        </p:tav>
                                      </p:tavLst>
                                    </p:anim>
                                    <p:anim calcmode="lin" valueType="num">
                                      <p:cBhvr>
                                        <p:cTn id="16" dur="1" accel="100000" fill="hold">
                                          <p:stCondLst>
                                            <p:cond delay="499"/>
                                          </p:stCondLst>
                                        </p:cTn>
                                        <p:tgtEl>
                                          <p:spTgt spid="17"/>
                                        </p:tgtEl>
                                        <p:attrNameLst>
                                          <p:attrName>ppt_y</p:attrName>
                                        </p:attrNameLst>
                                      </p:cBhvr>
                                      <p:tavLst>
                                        <p:tav tm="0">
                                          <p:val>
                                            <p:strVal val="#ppt_y-.03"/>
                                          </p:val>
                                        </p:tav>
                                        <p:tav tm="100000">
                                          <p:val>
                                            <p:strVal val="#ppt_y"/>
                                          </p:val>
                                        </p:tav>
                                      </p:tavLst>
                                    </p:anim>
                                  </p:childTnLst>
                                </p:cTn>
                              </p:par>
                              <p:par>
                                <p:cTn id="17" presetID="22" presetClass="entr" presetSubtype="1"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par>
                                <p:cTn id="20" presetID="10" presetClass="entr" presetSubtype="0"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37" presetClass="entr" presetSubtype="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anim calcmode="lin" valueType="num">
                                      <p:cBhvr>
                                        <p:cTn id="29" dur="500" fill="hold"/>
                                        <p:tgtEl>
                                          <p:spTgt spid="20"/>
                                        </p:tgtEl>
                                        <p:attrNameLst>
                                          <p:attrName>ppt_x</p:attrName>
                                        </p:attrNameLst>
                                      </p:cBhvr>
                                      <p:tavLst>
                                        <p:tav tm="0">
                                          <p:val>
                                            <p:strVal val="#ppt_x"/>
                                          </p:val>
                                        </p:tav>
                                        <p:tav tm="100000">
                                          <p:val>
                                            <p:strVal val="#ppt_x"/>
                                          </p:val>
                                        </p:tav>
                                      </p:tavLst>
                                    </p:anim>
                                    <p:anim calcmode="lin" valueType="num">
                                      <p:cBhvr>
                                        <p:cTn id="30" dur="450" decel="100000" fill="hold"/>
                                        <p:tgtEl>
                                          <p:spTgt spid="20"/>
                                        </p:tgtEl>
                                        <p:attrNameLst>
                                          <p:attrName>ppt_y</p:attrName>
                                        </p:attrNameLst>
                                      </p:cBhvr>
                                      <p:tavLst>
                                        <p:tav tm="0">
                                          <p:val>
                                            <p:strVal val="#ppt_y+1"/>
                                          </p:val>
                                        </p:tav>
                                        <p:tav tm="100000">
                                          <p:val>
                                            <p:strVal val="#ppt_y-.03"/>
                                          </p:val>
                                        </p:tav>
                                      </p:tavLst>
                                    </p:anim>
                                    <p:anim calcmode="lin" valueType="num">
                                      <p:cBhvr>
                                        <p:cTn id="31" dur="1" accel="100000" fill="hold">
                                          <p:stCondLst>
                                            <p:cond delay="499"/>
                                          </p:stCondLst>
                                        </p:cTn>
                                        <p:tgtEl>
                                          <p:spTgt spid="20"/>
                                        </p:tgtEl>
                                        <p:attrNameLst>
                                          <p:attrName>ppt_y</p:attrName>
                                        </p:attrNameLst>
                                      </p:cBhvr>
                                      <p:tavLst>
                                        <p:tav tm="0">
                                          <p:val>
                                            <p:strVal val="#ppt_y-.03"/>
                                          </p:val>
                                        </p:tav>
                                        <p:tav tm="100000">
                                          <p:val>
                                            <p:strVal val="#ppt_y"/>
                                          </p:val>
                                        </p:tav>
                                      </p:tavLst>
                                    </p:anim>
                                  </p:childTnLst>
                                </p:cTn>
                              </p:par>
                              <p:par>
                                <p:cTn id="32" presetID="22" presetClass="entr" presetSubtype="1"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up)">
                                      <p:cBhvr>
                                        <p:cTn id="34" dur="500"/>
                                        <p:tgtEl>
                                          <p:spTgt spid="12"/>
                                        </p:tgtEl>
                                      </p:cBhvr>
                                    </p:animEffect>
                                  </p:childTnLst>
                                </p:cTn>
                              </p:par>
                              <p:par>
                                <p:cTn id="35" presetID="10"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par>
                                <p:cTn id="41" presetID="37" presetClass="entr" presetSubtype="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anim calcmode="lin" valueType="num">
                                      <p:cBhvr>
                                        <p:cTn id="44" dur="500" fill="hold"/>
                                        <p:tgtEl>
                                          <p:spTgt spid="9"/>
                                        </p:tgtEl>
                                        <p:attrNameLst>
                                          <p:attrName>ppt_x</p:attrName>
                                        </p:attrNameLst>
                                      </p:cBhvr>
                                      <p:tavLst>
                                        <p:tav tm="0">
                                          <p:val>
                                            <p:strVal val="#ppt_x"/>
                                          </p:val>
                                        </p:tav>
                                        <p:tav tm="100000">
                                          <p:val>
                                            <p:strVal val="#ppt_x"/>
                                          </p:val>
                                        </p:tav>
                                      </p:tavLst>
                                    </p:anim>
                                    <p:anim calcmode="lin" valueType="num">
                                      <p:cBhvr>
                                        <p:cTn id="45" dur="450" decel="100000" fill="hold"/>
                                        <p:tgtEl>
                                          <p:spTgt spid="9"/>
                                        </p:tgtEl>
                                        <p:attrNameLst>
                                          <p:attrName>ppt_y</p:attrName>
                                        </p:attrNameLst>
                                      </p:cBhvr>
                                      <p:tavLst>
                                        <p:tav tm="0">
                                          <p:val>
                                            <p:strVal val="#ppt_y+1"/>
                                          </p:val>
                                        </p:tav>
                                        <p:tav tm="100000">
                                          <p:val>
                                            <p:strVal val="#ppt_y-.03"/>
                                          </p:val>
                                        </p:tav>
                                      </p:tavLst>
                                    </p:anim>
                                    <p:anim calcmode="lin" valueType="num">
                                      <p:cBhvr>
                                        <p:cTn id="46" dur="1" accel="100000" fill="hold">
                                          <p:stCondLst>
                                            <p:cond delay="499"/>
                                          </p:stCondLst>
                                        </p:cTn>
                                        <p:tgtEl>
                                          <p:spTgt spid="9"/>
                                        </p:tgtEl>
                                        <p:attrNameLst>
                                          <p:attrName>ppt_y</p:attrName>
                                        </p:attrNameLst>
                                      </p:cBhvr>
                                      <p:tavLst>
                                        <p:tav tm="0">
                                          <p:val>
                                            <p:strVal val="#ppt_y-.03"/>
                                          </p:val>
                                        </p:tav>
                                        <p:tav tm="100000">
                                          <p:val>
                                            <p:strVal val="#ppt_y"/>
                                          </p:val>
                                        </p:tav>
                                      </p:tavLst>
                                    </p:anim>
                                  </p:childTnLst>
                                </p:cTn>
                              </p:par>
                              <p:par>
                                <p:cTn id="47" presetID="22" presetClass="entr" presetSubtype="1"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up)">
                                      <p:cBhvr>
                                        <p:cTn id="49" dur="500"/>
                                        <p:tgtEl>
                                          <p:spTgt spid="8"/>
                                        </p:tgtEl>
                                      </p:cBhvr>
                                    </p:animEffect>
                                  </p:childTnLst>
                                </p:cTn>
                              </p:par>
                              <p:par>
                                <p:cTn id="50" presetID="10" presetClass="entr" presetSubtype="0" fill="hold" nodeType="with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fade">
                                      <p:cBhvr>
                                        <p:cTn id="52" dur="500"/>
                                        <p:tgtEl>
                                          <p:spTgt spid="3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500"/>
                                        <p:tgtEl>
                                          <p:spTgt spid="42"/>
                                        </p:tgtEl>
                                      </p:cBhvr>
                                    </p:animEffect>
                                  </p:childTnLst>
                                </p:cTn>
                              </p:par>
                              <p:par>
                                <p:cTn id="56" presetID="37" presetClass="entr" presetSubtype="0" fill="hold"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500"/>
                                        <p:tgtEl>
                                          <p:spTgt spid="14"/>
                                        </p:tgtEl>
                                      </p:cBhvr>
                                    </p:animEffect>
                                    <p:anim calcmode="lin" valueType="num">
                                      <p:cBhvr>
                                        <p:cTn id="59" dur="500" fill="hold"/>
                                        <p:tgtEl>
                                          <p:spTgt spid="14"/>
                                        </p:tgtEl>
                                        <p:attrNameLst>
                                          <p:attrName>ppt_x</p:attrName>
                                        </p:attrNameLst>
                                      </p:cBhvr>
                                      <p:tavLst>
                                        <p:tav tm="0">
                                          <p:val>
                                            <p:strVal val="#ppt_x"/>
                                          </p:val>
                                        </p:tav>
                                        <p:tav tm="100000">
                                          <p:val>
                                            <p:strVal val="#ppt_x"/>
                                          </p:val>
                                        </p:tav>
                                      </p:tavLst>
                                    </p:anim>
                                    <p:anim calcmode="lin" valueType="num">
                                      <p:cBhvr>
                                        <p:cTn id="60" dur="450" decel="100000" fill="hold"/>
                                        <p:tgtEl>
                                          <p:spTgt spid="14"/>
                                        </p:tgtEl>
                                        <p:attrNameLst>
                                          <p:attrName>ppt_y</p:attrName>
                                        </p:attrNameLst>
                                      </p:cBhvr>
                                      <p:tavLst>
                                        <p:tav tm="0">
                                          <p:val>
                                            <p:strVal val="#ppt_y+1"/>
                                          </p:val>
                                        </p:tav>
                                        <p:tav tm="100000">
                                          <p:val>
                                            <p:strVal val="#ppt_y-.03"/>
                                          </p:val>
                                        </p:tav>
                                      </p:tavLst>
                                    </p:anim>
                                    <p:anim calcmode="lin" valueType="num">
                                      <p:cBhvr>
                                        <p:cTn id="61" dur="1" accel="100000" fill="hold">
                                          <p:stCondLst>
                                            <p:cond delay="499"/>
                                          </p:stCondLst>
                                        </p:cTn>
                                        <p:tgtEl>
                                          <p:spTgt spid="14"/>
                                        </p:tgtEl>
                                        <p:attrNameLst>
                                          <p:attrName>ppt_y</p:attrName>
                                        </p:attrNameLst>
                                      </p:cBhvr>
                                      <p:tavLst>
                                        <p:tav tm="0">
                                          <p:val>
                                            <p:strVal val="#ppt_y-.03"/>
                                          </p:val>
                                        </p:tav>
                                        <p:tav tm="100000">
                                          <p:val>
                                            <p:strVal val="#ppt_y"/>
                                          </p:val>
                                        </p:tav>
                                      </p:tavLst>
                                    </p:anim>
                                  </p:childTnLst>
                                </p:cTn>
                              </p:par>
                              <p:par>
                                <p:cTn id="62" presetID="22" presetClass="entr" presetSubtype="1" fill="hold" grpId="0" nodeType="with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wipe(up)">
                                      <p:cBhvr>
                                        <p:cTn id="64" dur="500"/>
                                        <p:tgtEl>
                                          <p:spTgt spid="13"/>
                                        </p:tgtEl>
                                      </p:cBhvr>
                                    </p:animEffect>
                                  </p:childTnLst>
                                </p:cTn>
                              </p:par>
                              <p:par>
                                <p:cTn id="65" presetID="10" presetClass="entr" presetSubtype="0" fill="hold" nodeType="with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fade">
                                      <p:cBhvr>
                                        <p:cTn id="67" dur="500"/>
                                        <p:tgtEl>
                                          <p:spTgt spid="4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fade">
                                      <p:cBhvr>
                                        <p:cTn id="70" dur="500"/>
                                        <p:tgtEl>
                                          <p:spTgt spid="43"/>
                                        </p:tgtEl>
                                      </p:cBhvr>
                                    </p:animEffect>
                                  </p:childTnLst>
                                </p:cTn>
                              </p:par>
                              <p:par>
                                <p:cTn id="71" presetID="42" presetClass="entr" presetSubtype="0" fill="hold" nodeType="with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fade">
                                      <p:cBhvr>
                                        <p:cTn id="73" dur="1000"/>
                                        <p:tgtEl>
                                          <p:spTgt spid="48"/>
                                        </p:tgtEl>
                                      </p:cBhvr>
                                    </p:animEffect>
                                    <p:anim calcmode="lin" valueType="num">
                                      <p:cBhvr>
                                        <p:cTn id="74" dur="1000" fill="hold"/>
                                        <p:tgtEl>
                                          <p:spTgt spid="48"/>
                                        </p:tgtEl>
                                        <p:attrNameLst>
                                          <p:attrName>ppt_x</p:attrName>
                                        </p:attrNameLst>
                                      </p:cBhvr>
                                      <p:tavLst>
                                        <p:tav tm="0">
                                          <p:val>
                                            <p:strVal val="#ppt_x"/>
                                          </p:val>
                                        </p:tav>
                                        <p:tav tm="100000">
                                          <p:val>
                                            <p:strVal val="#ppt_x"/>
                                          </p:val>
                                        </p:tav>
                                      </p:tavLst>
                                    </p:anim>
                                    <p:anim calcmode="lin" valueType="num">
                                      <p:cBhvr>
                                        <p:cTn id="75" dur="1000" fill="hold"/>
                                        <p:tgtEl>
                                          <p:spTgt spid="48"/>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51"/>
                                        </p:tgtEl>
                                        <p:attrNameLst>
                                          <p:attrName>style.visibility</p:attrName>
                                        </p:attrNameLst>
                                      </p:cBhvr>
                                      <p:to>
                                        <p:strVal val="visible"/>
                                      </p:to>
                                    </p:set>
                                    <p:animEffect transition="in" filter="fade">
                                      <p:cBhvr>
                                        <p:cTn id="78" dur="1000"/>
                                        <p:tgtEl>
                                          <p:spTgt spid="51"/>
                                        </p:tgtEl>
                                      </p:cBhvr>
                                    </p:animEffect>
                                    <p:anim calcmode="lin" valueType="num">
                                      <p:cBhvr>
                                        <p:cTn id="79" dur="1000" fill="hold"/>
                                        <p:tgtEl>
                                          <p:spTgt spid="51"/>
                                        </p:tgtEl>
                                        <p:attrNameLst>
                                          <p:attrName>ppt_x</p:attrName>
                                        </p:attrNameLst>
                                      </p:cBhvr>
                                      <p:tavLst>
                                        <p:tav tm="0">
                                          <p:val>
                                            <p:strVal val="#ppt_x"/>
                                          </p:val>
                                        </p:tav>
                                        <p:tav tm="100000">
                                          <p:val>
                                            <p:strVal val="#ppt_x"/>
                                          </p:val>
                                        </p:tav>
                                      </p:tavLst>
                                    </p:anim>
                                    <p:anim calcmode="lin" valueType="num">
                                      <p:cBhvr>
                                        <p:cTn id="80" dur="1000" fill="hold"/>
                                        <p:tgtEl>
                                          <p:spTgt spid="51"/>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fade">
                                      <p:cBhvr>
                                        <p:cTn id="83" dur="1000"/>
                                        <p:tgtEl>
                                          <p:spTgt spid="54"/>
                                        </p:tgtEl>
                                      </p:cBhvr>
                                    </p:animEffect>
                                    <p:anim calcmode="lin" valueType="num">
                                      <p:cBhvr>
                                        <p:cTn id="84" dur="1000" fill="hold"/>
                                        <p:tgtEl>
                                          <p:spTgt spid="54"/>
                                        </p:tgtEl>
                                        <p:attrNameLst>
                                          <p:attrName>ppt_x</p:attrName>
                                        </p:attrNameLst>
                                      </p:cBhvr>
                                      <p:tavLst>
                                        <p:tav tm="0">
                                          <p:val>
                                            <p:strVal val="#ppt_x"/>
                                          </p:val>
                                        </p:tav>
                                        <p:tav tm="100000">
                                          <p:val>
                                            <p:strVal val="#ppt_x"/>
                                          </p:val>
                                        </p:tav>
                                      </p:tavLst>
                                    </p:anim>
                                    <p:anim calcmode="lin" valueType="num">
                                      <p:cBhvr>
                                        <p:cTn id="85" dur="1000" fill="hold"/>
                                        <p:tgtEl>
                                          <p:spTgt spid="54"/>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57"/>
                                        </p:tgtEl>
                                        <p:attrNameLst>
                                          <p:attrName>style.visibility</p:attrName>
                                        </p:attrNameLst>
                                      </p:cBhvr>
                                      <p:to>
                                        <p:strVal val="visible"/>
                                      </p:to>
                                    </p:set>
                                    <p:animEffect transition="in" filter="fade">
                                      <p:cBhvr>
                                        <p:cTn id="88" dur="1000"/>
                                        <p:tgtEl>
                                          <p:spTgt spid="57"/>
                                        </p:tgtEl>
                                      </p:cBhvr>
                                    </p:animEffect>
                                    <p:anim calcmode="lin" valueType="num">
                                      <p:cBhvr>
                                        <p:cTn id="89" dur="1000" fill="hold"/>
                                        <p:tgtEl>
                                          <p:spTgt spid="57"/>
                                        </p:tgtEl>
                                        <p:attrNameLst>
                                          <p:attrName>ppt_x</p:attrName>
                                        </p:attrNameLst>
                                      </p:cBhvr>
                                      <p:tavLst>
                                        <p:tav tm="0">
                                          <p:val>
                                            <p:strVal val="#ppt_x"/>
                                          </p:val>
                                        </p:tav>
                                        <p:tav tm="100000">
                                          <p:val>
                                            <p:strVal val="#ppt_x"/>
                                          </p:val>
                                        </p:tav>
                                      </p:tavLst>
                                    </p:anim>
                                    <p:anim calcmode="lin" valueType="num">
                                      <p:cBhvr>
                                        <p:cTn id="90"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animBg="1"/>
      <p:bldP spid="13" grpId="0" animBg="1"/>
      <p:bldP spid="25" grpId="0"/>
      <p:bldP spid="41" grpId="0"/>
      <p:bldP spid="42"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a:blip r:embed="rId2"/>
          <a:stretch>
            <a:fillRect/>
          </a:stretch>
        </p:blipFill>
        <p:spPr>
          <a:xfrm>
            <a:off x="980" y="0"/>
            <a:ext cx="9142040" cy="5145088"/>
          </a:xfrm>
          <a:prstGeom prst="rect">
            <a:avLst/>
          </a:prstGeom>
        </p:spPr>
      </p:pic>
      <p:sp>
        <p:nvSpPr>
          <p:cNvPr id="2" name="文本框 1"/>
          <p:cNvSpPr txBox="1"/>
          <p:nvPr>
            <p:custDataLst>
              <p:tags r:id="rId3"/>
            </p:custDataLst>
          </p:nvPr>
        </p:nvSpPr>
        <p:spPr>
          <a:xfrm>
            <a:off x="1997601" y="1399551"/>
            <a:ext cx="873637" cy="615425"/>
          </a:xfrm>
          <a:prstGeom prst="rect">
            <a:avLst/>
          </a:prstGeom>
          <a:noFill/>
        </p:spPr>
        <p:txBody>
          <a:bodyPr wrap="none" lIns="0" tIns="0" rIns="0" bIns="0">
            <a:spAutoFit/>
          </a:bodyPr>
          <a:lstStyle/>
          <a:p>
            <a:pPr>
              <a:defRPr/>
            </a:pPr>
            <a:r>
              <a:rPr lang="en-US" altLang="zh-CN" sz="3200" dirty="0">
                <a:solidFill>
                  <a:schemeClr val="accent1"/>
                </a:solidFill>
                <a:latin typeface="FZHei-B01S" panose="02010601030101010101" pitchFamily="2" charset="-122"/>
                <a:ea typeface="FZHei-B01S" panose="02010601030101010101" pitchFamily="2" charset="-122"/>
                <a:cs typeface="+mn-ea"/>
                <a:sym typeface="FZHei-B01S" panose="02010601030101010101" pitchFamily="2" charset="-122"/>
              </a:rPr>
              <a:t>P</a:t>
            </a:r>
            <a:r>
              <a:rPr lang="en-US" altLang="zh-CN" sz="4000" dirty="0">
                <a:solidFill>
                  <a:schemeClr val="accent1"/>
                </a:solidFill>
                <a:latin typeface="FZHei-B01S" panose="02010601030101010101" pitchFamily="2" charset="-122"/>
                <a:ea typeface="FZHei-B01S" panose="02010601030101010101" pitchFamily="2" charset="-122"/>
                <a:cs typeface="+mn-ea"/>
                <a:sym typeface="FZHei-B01S" panose="02010601030101010101" pitchFamily="2" charset="-122"/>
              </a:rPr>
              <a:t>art</a:t>
            </a:r>
            <a:endParaRPr lang="zh-CN" altLang="en-US" sz="11500" dirty="0">
              <a:solidFill>
                <a:schemeClr val="accent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3" name="矩形 2"/>
          <p:cNvSpPr/>
          <p:nvPr>
            <p:custDataLst>
              <p:tags r:id="rId4"/>
            </p:custDataLst>
          </p:nvPr>
        </p:nvSpPr>
        <p:spPr>
          <a:xfrm>
            <a:off x="1981125" y="2172504"/>
            <a:ext cx="3891851" cy="1142938"/>
          </a:xfrm>
          <a:prstGeom prst="rect">
            <a:avLst/>
          </a:prstGeom>
          <a:solidFill>
            <a:schemeClr val="accent1"/>
          </a:solidFill>
          <a:ln w="12700" cap="flat" cmpd="sng" algn="ctr">
            <a:noFill/>
            <a:prstDash val="solid"/>
            <a:miter lim="800000"/>
          </a:ln>
          <a:effectLst/>
        </p:spPr>
        <p:txBody>
          <a:bodyPr lIns="323982" rIns="899951" anchor="ctr"/>
          <a:lstStyle/>
          <a:p>
            <a:pPr>
              <a:lnSpc>
                <a:spcPct val="130000"/>
              </a:lnSpc>
              <a:defRPr/>
            </a:pPr>
            <a:endParaRPr lang="zh-CN" altLang="en-US" sz="1400" kern="0" dirty="0">
              <a:solidFill>
                <a:prstClr val="black">
                  <a:lumMod val="50000"/>
                  <a:lumOff val="50000"/>
                </a:prst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4" name="文本框 13"/>
          <p:cNvSpPr txBox="1">
            <a:spLocks noChangeArrowheads="1"/>
          </p:cNvSpPr>
          <p:nvPr>
            <p:custDataLst>
              <p:tags r:id="rId5"/>
            </p:custDataLst>
          </p:nvPr>
        </p:nvSpPr>
        <p:spPr bwMode="auto">
          <a:xfrm>
            <a:off x="4349125" y="1603290"/>
            <a:ext cx="61395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dirty="0">
                <a:solidFill>
                  <a:schemeClr val="accent1"/>
                </a:solidFill>
                <a:latin typeface="FZHei-B01S" panose="02010601030101010101" pitchFamily="2" charset="-122"/>
                <a:ea typeface="FZHei-B01S" panose="02010601030101010101" pitchFamily="2" charset="-122"/>
                <a:cs typeface="+mn-ea"/>
                <a:sym typeface="FZHei-B01S" panose="02010601030101010101" pitchFamily="2" charset="-122"/>
              </a:rPr>
              <a:t>章 节</a:t>
            </a:r>
            <a:endParaRPr lang="zh-CN" altLang="en-US" sz="2100" dirty="0">
              <a:solidFill>
                <a:schemeClr val="accent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5" name="文本框 14"/>
          <p:cNvSpPr txBox="1">
            <a:spLocks noChangeArrowheads="1"/>
          </p:cNvSpPr>
          <p:nvPr>
            <p:custDataLst>
              <p:tags r:id="rId6"/>
            </p:custDataLst>
          </p:nvPr>
        </p:nvSpPr>
        <p:spPr bwMode="auto">
          <a:xfrm>
            <a:off x="3032637" y="785221"/>
            <a:ext cx="1368965" cy="147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9600" dirty="0">
                <a:solidFill>
                  <a:schemeClr val="accent1"/>
                </a:solidFill>
                <a:latin typeface="FZHei-B01S" panose="02010601030101010101" pitchFamily="2" charset="-122"/>
                <a:ea typeface="FZHei-B01S" panose="02010601030101010101" pitchFamily="2" charset="-122"/>
                <a:cs typeface="+mn-ea"/>
                <a:sym typeface="FZHei-B01S" panose="02010601030101010101" pitchFamily="2" charset="-122"/>
              </a:rPr>
              <a:t>02</a:t>
            </a:r>
            <a:endParaRPr lang="zh-CN" altLang="en-US" sz="9600" dirty="0">
              <a:solidFill>
                <a:schemeClr val="accent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6" name="标题 5"/>
          <p:cNvSpPr txBox="1"/>
          <p:nvPr>
            <p:custDataLst>
              <p:tags r:id="rId7"/>
            </p:custDataLst>
          </p:nvPr>
        </p:nvSpPr>
        <p:spPr>
          <a:xfrm>
            <a:off x="2366347" y="2393579"/>
            <a:ext cx="4037399" cy="525208"/>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pPr algn="l">
              <a:defRPr/>
            </a:pPr>
            <a:r>
              <a:rPr lang="zh-CN" altLang="en-US" sz="3790" kern="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营销梳理</a:t>
            </a:r>
            <a:endParaRPr lang="zh-CN" altLang="en-US" sz="3790" kern="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7" name="文本占位符 6"/>
          <p:cNvSpPr txBox="1"/>
          <p:nvPr>
            <p:custDataLst>
              <p:tags r:id="rId8"/>
            </p:custDataLst>
          </p:nvPr>
        </p:nvSpPr>
        <p:spPr>
          <a:xfrm>
            <a:off x="2366347" y="2940855"/>
            <a:ext cx="4037399" cy="210122"/>
          </a:xfrm>
          <a:prstGeom prst="rect">
            <a:avLst/>
          </a:prstGeom>
          <a:noFill/>
        </p:spPr>
        <p:txBody>
          <a:bodyPr wrap="square" lIns="0" tIns="0" rIns="0" bIns="0" anchor="t" anchorCtr="0">
            <a:spAutoFit/>
          </a:bodyPr>
          <a:lstStyle>
            <a:lvl1pPr indent="0" algn="ctr">
              <a:lnSpc>
                <a:spcPct val="90000"/>
              </a:lnSpc>
              <a:spcBef>
                <a:spcPts val="1000"/>
              </a:spcBef>
              <a:buFont typeface="Arial" panose="020B0604020202020204" pitchFamily="34" charset="0"/>
              <a:buNone/>
              <a:defRPr sz="1600" baseline="0">
                <a:solidFill>
                  <a:schemeClr val="bg1">
                    <a:lumMod val="50000"/>
                  </a:schemeClr>
                </a:solidFill>
              </a:defRPr>
            </a:lvl1pPr>
            <a:lvl2pPr indent="0">
              <a:lnSpc>
                <a:spcPct val="90000"/>
              </a:lnSpc>
              <a:spcBef>
                <a:spcPts val="500"/>
              </a:spcBef>
              <a:buFont typeface="Arial" panose="020B0604020202020204" pitchFamily="34" charset="0"/>
              <a:buNone/>
              <a:defRPr sz="2000">
                <a:solidFill>
                  <a:schemeClr val="tx1">
                    <a:tint val="75000"/>
                  </a:schemeClr>
                </a:solidFill>
              </a:defRPr>
            </a:lvl2pPr>
            <a:lvl3pPr indent="0">
              <a:lnSpc>
                <a:spcPct val="90000"/>
              </a:lnSpc>
              <a:spcBef>
                <a:spcPts val="500"/>
              </a:spcBef>
              <a:buFont typeface="Arial" panose="020B0604020202020204" pitchFamily="34" charset="0"/>
              <a:buNone/>
              <a:defRPr>
                <a:solidFill>
                  <a:schemeClr val="tx1">
                    <a:tint val="75000"/>
                  </a:schemeClr>
                </a:solidFill>
              </a:defRPr>
            </a:lvl3pPr>
            <a:lvl4pPr indent="0">
              <a:lnSpc>
                <a:spcPct val="90000"/>
              </a:lnSpc>
              <a:spcBef>
                <a:spcPts val="500"/>
              </a:spcBef>
              <a:buFont typeface="Arial" panose="020B0604020202020204" pitchFamily="34" charset="0"/>
              <a:buNone/>
              <a:defRPr sz="1600">
                <a:solidFill>
                  <a:schemeClr val="tx1">
                    <a:tint val="75000"/>
                  </a:schemeClr>
                </a:solidFill>
              </a:defRPr>
            </a:lvl4pPr>
            <a:lvl5pPr indent="0">
              <a:lnSpc>
                <a:spcPct val="9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algn="l">
              <a:defRPr/>
            </a:pPr>
            <a:r>
              <a:rPr lang="en-US" altLang="zh-CN" sz="1515" kern="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CLICK TO ADD CAPTION TEXT</a:t>
            </a:r>
            <a:endParaRPr lang="en-US" altLang="zh-CN" sz="1515" kern="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 by="(-#ppt_w*2)" calcmode="lin" valueType="num">
                                      <p:cBhvr rctx="PPT">
                                        <p:cTn id="13" dur="500" autoRev="1" fill="hold">
                                          <p:stCondLst>
                                            <p:cond delay="0"/>
                                          </p:stCondLst>
                                        </p:cTn>
                                        <p:tgtEl>
                                          <p:spTgt spid="4"/>
                                        </p:tgtEl>
                                        <p:attrNameLst>
                                          <p:attrName>ppt_w</p:attrName>
                                        </p:attrNameLst>
                                      </p:cBhvr>
                                    </p:anim>
                                    <p:anim by="(#ppt_w*0.50)" calcmode="lin" valueType="num">
                                      <p:cBhvr>
                                        <p:cTn id="14" dur="500" decel="50000" autoRev="1" fill="hold">
                                          <p:stCondLst>
                                            <p:cond delay="0"/>
                                          </p:stCondLst>
                                        </p:cTn>
                                        <p:tgtEl>
                                          <p:spTgt spid="4"/>
                                        </p:tgtEl>
                                        <p:attrNameLst>
                                          <p:attrName>ppt_x</p:attrName>
                                        </p:attrNameLst>
                                      </p:cBhvr>
                                    </p:anim>
                                    <p:anim from="(-#ppt_h/2)" to="(#ppt_y)" calcmode="lin" valueType="num">
                                      <p:cBhvr>
                                        <p:cTn id="15" dur="1000" fill="hold">
                                          <p:stCondLst>
                                            <p:cond delay="0"/>
                                          </p:stCondLst>
                                        </p:cTn>
                                        <p:tgtEl>
                                          <p:spTgt spid="4"/>
                                        </p:tgtEl>
                                        <p:attrNameLst>
                                          <p:attrName>ppt_y</p:attrName>
                                        </p:attrNameLst>
                                      </p:cBhvr>
                                    </p:anim>
                                    <p:animRot by="21600000">
                                      <p:cBhvr>
                                        <p:cTn id="16" dur="1000" fill="hold">
                                          <p:stCondLst>
                                            <p:cond delay="0"/>
                                          </p:stCondLst>
                                        </p:cTn>
                                        <p:tgtEl>
                                          <p:spTgt spid="4"/>
                                        </p:tgtEl>
                                        <p:attrNameLst>
                                          <p:attrName>r</p:attrName>
                                        </p:attrNameLst>
                                      </p:cBhvr>
                                    </p:animRot>
                                  </p:childTnLst>
                                </p:cTn>
                              </p:par>
                              <p:par>
                                <p:cTn id="17" presetID="56" presetClass="entr" presetSubtype="0" fill="hold" grpId="0" nodeType="with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by="(-#ppt_w*2)" calcmode="lin" valueType="num">
                                      <p:cBhvr rctx="PPT">
                                        <p:cTn id="19" dur="500" autoRev="1" fill="hold">
                                          <p:stCondLst>
                                            <p:cond delay="0"/>
                                          </p:stCondLst>
                                        </p:cTn>
                                        <p:tgtEl>
                                          <p:spTgt spid="5"/>
                                        </p:tgtEl>
                                        <p:attrNameLst>
                                          <p:attrName>ppt_w</p:attrName>
                                        </p:attrNameLst>
                                      </p:cBhvr>
                                    </p:anim>
                                    <p:anim by="(#ppt_w*0.50)" calcmode="lin" valueType="num">
                                      <p:cBhvr>
                                        <p:cTn id="20" dur="500" decel="50000" autoRev="1" fill="hold">
                                          <p:stCondLst>
                                            <p:cond delay="0"/>
                                          </p:stCondLst>
                                        </p:cTn>
                                        <p:tgtEl>
                                          <p:spTgt spid="5"/>
                                        </p:tgtEl>
                                        <p:attrNameLst>
                                          <p:attrName>ppt_x</p:attrName>
                                        </p:attrNameLst>
                                      </p:cBhvr>
                                    </p:anim>
                                    <p:anim from="(-#ppt_h/2)" to="(#ppt_y)" calcmode="lin" valueType="num">
                                      <p:cBhvr>
                                        <p:cTn id="21" dur="1000" fill="hold">
                                          <p:stCondLst>
                                            <p:cond delay="0"/>
                                          </p:stCondLst>
                                        </p:cTn>
                                        <p:tgtEl>
                                          <p:spTgt spid="5"/>
                                        </p:tgtEl>
                                        <p:attrNameLst>
                                          <p:attrName>ppt_y</p:attrName>
                                        </p:attrNameLst>
                                      </p:cBhvr>
                                    </p:anim>
                                    <p:animRot by="21600000">
                                      <p:cBhvr>
                                        <p:cTn id="22" dur="1000" fill="hold">
                                          <p:stCondLst>
                                            <p:cond delay="0"/>
                                          </p:stCondLst>
                                        </p:cTn>
                                        <p:tgtEl>
                                          <p:spTgt spid="5"/>
                                        </p:tgtEl>
                                        <p:attrNameLst>
                                          <p:attrName>r</p:attrName>
                                        </p:attrNameLst>
                                      </p:cBhvr>
                                    </p:animRot>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1+#ppt_w/2"/>
                                          </p:val>
                                        </p:tav>
                                        <p:tav tm="100000">
                                          <p:val>
                                            <p:strVal val="#ppt_x"/>
                                          </p:val>
                                        </p:tav>
                                      </p:tavLst>
                                    </p:anim>
                                    <p:anim calcmode="lin" valueType="num">
                                      <p:cBhvr additive="base">
                                        <p:cTn id="30" dur="500" fill="hold"/>
                                        <p:tgtEl>
                                          <p:spTgt spid="6"/>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1+#ppt_w/2"/>
                                          </p:val>
                                        </p:tav>
                                        <p:tav tm="100000">
                                          <p:val>
                                            <p:strVal val="#ppt_x"/>
                                          </p:val>
                                        </p:tav>
                                      </p:tavLst>
                                    </p:anim>
                                    <p:anim calcmode="lin" valueType="num">
                                      <p:cBhvr additive="base">
                                        <p:cTn id="3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7ADEA"/>
        </a:solidFill>
        <a:effectLst/>
      </p:bgPr>
    </p:bg>
    <p:spTree>
      <p:nvGrpSpPr>
        <p:cNvPr id="1" name=""/>
        <p:cNvGrpSpPr/>
        <p:nvPr/>
      </p:nvGrpSpPr>
      <p:grpSpPr>
        <a:xfrm>
          <a:off x="0" y="0"/>
          <a:ext cx="0" cy="0"/>
          <a:chOff x="0" y="0"/>
          <a:chExt cx="0" cy="0"/>
        </a:xfrm>
      </p:grpSpPr>
      <p:grpSp>
        <p:nvGrpSpPr>
          <p:cNvPr id="2" name="Group 1"/>
          <p:cNvGrpSpPr/>
          <p:nvPr/>
        </p:nvGrpSpPr>
        <p:grpSpPr>
          <a:xfrm>
            <a:off x="1259632" y="1844240"/>
            <a:ext cx="907960" cy="765280"/>
            <a:chOff x="1066800" y="1682716"/>
            <a:chExt cx="1386679" cy="1168771"/>
          </a:xfrm>
        </p:grpSpPr>
        <p:sp>
          <p:nvSpPr>
            <p:cNvPr id="10" name="Rectangle 5"/>
            <p:cNvSpPr>
              <a:spLocks noChangeArrowheads="1"/>
            </p:cNvSpPr>
            <p:nvPr/>
          </p:nvSpPr>
          <p:spPr bwMode="auto">
            <a:xfrm>
              <a:off x="1066800" y="1682716"/>
              <a:ext cx="1386679" cy="46225"/>
            </a:xfrm>
            <a:prstGeom prst="rect">
              <a:avLst/>
            </a:prstGeom>
            <a:solidFill>
              <a:schemeClr val="accent1"/>
            </a:solidFill>
            <a:ln>
              <a:noFill/>
            </a:ln>
          </p:spPr>
          <p:txBody>
            <a:bodyPr vert="horz" wrap="square" lIns="91440" tIns="45720" rIns="91440" bIns="45720" numCol="1" anchor="t" anchorCtr="0" compatLnSpc="1"/>
            <a:lstStyle/>
            <a:p>
              <a:endParaRPr lang="en-US">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1" name="Freeform 6"/>
            <p:cNvSpPr>
              <a:spLocks noEditPoints="1"/>
            </p:cNvSpPr>
            <p:nvPr/>
          </p:nvSpPr>
          <p:spPr bwMode="auto">
            <a:xfrm>
              <a:off x="1113025" y="1781763"/>
              <a:ext cx="1300840" cy="1069724"/>
            </a:xfrm>
            <a:custGeom>
              <a:avLst/>
              <a:gdLst>
                <a:gd name="T0" fmla="*/ 0 w 104"/>
                <a:gd name="T1" fmla="*/ 0 h 86"/>
                <a:gd name="T2" fmla="*/ 0 w 104"/>
                <a:gd name="T3" fmla="*/ 54 h 86"/>
                <a:gd name="T4" fmla="*/ 4 w 104"/>
                <a:gd name="T5" fmla="*/ 58 h 86"/>
                <a:gd name="T6" fmla="*/ 49 w 104"/>
                <a:gd name="T7" fmla="*/ 58 h 86"/>
                <a:gd name="T8" fmla="*/ 49 w 104"/>
                <a:gd name="T9" fmla="*/ 72 h 86"/>
                <a:gd name="T10" fmla="*/ 23 w 104"/>
                <a:gd name="T11" fmla="*/ 81 h 86"/>
                <a:gd name="T12" fmla="*/ 25 w 104"/>
                <a:gd name="T13" fmla="*/ 86 h 86"/>
                <a:gd name="T14" fmla="*/ 53 w 104"/>
                <a:gd name="T15" fmla="*/ 77 h 86"/>
                <a:gd name="T16" fmla="*/ 81 w 104"/>
                <a:gd name="T17" fmla="*/ 86 h 86"/>
                <a:gd name="T18" fmla="*/ 83 w 104"/>
                <a:gd name="T19" fmla="*/ 81 h 86"/>
                <a:gd name="T20" fmla="*/ 55 w 104"/>
                <a:gd name="T21" fmla="*/ 72 h 86"/>
                <a:gd name="T22" fmla="*/ 55 w 104"/>
                <a:gd name="T23" fmla="*/ 58 h 86"/>
                <a:gd name="T24" fmla="*/ 100 w 104"/>
                <a:gd name="T25" fmla="*/ 58 h 86"/>
                <a:gd name="T26" fmla="*/ 104 w 104"/>
                <a:gd name="T27" fmla="*/ 54 h 86"/>
                <a:gd name="T28" fmla="*/ 104 w 104"/>
                <a:gd name="T29" fmla="*/ 0 h 86"/>
                <a:gd name="T30" fmla="*/ 0 w 104"/>
                <a:gd name="T31" fmla="*/ 0 h 86"/>
                <a:gd name="T32" fmla="*/ 85 w 104"/>
                <a:gd name="T33" fmla="*/ 50 h 86"/>
                <a:gd name="T34" fmla="*/ 78 w 104"/>
                <a:gd name="T35" fmla="*/ 24 h 86"/>
                <a:gd name="T36" fmla="*/ 71 w 104"/>
                <a:gd name="T37" fmla="*/ 50 h 86"/>
                <a:gd name="T38" fmla="*/ 64 w 104"/>
                <a:gd name="T39" fmla="*/ 32 h 86"/>
                <a:gd name="T40" fmla="*/ 56 w 104"/>
                <a:gd name="T41" fmla="*/ 50 h 86"/>
                <a:gd name="T42" fmla="*/ 49 w 104"/>
                <a:gd name="T43" fmla="*/ 27 h 86"/>
                <a:gd name="T44" fmla="*/ 43 w 104"/>
                <a:gd name="T45" fmla="*/ 42 h 86"/>
                <a:gd name="T46" fmla="*/ 35 w 104"/>
                <a:gd name="T47" fmla="*/ 36 h 86"/>
                <a:gd name="T48" fmla="*/ 28 w 104"/>
                <a:gd name="T49" fmla="*/ 47 h 86"/>
                <a:gd name="T50" fmla="*/ 21 w 104"/>
                <a:gd name="T51" fmla="*/ 42 h 86"/>
                <a:gd name="T52" fmla="*/ 15 w 104"/>
                <a:gd name="T53" fmla="*/ 51 h 86"/>
                <a:gd name="T54" fmla="*/ 11 w 104"/>
                <a:gd name="T55" fmla="*/ 49 h 86"/>
                <a:gd name="T56" fmla="*/ 20 w 104"/>
                <a:gd name="T57" fmla="*/ 36 h 86"/>
                <a:gd name="T58" fmla="*/ 27 w 104"/>
                <a:gd name="T59" fmla="*/ 41 h 86"/>
                <a:gd name="T60" fmla="*/ 34 w 104"/>
                <a:gd name="T61" fmla="*/ 30 h 86"/>
                <a:gd name="T62" fmla="*/ 41 w 104"/>
                <a:gd name="T63" fmla="*/ 36 h 86"/>
                <a:gd name="T64" fmla="*/ 50 w 104"/>
                <a:gd name="T65" fmla="*/ 16 h 86"/>
                <a:gd name="T66" fmla="*/ 57 w 104"/>
                <a:gd name="T67" fmla="*/ 39 h 86"/>
                <a:gd name="T68" fmla="*/ 64 w 104"/>
                <a:gd name="T69" fmla="*/ 23 h 86"/>
                <a:gd name="T70" fmla="*/ 71 w 104"/>
                <a:gd name="T71" fmla="*/ 38 h 86"/>
                <a:gd name="T72" fmla="*/ 78 w 104"/>
                <a:gd name="T73" fmla="*/ 8 h 86"/>
                <a:gd name="T74" fmla="*/ 86 w 104"/>
                <a:gd name="T75" fmla="*/ 38 h 86"/>
                <a:gd name="T76" fmla="*/ 91 w 104"/>
                <a:gd name="T77" fmla="*/ 27 h 86"/>
                <a:gd name="T78" fmla="*/ 94 w 104"/>
                <a:gd name="T79" fmla="*/ 28 h 86"/>
                <a:gd name="T80" fmla="*/ 85 w 104"/>
                <a:gd name="T81" fmla="*/ 5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4" h="86">
                  <a:moveTo>
                    <a:pt x="0" y="0"/>
                  </a:moveTo>
                  <a:cubicBezTo>
                    <a:pt x="0" y="54"/>
                    <a:pt x="0" y="54"/>
                    <a:pt x="0" y="54"/>
                  </a:cubicBezTo>
                  <a:cubicBezTo>
                    <a:pt x="0" y="57"/>
                    <a:pt x="2" y="58"/>
                    <a:pt x="4" y="58"/>
                  </a:cubicBezTo>
                  <a:cubicBezTo>
                    <a:pt x="49" y="58"/>
                    <a:pt x="49" y="58"/>
                    <a:pt x="49" y="58"/>
                  </a:cubicBezTo>
                  <a:cubicBezTo>
                    <a:pt x="49" y="72"/>
                    <a:pt x="49" y="72"/>
                    <a:pt x="49" y="72"/>
                  </a:cubicBezTo>
                  <a:cubicBezTo>
                    <a:pt x="23" y="81"/>
                    <a:pt x="23" y="81"/>
                    <a:pt x="23" y="81"/>
                  </a:cubicBezTo>
                  <a:cubicBezTo>
                    <a:pt x="25" y="86"/>
                    <a:pt x="25" y="86"/>
                    <a:pt x="25" y="86"/>
                  </a:cubicBezTo>
                  <a:cubicBezTo>
                    <a:pt x="53" y="77"/>
                    <a:pt x="53" y="77"/>
                    <a:pt x="53" y="77"/>
                  </a:cubicBezTo>
                  <a:cubicBezTo>
                    <a:pt x="81" y="86"/>
                    <a:pt x="81" y="86"/>
                    <a:pt x="81" y="86"/>
                  </a:cubicBezTo>
                  <a:cubicBezTo>
                    <a:pt x="83" y="81"/>
                    <a:pt x="83" y="81"/>
                    <a:pt x="83" y="81"/>
                  </a:cubicBezTo>
                  <a:cubicBezTo>
                    <a:pt x="55" y="72"/>
                    <a:pt x="55" y="72"/>
                    <a:pt x="55" y="72"/>
                  </a:cubicBezTo>
                  <a:cubicBezTo>
                    <a:pt x="55" y="58"/>
                    <a:pt x="55" y="58"/>
                    <a:pt x="55" y="58"/>
                  </a:cubicBezTo>
                  <a:cubicBezTo>
                    <a:pt x="100" y="58"/>
                    <a:pt x="100" y="58"/>
                    <a:pt x="100" y="58"/>
                  </a:cubicBezTo>
                  <a:cubicBezTo>
                    <a:pt x="102" y="58"/>
                    <a:pt x="104" y="57"/>
                    <a:pt x="104" y="54"/>
                  </a:cubicBezTo>
                  <a:cubicBezTo>
                    <a:pt x="104" y="0"/>
                    <a:pt x="104" y="0"/>
                    <a:pt x="104" y="0"/>
                  </a:cubicBezTo>
                  <a:lnTo>
                    <a:pt x="0" y="0"/>
                  </a:lnTo>
                  <a:close/>
                  <a:moveTo>
                    <a:pt x="85" y="50"/>
                  </a:moveTo>
                  <a:cubicBezTo>
                    <a:pt x="78" y="24"/>
                    <a:pt x="78" y="24"/>
                    <a:pt x="78" y="24"/>
                  </a:cubicBezTo>
                  <a:cubicBezTo>
                    <a:pt x="71" y="50"/>
                    <a:pt x="71" y="50"/>
                    <a:pt x="71" y="50"/>
                  </a:cubicBezTo>
                  <a:cubicBezTo>
                    <a:pt x="64" y="32"/>
                    <a:pt x="64" y="32"/>
                    <a:pt x="64" y="32"/>
                  </a:cubicBezTo>
                  <a:cubicBezTo>
                    <a:pt x="56" y="50"/>
                    <a:pt x="56" y="50"/>
                    <a:pt x="56" y="50"/>
                  </a:cubicBezTo>
                  <a:cubicBezTo>
                    <a:pt x="49" y="27"/>
                    <a:pt x="49" y="27"/>
                    <a:pt x="49" y="27"/>
                  </a:cubicBezTo>
                  <a:cubicBezTo>
                    <a:pt x="43" y="42"/>
                    <a:pt x="43" y="42"/>
                    <a:pt x="43" y="42"/>
                  </a:cubicBezTo>
                  <a:cubicBezTo>
                    <a:pt x="35" y="36"/>
                    <a:pt x="35" y="36"/>
                    <a:pt x="35" y="36"/>
                  </a:cubicBezTo>
                  <a:cubicBezTo>
                    <a:pt x="28" y="47"/>
                    <a:pt x="28" y="47"/>
                    <a:pt x="28" y="47"/>
                  </a:cubicBezTo>
                  <a:cubicBezTo>
                    <a:pt x="21" y="42"/>
                    <a:pt x="21" y="42"/>
                    <a:pt x="21" y="42"/>
                  </a:cubicBezTo>
                  <a:cubicBezTo>
                    <a:pt x="15" y="51"/>
                    <a:pt x="15" y="51"/>
                    <a:pt x="15" y="51"/>
                  </a:cubicBezTo>
                  <a:cubicBezTo>
                    <a:pt x="11" y="49"/>
                    <a:pt x="11" y="49"/>
                    <a:pt x="11" y="49"/>
                  </a:cubicBezTo>
                  <a:cubicBezTo>
                    <a:pt x="20" y="36"/>
                    <a:pt x="20" y="36"/>
                    <a:pt x="20" y="36"/>
                  </a:cubicBezTo>
                  <a:cubicBezTo>
                    <a:pt x="27" y="41"/>
                    <a:pt x="27" y="41"/>
                    <a:pt x="27" y="41"/>
                  </a:cubicBezTo>
                  <a:cubicBezTo>
                    <a:pt x="34" y="30"/>
                    <a:pt x="34" y="30"/>
                    <a:pt x="34" y="30"/>
                  </a:cubicBezTo>
                  <a:cubicBezTo>
                    <a:pt x="41" y="36"/>
                    <a:pt x="41" y="36"/>
                    <a:pt x="41" y="36"/>
                  </a:cubicBezTo>
                  <a:cubicBezTo>
                    <a:pt x="50" y="16"/>
                    <a:pt x="50" y="16"/>
                    <a:pt x="50" y="16"/>
                  </a:cubicBezTo>
                  <a:cubicBezTo>
                    <a:pt x="57" y="39"/>
                    <a:pt x="57" y="39"/>
                    <a:pt x="57" y="39"/>
                  </a:cubicBezTo>
                  <a:cubicBezTo>
                    <a:pt x="64" y="23"/>
                    <a:pt x="64" y="23"/>
                    <a:pt x="64" y="23"/>
                  </a:cubicBezTo>
                  <a:cubicBezTo>
                    <a:pt x="71" y="38"/>
                    <a:pt x="71" y="38"/>
                    <a:pt x="71" y="38"/>
                  </a:cubicBezTo>
                  <a:cubicBezTo>
                    <a:pt x="78" y="8"/>
                    <a:pt x="78" y="8"/>
                    <a:pt x="78" y="8"/>
                  </a:cubicBezTo>
                  <a:cubicBezTo>
                    <a:pt x="86" y="38"/>
                    <a:pt x="86" y="38"/>
                    <a:pt x="86" y="38"/>
                  </a:cubicBezTo>
                  <a:cubicBezTo>
                    <a:pt x="91" y="27"/>
                    <a:pt x="91" y="27"/>
                    <a:pt x="91" y="27"/>
                  </a:cubicBezTo>
                  <a:cubicBezTo>
                    <a:pt x="94" y="28"/>
                    <a:pt x="94" y="28"/>
                    <a:pt x="94" y="28"/>
                  </a:cubicBezTo>
                  <a:lnTo>
                    <a:pt x="85" y="50"/>
                  </a:lnTo>
                  <a:close/>
                </a:path>
              </a:pathLst>
            </a:custGeom>
            <a:solidFill>
              <a:schemeClr val="accent1"/>
            </a:solidFill>
            <a:ln>
              <a:noFill/>
            </a:ln>
          </p:spPr>
          <p:txBody>
            <a:bodyPr vert="horz" wrap="square" lIns="91440" tIns="45720" rIns="91440" bIns="45720" numCol="1" anchor="t" anchorCtr="0" compatLnSpc="1"/>
            <a:lstStyle/>
            <a:p>
              <a:endParaRPr lang="en-US">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sp>
        <p:nvSpPr>
          <p:cNvPr id="12" name="Freeform 7"/>
          <p:cNvSpPr>
            <a:spLocks noEditPoints="1"/>
          </p:cNvSpPr>
          <p:nvPr/>
        </p:nvSpPr>
        <p:spPr bwMode="auto">
          <a:xfrm>
            <a:off x="4027895" y="1780456"/>
            <a:ext cx="981464" cy="981464"/>
          </a:xfrm>
          <a:custGeom>
            <a:avLst/>
            <a:gdLst>
              <a:gd name="T0" fmla="*/ 112 w 120"/>
              <a:gd name="T1" fmla="*/ 60 h 120"/>
              <a:gd name="T2" fmla="*/ 107 w 120"/>
              <a:gd name="T3" fmla="*/ 63 h 120"/>
              <a:gd name="T4" fmla="*/ 99 w 120"/>
              <a:gd name="T5" fmla="*/ 63 h 120"/>
              <a:gd name="T6" fmla="*/ 94 w 120"/>
              <a:gd name="T7" fmla="*/ 50 h 120"/>
              <a:gd name="T8" fmla="*/ 90 w 120"/>
              <a:gd name="T9" fmla="*/ 52 h 120"/>
              <a:gd name="T10" fmla="*/ 85 w 120"/>
              <a:gd name="T11" fmla="*/ 55 h 120"/>
              <a:gd name="T12" fmla="*/ 83 w 120"/>
              <a:gd name="T13" fmla="*/ 56 h 120"/>
              <a:gd name="T14" fmla="*/ 88 w 120"/>
              <a:gd name="T15" fmla="*/ 68 h 120"/>
              <a:gd name="T16" fmla="*/ 84 w 120"/>
              <a:gd name="T17" fmla="*/ 79 h 120"/>
              <a:gd name="T18" fmla="*/ 80 w 120"/>
              <a:gd name="T19" fmla="*/ 87 h 120"/>
              <a:gd name="T20" fmla="*/ 74 w 120"/>
              <a:gd name="T21" fmla="*/ 84 h 120"/>
              <a:gd name="T22" fmla="*/ 70 w 120"/>
              <a:gd name="T23" fmla="*/ 73 h 120"/>
              <a:gd name="T24" fmla="*/ 62 w 120"/>
              <a:gd name="T25" fmla="*/ 65 h 120"/>
              <a:gd name="T26" fmla="*/ 54 w 120"/>
              <a:gd name="T27" fmla="*/ 57 h 120"/>
              <a:gd name="T28" fmla="*/ 62 w 120"/>
              <a:gd name="T29" fmla="*/ 52 h 120"/>
              <a:gd name="T30" fmla="*/ 79 w 120"/>
              <a:gd name="T31" fmla="*/ 44 h 120"/>
              <a:gd name="T32" fmla="*/ 66 w 120"/>
              <a:gd name="T33" fmla="*/ 44 h 120"/>
              <a:gd name="T34" fmla="*/ 52 w 120"/>
              <a:gd name="T35" fmla="*/ 43 h 120"/>
              <a:gd name="T36" fmla="*/ 66 w 120"/>
              <a:gd name="T37" fmla="*/ 31 h 120"/>
              <a:gd name="T38" fmla="*/ 77 w 120"/>
              <a:gd name="T39" fmla="*/ 20 h 120"/>
              <a:gd name="T40" fmla="*/ 91 w 120"/>
              <a:gd name="T41" fmla="*/ 19 h 120"/>
              <a:gd name="T42" fmla="*/ 104 w 120"/>
              <a:gd name="T43" fmla="*/ 19 h 120"/>
              <a:gd name="T44" fmla="*/ 16 w 120"/>
              <a:gd name="T45" fmla="*/ 18 h 120"/>
              <a:gd name="T46" fmla="*/ 34 w 120"/>
              <a:gd name="T47" fmla="*/ 18 h 120"/>
              <a:gd name="T48" fmla="*/ 44 w 120"/>
              <a:gd name="T49" fmla="*/ 25 h 120"/>
              <a:gd name="T50" fmla="*/ 41 w 120"/>
              <a:gd name="T51" fmla="*/ 39 h 120"/>
              <a:gd name="T52" fmla="*/ 34 w 120"/>
              <a:gd name="T53" fmla="*/ 54 h 120"/>
              <a:gd name="T54" fmla="*/ 51 w 120"/>
              <a:gd name="T55" fmla="*/ 64 h 120"/>
              <a:gd name="T56" fmla="*/ 57 w 120"/>
              <a:gd name="T57" fmla="*/ 72 h 120"/>
              <a:gd name="T58" fmla="*/ 48 w 120"/>
              <a:gd name="T59" fmla="*/ 82 h 120"/>
              <a:gd name="T60" fmla="*/ 42 w 120"/>
              <a:gd name="T61" fmla="*/ 91 h 120"/>
              <a:gd name="T62" fmla="*/ 43 w 120"/>
              <a:gd name="T63" fmla="*/ 101 h 120"/>
              <a:gd name="T64" fmla="*/ 38 w 120"/>
              <a:gd name="T65" fmla="*/ 102 h 120"/>
              <a:gd name="T66" fmla="*/ 35 w 120"/>
              <a:gd name="T67" fmla="*/ 88 h 120"/>
              <a:gd name="T68" fmla="*/ 26 w 120"/>
              <a:gd name="T69" fmla="*/ 76 h 120"/>
              <a:gd name="T70" fmla="*/ 21 w 120"/>
              <a:gd name="T71" fmla="*/ 59 h 120"/>
              <a:gd name="T72" fmla="*/ 13 w 120"/>
              <a:gd name="T73" fmla="*/ 57 h 120"/>
              <a:gd name="T74" fmla="*/ 10 w 120"/>
              <a:gd name="T75" fmla="*/ 40 h 120"/>
              <a:gd name="T76" fmla="*/ 8 w 120"/>
              <a:gd name="T77" fmla="*/ 32 h 120"/>
              <a:gd name="T78" fmla="*/ 0 w 120"/>
              <a:gd name="T79" fmla="*/ 60 h 120"/>
              <a:gd name="T80" fmla="*/ 120 w 120"/>
              <a:gd name="T81" fmla="*/ 61 h 120"/>
              <a:gd name="T82" fmla="*/ 50 w 120"/>
              <a:gd name="T83" fmla="*/ 36 h 120"/>
              <a:gd name="T84" fmla="*/ 47 w 120"/>
              <a:gd name="T85" fmla="*/ 29 h 120"/>
              <a:gd name="T86" fmla="*/ 58 w 120"/>
              <a:gd name="T87" fmla="*/ 23 h 120"/>
              <a:gd name="T88" fmla="*/ 58 w 120"/>
              <a:gd name="T89" fmla="*/ 31 h 120"/>
              <a:gd name="T90" fmla="*/ 50 w 120"/>
              <a:gd name="T91" fmla="*/ 3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0" h="120">
                <a:moveTo>
                  <a:pt x="115" y="63"/>
                </a:moveTo>
                <a:cubicBezTo>
                  <a:pt x="113" y="63"/>
                  <a:pt x="112" y="62"/>
                  <a:pt x="112" y="60"/>
                </a:cubicBezTo>
                <a:cubicBezTo>
                  <a:pt x="112" y="59"/>
                  <a:pt x="111" y="58"/>
                  <a:pt x="110" y="58"/>
                </a:cubicBezTo>
                <a:cubicBezTo>
                  <a:pt x="108" y="58"/>
                  <a:pt x="107" y="60"/>
                  <a:pt x="107" y="63"/>
                </a:cubicBezTo>
                <a:cubicBezTo>
                  <a:pt x="107" y="66"/>
                  <a:pt x="107" y="69"/>
                  <a:pt x="101" y="69"/>
                </a:cubicBezTo>
                <a:cubicBezTo>
                  <a:pt x="96" y="69"/>
                  <a:pt x="99" y="63"/>
                  <a:pt x="99" y="63"/>
                </a:cubicBezTo>
                <a:cubicBezTo>
                  <a:pt x="100" y="60"/>
                  <a:pt x="100" y="56"/>
                  <a:pt x="97" y="54"/>
                </a:cubicBezTo>
                <a:cubicBezTo>
                  <a:pt x="96" y="52"/>
                  <a:pt x="95" y="51"/>
                  <a:pt x="94" y="50"/>
                </a:cubicBezTo>
                <a:cubicBezTo>
                  <a:pt x="92" y="48"/>
                  <a:pt x="90" y="47"/>
                  <a:pt x="89" y="48"/>
                </a:cubicBezTo>
                <a:cubicBezTo>
                  <a:pt x="88" y="48"/>
                  <a:pt x="88" y="50"/>
                  <a:pt x="90" y="52"/>
                </a:cubicBezTo>
                <a:cubicBezTo>
                  <a:pt x="91" y="53"/>
                  <a:pt x="92" y="55"/>
                  <a:pt x="91" y="56"/>
                </a:cubicBezTo>
                <a:cubicBezTo>
                  <a:pt x="91" y="57"/>
                  <a:pt x="88" y="57"/>
                  <a:pt x="85" y="55"/>
                </a:cubicBezTo>
                <a:cubicBezTo>
                  <a:pt x="85" y="55"/>
                  <a:pt x="84" y="55"/>
                  <a:pt x="84" y="55"/>
                </a:cubicBezTo>
                <a:cubicBezTo>
                  <a:pt x="81" y="53"/>
                  <a:pt x="81" y="54"/>
                  <a:pt x="83" y="56"/>
                </a:cubicBezTo>
                <a:cubicBezTo>
                  <a:pt x="84" y="57"/>
                  <a:pt x="85" y="58"/>
                  <a:pt x="86" y="59"/>
                </a:cubicBezTo>
                <a:cubicBezTo>
                  <a:pt x="88" y="61"/>
                  <a:pt x="89" y="65"/>
                  <a:pt x="88" y="68"/>
                </a:cubicBezTo>
                <a:cubicBezTo>
                  <a:pt x="88" y="68"/>
                  <a:pt x="88" y="69"/>
                  <a:pt x="87" y="69"/>
                </a:cubicBezTo>
                <a:cubicBezTo>
                  <a:pt x="86" y="72"/>
                  <a:pt x="84" y="76"/>
                  <a:pt x="84" y="79"/>
                </a:cubicBezTo>
                <a:cubicBezTo>
                  <a:pt x="84" y="79"/>
                  <a:pt x="84" y="80"/>
                  <a:pt x="83" y="80"/>
                </a:cubicBezTo>
                <a:cubicBezTo>
                  <a:pt x="83" y="83"/>
                  <a:pt x="81" y="86"/>
                  <a:pt x="80" y="87"/>
                </a:cubicBezTo>
                <a:cubicBezTo>
                  <a:pt x="78" y="89"/>
                  <a:pt x="77" y="88"/>
                  <a:pt x="76" y="87"/>
                </a:cubicBezTo>
                <a:cubicBezTo>
                  <a:pt x="76" y="85"/>
                  <a:pt x="75" y="84"/>
                  <a:pt x="74" y="84"/>
                </a:cubicBezTo>
                <a:cubicBezTo>
                  <a:pt x="72" y="84"/>
                  <a:pt x="71" y="81"/>
                  <a:pt x="70" y="78"/>
                </a:cubicBezTo>
                <a:cubicBezTo>
                  <a:pt x="70" y="77"/>
                  <a:pt x="70" y="75"/>
                  <a:pt x="70" y="73"/>
                </a:cubicBezTo>
                <a:cubicBezTo>
                  <a:pt x="69" y="70"/>
                  <a:pt x="67" y="67"/>
                  <a:pt x="64" y="66"/>
                </a:cubicBezTo>
                <a:cubicBezTo>
                  <a:pt x="64" y="65"/>
                  <a:pt x="63" y="65"/>
                  <a:pt x="62" y="65"/>
                </a:cubicBezTo>
                <a:cubicBezTo>
                  <a:pt x="60" y="63"/>
                  <a:pt x="56" y="60"/>
                  <a:pt x="54" y="58"/>
                </a:cubicBezTo>
                <a:cubicBezTo>
                  <a:pt x="54" y="57"/>
                  <a:pt x="54" y="57"/>
                  <a:pt x="54" y="57"/>
                </a:cubicBezTo>
                <a:cubicBezTo>
                  <a:pt x="52" y="54"/>
                  <a:pt x="54" y="52"/>
                  <a:pt x="57" y="52"/>
                </a:cubicBezTo>
                <a:cubicBezTo>
                  <a:pt x="59" y="52"/>
                  <a:pt x="61" y="52"/>
                  <a:pt x="62" y="52"/>
                </a:cubicBezTo>
                <a:cubicBezTo>
                  <a:pt x="65" y="52"/>
                  <a:pt x="70" y="52"/>
                  <a:pt x="73" y="51"/>
                </a:cubicBezTo>
                <a:cubicBezTo>
                  <a:pt x="76" y="50"/>
                  <a:pt x="79" y="47"/>
                  <a:pt x="79" y="44"/>
                </a:cubicBezTo>
                <a:cubicBezTo>
                  <a:pt x="79" y="42"/>
                  <a:pt x="77" y="40"/>
                  <a:pt x="74" y="41"/>
                </a:cubicBezTo>
                <a:cubicBezTo>
                  <a:pt x="71" y="41"/>
                  <a:pt x="67" y="43"/>
                  <a:pt x="66" y="44"/>
                </a:cubicBezTo>
                <a:cubicBezTo>
                  <a:pt x="64" y="46"/>
                  <a:pt x="60" y="47"/>
                  <a:pt x="57" y="47"/>
                </a:cubicBezTo>
                <a:cubicBezTo>
                  <a:pt x="54" y="47"/>
                  <a:pt x="52" y="45"/>
                  <a:pt x="52" y="43"/>
                </a:cubicBezTo>
                <a:cubicBezTo>
                  <a:pt x="53" y="40"/>
                  <a:pt x="55" y="37"/>
                  <a:pt x="57" y="35"/>
                </a:cubicBezTo>
                <a:cubicBezTo>
                  <a:pt x="59" y="33"/>
                  <a:pt x="63" y="31"/>
                  <a:pt x="66" y="31"/>
                </a:cubicBezTo>
                <a:cubicBezTo>
                  <a:pt x="68" y="31"/>
                  <a:pt x="70" y="29"/>
                  <a:pt x="71" y="26"/>
                </a:cubicBezTo>
                <a:cubicBezTo>
                  <a:pt x="72" y="23"/>
                  <a:pt x="75" y="21"/>
                  <a:pt x="77" y="20"/>
                </a:cubicBezTo>
                <a:cubicBezTo>
                  <a:pt x="79" y="20"/>
                  <a:pt x="80" y="20"/>
                  <a:pt x="82" y="20"/>
                </a:cubicBezTo>
                <a:cubicBezTo>
                  <a:pt x="84" y="19"/>
                  <a:pt x="88" y="19"/>
                  <a:pt x="91" y="19"/>
                </a:cubicBezTo>
                <a:cubicBezTo>
                  <a:pt x="93" y="19"/>
                  <a:pt x="95" y="19"/>
                  <a:pt x="97" y="19"/>
                </a:cubicBezTo>
                <a:cubicBezTo>
                  <a:pt x="99" y="19"/>
                  <a:pt x="102" y="19"/>
                  <a:pt x="104" y="19"/>
                </a:cubicBezTo>
                <a:cubicBezTo>
                  <a:pt x="93" y="7"/>
                  <a:pt x="78" y="0"/>
                  <a:pt x="60" y="0"/>
                </a:cubicBezTo>
                <a:cubicBezTo>
                  <a:pt x="43" y="0"/>
                  <a:pt x="27" y="7"/>
                  <a:pt x="16" y="18"/>
                </a:cubicBezTo>
                <a:cubicBezTo>
                  <a:pt x="19" y="18"/>
                  <a:pt x="21" y="18"/>
                  <a:pt x="24" y="18"/>
                </a:cubicBezTo>
                <a:cubicBezTo>
                  <a:pt x="27" y="18"/>
                  <a:pt x="31" y="18"/>
                  <a:pt x="34" y="18"/>
                </a:cubicBezTo>
                <a:cubicBezTo>
                  <a:pt x="35" y="18"/>
                  <a:pt x="37" y="19"/>
                  <a:pt x="38" y="19"/>
                </a:cubicBezTo>
                <a:cubicBezTo>
                  <a:pt x="41" y="20"/>
                  <a:pt x="43" y="23"/>
                  <a:pt x="44" y="25"/>
                </a:cubicBezTo>
                <a:cubicBezTo>
                  <a:pt x="44" y="27"/>
                  <a:pt x="44" y="29"/>
                  <a:pt x="44" y="31"/>
                </a:cubicBezTo>
                <a:cubicBezTo>
                  <a:pt x="45" y="34"/>
                  <a:pt x="43" y="37"/>
                  <a:pt x="41" y="39"/>
                </a:cubicBezTo>
                <a:cubicBezTo>
                  <a:pt x="39" y="42"/>
                  <a:pt x="36" y="44"/>
                  <a:pt x="33" y="47"/>
                </a:cubicBezTo>
                <a:cubicBezTo>
                  <a:pt x="31" y="49"/>
                  <a:pt x="31" y="52"/>
                  <a:pt x="34" y="54"/>
                </a:cubicBezTo>
                <a:cubicBezTo>
                  <a:pt x="36" y="56"/>
                  <a:pt x="39" y="57"/>
                  <a:pt x="41" y="59"/>
                </a:cubicBezTo>
                <a:cubicBezTo>
                  <a:pt x="44" y="61"/>
                  <a:pt x="48" y="63"/>
                  <a:pt x="51" y="64"/>
                </a:cubicBezTo>
                <a:cubicBezTo>
                  <a:pt x="51" y="64"/>
                  <a:pt x="52" y="65"/>
                  <a:pt x="52" y="65"/>
                </a:cubicBezTo>
                <a:cubicBezTo>
                  <a:pt x="55" y="66"/>
                  <a:pt x="57" y="69"/>
                  <a:pt x="57" y="72"/>
                </a:cubicBezTo>
                <a:cubicBezTo>
                  <a:pt x="56" y="74"/>
                  <a:pt x="55" y="77"/>
                  <a:pt x="54" y="77"/>
                </a:cubicBezTo>
                <a:cubicBezTo>
                  <a:pt x="52" y="77"/>
                  <a:pt x="50" y="79"/>
                  <a:pt x="48" y="82"/>
                </a:cubicBezTo>
                <a:cubicBezTo>
                  <a:pt x="48" y="82"/>
                  <a:pt x="48" y="83"/>
                  <a:pt x="47" y="83"/>
                </a:cubicBezTo>
                <a:cubicBezTo>
                  <a:pt x="46" y="86"/>
                  <a:pt x="43" y="90"/>
                  <a:pt x="42" y="91"/>
                </a:cubicBezTo>
                <a:cubicBezTo>
                  <a:pt x="40" y="93"/>
                  <a:pt x="40" y="95"/>
                  <a:pt x="41" y="97"/>
                </a:cubicBezTo>
                <a:cubicBezTo>
                  <a:pt x="43" y="98"/>
                  <a:pt x="43" y="100"/>
                  <a:pt x="43" y="101"/>
                </a:cubicBezTo>
                <a:cubicBezTo>
                  <a:pt x="43" y="103"/>
                  <a:pt x="41" y="103"/>
                  <a:pt x="39" y="103"/>
                </a:cubicBezTo>
                <a:cubicBezTo>
                  <a:pt x="39" y="102"/>
                  <a:pt x="38" y="102"/>
                  <a:pt x="38" y="102"/>
                </a:cubicBezTo>
                <a:cubicBezTo>
                  <a:pt x="36" y="101"/>
                  <a:pt x="34" y="98"/>
                  <a:pt x="34" y="95"/>
                </a:cubicBezTo>
                <a:cubicBezTo>
                  <a:pt x="34" y="93"/>
                  <a:pt x="34" y="90"/>
                  <a:pt x="35" y="88"/>
                </a:cubicBezTo>
                <a:cubicBezTo>
                  <a:pt x="35" y="85"/>
                  <a:pt x="34" y="82"/>
                  <a:pt x="32" y="81"/>
                </a:cubicBezTo>
                <a:cubicBezTo>
                  <a:pt x="30" y="80"/>
                  <a:pt x="28" y="77"/>
                  <a:pt x="26" y="76"/>
                </a:cubicBezTo>
                <a:cubicBezTo>
                  <a:pt x="25" y="74"/>
                  <a:pt x="24" y="71"/>
                  <a:pt x="24" y="68"/>
                </a:cubicBezTo>
                <a:cubicBezTo>
                  <a:pt x="24" y="65"/>
                  <a:pt x="22" y="61"/>
                  <a:pt x="21" y="59"/>
                </a:cubicBezTo>
                <a:cubicBezTo>
                  <a:pt x="19" y="58"/>
                  <a:pt x="18" y="57"/>
                  <a:pt x="18" y="57"/>
                </a:cubicBezTo>
                <a:cubicBezTo>
                  <a:pt x="18" y="57"/>
                  <a:pt x="18" y="57"/>
                  <a:pt x="13" y="57"/>
                </a:cubicBezTo>
                <a:cubicBezTo>
                  <a:pt x="7" y="57"/>
                  <a:pt x="7" y="51"/>
                  <a:pt x="7" y="51"/>
                </a:cubicBezTo>
                <a:cubicBezTo>
                  <a:pt x="7" y="48"/>
                  <a:pt x="9" y="43"/>
                  <a:pt x="10" y="40"/>
                </a:cubicBezTo>
                <a:cubicBezTo>
                  <a:pt x="10" y="39"/>
                  <a:pt x="11" y="37"/>
                  <a:pt x="12" y="35"/>
                </a:cubicBezTo>
                <a:cubicBezTo>
                  <a:pt x="13" y="32"/>
                  <a:pt x="11" y="30"/>
                  <a:pt x="8" y="32"/>
                </a:cubicBezTo>
                <a:cubicBezTo>
                  <a:pt x="8" y="32"/>
                  <a:pt x="7" y="32"/>
                  <a:pt x="6" y="32"/>
                </a:cubicBezTo>
                <a:cubicBezTo>
                  <a:pt x="2" y="41"/>
                  <a:pt x="0" y="50"/>
                  <a:pt x="0" y="60"/>
                </a:cubicBezTo>
                <a:cubicBezTo>
                  <a:pt x="0" y="93"/>
                  <a:pt x="27" y="120"/>
                  <a:pt x="60" y="120"/>
                </a:cubicBezTo>
                <a:cubicBezTo>
                  <a:pt x="93" y="120"/>
                  <a:pt x="119" y="93"/>
                  <a:pt x="120" y="61"/>
                </a:cubicBezTo>
                <a:cubicBezTo>
                  <a:pt x="118" y="62"/>
                  <a:pt x="116" y="63"/>
                  <a:pt x="115" y="63"/>
                </a:cubicBezTo>
                <a:close/>
                <a:moveTo>
                  <a:pt x="50" y="36"/>
                </a:moveTo>
                <a:cubicBezTo>
                  <a:pt x="49" y="37"/>
                  <a:pt x="48" y="36"/>
                  <a:pt x="47" y="33"/>
                </a:cubicBezTo>
                <a:cubicBezTo>
                  <a:pt x="47" y="32"/>
                  <a:pt x="47" y="30"/>
                  <a:pt x="47" y="29"/>
                </a:cubicBezTo>
                <a:cubicBezTo>
                  <a:pt x="47" y="26"/>
                  <a:pt x="51" y="23"/>
                  <a:pt x="53" y="23"/>
                </a:cubicBezTo>
                <a:cubicBezTo>
                  <a:pt x="55" y="23"/>
                  <a:pt x="56" y="23"/>
                  <a:pt x="58" y="23"/>
                </a:cubicBezTo>
                <a:cubicBezTo>
                  <a:pt x="61" y="23"/>
                  <a:pt x="63" y="25"/>
                  <a:pt x="63" y="26"/>
                </a:cubicBezTo>
                <a:cubicBezTo>
                  <a:pt x="63" y="27"/>
                  <a:pt x="61" y="29"/>
                  <a:pt x="58" y="31"/>
                </a:cubicBezTo>
                <a:cubicBezTo>
                  <a:pt x="58" y="31"/>
                  <a:pt x="58" y="31"/>
                  <a:pt x="57" y="31"/>
                </a:cubicBezTo>
                <a:cubicBezTo>
                  <a:pt x="54" y="33"/>
                  <a:pt x="51" y="35"/>
                  <a:pt x="50" y="36"/>
                </a:cubicBezTo>
                <a:close/>
              </a:path>
            </a:pathLst>
          </a:custGeom>
          <a:solidFill>
            <a:schemeClr val="accent2"/>
          </a:solidFill>
          <a:ln>
            <a:noFill/>
          </a:ln>
        </p:spPr>
        <p:txBody>
          <a:bodyPr vert="horz" wrap="square" lIns="91440" tIns="45720" rIns="91440" bIns="45720" numCol="1" anchor="t" anchorCtr="0" compatLnSpc="1"/>
          <a:lstStyle/>
          <a:p>
            <a:endParaRPr lang="en-US">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nvGrpSpPr>
          <p:cNvPr id="13" name="Group 12"/>
          <p:cNvGrpSpPr/>
          <p:nvPr/>
        </p:nvGrpSpPr>
        <p:grpSpPr>
          <a:xfrm>
            <a:off x="6974630" y="1825726"/>
            <a:ext cx="583690" cy="825811"/>
            <a:chOff x="1531144" y="3781426"/>
            <a:chExt cx="504641" cy="713971"/>
          </a:xfrm>
        </p:grpSpPr>
        <p:sp>
          <p:nvSpPr>
            <p:cNvPr id="14" name="Freeform 8"/>
            <p:cNvSpPr/>
            <p:nvPr/>
          </p:nvSpPr>
          <p:spPr bwMode="auto">
            <a:xfrm>
              <a:off x="1624597" y="3781426"/>
              <a:ext cx="332690" cy="291570"/>
            </a:xfrm>
            <a:custGeom>
              <a:avLst/>
              <a:gdLst>
                <a:gd name="T0" fmla="*/ 42 w 47"/>
                <a:gd name="T1" fmla="*/ 32 h 41"/>
                <a:gd name="T2" fmla="*/ 31 w 47"/>
                <a:gd name="T3" fmla="*/ 26 h 41"/>
                <a:gd name="T4" fmla="*/ 32 w 47"/>
                <a:gd name="T5" fmla="*/ 24 h 41"/>
                <a:gd name="T6" fmla="*/ 32 w 47"/>
                <a:gd name="T7" fmla="*/ 21 h 41"/>
                <a:gd name="T8" fmla="*/ 33 w 47"/>
                <a:gd name="T9" fmla="*/ 21 h 41"/>
                <a:gd name="T10" fmla="*/ 34 w 47"/>
                <a:gd name="T11" fmla="*/ 16 h 41"/>
                <a:gd name="T12" fmla="*/ 33 w 47"/>
                <a:gd name="T13" fmla="*/ 15 h 41"/>
                <a:gd name="T14" fmla="*/ 33 w 47"/>
                <a:gd name="T15" fmla="*/ 8 h 41"/>
                <a:gd name="T16" fmla="*/ 34 w 47"/>
                <a:gd name="T17" fmla="*/ 8 h 41"/>
                <a:gd name="T18" fmla="*/ 29 w 47"/>
                <a:gd name="T19" fmla="*/ 2 h 41"/>
                <a:gd name="T20" fmla="*/ 24 w 47"/>
                <a:gd name="T21" fmla="*/ 1 h 41"/>
                <a:gd name="T22" fmla="*/ 23 w 47"/>
                <a:gd name="T23" fmla="*/ 1 h 41"/>
                <a:gd name="T24" fmla="*/ 22 w 47"/>
                <a:gd name="T25" fmla="*/ 1 h 41"/>
                <a:gd name="T26" fmla="*/ 14 w 47"/>
                <a:gd name="T27" fmla="*/ 15 h 41"/>
                <a:gd name="T28" fmla="*/ 13 w 47"/>
                <a:gd name="T29" fmla="*/ 16 h 41"/>
                <a:gd name="T30" fmla="*/ 14 w 47"/>
                <a:gd name="T31" fmla="*/ 21 h 41"/>
                <a:gd name="T32" fmla="*/ 15 w 47"/>
                <a:gd name="T33" fmla="*/ 21 h 41"/>
                <a:gd name="T34" fmla="*/ 16 w 47"/>
                <a:gd name="T35" fmla="*/ 24 h 41"/>
                <a:gd name="T36" fmla="*/ 17 w 47"/>
                <a:gd name="T37" fmla="*/ 26 h 41"/>
                <a:gd name="T38" fmla="*/ 5 w 47"/>
                <a:gd name="T39" fmla="*/ 32 h 41"/>
                <a:gd name="T40" fmla="*/ 1 w 47"/>
                <a:gd name="T41" fmla="*/ 41 h 41"/>
                <a:gd name="T42" fmla="*/ 24 w 47"/>
                <a:gd name="T43" fmla="*/ 41 h 41"/>
                <a:gd name="T44" fmla="*/ 46 w 47"/>
                <a:gd name="T45" fmla="*/ 41 h 41"/>
                <a:gd name="T46" fmla="*/ 42 w 47"/>
                <a:gd name="T47" fmla="*/ 3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41">
                  <a:moveTo>
                    <a:pt x="42" y="32"/>
                  </a:moveTo>
                  <a:cubicBezTo>
                    <a:pt x="37" y="30"/>
                    <a:pt x="32" y="30"/>
                    <a:pt x="31" y="26"/>
                  </a:cubicBezTo>
                  <a:cubicBezTo>
                    <a:pt x="31" y="26"/>
                    <a:pt x="31" y="25"/>
                    <a:pt x="32" y="24"/>
                  </a:cubicBezTo>
                  <a:cubicBezTo>
                    <a:pt x="32" y="22"/>
                    <a:pt x="32" y="21"/>
                    <a:pt x="32" y="21"/>
                  </a:cubicBezTo>
                  <a:cubicBezTo>
                    <a:pt x="32" y="21"/>
                    <a:pt x="33" y="22"/>
                    <a:pt x="33" y="21"/>
                  </a:cubicBezTo>
                  <a:cubicBezTo>
                    <a:pt x="34" y="20"/>
                    <a:pt x="34" y="17"/>
                    <a:pt x="34" y="16"/>
                  </a:cubicBezTo>
                  <a:cubicBezTo>
                    <a:pt x="34" y="15"/>
                    <a:pt x="33" y="15"/>
                    <a:pt x="33" y="15"/>
                  </a:cubicBezTo>
                  <a:cubicBezTo>
                    <a:pt x="33" y="15"/>
                    <a:pt x="34" y="11"/>
                    <a:pt x="33" y="8"/>
                  </a:cubicBezTo>
                  <a:cubicBezTo>
                    <a:pt x="33" y="8"/>
                    <a:pt x="34" y="8"/>
                    <a:pt x="34" y="8"/>
                  </a:cubicBezTo>
                  <a:cubicBezTo>
                    <a:pt x="32" y="6"/>
                    <a:pt x="33" y="4"/>
                    <a:pt x="29" y="2"/>
                  </a:cubicBezTo>
                  <a:cubicBezTo>
                    <a:pt x="28" y="2"/>
                    <a:pt x="26" y="1"/>
                    <a:pt x="24" y="1"/>
                  </a:cubicBezTo>
                  <a:cubicBezTo>
                    <a:pt x="23" y="1"/>
                    <a:pt x="23" y="1"/>
                    <a:pt x="23" y="1"/>
                  </a:cubicBezTo>
                  <a:cubicBezTo>
                    <a:pt x="22" y="1"/>
                    <a:pt x="22" y="1"/>
                    <a:pt x="22" y="1"/>
                  </a:cubicBezTo>
                  <a:cubicBezTo>
                    <a:pt x="11" y="0"/>
                    <a:pt x="14" y="15"/>
                    <a:pt x="14" y="15"/>
                  </a:cubicBezTo>
                  <a:cubicBezTo>
                    <a:pt x="14" y="15"/>
                    <a:pt x="13" y="15"/>
                    <a:pt x="13" y="16"/>
                  </a:cubicBezTo>
                  <a:cubicBezTo>
                    <a:pt x="13" y="17"/>
                    <a:pt x="14" y="20"/>
                    <a:pt x="14" y="21"/>
                  </a:cubicBezTo>
                  <a:cubicBezTo>
                    <a:pt x="14" y="22"/>
                    <a:pt x="15" y="21"/>
                    <a:pt x="15" y="21"/>
                  </a:cubicBezTo>
                  <a:cubicBezTo>
                    <a:pt x="15" y="21"/>
                    <a:pt x="15" y="22"/>
                    <a:pt x="16" y="24"/>
                  </a:cubicBezTo>
                  <a:cubicBezTo>
                    <a:pt x="16" y="25"/>
                    <a:pt x="17" y="26"/>
                    <a:pt x="17" y="26"/>
                  </a:cubicBezTo>
                  <a:cubicBezTo>
                    <a:pt x="16" y="30"/>
                    <a:pt x="10" y="30"/>
                    <a:pt x="5" y="32"/>
                  </a:cubicBezTo>
                  <a:cubicBezTo>
                    <a:pt x="0" y="33"/>
                    <a:pt x="1" y="41"/>
                    <a:pt x="1" y="41"/>
                  </a:cubicBezTo>
                  <a:cubicBezTo>
                    <a:pt x="24" y="41"/>
                    <a:pt x="24" y="41"/>
                    <a:pt x="24" y="41"/>
                  </a:cubicBezTo>
                  <a:cubicBezTo>
                    <a:pt x="46" y="41"/>
                    <a:pt x="46" y="41"/>
                    <a:pt x="46" y="41"/>
                  </a:cubicBezTo>
                  <a:cubicBezTo>
                    <a:pt x="46" y="41"/>
                    <a:pt x="47" y="33"/>
                    <a:pt x="42" y="32"/>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5" name="Oval 9"/>
            <p:cNvSpPr>
              <a:spLocks noChangeArrowheads="1"/>
            </p:cNvSpPr>
            <p:nvPr/>
          </p:nvSpPr>
          <p:spPr bwMode="auto">
            <a:xfrm>
              <a:off x="1718048" y="4368303"/>
              <a:ext cx="134571" cy="127094"/>
            </a:xfrm>
            <a:prstGeom prst="ellipse">
              <a:avLst/>
            </a:pr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6" name="Oval 10"/>
            <p:cNvSpPr>
              <a:spLocks noChangeArrowheads="1"/>
            </p:cNvSpPr>
            <p:nvPr/>
          </p:nvSpPr>
          <p:spPr bwMode="auto">
            <a:xfrm>
              <a:off x="1531144" y="4368303"/>
              <a:ext cx="134571" cy="12709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7" name="Oval 11"/>
            <p:cNvSpPr>
              <a:spLocks noChangeArrowheads="1"/>
            </p:cNvSpPr>
            <p:nvPr/>
          </p:nvSpPr>
          <p:spPr bwMode="auto">
            <a:xfrm>
              <a:off x="1901214" y="4368303"/>
              <a:ext cx="134571" cy="127094"/>
            </a:xfrm>
            <a:prstGeom prst="ellipse">
              <a:avLst/>
            </a:pr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8" name="Freeform 12"/>
            <p:cNvSpPr/>
            <p:nvPr/>
          </p:nvSpPr>
          <p:spPr bwMode="auto">
            <a:xfrm>
              <a:off x="1598429" y="4162710"/>
              <a:ext cx="381284" cy="134571"/>
            </a:xfrm>
            <a:custGeom>
              <a:avLst/>
              <a:gdLst>
                <a:gd name="T0" fmla="*/ 90 w 102"/>
                <a:gd name="T1" fmla="*/ 0 h 36"/>
                <a:gd name="T2" fmla="*/ 11 w 102"/>
                <a:gd name="T3" fmla="*/ 0 h 36"/>
                <a:gd name="T4" fmla="*/ 0 w 102"/>
                <a:gd name="T5" fmla="*/ 32 h 36"/>
                <a:gd name="T6" fmla="*/ 7 w 102"/>
                <a:gd name="T7" fmla="*/ 34 h 36"/>
                <a:gd name="T8" fmla="*/ 17 w 102"/>
                <a:gd name="T9" fmla="*/ 10 h 36"/>
                <a:gd name="T10" fmla="*/ 47 w 102"/>
                <a:gd name="T11" fmla="*/ 10 h 36"/>
                <a:gd name="T12" fmla="*/ 47 w 102"/>
                <a:gd name="T13" fmla="*/ 36 h 36"/>
                <a:gd name="T14" fmla="*/ 54 w 102"/>
                <a:gd name="T15" fmla="*/ 36 h 36"/>
                <a:gd name="T16" fmla="*/ 54 w 102"/>
                <a:gd name="T17" fmla="*/ 10 h 36"/>
                <a:gd name="T18" fmla="*/ 85 w 102"/>
                <a:gd name="T19" fmla="*/ 10 h 36"/>
                <a:gd name="T20" fmla="*/ 94 w 102"/>
                <a:gd name="T21" fmla="*/ 34 h 36"/>
                <a:gd name="T22" fmla="*/ 102 w 102"/>
                <a:gd name="T23" fmla="*/ 32 h 36"/>
                <a:gd name="T24" fmla="*/ 90 w 102"/>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36">
                  <a:moveTo>
                    <a:pt x="90" y="0"/>
                  </a:moveTo>
                  <a:lnTo>
                    <a:pt x="11" y="0"/>
                  </a:lnTo>
                  <a:lnTo>
                    <a:pt x="0" y="32"/>
                  </a:lnTo>
                  <a:lnTo>
                    <a:pt x="7" y="34"/>
                  </a:lnTo>
                  <a:lnTo>
                    <a:pt x="17" y="10"/>
                  </a:lnTo>
                  <a:lnTo>
                    <a:pt x="47" y="10"/>
                  </a:lnTo>
                  <a:lnTo>
                    <a:pt x="47" y="36"/>
                  </a:lnTo>
                  <a:lnTo>
                    <a:pt x="54" y="36"/>
                  </a:lnTo>
                  <a:lnTo>
                    <a:pt x="54" y="10"/>
                  </a:lnTo>
                  <a:lnTo>
                    <a:pt x="85" y="10"/>
                  </a:lnTo>
                  <a:lnTo>
                    <a:pt x="94" y="34"/>
                  </a:lnTo>
                  <a:lnTo>
                    <a:pt x="102" y="32"/>
                  </a:lnTo>
                  <a:lnTo>
                    <a:pt x="90"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sp>
        <p:nvSpPr>
          <p:cNvPr id="22" name="Oval 21"/>
          <p:cNvSpPr/>
          <p:nvPr/>
        </p:nvSpPr>
        <p:spPr>
          <a:xfrm>
            <a:off x="899668" y="2994801"/>
            <a:ext cx="1676400" cy="457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3" name="Oval 22"/>
          <p:cNvSpPr/>
          <p:nvPr/>
        </p:nvSpPr>
        <p:spPr>
          <a:xfrm>
            <a:off x="3657600" y="2994801"/>
            <a:ext cx="1676400" cy="457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4" name="Oval 23"/>
          <p:cNvSpPr/>
          <p:nvPr/>
        </p:nvSpPr>
        <p:spPr>
          <a:xfrm>
            <a:off x="6402082" y="2994801"/>
            <a:ext cx="1676400" cy="4572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5" name="Rectangle 24"/>
          <p:cNvSpPr/>
          <p:nvPr/>
        </p:nvSpPr>
        <p:spPr>
          <a:xfrm>
            <a:off x="908814" y="3517183"/>
            <a:ext cx="1905187" cy="369332"/>
          </a:xfrm>
          <a:prstGeom prst="rect">
            <a:avLst/>
          </a:prstGeom>
        </p:spPr>
        <p:txBody>
          <a:bodyPr wrap="square">
            <a:spAutoFit/>
          </a:bodyPr>
          <a:lstStyle/>
          <a:p>
            <a:pPr algn="ctr"/>
            <a:r>
              <a:rPr lang="zh-CN" altLang="en-US" sz="900" dirty="0">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rPr>
              <a:t>点击添加标题文字点击添加标题文字点击添加标题文字</a:t>
            </a:r>
            <a:endParaRPr lang="en-US" sz="900" dirty="0">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6" name="Rectangle 25"/>
          <p:cNvSpPr/>
          <p:nvPr/>
        </p:nvSpPr>
        <p:spPr>
          <a:xfrm>
            <a:off x="3666747" y="3517183"/>
            <a:ext cx="1905187" cy="369332"/>
          </a:xfrm>
          <a:prstGeom prst="rect">
            <a:avLst/>
          </a:prstGeom>
        </p:spPr>
        <p:txBody>
          <a:bodyPr wrap="square">
            <a:spAutoFit/>
          </a:bodyPr>
          <a:lstStyle/>
          <a:p>
            <a:pPr algn="ctr"/>
            <a:r>
              <a:rPr lang="zh-CN" altLang="en-US" sz="900" dirty="0">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rPr>
              <a:t>点击添加标题文字点击添加标题文字点击添加标题文字</a:t>
            </a:r>
            <a:endParaRPr lang="en-US" sz="900" dirty="0">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7" name="Rectangle 26"/>
          <p:cNvSpPr/>
          <p:nvPr/>
        </p:nvSpPr>
        <p:spPr>
          <a:xfrm>
            <a:off x="6411229" y="3517183"/>
            <a:ext cx="1905187" cy="369332"/>
          </a:xfrm>
          <a:prstGeom prst="rect">
            <a:avLst/>
          </a:prstGeom>
        </p:spPr>
        <p:txBody>
          <a:bodyPr wrap="square">
            <a:spAutoFit/>
          </a:bodyPr>
          <a:lstStyle/>
          <a:p>
            <a:pPr algn="ctr"/>
            <a:r>
              <a:rPr lang="zh-CN" altLang="en-US" sz="900" dirty="0">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rPr>
              <a:t>点击添加标题文字点击添加标题文字点击添加标题文字</a:t>
            </a:r>
            <a:endParaRPr lang="en-US" sz="900" dirty="0">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8" name="TextBox 27"/>
          <p:cNvSpPr txBox="1"/>
          <p:nvPr/>
        </p:nvSpPr>
        <p:spPr>
          <a:xfrm>
            <a:off x="1276648" y="3054125"/>
            <a:ext cx="922440" cy="276999"/>
          </a:xfrm>
          <a:prstGeom prst="rect">
            <a:avLst/>
          </a:prstGeom>
          <a:noFill/>
        </p:spPr>
        <p:txBody>
          <a:bodyPr wrap="square" rtlCol="0">
            <a:spAutoFit/>
          </a:bodyPr>
          <a:lstStyle/>
          <a:p>
            <a:r>
              <a:rPr lang="zh-CN" altLang="en-US" sz="1200" b="1" dirty="0">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rPr>
              <a:t>添加标题</a:t>
            </a:r>
            <a:endParaRPr lang="en-US" altLang="zh-CN" sz="1200" b="1" dirty="0">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9" name="TextBox 28"/>
          <p:cNvSpPr txBox="1"/>
          <p:nvPr/>
        </p:nvSpPr>
        <p:spPr>
          <a:xfrm>
            <a:off x="4034580" y="3054125"/>
            <a:ext cx="922440" cy="276999"/>
          </a:xfrm>
          <a:prstGeom prst="rect">
            <a:avLst/>
          </a:prstGeom>
          <a:noFill/>
        </p:spPr>
        <p:txBody>
          <a:bodyPr wrap="square" rtlCol="0">
            <a:spAutoFit/>
          </a:bodyPr>
          <a:lstStyle/>
          <a:p>
            <a:r>
              <a:rPr lang="zh-CN" altLang="en-US" sz="1200" b="1" dirty="0">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rPr>
              <a:t>添加标题</a:t>
            </a:r>
            <a:endParaRPr lang="en-US" altLang="zh-CN" sz="1200" b="1" dirty="0">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30" name="TextBox 29"/>
          <p:cNvSpPr txBox="1"/>
          <p:nvPr/>
        </p:nvSpPr>
        <p:spPr>
          <a:xfrm>
            <a:off x="6779062" y="3054125"/>
            <a:ext cx="922440" cy="276999"/>
          </a:xfrm>
          <a:prstGeom prst="rect">
            <a:avLst/>
          </a:prstGeom>
          <a:noFill/>
        </p:spPr>
        <p:txBody>
          <a:bodyPr wrap="square" rtlCol="0">
            <a:spAutoFit/>
          </a:bodyPr>
          <a:lstStyle/>
          <a:p>
            <a:r>
              <a:rPr lang="zh-CN" altLang="en-US" sz="1200" b="1" dirty="0">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rPr>
              <a:t>添加标题</a:t>
            </a:r>
            <a:endParaRPr lang="en-US" altLang="zh-CN" sz="1200" b="1" dirty="0">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1" name="矩形 20"/>
          <p:cNvSpPr/>
          <p:nvPr/>
        </p:nvSpPr>
        <p:spPr>
          <a:xfrm>
            <a:off x="3620354" y="362438"/>
            <a:ext cx="1800493" cy="369332"/>
          </a:xfrm>
          <a:prstGeom prst="rect">
            <a:avLst/>
          </a:prstGeom>
        </p:spPr>
        <p:txBody>
          <a:bodyPr wrap="none">
            <a:spAutoFit/>
          </a:bodyPr>
          <a:lstStyle/>
          <a:p>
            <a:pPr>
              <a:defRPr/>
            </a:pPr>
            <a:r>
              <a:rPr lang="zh-CN" altLang="en-US" kern="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请替换文字内容</a:t>
            </a:r>
            <a:endParaRPr lang="zh-CN" altLang="en-US" kern="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anim calcmode="lin" valueType="num">
                                      <p:cBhvr>
                                        <p:cTn id="14" dur="500" fill="hold"/>
                                        <p:tgtEl>
                                          <p:spTgt spid="12"/>
                                        </p:tgtEl>
                                        <p:attrNameLst>
                                          <p:attrName>ppt_x</p:attrName>
                                        </p:attrNameLst>
                                      </p:cBhvr>
                                      <p:tavLst>
                                        <p:tav tm="0">
                                          <p:val>
                                            <p:strVal val="#ppt_x"/>
                                          </p:val>
                                        </p:tav>
                                        <p:tav tm="100000">
                                          <p:val>
                                            <p:strVal val="#ppt_x"/>
                                          </p:val>
                                        </p:tav>
                                      </p:tavLst>
                                    </p:anim>
                                    <p:anim calcmode="lin" valueType="num">
                                      <p:cBhvr>
                                        <p:cTn id="15" dur="50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anim calcmode="lin" valueType="num">
                                      <p:cBhvr>
                                        <p:cTn id="20" dur="500" fill="hold"/>
                                        <p:tgtEl>
                                          <p:spTgt spid="13"/>
                                        </p:tgtEl>
                                        <p:attrNameLst>
                                          <p:attrName>ppt_x</p:attrName>
                                        </p:attrNameLst>
                                      </p:cBhvr>
                                      <p:tavLst>
                                        <p:tav tm="0">
                                          <p:val>
                                            <p:strVal val="#ppt_x"/>
                                          </p:val>
                                        </p:tav>
                                        <p:tav tm="100000">
                                          <p:val>
                                            <p:strVal val="#ppt_x"/>
                                          </p:val>
                                        </p:tav>
                                      </p:tavLst>
                                    </p:anim>
                                    <p:anim calcmode="lin" valueType="num">
                                      <p:cBhvr>
                                        <p:cTn id="21" dur="500" fill="hold"/>
                                        <p:tgtEl>
                                          <p:spTgt spid="1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16" presetClass="entr" presetSubtype="2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barn(inVertical)">
                                      <p:cBhvr>
                                        <p:cTn id="25" dur="500"/>
                                        <p:tgtEl>
                                          <p:spTgt spid="22"/>
                                        </p:tgtEl>
                                      </p:cBhvr>
                                    </p:animEffect>
                                  </p:childTnLst>
                                </p:cTn>
                              </p:par>
                            </p:childTnLst>
                          </p:cTn>
                        </p:par>
                        <p:par>
                          <p:cTn id="26" fill="hold">
                            <p:stCondLst>
                              <p:cond delay="2000"/>
                            </p:stCondLst>
                            <p:childTnLst>
                              <p:par>
                                <p:cTn id="27" presetID="16" presetClass="entr" presetSubtype="21"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barn(inVertical)">
                                      <p:cBhvr>
                                        <p:cTn id="29" dur="500"/>
                                        <p:tgtEl>
                                          <p:spTgt spid="23"/>
                                        </p:tgtEl>
                                      </p:cBhvr>
                                    </p:animEffect>
                                  </p:childTnLst>
                                </p:cTn>
                              </p:par>
                            </p:childTnLst>
                          </p:cTn>
                        </p:par>
                        <p:par>
                          <p:cTn id="30" fill="hold">
                            <p:stCondLst>
                              <p:cond delay="2500"/>
                            </p:stCondLst>
                            <p:childTnLst>
                              <p:par>
                                <p:cTn id="31" presetID="16" presetClass="entr" presetSubtype="21"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barn(inVertical)">
                                      <p:cBhvr>
                                        <p:cTn id="33" dur="500"/>
                                        <p:tgtEl>
                                          <p:spTgt spid="24"/>
                                        </p:tgtEl>
                                      </p:cBhvr>
                                    </p:animEffect>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250" fill="hold"/>
                                        <p:tgtEl>
                                          <p:spTgt spid="28"/>
                                        </p:tgtEl>
                                        <p:attrNameLst>
                                          <p:attrName>ppt_x</p:attrName>
                                        </p:attrNameLst>
                                      </p:cBhvr>
                                      <p:tavLst>
                                        <p:tav tm="0">
                                          <p:val>
                                            <p:strVal val="#ppt_x"/>
                                          </p:val>
                                        </p:tav>
                                        <p:tav tm="100000">
                                          <p:val>
                                            <p:strVal val="#ppt_x"/>
                                          </p:val>
                                        </p:tav>
                                      </p:tavLst>
                                    </p:anim>
                                    <p:anim calcmode="lin" valueType="num">
                                      <p:cBhvr additive="base">
                                        <p:cTn id="38" dur="250" fill="hold"/>
                                        <p:tgtEl>
                                          <p:spTgt spid="28"/>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additive="base">
                                        <p:cTn id="42" dur="250" fill="hold"/>
                                        <p:tgtEl>
                                          <p:spTgt spid="29"/>
                                        </p:tgtEl>
                                        <p:attrNameLst>
                                          <p:attrName>ppt_x</p:attrName>
                                        </p:attrNameLst>
                                      </p:cBhvr>
                                      <p:tavLst>
                                        <p:tav tm="0">
                                          <p:val>
                                            <p:strVal val="#ppt_x"/>
                                          </p:val>
                                        </p:tav>
                                        <p:tav tm="100000">
                                          <p:val>
                                            <p:strVal val="#ppt_x"/>
                                          </p:val>
                                        </p:tav>
                                      </p:tavLst>
                                    </p:anim>
                                    <p:anim calcmode="lin" valueType="num">
                                      <p:cBhvr additive="base">
                                        <p:cTn id="43" dur="250" fill="hold"/>
                                        <p:tgtEl>
                                          <p:spTgt spid="29"/>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250" fill="hold"/>
                                        <p:tgtEl>
                                          <p:spTgt spid="30"/>
                                        </p:tgtEl>
                                        <p:attrNameLst>
                                          <p:attrName>ppt_x</p:attrName>
                                        </p:attrNameLst>
                                      </p:cBhvr>
                                      <p:tavLst>
                                        <p:tav tm="0">
                                          <p:val>
                                            <p:strVal val="#ppt_x"/>
                                          </p:val>
                                        </p:tav>
                                        <p:tav tm="100000">
                                          <p:val>
                                            <p:strVal val="#ppt_x"/>
                                          </p:val>
                                        </p:tav>
                                      </p:tavLst>
                                    </p:anim>
                                    <p:anim calcmode="lin" valueType="num">
                                      <p:cBhvr additive="base">
                                        <p:cTn id="48" dur="250" fill="hold"/>
                                        <p:tgtEl>
                                          <p:spTgt spid="30"/>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10" presetClass="entr" presetSubtype="0" fill="hold" grpId="0" nodeType="after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childTnLst>
                          </p:cTn>
                        </p:par>
                        <p:par>
                          <p:cTn id="53" fill="hold">
                            <p:stCondLst>
                              <p:cond delay="5000"/>
                            </p:stCondLst>
                            <p:childTnLst>
                              <p:par>
                                <p:cTn id="54" presetID="10"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500"/>
                                        <p:tgtEl>
                                          <p:spTgt spid="26"/>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2" grpId="0" animBg="1"/>
      <p:bldP spid="23" grpId="0" animBg="1"/>
      <p:bldP spid="24" grpId="0" animBg="1"/>
      <p:bldP spid="25" grpId="0"/>
      <p:bldP spid="26" grpId="0"/>
      <p:bldP spid="27" grpId="0"/>
      <p:bldP spid="28" grpId="0"/>
      <p:bldP spid="29" grpId="0"/>
      <p:bldP spid="30" grpId="0"/>
    </p:bldLst>
  </p:timing>
</p:sld>
</file>

<file path=ppt/tags/tag1.xml><?xml version="1.0" encoding="utf-8"?>
<p:tagLst xmlns:p="http://schemas.openxmlformats.org/presentationml/2006/main">
  <p:tag name="MH" val="20161022204303"/>
  <p:tag name="MH_LIBRARY" val="GRAPHIC"/>
  <p:tag name="MH_ORDER" val="TextBox 11"/>
</p:tagLst>
</file>

<file path=ppt/tags/tag10.xml><?xml version="1.0" encoding="utf-8"?>
<p:tagLst xmlns:p="http://schemas.openxmlformats.org/presentationml/2006/main">
  <p:tag name="MH" val="20161022204303"/>
  <p:tag name="MH_LIBRARY" val="GRAPHIC"/>
  <p:tag name="MH_ORDER" val="文本框 14"/>
</p:tagLst>
</file>

<file path=ppt/tags/tag11.xml><?xml version="1.0" encoding="utf-8"?>
<p:tagLst xmlns:p="http://schemas.openxmlformats.org/presentationml/2006/main">
  <p:tag name="MH" val="20161022204343"/>
  <p:tag name="MH_LIBRARY" val="GRAPHIC"/>
  <p:tag name="MH_ORDER" val="标题 5"/>
</p:tagLst>
</file>

<file path=ppt/tags/tag12.xml><?xml version="1.0" encoding="utf-8"?>
<p:tagLst xmlns:p="http://schemas.openxmlformats.org/presentationml/2006/main">
  <p:tag name="MH" val="20161022204343"/>
  <p:tag name="MH_LIBRARY" val="GRAPHIC"/>
  <p:tag name="MH_ORDER" val="文本占位符 6"/>
</p:tagLst>
</file>

<file path=ppt/tags/tag13.xml><?xml version="1.0" encoding="utf-8"?>
<p:tagLst xmlns:p="http://schemas.openxmlformats.org/presentationml/2006/main">
  <p:tag name="MH" val="20161022204303"/>
  <p:tag name="MH_LIBRARY" val="GRAPHIC"/>
  <p:tag name="MH_ORDER" val="TextBox 11"/>
</p:tagLst>
</file>

<file path=ppt/tags/tag14.xml><?xml version="1.0" encoding="utf-8"?>
<p:tagLst xmlns:p="http://schemas.openxmlformats.org/presentationml/2006/main">
  <p:tag name="MH" val="20161022204303"/>
  <p:tag name="MH_LIBRARY" val="GRAPHIC"/>
  <p:tag name="MH_ORDER" val="Rectangle 12"/>
</p:tagLst>
</file>

<file path=ppt/tags/tag15.xml><?xml version="1.0" encoding="utf-8"?>
<p:tagLst xmlns:p="http://schemas.openxmlformats.org/presentationml/2006/main">
  <p:tag name="MH" val="20161022204303"/>
  <p:tag name="MH_LIBRARY" val="GRAPHIC"/>
  <p:tag name="MH_ORDER" val="文本框 13"/>
</p:tagLst>
</file>

<file path=ppt/tags/tag16.xml><?xml version="1.0" encoding="utf-8"?>
<p:tagLst xmlns:p="http://schemas.openxmlformats.org/presentationml/2006/main">
  <p:tag name="MH" val="20161022204303"/>
  <p:tag name="MH_LIBRARY" val="GRAPHIC"/>
  <p:tag name="MH_ORDER" val="文本框 14"/>
</p:tagLst>
</file>

<file path=ppt/tags/tag17.xml><?xml version="1.0" encoding="utf-8"?>
<p:tagLst xmlns:p="http://schemas.openxmlformats.org/presentationml/2006/main">
  <p:tag name="MH" val="20161022204343"/>
  <p:tag name="MH_LIBRARY" val="GRAPHIC"/>
  <p:tag name="MH_ORDER" val="标题 5"/>
</p:tagLst>
</file>

<file path=ppt/tags/tag18.xml><?xml version="1.0" encoding="utf-8"?>
<p:tagLst xmlns:p="http://schemas.openxmlformats.org/presentationml/2006/main">
  <p:tag name="MH" val="20161022204343"/>
  <p:tag name="MH_LIBRARY" val="GRAPHIC"/>
  <p:tag name="MH_ORDER" val="文本占位符 6"/>
</p:tagLst>
</file>

<file path=ppt/tags/tag19.xml><?xml version="1.0" encoding="utf-8"?>
<p:tagLst xmlns:p="http://schemas.openxmlformats.org/presentationml/2006/main">
  <p:tag name="MH" val="20161022204303"/>
  <p:tag name="MH_LIBRARY" val="GRAPHIC"/>
  <p:tag name="MH_ORDER" val="TextBox 11"/>
</p:tagLst>
</file>

<file path=ppt/tags/tag2.xml><?xml version="1.0" encoding="utf-8"?>
<p:tagLst xmlns:p="http://schemas.openxmlformats.org/presentationml/2006/main">
  <p:tag name="MH" val="20161022204303"/>
  <p:tag name="MH_LIBRARY" val="GRAPHIC"/>
  <p:tag name="MH_ORDER" val="Rectangle 12"/>
</p:tagLst>
</file>

<file path=ppt/tags/tag20.xml><?xml version="1.0" encoding="utf-8"?>
<p:tagLst xmlns:p="http://schemas.openxmlformats.org/presentationml/2006/main">
  <p:tag name="MH" val="20161022204303"/>
  <p:tag name="MH_LIBRARY" val="GRAPHIC"/>
  <p:tag name="MH_ORDER" val="Rectangle 12"/>
</p:tagLst>
</file>

<file path=ppt/tags/tag21.xml><?xml version="1.0" encoding="utf-8"?>
<p:tagLst xmlns:p="http://schemas.openxmlformats.org/presentationml/2006/main">
  <p:tag name="MH" val="20161022204303"/>
  <p:tag name="MH_LIBRARY" val="GRAPHIC"/>
  <p:tag name="MH_ORDER" val="文本框 13"/>
</p:tagLst>
</file>

<file path=ppt/tags/tag22.xml><?xml version="1.0" encoding="utf-8"?>
<p:tagLst xmlns:p="http://schemas.openxmlformats.org/presentationml/2006/main">
  <p:tag name="MH" val="20161022204303"/>
  <p:tag name="MH_LIBRARY" val="GRAPHIC"/>
  <p:tag name="MH_ORDER" val="文本框 14"/>
</p:tagLst>
</file>

<file path=ppt/tags/tag23.xml><?xml version="1.0" encoding="utf-8"?>
<p:tagLst xmlns:p="http://schemas.openxmlformats.org/presentationml/2006/main">
  <p:tag name="MH" val="20161022204343"/>
  <p:tag name="MH_LIBRARY" val="GRAPHIC"/>
  <p:tag name="MH_ORDER" val="标题 5"/>
</p:tagLst>
</file>

<file path=ppt/tags/tag24.xml><?xml version="1.0" encoding="utf-8"?>
<p:tagLst xmlns:p="http://schemas.openxmlformats.org/presentationml/2006/main">
  <p:tag name="MH" val="20161022204343"/>
  <p:tag name="MH_LIBRARY" val="GRAPHIC"/>
  <p:tag name="MH_ORDER" val="文本占位符 6"/>
</p:tagLst>
</file>

<file path=ppt/tags/tag3.xml><?xml version="1.0" encoding="utf-8"?>
<p:tagLst xmlns:p="http://schemas.openxmlformats.org/presentationml/2006/main">
  <p:tag name="MH" val="20161022204303"/>
  <p:tag name="MH_LIBRARY" val="GRAPHIC"/>
  <p:tag name="MH_ORDER" val="文本框 13"/>
</p:tagLst>
</file>

<file path=ppt/tags/tag4.xml><?xml version="1.0" encoding="utf-8"?>
<p:tagLst xmlns:p="http://schemas.openxmlformats.org/presentationml/2006/main">
  <p:tag name="MH" val="20161022204303"/>
  <p:tag name="MH_LIBRARY" val="GRAPHIC"/>
  <p:tag name="MH_ORDER" val="文本框 14"/>
</p:tagLst>
</file>

<file path=ppt/tags/tag5.xml><?xml version="1.0" encoding="utf-8"?>
<p:tagLst xmlns:p="http://schemas.openxmlformats.org/presentationml/2006/main">
  <p:tag name="MH" val="20161022204343"/>
  <p:tag name="MH_LIBRARY" val="GRAPHIC"/>
  <p:tag name="MH_ORDER" val="标题 5"/>
</p:tagLst>
</file>

<file path=ppt/tags/tag6.xml><?xml version="1.0" encoding="utf-8"?>
<p:tagLst xmlns:p="http://schemas.openxmlformats.org/presentationml/2006/main">
  <p:tag name="MH" val="20161022204343"/>
  <p:tag name="MH_LIBRARY" val="GRAPHIC"/>
  <p:tag name="MH_ORDER" val="文本占位符 6"/>
</p:tagLst>
</file>

<file path=ppt/tags/tag7.xml><?xml version="1.0" encoding="utf-8"?>
<p:tagLst xmlns:p="http://schemas.openxmlformats.org/presentationml/2006/main">
  <p:tag name="MH" val="20161022204303"/>
  <p:tag name="MH_LIBRARY" val="GRAPHIC"/>
  <p:tag name="MH_ORDER" val="TextBox 11"/>
</p:tagLst>
</file>

<file path=ppt/tags/tag8.xml><?xml version="1.0" encoding="utf-8"?>
<p:tagLst xmlns:p="http://schemas.openxmlformats.org/presentationml/2006/main">
  <p:tag name="MH" val="20161022204303"/>
  <p:tag name="MH_LIBRARY" val="GRAPHIC"/>
  <p:tag name="MH_ORDER" val="Rectangle 12"/>
</p:tagLst>
</file>

<file path=ppt/tags/tag9.xml><?xml version="1.0" encoding="utf-8"?>
<p:tagLst xmlns:p="http://schemas.openxmlformats.org/presentationml/2006/main">
  <p:tag name="MH" val="20161022204303"/>
  <p:tag name="MH_LIBRARY" val="GRAPHIC"/>
  <p:tag name="MH_ORDER" val="文本框 13"/>
</p:tagLst>
</file>

<file path=ppt/theme/theme1.xml><?xml version="1.0" encoding="utf-8"?>
<a:theme xmlns:a="http://schemas.openxmlformats.org/drawingml/2006/main" name="主题">
  <a:themeElements>
    <a:clrScheme name="自定义 1756">
      <a:dk1>
        <a:srgbClr val="FFFFFF"/>
      </a:dk1>
      <a:lt1>
        <a:srgbClr val="FFFFFF"/>
      </a:lt1>
      <a:dk2>
        <a:srgbClr val="FFFFFF"/>
      </a:dk2>
      <a:lt2>
        <a:srgbClr val="FFFFFF"/>
      </a:lt2>
      <a:accent1>
        <a:srgbClr val="00C7CD"/>
      </a:accent1>
      <a:accent2>
        <a:srgbClr val="FFFFFF"/>
      </a:accent2>
      <a:accent3>
        <a:srgbClr val="00C7CD"/>
      </a:accent3>
      <a:accent4>
        <a:srgbClr val="FFFFFF"/>
      </a:accent4>
      <a:accent5>
        <a:srgbClr val="00C7CD"/>
      </a:accent5>
      <a:accent6>
        <a:srgbClr val="FFFFFF"/>
      </a:accent6>
      <a:hlink>
        <a:srgbClr val="00C7CD"/>
      </a:hlink>
      <a:folHlink>
        <a:srgbClr val="FFFFFF"/>
      </a:folHlink>
    </a:clrScheme>
    <a:fontScheme name="Temp">
      <a:majorFont>
        <a:latin typeface="Arial"/>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3396</Words>
  <Application>WPS 演示</Application>
  <PresentationFormat>自定义</PresentationFormat>
  <Paragraphs>442</Paragraphs>
  <Slides>24</Slides>
  <Notes>15</Notes>
  <HiddenSlides>0</HiddenSlides>
  <MMClips>1</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24</vt:i4>
      </vt:variant>
    </vt:vector>
  </HeadingPairs>
  <TitlesOfParts>
    <vt:vector size="37" baseType="lpstr">
      <vt:lpstr>Arial</vt:lpstr>
      <vt:lpstr>宋体</vt:lpstr>
      <vt:lpstr>Wingdings</vt:lpstr>
      <vt:lpstr>Lato Regular</vt:lpstr>
      <vt:lpstr>Segoe Print</vt:lpstr>
      <vt:lpstr>Lato Hairline</vt:lpstr>
      <vt:lpstr>Lato Light</vt:lpstr>
      <vt:lpstr>FZHei-B01S</vt:lpstr>
      <vt:lpstr>Calibri</vt:lpstr>
      <vt:lpstr>微软雅黑</vt:lpstr>
      <vt:lpstr>Arial Unicode MS</vt:lpstr>
      <vt:lpstr>等线</vt:lpstr>
      <vt:lpstr>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南蛮姑娘</cp:lastModifiedBy>
  <cp:revision>8</cp:revision>
  <dcterms:created xsi:type="dcterms:W3CDTF">2019-01-24T01:53:00Z</dcterms:created>
  <dcterms:modified xsi:type="dcterms:W3CDTF">2021-09-10T10:42:33Z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2052-11.1.0.10700</vt:lpwstr>
  </property>
  <property fmtid="{D5CDD505-2E9C-101B-9397-08002B2CF9AE}" pid="3" name="ICV">
    <vt:lpwstr>CFDD7BFBD98D4EBABA8564B75EEE1F40</vt:lpwstr>
  </property>
</Properties>
</file>