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63" r:id="rId5"/>
    <p:sldId id="269" r:id="rId6"/>
    <p:sldId id="270" r:id="rId7"/>
    <p:sldId id="271" r:id="rId8"/>
    <p:sldId id="272" r:id="rId9"/>
    <p:sldId id="264" r:id="rId10"/>
    <p:sldId id="273" r:id="rId11"/>
    <p:sldId id="274" r:id="rId12"/>
    <p:sldId id="275" r:id="rId13"/>
    <p:sldId id="265" r:id="rId14"/>
    <p:sldId id="276" r:id="rId15"/>
    <p:sldId id="277" r:id="rId16"/>
    <p:sldId id="278" r:id="rId17"/>
    <p:sldId id="266" r:id="rId18"/>
    <p:sldId id="279" r:id="rId19"/>
    <p:sldId id="280" r:id="rId20"/>
    <p:sldId id="281" r:id="rId21"/>
    <p:sldId id="26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757F"/>
    <a:srgbClr val="A29795"/>
    <a:srgbClr val="D4C5BE"/>
    <a:srgbClr val="F4EFEB"/>
    <a:srgbClr val="37B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2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4733A-D6A2-4607-9E58-AD658738BF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7F3B-61FD-4356-B1F5-4F5F5E64BE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313138" y="214441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364610" y="3743205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601997"/>
            <a:ext cx="750108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复古风几何年中总结</a:t>
            </a:r>
            <a:endParaRPr lang="en-US" sz="60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117533" y="46313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Freeform 5"/>
          <p:cNvSpPr/>
          <p:nvPr/>
        </p:nvSpPr>
        <p:spPr bwMode="auto">
          <a:xfrm>
            <a:off x="4905155" y="4031212"/>
            <a:ext cx="1286043" cy="1499218"/>
          </a:xfrm>
          <a:custGeom>
            <a:avLst/>
            <a:gdLst>
              <a:gd name="T0" fmla="*/ 0 w 736"/>
              <a:gd name="T1" fmla="*/ 858 h 858"/>
              <a:gd name="T2" fmla="*/ 736 w 736"/>
              <a:gd name="T3" fmla="*/ 0 h 858"/>
              <a:gd name="T4" fmla="*/ 0 w 736"/>
              <a:gd name="T5" fmla="*/ 858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6" h="858">
                <a:moveTo>
                  <a:pt x="0" y="858"/>
                </a:moveTo>
                <a:lnTo>
                  <a:pt x="736" y="0"/>
                </a:lnTo>
                <a:lnTo>
                  <a:pt x="0" y="858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905155" y="4031212"/>
            <a:ext cx="1286043" cy="1499218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4389690" y="2977565"/>
            <a:ext cx="1801509" cy="1053647"/>
          </a:xfrm>
          <a:custGeom>
            <a:avLst/>
            <a:gdLst>
              <a:gd name="T0" fmla="*/ 0 w 1031"/>
              <a:gd name="T1" fmla="*/ 0 h 603"/>
              <a:gd name="T2" fmla="*/ 1031 w 1031"/>
              <a:gd name="T3" fmla="*/ 603 h 603"/>
              <a:gd name="T4" fmla="*/ 0 w 1031"/>
              <a:gd name="T5" fmla="*/ 0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1" h="603">
                <a:moveTo>
                  <a:pt x="0" y="0"/>
                </a:moveTo>
                <a:lnTo>
                  <a:pt x="1031" y="603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389690" y="2977565"/>
            <a:ext cx="1801509" cy="1053647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6196440" y="2353765"/>
            <a:ext cx="683211" cy="1677446"/>
          </a:xfrm>
          <a:custGeom>
            <a:avLst/>
            <a:gdLst>
              <a:gd name="T0" fmla="*/ 391 w 391"/>
              <a:gd name="T1" fmla="*/ 0 h 960"/>
              <a:gd name="T2" fmla="*/ 0 w 391"/>
              <a:gd name="T3" fmla="*/ 960 h 960"/>
              <a:gd name="T4" fmla="*/ 391 w 391"/>
              <a:gd name="T5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1" h="960">
                <a:moveTo>
                  <a:pt x="391" y="0"/>
                </a:moveTo>
                <a:lnTo>
                  <a:pt x="0" y="960"/>
                </a:lnTo>
                <a:lnTo>
                  <a:pt x="39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6196440" y="2353765"/>
            <a:ext cx="683211" cy="1677446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6196440" y="4031212"/>
            <a:ext cx="1991969" cy="337237"/>
          </a:xfrm>
          <a:custGeom>
            <a:avLst/>
            <a:gdLst>
              <a:gd name="T0" fmla="*/ 1140 w 1140"/>
              <a:gd name="T1" fmla="*/ 193 h 193"/>
              <a:gd name="T2" fmla="*/ 0 w 1140"/>
              <a:gd name="T3" fmla="*/ 0 h 193"/>
              <a:gd name="T4" fmla="*/ 1140 w 1140"/>
              <a:gd name="T5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0" h="193">
                <a:moveTo>
                  <a:pt x="1140" y="193"/>
                </a:moveTo>
                <a:lnTo>
                  <a:pt x="0" y="0"/>
                </a:lnTo>
                <a:lnTo>
                  <a:pt x="1140" y="193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6196440" y="4031212"/>
            <a:ext cx="1991969" cy="337237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5300054" y="3140068"/>
            <a:ext cx="1780541" cy="1782287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7613533" y="3791826"/>
            <a:ext cx="1149750" cy="1151498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6280294" y="1752793"/>
            <a:ext cx="1195218" cy="1196704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792099" y="2374733"/>
            <a:ext cx="1193434" cy="1200423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4411738" y="5037012"/>
            <a:ext cx="979846" cy="979844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Freeform 187"/>
          <p:cNvSpPr>
            <a:spLocks noEditPoints="1"/>
          </p:cNvSpPr>
          <p:nvPr/>
        </p:nvSpPr>
        <p:spPr bwMode="auto">
          <a:xfrm>
            <a:off x="4136640" y="2786268"/>
            <a:ext cx="507589" cy="328033"/>
          </a:xfrm>
          <a:custGeom>
            <a:avLst/>
            <a:gdLst/>
            <a:ahLst/>
            <a:cxnLst>
              <a:cxn ang="0">
                <a:pos x="68" y="25"/>
              </a:cxn>
              <a:cxn ang="0">
                <a:pos x="34" y="44"/>
              </a:cxn>
              <a:cxn ang="0">
                <a:pos x="1" y="25"/>
              </a:cxn>
              <a:cxn ang="0">
                <a:pos x="0" y="22"/>
              </a:cxn>
              <a:cxn ang="0">
                <a:pos x="1" y="20"/>
              </a:cxn>
              <a:cxn ang="0">
                <a:pos x="34" y="0"/>
              </a:cxn>
              <a:cxn ang="0">
                <a:pos x="68" y="20"/>
              </a:cxn>
              <a:cxn ang="0">
                <a:pos x="68" y="22"/>
              </a:cxn>
              <a:cxn ang="0">
                <a:pos x="68" y="25"/>
              </a:cxn>
              <a:cxn ang="0">
                <a:pos x="49" y="9"/>
              </a:cxn>
              <a:cxn ang="0">
                <a:pos x="51" y="17"/>
              </a:cxn>
              <a:cxn ang="0">
                <a:pos x="34" y="34"/>
              </a:cxn>
              <a:cxn ang="0">
                <a:pos x="17" y="17"/>
              </a:cxn>
              <a:cxn ang="0">
                <a:pos x="20" y="9"/>
              </a:cxn>
              <a:cxn ang="0">
                <a:pos x="5" y="22"/>
              </a:cxn>
              <a:cxn ang="0">
                <a:pos x="34" y="39"/>
              </a:cxn>
              <a:cxn ang="0">
                <a:pos x="64" y="22"/>
              </a:cxn>
              <a:cxn ang="0">
                <a:pos x="49" y="9"/>
              </a:cxn>
              <a:cxn ang="0">
                <a:pos x="34" y="6"/>
              </a:cxn>
              <a:cxn ang="0">
                <a:pos x="23" y="17"/>
              </a:cxn>
              <a:cxn ang="0">
                <a:pos x="25" y="19"/>
              </a:cxn>
              <a:cxn ang="0">
                <a:pos x="27" y="17"/>
              </a:cxn>
              <a:cxn ang="0">
                <a:pos x="34" y="9"/>
              </a:cxn>
              <a:cxn ang="0">
                <a:pos x="36" y="8"/>
              </a:cxn>
              <a:cxn ang="0">
                <a:pos x="34" y="6"/>
              </a:cxn>
            </a:cxnLst>
            <a:rect l="0" t="0" r="r" b="b"/>
            <a:pathLst>
              <a:path w="68" h="44">
                <a:moveTo>
                  <a:pt x="68" y="25"/>
                </a:moveTo>
                <a:cubicBezTo>
                  <a:pt x="61" y="36"/>
                  <a:pt x="48" y="44"/>
                  <a:pt x="34" y="44"/>
                </a:cubicBezTo>
                <a:cubicBezTo>
                  <a:pt x="21" y="44"/>
                  <a:pt x="8" y="36"/>
                  <a:pt x="1" y="25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21"/>
                  <a:pt x="1" y="20"/>
                  <a:pt x="1" y="20"/>
                </a:cubicBezTo>
                <a:cubicBezTo>
                  <a:pt x="8" y="8"/>
                  <a:pt x="21" y="0"/>
                  <a:pt x="34" y="0"/>
                </a:cubicBezTo>
                <a:cubicBezTo>
                  <a:pt x="48" y="0"/>
                  <a:pt x="61" y="8"/>
                  <a:pt x="68" y="20"/>
                </a:cubicBezTo>
                <a:cubicBezTo>
                  <a:pt x="68" y="20"/>
                  <a:pt x="68" y="21"/>
                  <a:pt x="68" y="22"/>
                </a:cubicBezTo>
                <a:cubicBezTo>
                  <a:pt x="68" y="23"/>
                  <a:pt x="68" y="24"/>
                  <a:pt x="68" y="25"/>
                </a:cubicBezTo>
                <a:close/>
                <a:moveTo>
                  <a:pt x="49" y="9"/>
                </a:moveTo>
                <a:cubicBezTo>
                  <a:pt x="51" y="11"/>
                  <a:pt x="51" y="14"/>
                  <a:pt x="51" y="17"/>
                </a:cubicBezTo>
                <a:cubicBezTo>
                  <a:pt x="51" y="27"/>
                  <a:pt x="44" y="34"/>
                  <a:pt x="34" y="34"/>
                </a:cubicBezTo>
                <a:cubicBezTo>
                  <a:pt x="25" y="34"/>
                  <a:pt x="17" y="27"/>
                  <a:pt x="17" y="17"/>
                </a:cubicBezTo>
                <a:cubicBezTo>
                  <a:pt x="17" y="14"/>
                  <a:pt x="18" y="11"/>
                  <a:pt x="20" y="9"/>
                </a:cubicBezTo>
                <a:cubicBezTo>
                  <a:pt x="14" y="12"/>
                  <a:pt x="9" y="17"/>
                  <a:pt x="5" y="22"/>
                </a:cubicBezTo>
                <a:cubicBezTo>
                  <a:pt x="12" y="32"/>
                  <a:pt x="22" y="39"/>
                  <a:pt x="34" y="39"/>
                </a:cubicBezTo>
                <a:cubicBezTo>
                  <a:pt x="47" y="39"/>
                  <a:pt x="57" y="32"/>
                  <a:pt x="64" y="22"/>
                </a:cubicBezTo>
                <a:cubicBezTo>
                  <a:pt x="60" y="17"/>
                  <a:pt x="55" y="12"/>
                  <a:pt x="49" y="9"/>
                </a:cubicBezTo>
                <a:close/>
                <a:moveTo>
                  <a:pt x="34" y="6"/>
                </a:moveTo>
                <a:cubicBezTo>
                  <a:pt x="28" y="6"/>
                  <a:pt x="23" y="11"/>
                  <a:pt x="23" y="17"/>
                </a:cubicBezTo>
                <a:cubicBezTo>
                  <a:pt x="23" y="18"/>
                  <a:pt x="24" y="19"/>
                  <a:pt x="25" y="19"/>
                </a:cubicBezTo>
                <a:cubicBezTo>
                  <a:pt x="26" y="19"/>
                  <a:pt x="27" y="18"/>
                  <a:pt x="27" y="17"/>
                </a:cubicBezTo>
                <a:cubicBezTo>
                  <a:pt x="27" y="13"/>
                  <a:pt x="30" y="9"/>
                  <a:pt x="34" y="9"/>
                </a:cubicBezTo>
                <a:cubicBezTo>
                  <a:pt x="35" y="9"/>
                  <a:pt x="36" y="9"/>
                  <a:pt x="36" y="8"/>
                </a:cubicBezTo>
                <a:cubicBezTo>
                  <a:pt x="36" y="7"/>
                  <a:pt x="35" y="6"/>
                  <a:pt x="34" y="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Freeform 52"/>
          <p:cNvSpPr>
            <a:spLocks noEditPoints="1"/>
          </p:cNvSpPr>
          <p:nvPr/>
        </p:nvSpPr>
        <p:spPr bwMode="auto">
          <a:xfrm>
            <a:off x="7961881" y="4117531"/>
            <a:ext cx="462597" cy="46259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Freeform 56"/>
          <p:cNvSpPr>
            <a:spLocks noEditPoints="1"/>
          </p:cNvSpPr>
          <p:nvPr/>
        </p:nvSpPr>
        <p:spPr bwMode="auto">
          <a:xfrm>
            <a:off x="6669935" y="2112753"/>
            <a:ext cx="442971" cy="442969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Freeform 152"/>
          <p:cNvSpPr>
            <a:spLocks noEditPoints="1"/>
          </p:cNvSpPr>
          <p:nvPr/>
        </p:nvSpPr>
        <p:spPr bwMode="auto">
          <a:xfrm>
            <a:off x="4717643" y="5345672"/>
            <a:ext cx="413133" cy="381789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internet_149772"/>
          <p:cNvSpPr>
            <a:spLocks noChangeAspect="1"/>
          </p:cNvSpPr>
          <p:nvPr/>
        </p:nvSpPr>
        <p:spPr bwMode="auto">
          <a:xfrm>
            <a:off x="5917560" y="3737711"/>
            <a:ext cx="572869" cy="570610"/>
          </a:xfrm>
          <a:custGeom>
            <a:avLst/>
            <a:gdLst>
              <a:gd name="connsiteX0" fmla="*/ 413221 w 587145"/>
              <a:gd name="connsiteY0" fmla="*/ 444471 h 584830"/>
              <a:gd name="connsiteX1" fmla="*/ 498283 w 587145"/>
              <a:gd name="connsiteY1" fmla="*/ 489234 h 584830"/>
              <a:gd name="connsiteX2" fmla="*/ 505878 w 587145"/>
              <a:gd name="connsiteY2" fmla="*/ 494545 h 584830"/>
              <a:gd name="connsiteX3" fmla="*/ 317526 w 587145"/>
              <a:gd name="connsiteY3" fmla="*/ 584830 h 584830"/>
              <a:gd name="connsiteX4" fmla="*/ 310691 w 587145"/>
              <a:gd name="connsiteY4" fmla="*/ 579519 h 584830"/>
              <a:gd name="connsiteX5" fmla="*/ 413221 w 587145"/>
              <a:gd name="connsiteY5" fmla="*/ 444471 h 584830"/>
              <a:gd name="connsiteX6" fmla="*/ 173924 w 587145"/>
              <a:gd name="connsiteY6" fmla="*/ 444471 h 584830"/>
              <a:gd name="connsiteX7" fmla="*/ 276454 w 587145"/>
              <a:gd name="connsiteY7" fmla="*/ 579519 h 584830"/>
              <a:gd name="connsiteX8" fmla="*/ 269619 w 587145"/>
              <a:gd name="connsiteY8" fmla="*/ 584830 h 584830"/>
              <a:gd name="connsiteX9" fmla="*/ 81267 w 587145"/>
              <a:gd name="connsiteY9" fmla="*/ 494545 h 584830"/>
              <a:gd name="connsiteX10" fmla="*/ 88102 w 587145"/>
              <a:gd name="connsiteY10" fmla="*/ 489234 h 584830"/>
              <a:gd name="connsiteX11" fmla="*/ 173924 w 587145"/>
              <a:gd name="connsiteY11" fmla="*/ 444471 h 584830"/>
              <a:gd name="connsiteX12" fmla="*/ 303868 w 587145"/>
              <a:gd name="connsiteY12" fmla="*/ 424002 h 584830"/>
              <a:gd name="connsiteX13" fmla="*/ 393420 w 587145"/>
              <a:gd name="connsiteY13" fmla="*/ 438412 h 584830"/>
              <a:gd name="connsiteX14" fmla="*/ 303868 w 587145"/>
              <a:gd name="connsiteY14" fmla="*/ 559000 h 584830"/>
              <a:gd name="connsiteX15" fmla="*/ 283277 w 587145"/>
              <a:gd name="connsiteY15" fmla="*/ 424002 h 584830"/>
              <a:gd name="connsiteX16" fmla="*/ 283277 w 587145"/>
              <a:gd name="connsiteY16" fmla="*/ 559000 h 584830"/>
              <a:gd name="connsiteX17" fmla="*/ 193725 w 587145"/>
              <a:gd name="connsiteY17" fmla="*/ 438412 h 584830"/>
              <a:gd name="connsiteX18" fmla="*/ 283277 w 587145"/>
              <a:gd name="connsiteY18" fmla="*/ 424002 h 584830"/>
              <a:gd name="connsiteX19" fmla="*/ 445135 w 587145"/>
              <a:gd name="connsiteY19" fmla="*/ 302650 h 584830"/>
              <a:gd name="connsiteX20" fmla="*/ 587145 w 587145"/>
              <a:gd name="connsiteY20" fmla="*/ 302650 h 584830"/>
              <a:gd name="connsiteX21" fmla="*/ 519557 w 587145"/>
              <a:gd name="connsiteY21" fmla="*/ 479439 h 584830"/>
              <a:gd name="connsiteX22" fmla="*/ 510445 w 587145"/>
              <a:gd name="connsiteY22" fmla="*/ 473369 h 584830"/>
              <a:gd name="connsiteX23" fmla="*/ 420834 w 587145"/>
              <a:gd name="connsiteY23" fmla="*/ 426326 h 584830"/>
              <a:gd name="connsiteX24" fmla="*/ 445135 w 587145"/>
              <a:gd name="connsiteY24" fmla="*/ 302650 h 584830"/>
              <a:gd name="connsiteX25" fmla="*/ 303868 w 587145"/>
              <a:gd name="connsiteY25" fmla="*/ 302650 h 584830"/>
              <a:gd name="connsiteX26" fmla="*/ 424611 w 587145"/>
              <a:gd name="connsiteY26" fmla="*/ 302650 h 584830"/>
              <a:gd name="connsiteX27" fmla="*/ 401070 w 587145"/>
              <a:gd name="connsiteY27" fmla="*/ 419494 h 584830"/>
              <a:gd name="connsiteX28" fmla="*/ 303868 w 587145"/>
              <a:gd name="connsiteY28" fmla="*/ 404319 h 584830"/>
              <a:gd name="connsiteX29" fmla="*/ 161803 w 587145"/>
              <a:gd name="connsiteY29" fmla="*/ 302650 h 584830"/>
              <a:gd name="connsiteX30" fmla="*/ 283277 w 587145"/>
              <a:gd name="connsiteY30" fmla="*/ 302650 h 584830"/>
              <a:gd name="connsiteX31" fmla="*/ 283277 w 587145"/>
              <a:gd name="connsiteY31" fmla="*/ 404319 h 584830"/>
              <a:gd name="connsiteX32" fmla="*/ 185339 w 587145"/>
              <a:gd name="connsiteY32" fmla="*/ 419494 h 584830"/>
              <a:gd name="connsiteX33" fmla="*/ 161803 w 587145"/>
              <a:gd name="connsiteY33" fmla="*/ 302650 h 584830"/>
              <a:gd name="connsiteX34" fmla="*/ 0 w 587145"/>
              <a:gd name="connsiteY34" fmla="*/ 302650 h 584830"/>
              <a:gd name="connsiteX35" fmla="*/ 142010 w 587145"/>
              <a:gd name="connsiteY35" fmla="*/ 302650 h 584830"/>
              <a:gd name="connsiteX36" fmla="*/ 166311 w 587145"/>
              <a:gd name="connsiteY36" fmla="*/ 426326 h 584830"/>
              <a:gd name="connsiteX37" fmla="*/ 75941 w 587145"/>
              <a:gd name="connsiteY37" fmla="*/ 473369 h 584830"/>
              <a:gd name="connsiteX38" fmla="*/ 67588 w 587145"/>
              <a:gd name="connsiteY38" fmla="*/ 479439 h 584830"/>
              <a:gd name="connsiteX39" fmla="*/ 0 w 587145"/>
              <a:gd name="connsiteY39" fmla="*/ 302650 h 584830"/>
              <a:gd name="connsiteX40" fmla="*/ 398032 w 587145"/>
              <a:gd name="connsiteY40" fmla="*/ 156320 h 584830"/>
              <a:gd name="connsiteX41" fmla="*/ 424611 w 587145"/>
              <a:gd name="connsiteY41" fmla="*/ 282180 h 584830"/>
              <a:gd name="connsiteX42" fmla="*/ 303868 w 587145"/>
              <a:gd name="connsiteY42" fmla="*/ 282180 h 584830"/>
              <a:gd name="connsiteX43" fmla="*/ 303868 w 587145"/>
              <a:gd name="connsiteY43" fmla="*/ 170726 h 584830"/>
              <a:gd name="connsiteX44" fmla="*/ 398032 w 587145"/>
              <a:gd name="connsiteY44" fmla="*/ 156320 h 584830"/>
              <a:gd name="connsiteX45" fmla="*/ 189135 w 587145"/>
              <a:gd name="connsiteY45" fmla="*/ 156320 h 584830"/>
              <a:gd name="connsiteX46" fmla="*/ 283277 w 587145"/>
              <a:gd name="connsiteY46" fmla="*/ 170726 h 584830"/>
              <a:gd name="connsiteX47" fmla="*/ 283277 w 587145"/>
              <a:gd name="connsiteY47" fmla="*/ 282180 h 584830"/>
              <a:gd name="connsiteX48" fmla="*/ 161803 w 587145"/>
              <a:gd name="connsiteY48" fmla="*/ 282180 h 584830"/>
              <a:gd name="connsiteX49" fmla="*/ 189135 w 587145"/>
              <a:gd name="connsiteY49" fmla="*/ 156320 h 584830"/>
              <a:gd name="connsiteX50" fmla="*/ 72907 w 587145"/>
              <a:gd name="connsiteY50" fmla="*/ 99421 h 584830"/>
              <a:gd name="connsiteX51" fmla="*/ 82020 w 587145"/>
              <a:gd name="connsiteY51" fmla="*/ 106246 h 584830"/>
              <a:gd name="connsiteX52" fmla="*/ 169357 w 587145"/>
              <a:gd name="connsiteY52" fmla="*/ 150230 h 584830"/>
              <a:gd name="connsiteX53" fmla="*/ 142017 w 587145"/>
              <a:gd name="connsiteY53" fmla="*/ 282180 h 584830"/>
              <a:gd name="connsiteX54" fmla="*/ 0 w 587145"/>
              <a:gd name="connsiteY54" fmla="*/ 282180 h 584830"/>
              <a:gd name="connsiteX55" fmla="*/ 72907 w 587145"/>
              <a:gd name="connsiteY55" fmla="*/ 99421 h 584830"/>
              <a:gd name="connsiteX56" fmla="*/ 514198 w 587145"/>
              <a:gd name="connsiteY56" fmla="*/ 98690 h 584830"/>
              <a:gd name="connsiteX57" fmla="*/ 587145 w 587145"/>
              <a:gd name="connsiteY57" fmla="*/ 282180 h 584830"/>
              <a:gd name="connsiteX58" fmla="*/ 445050 w 587145"/>
              <a:gd name="connsiteY58" fmla="*/ 282180 h 584830"/>
              <a:gd name="connsiteX59" fmla="*/ 416935 w 587145"/>
              <a:gd name="connsiteY59" fmla="*/ 149491 h 584830"/>
              <a:gd name="connsiteX60" fmla="*/ 505080 w 587145"/>
              <a:gd name="connsiteY60" fmla="*/ 105514 h 584830"/>
              <a:gd name="connsiteX61" fmla="*/ 303868 w 587145"/>
              <a:gd name="connsiteY61" fmla="*/ 25830 h 584830"/>
              <a:gd name="connsiteX62" fmla="*/ 389643 w 587145"/>
              <a:gd name="connsiteY62" fmla="*/ 137333 h 584830"/>
              <a:gd name="connsiteX63" fmla="*/ 303868 w 587145"/>
              <a:gd name="connsiteY63" fmla="*/ 150228 h 584830"/>
              <a:gd name="connsiteX64" fmla="*/ 283277 w 587145"/>
              <a:gd name="connsiteY64" fmla="*/ 25830 h 584830"/>
              <a:gd name="connsiteX65" fmla="*/ 283277 w 587145"/>
              <a:gd name="connsiteY65" fmla="*/ 150228 h 584830"/>
              <a:gd name="connsiteX66" fmla="*/ 197502 w 587145"/>
              <a:gd name="connsiteY66" fmla="*/ 137333 h 584830"/>
              <a:gd name="connsiteX67" fmla="*/ 283277 w 587145"/>
              <a:gd name="connsiteY67" fmla="*/ 25830 h 584830"/>
              <a:gd name="connsiteX68" fmla="*/ 314425 w 587145"/>
              <a:gd name="connsiteY68" fmla="*/ 0 h 584830"/>
              <a:gd name="connsiteX69" fmla="*/ 499786 w 587145"/>
              <a:gd name="connsiteY69" fmla="*/ 84194 h 584830"/>
              <a:gd name="connsiteX70" fmla="*/ 492949 w 587145"/>
              <a:gd name="connsiteY70" fmla="*/ 89503 h 584830"/>
              <a:gd name="connsiteX71" fmla="*/ 408625 w 587145"/>
              <a:gd name="connsiteY71" fmla="*/ 131221 h 584830"/>
              <a:gd name="connsiteX72" fmla="*/ 309107 w 587145"/>
              <a:gd name="connsiteY72" fmla="*/ 4551 h 584830"/>
              <a:gd name="connsiteX73" fmla="*/ 271871 w 587145"/>
              <a:gd name="connsiteY73" fmla="*/ 0 h 584830"/>
              <a:gd name="connsiteX74" fmla="*/ 277185 w 587145"/>
              <a:gd name="connsiteY74" fmla="*/ 4551 h 584830"/>
              <a:gd name="connsiteX75" fmla="*/ 177731 w 587145"/>
              <a:gd name="connsiteY75" fmla="*/ 131221 h 584830"/>
              <a:gd name="connsiteX76" fmla="*/ 93461 w 587145"/>
              <a:gd name="connsiteY76" fmla="*/ 89503 h 584830"/>
              <a:gd name="connsiteX77" fmla="*/ 86628 w 587145"/>
              <a:gd name="connsiteY77" fmla="*/ 84194 h 584830"/>
              <a:gd name="connsiteX78" fmla="*/ 271871 w 587145"/>
              <a:gd name="connsiteY78" fmla="*/ 0 h 5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7145" h="584830">
                <a:moveTo>
                  <a:pt x="413221" y="444471"/>
                </a:moveTo>
                <a:cubicBezTo>
                  <a:pt x="442841" y="455851"/>
                  <a:pt x="471701" y="470267"/>
                  <a:pt x="498283" y="489234"/>
                </a:cubicBezTo>
                <a:lnTo>
                  <a:pt x="505878" y="494545"/>
                </a:lnTo>
                <a:cubicBezTo>
                  <a:pt x="457271" y="545378"/>
                  <a:pt x="391196" y="578760"/>
                  <a:pt x="317526" y="584830"/>
                </a:cubicBezTo>
                <a:lnTo>
                  <a:pt x="310691" y="579519"/>
                </a:lnTo>
                <a:cubicBezTo>
                  <a:pt x="355501" y="542343"/>
                  <a:pt x="389677" y="496062"/>
                  <a:pt x="413221" y="444471"/>
                </a:cubicBezTo>
                <a:close/>
                <a:moveTo>
                  <a:pt x="173924" y="444471"/>
                </a:moveTo>
                <a:cubicBezTo>
                  <a:pt x="196708" y="496062"/>
                  <a:pt x="231644" y="542343"/>
                  <a:pt x="276454" y="579519"/>
                </a:cubicBezTo>
                <a:lnTo>
                  <a:pt x="269619" y="584830"/>
                </a:lnTo>
                <a:cubicBezTo>
                  <a:pt x="195949" y="578760"/>
                  <a:pt x="129114" y="545378"/>
                  <a:pt x="81267" y="494545"/>
                </a:cubicBezTo>
                <a:lnTo>
                  <a:pt x="88102" y="489234"/>
                </a:lnTo>
                <a:cubicBezTo>
                  <a:pt x="114684" y="470267"/>
                  <a:pt x="143544" y="455851"/>
                  <a:pt x="173924" y="444471"/>
                </a:cubicBezTo>
                <a:close/>
                <a:moveTo>
                  <a:pt x="303868" y="424002"/>
                </a:moveTo>
                <a:cubicBezTo>
                  <a:pt x="334225" y="424760"/>
                  <a:pt x="364581" y="430069"/>
                  <a:pt x="393420" y="438412"/>
                </a:cubicBezTo>
                <a:cubicBezTo>
                  <a:pt x="372929" y="483917"/>
                  <a:pt x="342573" y="525630"/>
                  <a:pt x="303868" y="559000"/>
                </a:cubicBezTo>
                <a:close/>
                <a:moveTo>
                  <a:pt x="283277" y="424002"/>
                </a:moveTo>
                <a:lnTo>
                  <a:pt x="283277" y="559000"/>
                </a:lnTo>
                <a:cubicBezTo>
                  <a:pt x="244572" y="524871"/>
                  <a:pt x="214216" y="483917"/>
                  <a:pt x="193725" y="438412"/>
                </a:cubicBezTo>
                <a:cubicBezTo>
                  <a:pt x="222564" y="430069"/>
                  <a:pt x="252161" y="424760"/>
                  <a:pt x="283277" y="424002"/>
                </a:cubicBezTo>
                <a:close/>
                <a:moveTo>
                  <a:pt x="445135" y="302650"/>
                </a:moveTo>
                <a:lnTo>
                  <a:pt x="587145" y="302650"/>
                </a:lnTo>
                <a:cubicBezTo>
                  <a:pt x="584867" y="369420"/>
                  <a:pt x="559806" y="430879"/>
                  <a:pt x="519557" y="479439"/>
                </a:cubicBezTo>
                <a:lnTo>
                  <a:pt x="510445" y="473369"/>
                </a:lnTo>
                <a:cubicBezTo>
                  <a:pt x="482346" y="452883"/>
                  <a:pt x="451970" y="437708"/>
                  <a:pt x="420834" y="426326"/>
                </a:cubicBezTo>
                <a:cubicBezTo>
                  <a:pt x="435263" y="386871"/>
                  <a:pt x="443616" y="345140"/>
                  <a:pt x="445135" y="302650"/>
                </a:cubicBezTo>
                <a:close/>
                <a:moveTo>
                  <a:pt x="303868" y="302650"/>
                </a:moveTo>
                <a:lnTo>
                  <a:pt x="424611" y="302650"/>
                </a:lnTo>
                <a:cubicBezTo>
                  <a:pt x="423852" y="342863"/>
                  <a:pt x="415498" y="382316"/>
                  <a:pt x="401070" y="419494"/>
                </a:cubicBezTo>
                <a:cubicBezTo>
                  <a:pt x="369935" y="410389"/>
                  <a:pt x="337281" y="405078"/>
                  <a:pt x="303868" y="404319"/>
                </a:cubicBezTo>
                <a:close/>
                <a:moveTo>
                  <a:pt x="161803" y="302650"/>
                </a:moveTo>
                <a:lnTo>
                  <a:pt x="283277" y="302650"/>
                </a:lnTo>
                <a:lnTo>
                  <a:pt x="283277" y="404319"/>
                </a:lnTo>
                <a:cubicBezTo>
                  <a:pt x="249872" y="405078"/>
                  <a:pt x="217225" y="410389"/>
                  <a:pt x="185339" y="419494"/>
                </a:cubicBezTo>
                <a:cubicBezTo>
                  <a:pt x="170913" y="382316"/>
                  <a:pt x="163321" y="342863"/>
                  <a:pt x="161803" y="302650"/>
                </a:cubicBezTo>
                <a:close/>
                <a:moveTo>
                  <a:pt x="0" y="302650"/>
                </a:moveTo>
                <a:lnTo>
                  <a:pt x="142010" y="302650"/>
                </a:lnTo>
                <a:cubicBezTo>
                  <a:pt x="142769" y="345140"/>
                  <a:pt x="151123" y="386871"/>
                  <a:pt x="166311" y="426326"/>
                </a:cubicBezTo>
                <a:cubicBezTo>
                  <a:pt x="134416" y="437708"/>
                  <a:pt x="104039" y="452883"/>
                  <a:pt x="75941" y="473369"/>
                </a:cubicBezTo>
                <a:lnTo>
                  <a:pt x="67588" y="479439"/>
                </a:lnTo>
                <a:cubicBezTo>
                  <a:pt x="27339" y="430879"/>
                  <a:pt x="2278" y="369420"/>
                  <a:pt x="0" y="302650"/>
                </a:cubicBezTo>
                <a:close/>
                <a:moveTo>
                  <a:pt x="398032" y="156320"/>
                </a:moveTo>
                <a:cubicBezTo>
                  <a:pt x="414739" y="195746"/>
                  <a:pt x="423852" y="238205"/>
                  <a:pt x="424611" y="282180"/>
                </a:cubicBezTo>
                <a:lnTo>
                  <a:pt x="303868" y="282180"/>
                </a:lnTo>
                <a:lnTo>
                  <a:pt x="303868" y="170726"/>
                </a:lnTo>
                <a:cubicBezTo>
                  <a:pt x="335762" y="169967"/>
                  <a:pt x="367657" y="164660"/>
                  <a:pt x="398032" y="156320"/>
                </a:cubicBezTo>
                <a:close/>
                <a:moveTo>
                  <a:pt x="189135" y="156320"/>
                </a:moveTo>
                <a:cubicBezTo>
                  <a:pt x="219503" y="164660"/>
                  <a:pt x="251390" y="169967"/>
                  <a:pt x="283277" y="170726"/>
                </a:cubicBezTo>
                <a:lnTo>
                  <a:pt x="283277" y="282180"/>
                </a:lnTo>
                <a:lnTo>
                  <a:pt x="161803" y="282180"/>
                </a:lnTo>
                <a:cubicBezTo>
                  <a:pt x="163321" y="238205"/>
                  <a:pt x="172432" y="195746"/>
                  <a:pt x="189135" y="156320"/>
                </a:cubicBezTo>
                <a:close/>
                <a:moveTo>
                  <a:pt x="72907" y="99421"/>
                </a:moveTo>
                <a:lnTo>
                  <a:pt x="82020" y="106246"/>
                </a:lnTo>
                <a:cubicBezTo>
                  <a:pt x="109361" y="124446"/>
                  <a:pt x="138979" y="138854"/>
                  <a:pt x="169357" y="150230"/>
                </a:cubicBezTo>
                <a:cubicBezTo>
                  <a:pt x="152649" y="191180"/>
                  <a:pt x="142776" y="235922"/>
                  <a:pt x="142017" y="282180"/>
                </a:cubicBezTo>
                <a:lnTo>
                  <a:pt x="0" y="282180"/>
                </a:lnTo>
                <a:cubicBezTo>
                  <a:pt x="2278" y="212413"/>
                  <a:pt x="29618" y="148713"/>
                  <a:pt x="72907" y="99421"/>
                </a:cubicBezTo>
                <a:close/>
                <a:moveTo>
                  <a:pt x="514198" y="98690"/>
                </a:moveTo>
                <a:cubicBezTo>
                  <a:pt x="557510" y="147975"/>
                  <a:pt x="584865" y="212423"/>
                  <a:pt x="587145" y="282180"/>
                </a:cubicBezTo>
                <a:lnTo>
                  <a:pt x="445050" y="282180"/>
                </a:lnTo>
                <a:cubicBezTo>
                  <a:pt x="443530" y="235928"/>
                  <a:pt x="434412" y="191193"/>
                  <a:pt x="416935" y="149491"/>
                </a:cubicBezTo>
                <a:cubicBezTo>
                  <a:pt x="448090" y="138876"/>
                  <a:pt x="477724" y="124470"/>
                  <a:pt x="505080" y="105514"/>
                </a:cubicBezTo>
                <a:close/>
                <a:moveTo>
                  <a:pt x="303868" y="25830"/>
                </a:moveTo>
                <a:cubicBezTo>
                  <a:pt x="339544" y="57688"/>
                  <a:pt x="369148" y="95614"/>
                  <a:pt x="389643" y="137333"/>
                </a:cubicBezTo>
                <a:cubicBezTo>
                  <a:pt x="361557" y="144918"/>
                  <a:pt x="332713" y="149469"/>
                  <a:pt x="303868" y="150228"/>
                </a:cubicBezTo>
                <a:close/>
                <a:moveTo>
                  <a:pt x="283277" y="25830"/>
                </a:moveTo>
                <a:lnTo>
                  <a:pt x="283277" y="150228"/>
                </a:lnTo>
                <a:cubicBezTo>
                  <a:pt x="253673" y="149469"/>
                  <a:pt x="225588" y="144918"/>
                  <a:pt x="197502" y="137333"/>
                </a:cubicBezTo>
                <a:cubicBezTo>
                  <a:pt x="217997" y="95614"/>
                  <a:pt x="246842" y="57688"/>
                  <a:pt x="283277" y="25830"/>
                </a:cubicBezTo>
                <a:close/>
                <a:moveTo>
                  <a:pt x="314425" y="0"/>
                </a:moveTo>
                <a:cubicBezTo>
                  <a:pt x="386594" y="5310"/>
                  <a:pt x="451926" y="36408"/>
                  <a:pt x="499786" y="84194"/>
                </a:cubicBezTo>
                <a:lnTo>
                  <a:pt x="492949" y="89503"/>
                </a:lnTo>
                <a:cubicBezTo>
                  <a:pt x="467120" y="106949"/>
                  <a:pt x="438252" y="121360"/>
                  <a:pt x="408625" y="131221"/>
                </a:cubicBezTo>
                <a:cubicBezTo>
                  <a:pt x="385834" y="82677"/>
                  <a:pt x="352409" y="39442"/>
                  <a:pt x="309107" y="4551"/>
                </a:cubicBezTo>
                <a:close/>
                <a:moveTo>
                  <a:pt x="271871" y="0"/>
                </a:moveTo>
                <a:lnTo>
                  <a:pt x="277185" y="4551"/>
                </a:lnTo>
                <a:cubicBezTo>
                  <a:pt x="234670" y="39442"/>
                  <a:pt x="201266" y="82677"/>
                  <a:pt x="177731" y="131221"/>
                </a:cubicBezTo>
                <a:cubicBezTo>
                  <a:pt x="148122" y="121360"/>
                  <a:pt x="120032" y="106949"/>
                  <a:pt x="93461" y="89503"/>
                </a:cubicBezTo>
                <a:lnTo>
                  <a:pt x="86628" y="84194"/>
                </a:lnTo>
                <a:cubicBezTo>
                  <a:pt x="135216" y="36408"/>
                  <a:pt x="199747" y="5310"/>
                  <a:pt x="2718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7865153" y="167210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7865153" y="1955271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9111631" y="382916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9111631" y="411232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2354874" y="250400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987895" y="278716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3163483" y="503701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796504" y="532017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2125" y="2176270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46847" y="2292722"/>
            <a:ext cx="3207703" cy="3197117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52732" y="4025706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8558" y="3653047"/>
            <a:ext cx="1652592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2752" y="2176270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87474" y="2292722"/>
            <a:ext cx="3207703" cy="3197117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3359" y="4025706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9185" y="3653047"/>
            <a:ext cx="1652592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29265" y="2165684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33986" y="2282135"/>
            <a:ext cx="3207703" cy="3197117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39871" y="4015120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05698" y="3642460"/>
            <a:ext cx="1652592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ick-sign_74414"/>
          <p:cNvSpPr>
            <a:spLocks noChangeAspect="1"/>
          </p:cNvSpPr>
          <p:nvPr/>
        </p:nvSpPr>
        <p:spPr bwMode="auto">
          <a:xfrm>
            <a:off x="9606542" y="2943028"/>
            <a:ext cx="550540" cy="442825"/>
          </a:xfrm>
          <a:custGeom>
            <a:avLst/>
            <a:gdLst>
              <a:gd name="T0" fmla="*/ 3867 w 4565"/>
              <a:gd name="T1" fmla="*/ 0 h 3677"/>
              <a:gd name="T2" fmla="*/ 1585 w 4565"/>
              <a:gd name="T3" fmla="*/ 2282 h 3677"/>
              <a:gd name="T4" fmla="*/ 698 w 4565"/>
              <a:gd name="T5" fmla="*/ 1395 h 3677"/>
              <a:gd name="T6" fmla="*/ 0 w 4565"/>
              <a:gd name="T7" fmla="*/ 2092 h 3677"/>
              <a:gd name="T8" fmla="*/ 1585 w 4565"/>
              <a:gd name="T9" fmla="*/ 3677 h 3677"/>
              <a:gd name="T10" fmla="*/ 4565 w 4565"/>
              <a:gd name="T11" fmla="*/ 697 h 3677"/>
              <a:gd name="T12" fmla="*/ 3867 w 4565"/>
              <a:gd name="T13" fmla="*/ 0 h 3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5" h="3677">
                <a:moveTo>
                  <a:pt x="3867" y="0"/>
                </a:moveTo>
                <a:lnTo>
                  <a:pt x="1585" y="2282"/>
                </a:lnTo>
                <a:lnTo>
                  <a:pt x="698" y="1395"/>
                </a:lnTo>
                <a:lnTo>
                  <a:pt x="0" y="2092"/>
                </a:lnTo>
                <a:lnTo>
                  <a:pt x="1585" y="3677"/>
                </a:lnTo>
                <a:lnTo>
                  <a:pt x="4565" y="697"/>
                </a:lnTo>
                <a:lnTo>
                  <a:pt x="38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dollar-coin-symbol_45061"/>
          <p:cNvSpPr>
            <a:spLocks noChangeAspect="1"/>
          </p:cNvSpPr>
          <p:nvPr/>
        </p:nvSpPr>
        <p:spPr bwMode="auto">
          <a:xfrm>
            <a:off x="5797233" y="2865481"/>
            <a:ext cx="550541" cy="549670"/>
          </a:xfrm>
          <a:custGeom>
            <a:avLst/>
            <a:gdLst>
              <a:gd name="T0" fmla="*/ 253 w 507"/>
              <a:gd name="T1" fmla="*/ 0 h 507"/>
              <a:gd name="T2" fmla="*/ 0 w 507"/>
              <a:gd name="T3" fmla="*/ 253 h 507"/>
              <a:gd name="T4" fmla="*/ 253 w 507"/>
              <a:gd name="T5" fmla="*/ 507 h 507"/>
              <a:gd name="T6" fmla="*/ 507 w 507"/>
              <a:gd name="T7" fmla="*/ 253 h 507"/>
              <a:gd name="T8" fmla="*/ 253 w 507"/>
              <a:gd name="T9" fmla="*/ 0 h 507"/>
              <a:gd name="T10" fmla="*/ 253 w 507"/>
              <a:gd name="T11" fmla="*/ 440 h 507"/>
              <a:gd name="T12" fmla="*/ 67 w 507"/>
              <a:gd name="T13" fmla="*/ 253 h 507"/>
              <a:gd name="T14" fmla="*/ 253 w 507"/>
              <a:gd name="T15" fmla="*/ 67 h 507"/>
              <a:gd name="T16" fmla="*/ 440 w 507"/>
              <a:gd name="T17" fmla="*/ 253 h 507"/>
              <a:gd name="T18" fmla="*/ 253 w 507"/>
              <a:gd name="T19" fmla="*/ 440 h 507"/>
              <a:gd name="T20" fmla="*/ 276 w 507"/>
              <a:gd name="T21" fmla="*/ 233 h 507"/>
              <a:gd name="T22" fmla="*/ 267 w 507"/>
              <a:gd name="T23" fmla="*/ 233 h 507"/>
              <a:gd name="T24" fmla="*/ 267 w 507"/>
              <a:gd name="T25" fmla="*/ 172 h 507"/>
              <a:gd name="T26" fmla="*/ 273 w 507"/>
              <a:gd name="T27" fmla="*/ 172 h 507"/>
              <a:gd name="T28" fmla="*/ 307 w 507"/>
              <a:gd name="T29" fmla="*/ 199 h 507"/>
              <a:gd name="T30" fmla="*/ 307 w 507"/>
              <a:gd name="T31" fmla="*/ 204 h 507"/>
              <a:gd name="T32" fmla="*/ 346 w 507"/>
              <a:gd name="T33" fmla="*/ 204 h 507"/>
              <a:gd name="T34" fmla="*/ 346 w 507"/>
              <a:gd name="T35" fmla="*/ 198 h 507"/>
              <a:gd name="T36" fmla="*/ 329 w 507"/>
              <a:gd name="T37" fmla="*/ 150 h 507"/>
              <a:gd name="T38" fmla="*/ 267 w 507"/>
              <a:gd name="T39" fmla="*/ 136 h 507"/>
              <a:gd name="T40" fmla="*/ 267 w 507"/>
              <a:gd name="T41" fmla="*/ 113 h 507"/>
              <a:gd name="T42" fmla="*/ 239 w 507"/>
              <a:gd name="T43" fmla="*/ 113 h 507"/>
              <a:gd name="T44" fmla="*/ 239 w 507"/>
              <a:gd name="T45" fmla="*/ 136 h 507"/>
              <a:gd name="T46" fmla="*/ 174 w 507"/>
              <a:gd name="T47" fmla="*/ 150 h 507"/>
              <a:gd name="T48" fmla="*/ 156 w 507"/>
              <a:gd name="T49" fmla="*/ 201 h 507"/>
              <a:gd name="T50" fmla="*/ 174 w 507"/>
              <a:gd name="T51" fmla="*/ 253 h 507"/>
              <a:gd name="T52" fmla="*/ 239 w 507"/>
              <a:gd name="T53" fmla="*/ 267 h 507"/>
              <a:gd name="T54" fmla="*/ 239 w 507"/>
              <a:gd name="T55" fmla="*/ 332 h 507"/>
              <a:gd name="T56" fmla="*/ 233 w 507"/>
              <a:gd name="T57" fmla="*/ 332 h 507"/>
              <a:gd name="T58" fmla="*/ 202 w 507"/>
              <a:gd name="T59" fmla="*/ 325 h 507"/>
              <a:gd name="T60" fmla="*/ 195 w 507"/>
              <a:gd name="T61" fmla="*/ 297 h 507"/>
              <a:gd name="T62" fmla="*/ 195 w 507"/>
              <a:gd name="T63" fmla="*/ 292 h 507"/>
              <a:gd name="T64" fmla="*/ 154 w 507"/>
              <a:gd name="T65" fmla="*/ 292 h 507"/>
              <a:gd name="T66" fmla="*/ 154 w 507"/>
              <a:gd name="T67" fmla="*/ 301 h 507"/>
              <a:gd name="T68" fmla="*/ 171 w 507"/>
              <a:gd name="T69" fmla="*/ 352 h 507"/>
              <a:gd name="T70" fmla="*/ 232 w 507"/>
              <a:gd name="T71" fmla="*/ 367 h 507"/>
              <a:gd name="T72" fmla="*/ 239 w 507"/>
              <a:gd name="T73" fmla="*/ 367 h 507"/>
              <a:gd name="T74" fmla="*/ 239 w 507"/>
              <a:gd name="T75" fmla="*/ 394 h 507"/>
              <a:gd name="T76" fmla="*/ 267 w 507"/>
              <a:gd name="T77" fmla="*/ 394 h 507"/>
              <a:gd name="T78" fmla="*/ 267 w 507"/>
              <a:gd name="T79" fmla="*/ 367 h 507"/>
              <a:gd name="T80" fmla="*/ 275 w 507"/>
              <a:gd name="T81" fmla="*/ 366 h 507"/>
              <a:gd name="T82" fmla="*/ 336 w 507"/>
              <a:gd name="T83" fmla="*/ 351 h 507"/>
              <a:gd name="T84" fmla="*/ 353 w 507"/>
              <a:gd name="T85" fmla="*/ 298 h 507"/>
              <a:gd name="T86" fmla="*/ 337 w 507"/>
              <a:gd name="T87" fmla="*/ 249 h 507"/>
              <a:gd name="T88" fmla="*/ 276 w 507"/>
              <a:gd name="T89" fmla="*/ 233 h 507"/>
              <a:gd name="T90" fmla="*/ 239 w 507"/>
              <a:gd name="T91" fmla="*/ 231 h 507"/>
              <a:gd name="T92" fmla="*/ 233 w 507"/>
              <a:gd name="T93" fmla="*/ 231 h 507"/>
              <a:gd name="T94" fmla="*/ 197 w 507"/>
              <a:gd name="T95" fmla="*/ 201 h 507"/>
              <a:gd name="T96" fmla="*/ 234 w 507"/>
              <a:gd name="T97" fmla="*/ 172 h 507"/>
              <a:gd name="T98" fmla="*/ 239 w 507"/>
              <a:gd name="T99" fmla="*/ 172 h 507"/>
              <a:gd name="T100" fmla="*/ 239 w 507"/>
              <a:gd name="T101" fmla="*/ 231 h 507"/>
              <a:gd name="T102" fmla="*/ 273 w 507"/>
              <a:gd name="T103" fmla="*/ 332 h 507"/>
              <a:gd name="T104" fmla="*/ 267 w 507"/>
              <a:gd name="T105" fmla="*/ 332 h 507"/>
              <a:gd name="T106" fmla="*/ 267 w 507"/>
              <a:gd name="T107" fmla="*/ 268 h 507"/>
              <a:gd name="T108" fmla="*/ 303 w 507"/>
              <a:gd name="T109" fmla="*/ 274 h 507"/>
              <a:gd name="T110" fmla="*/ 312 w 507"/>
              <a:gd name="T111" fmla="*/ 298 h 507"/>
              <a:gd name="T112" fmla="*/ 273 w 507"/>
              <a:gd name="T113" fmla="*/ 33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7" h="507">
                <a:moveTo>
                  <a:pt x="253" y="0"/>
                </a:moveTo>
                <a:cubicBezTo>
                  <a:pt x="114" y="0"/>
                  <a:pt x="0" y="114"/>
                  <a:pt x="0" y="253"/>
                </a:cubicBezTo>
                <a:cubicBezTo>
                  <a:pt x="0" y="393"/>
                  <a:pt x="114" y="507"/>
                  <a:pt x="253" y="507"/>
                </a:cubicBezTo>
                <a:cubicBezTo>
                  <a:pt x="393" y="507"/>
                  <a:pt x="507" y="393"/>
                  <a:pt x="507" y="253"/>
                </a:cubicBezTo>
                <a:cubicBezTo>
                  <a:pt x="507" y="114"/>
                  <a:pt x="393" y="0"/>
                  <a:pt x="253" y="0"/>
                </a:cubicBezTo>
                <a:close/>
                <a:moveTo>
                  <a:pt x="253" y="440"/>
                </a:moveTo>
                <a:cubicBezTo>
                  <a:pt x="150" y="440"/>
                  <a:pt x="67" y="356"/>
                  <a:pt x="67" y="253"/>
                </a:cubicBezTo>
                <a:cubicBezTo>
                  <a:pt x="67" y="150"/>
                  <a:pt x="150" y="67"/>
                  <a:pt x="253" y="67"/>
                </a:cubicBezTo>
                <a:cubicBezTo>
                  <a:pt x="356" y="67"/>
                  <a:pt x="440" y="150"/>
                  <a:pt x="440" y="253"/>
                </a:cubicBezTo>
                <a:cubicBezTo>
                  <a:pt x="440" y="356"/>
                  <a:pt x="356" y="440"/>
                  <a:pt x="253" y="440"/>
                </a:cubicBezTo>
                <a:close/>
                <a:moveTo>
                  <a:pt x="276" y="233"/>
                </a:moveTo>
                <a:lnTo>
                  <a:pt x="267" y="233"/>
                </a:lnTo>
                <a:lnTo>
                  <a:pt x="267" y="172"/>
                </a:lnTo>
                <a:lnTo>
                  <a:pt x="273" y="172"/>
                </a:lnTo>
                <a:cubicBezTo>
                  <a:pt x="296" y="172"/>
                  <a:pt x="307" y="181"/>
                  <a:pt x="307" y="199"/>
                </a:cubicBezTo>
                <a:lnTo>
                  <a:pt x="307" y="204"/>
                </a:lnTo>
                <a:lnTo>
                  <a:pt x="346" y="204"/>
                </a:lnTo>
                <a:lnTo>
                  <a:pt x="346" y="198"/>
                </a:lnTo>
                <a:cubicBezTo>
                  <a:pt x="346" y="174"/>
                  <a:pt x="341" y="158"/>
                  <a:pt x="329" y="150"/>
                </a:cubicBezTo>
                <a:cubicBezTo>
                  <a:pt x="318" y="141"/>
                  <a:pt x="297" y="136"/>
                  <a:pt x="267" y="136"/>
                </a:cubicBezTo>
                <a:lnTo>
                  <a:pt x="267" y="113"/>
                </a:lnTo>
                <a:lnTo>
                  <a:pt x="239" y="113"/>
                </a:lnTo>
                <a:lnTo>
                  <a:pt x="239" y="136"/>
                </a:lnTo>
                <a:cubicBezTo>
                  <a:pt x="207" y="136"/>
                  <a:pt x="186" y="141"/>
                  <a:pt x="174" y="150"/>
                </a:cubicBezTo>
                <a:cubicBezTo>
                  <a:pt x="162" y="159"/>
                  <a:pt x="156" y="176"/>
                  <a:pt x="156" y="201"/>
                </a:cubicBezTo>
                <a:cubicBezTo>
                  <a:pt x="156" y="226"/>
                  <a:pt x="162" y="243"/>
                  <a:pt x="174" y="253"/>
                </a:cubicBezTo>
                <a:cubicBezTo>
                  <a:pt x="185" y="262"/>
                  <a:pt x="207" y="267"/>
                  <a:pt x="239" y="267"/>
                </a:cubicBezTo>
                <a:lnTo>
                  <a:pt x="239" y="332"/>
                </a:lnTo>
                <a:lnTo>
                  <a:pt x="233" y="332"/>
                </a:lnTo>
                <a:cubicBezTo>
                  <a:pt x="217" y="332"/>
                  <a:pt x="206" y="330"/>
                  <a:pt x="202" y="325"/>
                </a:cubicBezTo>
                <a:cubicBezTo>
                  <a:pt x="197" y="321"/>
                  <a:pt x="195" y="311"/>
                  <a:pt x="195" y="297"/>
                </a:cubicBezTo>
                <a:lnTo>
                  <a:pt x="195" y="292"/>
                </a:lnTo>
                <a:lnTo>
                  <a:pt x="154" y="292"/>
                </a:lnTo>
                <a:lnTo>
                  <a:pt x="154" y="301"/>
                </a:lnTo>
                <a:cubicBezTo>
                  <a:pt x="154" y="325"/>
                  <a:pt x="160" y="342"/>
                  <a:pt x="171" y="352"/>
                </a:cubicBezTo>
                <a:cubicBezTo>
                  <a:pt x="183" y="362"/>
                  <a:pt x="203" y="367"/>
                  <a:pt x="232" y="367"/>
                </a:cubicBezTo>
                <a:lnTo>
                  <a:pt x="239" y="367"/>
                </a:lnTo>
                <a:lnTo>
                  <a:pt x="239" y="394"/>
                </a:lnTo>
                <a:lnTo>
                  <a:pt x="267" y="394"/>
                </a:lnTo>
                <a:lnTo>
                  <a:pt x="267" y="367"/>
                </a:lnTo>
                <a:lnTo>
                  <a:pt x="275" y="366"/>
                </a:lnTo>
                <a:cubicBezTo>
                  <a:pt x="304" y="366"/>
                  <a:pt x="324" y="361"/>
                  <a:pt x="336" y="351"/>
                </a:cubicBezTo>
                <a:cubicBezTo>
                  <a:pt x="347" y="341"/>
                  <a:pt x="353" y="323"/>
                  <a:pt x="353" y="298"/>
                </a:cubicBezTo>
                <a:cubicBezTo>
                  <a:pt x="353" y="274"/>
                  <a:pt x="348" y="258"/>
                  <a:pt x="337" y="249"/>
                </a:cubicBezTo>
                <a:cubicBezTo>
                  <a:pt x="326" y="240"/>
                  <a:pt x="306" y="235"/>
                  <a:pt x="276" y="233"/>
                </a:cubicBezTo>
                <a:close/>
                <a:moveTo>
                  <a:pt x="239" y="231"/>
                </a:moveTo>
                <a:cubicBezTo>
                  <a:pt x="236" y="231"/>
                  <a:pt x="234" y="231"/>
                  <a:pt x="233" y="231"/>
                </a:cubicBezTo>
                <a:cubicBezTo>
                  <a:pt x="209" y="231"/>
                  <a:pt x="197" y="221"/>
                  <a:pt x="197" y="201"/>
                </a:cubicBezTo>
                <a:cubicBezTo>
                  <a:pt x="197" y="182"/>
                  <a:pt x="209" y="172"/>
                  <a:pt x="234" y="172"/>
                </a:cubicBezTo>
                <a:lnTo>
                  <a:pt x="239" y="172"/>
                </a:lnTo>
                <a:lnTo>
                  <a:pt x="239" y="231"/>
                </a:lnTo>
                <a:close/>
                <a:moveTo>
                  <a:pt x="273" y="332"/>
                </a:moveTo>
                <a:lnTo>
                  <a:pt x="267" y="332"/>
                </a:lnTo>
                <a:lnTo>
                  <a:pt x="267" y="268"/>
                </a:lnTo>
                <a:cubicBezTo>
                  <a:pt x="285" y="268"/>
                  <a:pt x="297" y="270"/>
                  <a:pt x="303" y="274"/>
                </a:cubicBezTo>
                <a:cubicBezTo>
                  <a:pt x="309" y="278"/>
                  <a:pt x="312" y="286"/>
                  <a:pt x="312" y="298"/>
                </a:cubicBezTo>
                <a:cubicBezTo>
                  <a:pt x="312" y="321"/>
                  <a:pt x="299" y="332"/>
                  <a:pt x="273" y="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user_125745"/>
          <p:cNvSpPr>
            <a:spLocks noChangeAspect="1"/>
          </p:cNvSpPr>
          <p:nvPr/>
        </p:nvSpPr>
        <p:spPr bwMode="auto">
          <a:xfrm>
            <a:off x="2269584" y="2878139"/>
            <a:ext cx="550541" cy="507714"/>
          </a:xfrm>
          <a:custGeom>
            <a:avLst/>
            <a:gdLst>
              <a:gd name="connsiteX0" fmla="*/ 392435 w 609156"/>
              <a:gd name="connsiteY0" fmla="*/ 452324 h 561771"/>
              <a:gd name="connsiteX1" fmla="*/ 427863 w 609156"/>
              <a:gd name="connsiteY1" fmla="*/ 452324 h 561771"/>
              <a:gd name="connsiteX2" fmla="*/ 435435 w 609156"/>
              <a:gd name="connsiteY2" fmla="*/ 459885 h 561771"/>
              <a:gd name="connsiteX3" fmla="*/ 435435 w 609156"/>
              <a:gd name="connsiteY3" fmla="*/ 474634 h 561771"/>
              <a:gd name="connsiteX4" fmla="*/ 435435 w 609156"/>
              <a:gd name="connsiteY4" fmla="*/ 539321 h 561771"/>
              <a:gd name="connsiteX5" fmla="*/ 435435 w 609156"/>
              <a:gd name="connsiteY5" fmla="*/ 553976 h 561771"/>
              <a:gd name="connsiteX6" fmla="*/ 427863 w 609156"/>
              <a:gd name="connsiteY6" fmla="*/ 561630 h 561771"/>
              <a:gd name="connsiteX7" fmla="*/ 392435 w 609156"/>
              <a:gd name="connsiteY7" fmla="*/ 561630 h 561771"/>
              <a:gd name="connsiteX8" fmla="*/ 384863 w 609156"/>
              <a:gd name="connsiteY8" fmla="*/ 553976 h 561771"/>
              <a:gd name="connsiteX9" fmla="*/ 384863 w 609156"/>
              <a:gd name="connsiteY9" fmla="*/ 539321 h 561771"/>
              <a:gd name="connsiteX10" fmla="*/ 384863 w 609156"/>
              <a:gd name="connsiteY10" fmla="*/ 474634 h 561771"/>
              <a:gd name="connsiteX11" fmla="*/ 384863 w 609156"/>
              <a:gd name="connsiteY11" fmla="*/ 459885 h 561771"/>
              <a:gd name="connsiteX12" fmla="*/ 392435 w 609156"/>
              <a:gd name="connsiteY12" fmla="*/ 452324 h 561771"/>
              <a:gd name="connsiteX13" fmla="*/ 464152 w 609156"/>
              <a:gd name="connsiteY13" fmla="*/ 409985 h 561771"/>
              <a:gd name="connsiteX14" fmla="*/ 499488 w 609156"/>
              <a:gd name="connsiteY14" fmla="*/ 409985 h 561771"/>
              <a:gd name="connsiteX15" fmla="*/ 507153 w 609156"/>
              <a:gd name="connsiteY15" fmla="*/ 417551 h 561771"/>
              <a:gd name="connsiteX16" fmla="*/ 507153 w 609156"/>
              <a:gd name="connsiteY16" fmla="*/ 474622 h 561771"/>
              <a:gd name="connsiteX17" fmla="*/ 507153 w 609156"/>
              <a:gd name="connsiteY17" fmla="*/ 496853 h 561771"/>
              <a:gd name="connsiteX18" fmla="*/ 507153 w 609156"/>
              <a:gd name="connsiteY18" fmla="*/ 553923 h 561771"/>
              <a:gd name="connsiteX19" fmla="*/ 499488 w 609156"/>
              <a:gd name="connsiteY19" fmla="*/ 561489 h 561771"/>
              <a:gd name="connsiteX20" fmla="*/ 464152 w 609156"/>
              <a:gd name="connsiteY20" fmla="*/ 561489 h 561771"/>
              <a:gd name="connsiteX21" fmla="*/ 456487 w 609156"/>
              <a:gd name="connsiteY21" fmla="*/ 553923 h 561771"/>
              <a:gd name="connsiteX22" fmla="*/ 456487 w 609156"/>
              <a:gd name="connsiteY22" fmla="*/ 496853 h 561771"/>
              <a:gd name="connsiteX23" fmla="*/ 456487 w 609156"/>
              <a:gd name="connsiteY23" fmla="*/ 474622 h 561771"/>
              <a:gd name="connsiteX24" fmla="*/ 456487 w 609156"/>
              <a:gd name="connsiteY24" fmla="*/ 417551 h 561771"/>
              <a:gd name="connsiteX25" fmla="*/ 464152 w 609156"/>
              <a:gd name="connsiteY25" fmla="*/ 409985 h 561771"/>
              <a:gd name="connsiteX26" fmla="*/ 553539 w 609156"/>
              <a:gd name="connsiteY26" fmla="*/ 277886 h 561771"/>
              <a:gd name="connsiteX27" fmla="*/ 558399 w 609156"/>
              <a:gd name="connsiteY27" fmla="*/ 280594 h 561771"/>
              <a:gd name="connsiteX28" fmla="*/ 608220 w 609156"/>
              <a:gd name="connsiteY28" fmla="*/ 360717 h 561771"/>
              <a:gd name="connsiteX29" fmla="*/ 603359 w 609156"/>
              <a:gd name="connsiteY29" fmla="*/ 369402 h 561771"/>
              <a:gd name="connsiteX30" fmla="*/ 578776 w 609156"/>
              <a:gd name="connsiteY30" fmla="*/ 369402 h 561771"/>
              <a:gd name="connsiteX31" fmla="*/ 578776 w 609156"/>
              <a:gd name="connsiteY31" fmla="*/ 429074 h 561771"/>
              <a:gd name="connsiteX32" fmla="*/ 578776 w 609156"/>
              <a:gd name="connsiteY32" fmla="*/ 432529 h 561771"/>
              <a:gd name="connsiteX33" fmla="*/ 578776 w 609156"/>
              <a:gd name="connsiteY33" fmla="*/ 554674 h 561771"/>
              <a:gd name="connsiteX34" fmla="*/ 571205 w 609156"/>
              <a:gd name="connsiteY34" fmla="*/ 561771 h 561771"/>
              <a:gd name="connsiteX35" fmla="*/ 535779 w 609156"/>
              <a:gd name="connsiteY35" fmla="*/ 561771 h 561771"/>
              <a:gd name="connsiteX36" fmla="*/ 528208 w 609156"/>
              <a:gd name="connsiteY36" fmla="*/ 554207 h 561771"/>
              <a:gd name="connsiteX37" fmla="*/ 528208 w 609156"/>
              <a:gd name="connsiteY37" fmla="*/ 369495 h 561771"/>
              <a:gd name="connsiteX38" fmla="*/ 503625 w 609156"/>
              <a:gd name="connsiteY38" fmla="*/ 369495 h 561771"/>
              <a:gd name="connsiteX39" fmla="*/ 498764 w 609156"/>
              <a:gd name="connsiteY39" fmla="*/ 360717 h 561771"/>
              <a:gd name="connsiteX40" fmla="*/ 548678 w 609156"/>
              <a:gd name="connsiteY40" fmla="*/ 280594 h 561771"/>
              <a:gd name="connsiteX41" fmla="*/ 553539 w 609156"/>
              <a:gd name="connsiteY41" fmla="*/ 277886 h 561771"/>
              <a:gd name="connsiteX42" fmla="*/ 248743 w 609156"/>
              <a:gd name="connsiteY42" fmla="*/ 0 h 561771"/>
              <a:gd name="connsiteX43" fmla="*/ 260245 w 609156"/>
              <a:gd name="connsiteY43" fmla="*/ 0 h 561771"/>
              <a:gd name="connsiteX44" fmla="*/ 271654 w 609156"/>
              <a:gd name="connsiteY44" fmla="*/ 0 h 561771"/>
              <a:gd name="connsiteX45" fmla="*/ 368159 w 609156"/>
              <a:gd name="connsiteY45" fmla="*/ 96367 h 561771"/>
              <a:gd name="connsiteX46" fmla="*/ 368159 w 609156"/>
              <a:gd name="connsiteY46" fmla="*/ 203287 h 561771"/>
              <a:gd name="connsiteX47" fmla="*/ 346651 w 609156"/>
              <a:gd name="connsiteY47" fmla="*/ 243440 h 561771"/>
              <a:gd name="connsiteX48" fmla="*/ 346651 w 609156"/>
              <a:gd name="connsiteY48" fmla="*/ 346532 h 561771"/>
              <a:gd name="connsiteX49" fmla="*/ 349269 w 609156"/>
              <a:gd name="connsiteY49" fmla="*/ 351014 h 561771"/>
              <a:gd name="connsiteX50" fmla="*/ 440257 w 609156"/>
              <a:gd name="connsiteY50" fmla="*/ 403493 h 561771"/>
              <a:gd name="connsiteX51" fmla="*/ 436236 w 609156"/>
              <a:gd name="connsiteY51" fmla="*/ 417687 h 561771"/>
              <a:gd name="connsiteX52" fmla="*/ 436236 w 609156"/>
              <a:gd name="connsiteY52" fmla="*/ 433748 h 561771"/>
              <a:gd name="connsiteX53" fmla="*/ 427820 w 609156"/>
              <a:gd name="connsiteY53" fmla="*/ 432441 h 561771"/>
              <a:gd name="connsiteX54" fmla="*/ 392378 w 609156"/>
              <a:gd name="connsiteY54" fmla="*/ 432441 h 561771"/>
              <a:gd name="connsiteX55" fmla="*/ 364699 w 609156"/>
              <a:gd name="connsiteY55" fmla="*/ 460081 h 561771"/>
              <a:gd name="connsiteX56" fmla="*/ 364699 w 609156"/>
              <a:gd name="connsiteY56" fmla="*/ 474742 h 561771"/>
              <a:gd name="connsiteX57" fmla="*/ 364699 w 609156"/>
              <a:gd name="connsiteY57" fmla="*/ 539454 h 561771"/>
              <a:gd name="connsiteX58" fmla="*/ 364699 w 609156"/>
              <a:gd name="connsiteY58" fmla="*/ 554207 h 561771"/>
              <a:gd name="connsiteX59" fmla="*/ 365821 w 609156"/>
              <a:gd name="connsiteY59" fmla="*/ 561771 h 561771"/>
              <a:gd name="connsiteX60" fmla="*/ 294471 w 609156"/>
              <a:gd name="connsiteY60" fmla="*/ 561771 h 561771"/>
              <a:gd name="connsiteX61" fmla="*/ 272215 w 609156"/>
              <a:gd name="connsiteY61" fmla="*/ 459521 h 561771"/>
              <a:gd name="connsiteX62" fmla="*/ 260339 w 609156"/>
              <a:gd name="connsiteY62" fmla="*/ 393595 h 561771"/>
              <a:gd name="connsiteX63" fmla="*/ 248463 w 609156"/>
              <a:gd name="connsiteY63" fmla="*/ 459521 h 561771"/>
              <a:gd name="connsiteX64" fmla="*/ 226207 w 609156"/>
              <a:gd name="connsiteY64" fmla="*/ 561771 h 561771"/>
              <a:gd name="connsiteX65" fmla="*/ 0 w 609156"/>
              <a:gd name="connsiteY65" fmla="*/ 561771 h 561771"/>
              <a:gd name="connsiteX66" fmla="*/ 0 w 609156"/>
              <a:gd name="connsiteY66" fmla="*/ 488468 h 561771"/>
              <a:gd name="connsiteX67" fmla="*/ 18796 w 609156"/>
              <a:gd name="connsiteY67" fmla="*/ 448315 h 561771"/>
              <a:gd name="connsiteX68" fmla="*/ 171221 w 609156"/>
              <a:gd name="connsiteY68" fmla="*/ 350734 h 561771"/>
              <a:gd name="connsiteX69" fmla="*/ 173840 w 609156"/>
              <a:gd name="connsiteY69" fmla="*/ 346532 h 561771"/>
              <a:gd name="connsiteX70" fmla="*/ 173840 w 609156"/>
              <a:gd name="connsiteY70" fmla="*/ 243440 h 561771"/>
              <a:gd name="connsiteX71" fmla="*/ 152238 w 609156"/>
              <a:gd name="connsiteY71" fmla="*/ 203287 h 561771"/>
              <a:gd name="connsiteX72" fmla="*/ 152238 w 609156"/>
              <a:gd name="connsiteY72" fmla="*/ 96367 h 561771"/>
              <a:gd name="connsiteX73" fmla="*/ 248743 w 609156"/>
              <a:gd name="connsiteY73" fmla="*/ 0 h 5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156" h="561771">
                <a:moveTo>
                  <a:pt x="392435" y="452324"/>
                </a:moveTo>
                <a:lnTo>
                  <a:pt x="427863" y="452324"/>
                </a:lnTo>
                <a:cubicBezTo>
                  <a:pt x="432070" y="452324"/>
                  <a:pt x="435529" y="455685"/>
                  <a:pt x="435435" y="459885"/>
                </a:cubicBezTo>
                <a:lnTo>
                  <a:pt x="435435" y="474634"/>
                </a:lnTo>
                <a:lnTo>
                  <a:pt x="435435" y="539321"/>
                </a:lnTo>
                <a:lnTo>
                  <a:pt x="435435" y="553976"/>
                </a:lnTo>
                <a:cubicBezTo>
                  <a:pt x="435435" y="558270"/>
                  <a:pt x="432070" y="561630"/>
                  <a:pt x="427863" y="561630"/>
                </a:cubicBezTo>
                <a:lnTo>
                  <a:pt x="392435" y="561630"/>
                </a:lnTo>
                <a:cubicBezTo>
                  <a:pt x="388228" y="561630"/>
                  <a:pt x="384863" y="558270"/>
                  <a:pt x="384863" y="553976"/>
                </a:cubicBezTo>
                <a:lnTo>
                  <a:pt x="384863" y="539321"/>
                </a:lnTo>
                <a:lnTo>
                  <a:pt x="384863" y="474634"/>
                </a:lnTo>
                <a:lnTo>
                  <a:pt x="384863" y="459885"/>
                </a:lnTo>
                <a:cubicBezTo>
                  <a:pt x="384863" y="455685"/>
                  <a:pt x="388228" y="452324"/>
                  <a:pt x="392435" y="452324"/>
                </a:cubicBezTo>
                <a:close/>
                <a:moveTo>
                  <a:pt x="464152" y="409985"/>
                </a:moveTo>
                <a:lnTo>
                  <a:pt x="499488" y="409985"/>
                </a:lnTo>
                <a:cubicBezTo>
                  <a:pt x="503788" y="409985"/>
                  <a:pt x="507153" y="413348"/>
                  <a:pt x="507153" y="417551"/>
                </a:cubicBezTo>
                <a:lnTo>
                  <a:pt x="507153" y="474622"/>
                </a:lnTo>
                <a:lnTo>
                  <a:pt x="507153" y="496853"/>
                </a:lnTo>
                <a:lnTo>
                  <a:pt x="507153" y="553923"/>
                </a:lnTo>
                <a:cubicBezTo>
                  <a:pt x="507153" y="558127"/>
                  <a:pt x="503788" y="561489"/>
                  <a:pt x="499488" y="561489"/>
                </a:cubicBezTo>
                <a:lnTo>
                  <a:pt x="464152" y="561489"/>
                </a:lnTo>
                <a:cubicBezTo>
                  <a:pt x="459852" y="561489"/>
                  <a:pt x="456487" y="558127"/>
                  <a:pt x="456487" y="553923"/>
                </a:cubicBezTo>
                <a:lnTo>
                  <a:pt x="456487" y="496853"/>
                </a:lnTo>
                <a:lnTo>
                  <a:pt x="456487" y="474622"/>
                </a:lnTo>
                <a:lnTo>
                  <a:pt x="456487" y="417551"/>
                </a:lnTo>
                <a:cubicBezTo>
                  <a:pt x="456487" y="413348"/>
                  <a:pt x="459852" y="409985"/>
                  <a:pt x="464152" y="409985"/>
                </a:cubicBezTo>
                <a:close/>
                <a:moveTo>
                  <a:pt x="553539" y="277886"/>
                </a:moveTo>
                <a:cubicBezTo>
                  <a:pt x="555408" y="277886"/>
                  <a:pt x="557277" y="278727"/>
                  <a:pt x="558399" y="280594"/>
                </a:cubicBezTo>
                <a:lnTo>
                  <a:pt x="608220" y="360717"/>
                </a:lnTo>
                <a:cubicBezTo>
                  <a:pt x="610743" y="364546"/>
                  <a:pt x="607846" y="369495"/>
                  <a:pt x="603359" y="369402"/>
                </a:cubicBezTo>
                <a:lnTo>
                  <a:pt x="578776" y="369402"/>
                </a:lnTo>
                <a:lnTo>
                  <a:pt x="578776" y="429074"/>
                </a:lnTo>
                <a:lnTo>
                  <a:pt x="578776" y="432529"/>
                </a:lnTo>
                <a:lnTo>
                  <a:pt x="578776" y="554674"/>
                </a:lnTo>
                <a:cubicBezTo>
                  <a:pt x="578589" y="558690"/>
                  <a:pt x="575224" y="561771"/>
                  <a:pt x="571205" y="561771"/>
                </a:cubicBezTo>
                <a:lnTo>
                  <a:pt x="535779" y="561771"/>
                </a:lnTo>
                <a:cubicBezTo>
                  <a:pt x="531573" y="561771"/>
                  <a:pt x="528208" y="558409"/>
                  <a:pt x="528208" y="554207"/>
                </a:cubicBezTo>
                <a:lnTo>
                  <a:pt x="528208" y="369495"/>
                </a:lnTo>
                <a:lnTo>
                  <a:pt x="503625" y="369495"/>
                </a:lnTo>
                <a:cubicBezTo>
                  <a:pt x="499138" y="369495"/>
                  <a:pt x="496427" y="364546"/>
                  <a:pt x="498764" y="360717"/>
                </a:cubicBezTo>
                <a:lnTo>
                  <a:pt x="548678" y="280594"/>
                </a:lnTo>
                <a:cubicBezTo>
                  <a:pt x="549800" y="278727"/>
                  <a:pt x="551669" y="277886"/>
                  <a:pt x="553539" y="277886"/>
                </a:cubicBezTo>
                <a:close/>
                <a:moveTo>
                  <a:pt x="248743" y="0"/>
                </a:moveTo>
                <a:lnTo>
                  <a:pt x="260245" y="0"/>
                </a:lnTo>
                <a:lnTo>
                  <a:pt x="271654" y="0"/>
                </a:lnTo>
                <a:cubicBezTo>
                  <a:pt x="325049" y="0"/>
                  <a:pt x="368159" y="43234"/>
                  <a:pt x="368159" y="96367"/>
                </a:cubicBezTo>
                <a:lnTo>
                  <a:pt x="368159" y="203287"/>
                </a:lnTo>
                <a:cubicBezTo>
                  <a:pt x="368159" y="220002"/>
                  <a:pt x="359555" y="234849"/>
                  <a:pt x="346651" y="243440"/>
                </a:cubicBezTo>
                <a:lnTo>
                  <a:pt x="346651" y="346532"/>
                </a:lnTo>
                <a:cubicBezTo>
                  <a:pt x="346651" y="348399"/>
                  <a:pt x="347586" y="349987"/>
                  <a:pt x="349269" y="351014"/>
                </a:cubicBezTo>
                <a:cubicBezTo>
                  <a:pt x="359368" y="355869"/>
                  <a:pt x="396399" y="374545"/>
                  <a:pt x="440257" y="403493"/>
                </a:cubicBezTo>
                <a:cubicBezTo>
                  <a:pt x="437732" y="407602"/>
                  <a:pt x="436236" y="412457"/>
                  <a:pt x="436236" y="417687"/>
                </a:cubicBezTo>
                <a:lnTo>
                  <a:pt x="436236" y="433748"/>
                </a:lnTo>
                <a:cubicBezTo>
                  <a:pt x="433617" y="432908"/>
                  <a:pt x="430812" y="432441"/>
                  <a:pt x="427820" y="432441"/>
                </a:cubicBezTo>
                <a:lnTo>
                  <a:pt x="392378" y="432441"/>
                </a:lnTo>
                <a:cubicBezTo>
                  <a:pt x="377136" y="432441"/>
                  <a:pt x="364699" y="444767"/>
                  <a:pt x="364699" y="460081"/>
                </a:cubicBezTo>
                <a:lnTo>
                  <a:pt x="364699" y="474742"/>
                </a:lnTo>
                <a:lnTo>
                  <a:pt x="364699" y="539454"/>
                </a:lnTo>
                <a:lnTo>
                  <a:pt x="364699" y="554207"/>
                </a:lnTo>
                <a:cubicBezTo>
                  <a:pt x="364699" y="556822"/>
                  <a:pt x="365073" y="559250"/>
                  <a:pt x="365821" y="561771"/>
                </a:cubicBezTo>
                <a:lnTo>
                  <a:pt x="294471" y="561771"/>
                </a:lnTo>
                <a:lnTo>
                  <a:pt x="272215" y="459521"/>
                </a:lnTo>
                <a:cubicBezTo>
                  <a:pt x="317288" y="396676"/>
                  <a:pt x="268848" y="393688"/>
                  <a:pt x="260339" y="393595"/>
                </a:cubicBezTo>
                <a:cubicBezTo>
                  <a:pt x="251829" y="393688"/>
                  <a:pt x="203390" y="396676"/>
                  <a:pt x="248463" y="459521"/>
                </a:cubicBezTo>
                <a:lnTo>
                  <a:pt x="226207" y="561771"/>
                </a:lnTo>
                <a:lnTo>
                  <a:pt x="0" y="561771"/>
                </a:lnTo>
                <a:lnTo>
                  <a:pt x="0" y="488468"/>
                </a:lnTo>
                <a:cubicBezTo>
                  <a:pt x="0" y="472874"/>
                  <a:pt x="6826" y="458213"/>
                  <a:pt x="18796" y="448315"/>
                </a:cubicBezTo>
                <a:cubicBezTo>
                  <a:pt x="85190" y="393968"/>
                  <a:pt x="156633" y="357830"/>
                  <a:pt x="171221" y="350734"/>
                </a:cubicBezTo>
                <a:cubicBezTo>
                  <a:pt x="172811" y="349987"/>
                  <a:pt x="173840" y="348399"/>
                  <a:pt x="173840" y="346532"/>
                </a:cubicBezTo>
                <a:lnTo>
                  <a:pt x="173840" y="243440"/>
                </a:lnTo>
                <a:cubicBezTo>
                  <a:pt x="160841" y="234849"/>
                  <a:pt x="152238" y="220095"/>
                  <a:pt x="152238" y="203287"/>
                </a:cubicBezTo>
                <a:lnTo>
                  <a:pt x="152238" y="96367"/>
                </a:lnTo>
                <a:cubicBezTo>
                  <a:pt x="152238" y="43048"/>
                  <a:pt x="195534" y="0"/>
                  <a:pt x="248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963114" y="3269014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0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80645" y="376861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PA_文本框 2"/>
          <p:cNvSpPr txBox="1"/>
          <p:nvPr>
            <p:custDataLst>
              <p:tags r:id="rId1"/>
            </p:custDataLst>
          </p:nvPr>
        </p:nvSpPr>
        <p:spPr>
          <a:xfrm>
            <a:off x="2359079" y="2243454"/>
            <a:ext cx="7501083" cy="1004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zh-CN" altLang="en-US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5133568" y="4656793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29474" y="4682163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11824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cxnSp>
        <p:nvCxnSpPr>
          <p:cNvPr id="4" name="Straight Connector 125"/>
          <p:cNvCxnSpPr/>
          <p:nvPr/>
        </p:nvCxnSpPr>
        <p:spPr>
          <a:xfrm>
            <a:off x="2604124" y="2493446"/>
            <a:ext cx="0" cy="1658663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6"/>
          <p:cNvCxnSpPr/>
          <p:nvPr/>
        </p:nvCxnSpPr>
        <p:spPr>
          <a:xfrm flipH="1">
            <a:off x="3988154" y="2493444"/>
            <a:ext cx="1846" cy="1308730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27"/>
          <p:cNvCxnSpPr/>
          <p:nvPr/>
        </p:nvCxnSpPr>
        <p:spPr>
          <a:xfrm>
            <a:off x="5375871" y="2493447"/>
            <a:ext cx="0" cy="632072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29"/>
          <p:cNvCxnSpPr/>
          <p:nvPr/>
        </p:nvCxnSpPr>
        <p:spPr>
          <a:xfrm>
            <a:off x="6761742" y="2493446"/>
            <a:ext cx="0" cy="1777098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5"/>
          <p:cNvCxnSpPr/>
          <p:nvPr/>
        </p:nvCxnSpPr>
        <p:spPr>
          <a:xfrm>
            <a:off x="8147615" y="2493447"/>
            <a:ext cx="0" cy="316036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6"/>
          <p:cNvCxnSpPr/>
          <p:nvPr/>
        </p:nvCxnSpPr>
        <p:spPr>
          <a:xfrm flipH="1">
            <a:off x="9542756" y="2493447"/>
            <a:ext cx="1846" cy="1087947"/>
          </a:xfrm>
          <a:prstGeom prst="line">
            <a:avLst/>
          </a:prstGeom>
          <a:ln w="12700">
            <a:solidFill>
              <a:srgbClr val="838C9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/>
          <p:nvPr/>
        </p:nvSpPr>
        <p:spPr bwMode="auto">
          <a:xfrm>
            <a:off x="1566972" y="3974308"/>
            <a:ext cx="2057376" cy="1164417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2595660" y="3974308"/>
            <a:ext cx="1028688" cy="1164417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2952844" y="3624376"/>
            <a:ext cx="2057376" cy="1514351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Freeform 6"/>
          <p:cNvSpPr/>
          <p:nvPr/>
        </p:nvSpPr>
        <p:spPr bwMode="auto">
          <a:xfrm>
            <a:off x="3981532" y="3624376"/>
            <a:ext cx="1028688" cy="1514351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5"/>
          <p:cNvSpPr/>
          <p:nvPr/>
        </p:nvSpPr>
        <p:spPr bwMode="auto">
          <a:xfrm>
            <a:off x="4338715" y="2947721"/>
            <a:ext cx="2057376" cy="2191005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Freeform 6"/>
          <p:cNvSpPr/>
          <p:nvPr/>
        </p:nvSpPr>
        <p:spPr bwMode="auto">
          <a:xfrm>
            <a:off x="5367403" y="2947721"/>
            <a:ext cx="1028688" cy="2191005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5724588" y="4092743"/>
            <a:ext cx="2057376" cy="1045981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Freeform 6"/>
          <p:cNvSpPr/>
          <p:nvPr/>
        </p:nvSpPr>
        <p:spPr bwMode="auto">
          <a:xfrm>
            <a:off x="6753276" y="4092743"/>
            <a:ext cx="1028688" cy="1045981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Freeform 5"/>
          <p:cNvSpPr/>
          <p:nvPr/>
        </p:nvSpPr>
        <p:spPr bwMode="auto">
          <a:xfrm>
            <a:off x="7110461" y="2604175"/>
            <a:ext cx="2057376" cy="2534551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Freeform 6"/>
          <p:cNvSpPr/>
          <p:nvPr/>
        </p:nvSpPr>
        <p:spPr bwMode="auto">
          <a:xfrm>
            <a:off x="8139149" y="2604175"/>
            <a:ext cx="1028688" cy="2534551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Freeform 5"/>
          <p:cNvSpPr/>
          <p:nvPr/>
        </p:nvSpPr>
        <p:spPr bwMode="auto">
          <a:xfrm>
            <a:off x="8496334" y="3403593"/>
            <a:ext cx="2057376" cy="1735134"/>
          </a:xfrm>
          <a:custGeom>
            <a:avLst/>
            <a:gdLst>
              <a:gd name="T0" fmla="*/ 433 w 866"/>
              <a:gd name="T1" fmla="*/ 0 h 636"/>
              <a:gd name="T2" fmla="*/ 0 w 866"/>
              <a:gd name="T3" fmla="*/ 636 h 636"/>
              <a:gd name="T4" fmla="*/ 433 w 866"/>
              <a:gd name="T5" fmla="*/ 636 h 636"/>
              <a:gd name="T6" fmla="*/ 866 w 866"/>
              <a:gd name="T7" fmla="*/ 636 h 636"/>
              <a:gd name="T8" fmla="*/ 433 w 866"/>
              <a:gd name="T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636">
                <a:moveTo>
                  <a:pt x="433" y="0"/>
                </a:moveTo>
                <a:cubicBezTo>
                  <a:pt x="235" y="0"/>
                  <a:pt x="229" y="546"/>
                  <a:pt x="0" y="636"/>
                </a:cubicBezTo>
                <a:cubicBezTo>
                  <a:pt x="433" y="636"/>
                  <a:pt x="433" y="636"/>
                  <a:pt x="433" y="636"/>
                </a:cubicBezTo>
                <a:cubicBezTo>
                  <a:pt x="866" y="636"/>
                  <a:pt x="866" y="636"/>
                  <a:pt x="866" y="636"/>
                </a:cubicBezTo>
                <a:cubicBezTo>
                  <a:pt x="637" y="546"/>
                  <a:pt x="631" y="0"/>
                  <a:pt x="433" y="0"/>
                </a:cubicBezTo>
                <a:close/>
              </a:path>
            </a:pathLst>
          </a:custGeom>
          <a:solidFill>
            <a:srgbClr val="7B75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Freeform 6"/>
          <p:cNvSpPr/>
          <p:nvPr/>
        </p:nvSpPr>
        <p:spPr bwMode="auto">
          <a:xfrm>
            <a:off x="9525022" y="3403593"/>
            <a:ext cx="1028688" cy="1735134"/>
          </a:xfrm>
          <a:custGeom>
            <a:avLst/>
            <a:gdLst>
              <a:gd name="T0" fmla="*/ 433 w 433"/>
              <a:gd name="T1" fmla="*/ 636 h 636"/>
              <a:gd name="T2" fmla="*/ 0 w 433"/>
              <a:gd name="T3" fmla="*/ 0 h 636"/>
              <a:gd name="T4" fmla="*/ 0 w 433"/>
              <a:gd name="T5" fmla="*/ 636 h 636"/>
              <a:gd name="T6" fmla="*/ 433 w 433"/>
              <a:gd name="T7" fmla="*/ 63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3" h="636">
                <a:moveTo>
                  <a:pt x="433" y="636"/>
                </a:moveTo>
                <a:cubicBezTo>
                  <a:pt x="204" y="546"/>
                  <a:pt x="198" y="0"/>
                  <a:pt x="0" y="0"/>
                </a:cubicBezTo>
                <a:cubicBezTo>
                  <a:pt x="0" y="636"/>
                  <a:pt x="0" y="636"/>
                  <a:pt x="0" y="636"/>
                </a:cubicBezTo>
                <a:lnTo>
                  <a:pt x="433" y="636"/>
                </a:ln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 rot="10800000">
            <a:off x="3698762" y="1777999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44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Group 4"/>
          <p:cNvGrpSpPr>
            <a:grpSpLocks noChangeAspect="1"/>
          </p:cNvGrpSpPr>
          <p:nvPr/>
        </p:nvGrpSpPr>
        <p:grpSpPr bwMode="auto">
          <a:xfrm rot="10800000">
            <a:off x="5070303" y="1788653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69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Group 4"/>
          <p:cNvGrpSpPr>
            <a:grpSpLocks noChangeAspect="1"/>
          </p:cNvGrpSpPr>
          <p:nvPr/>
        </p:nvGrpSpPr>
        <p:grpSpPr bwMode="auto">
          <a:xfrm rot="10800000">
            <a:off x="6450244" y="1778190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29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Group 4"/>
          <p:cNvGrpSpPr>
            <a:grpSpLocks noChangeAspect="1"/>
          </p:cNvGrpSpPr>
          <p:nvPr/>
        </p:nvGrpSpPr>
        <p:grpSpPr bwMode="auto">
          <a:xfrm rot="10800000">
            <a:off x="7854335" y="1777999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32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73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4" name="Group 4"/>
          <p:cNvGrpSpPr>
            <a:grpSpLocks noChangeAspect="1"/>
          </p:cNvGrpSpPr>
          <p:nvPr/>
        </p:nvGrpSpPr>
        <p:grpSpPr bwMode="auto">
          <a:xfrm rot="10800000">
            <a:off x="9242349" y="1781511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35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55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7" name="Group 4"/>
          <p:cNvGrpSpPr>
            <a:grpSpLocks noChangeAspect="1"/>
          </p:cNvGrpSpPr>
          <p:nvPr/>
        </p:nvGrpSpPr>
        <p:grpSpPr bwMode="auto">
          <a:xfrm rot="10800000">
            <a:off x="2298095" y="1777999"/>
            <a:ext cx="584763" cy="705692"/>
            <a:chOff x="347" y="3344"/>
            <a:chExt cx="586" cy="707"/>
          </a:xfrm>
          <a:solidFill>
            <a:srgbClr val="7F7F7F"/>
          </a:solidFill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0" tIns="0" rIns="0" bIns="0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9690" tIns="19845" rIns="39690" bIns="19845" numCol="1" anchor="ctr" anchorCtr="1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0" y="5490475"/>
            <a:ext cx="12192000" cy="1367525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94702" y="5642663"/>
            <a:ext cx="15064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1"/>
          <p:cNvSpPr txBox="1">
            <a:spLocks noChangeArrowheads="1"/>
          </p:cNvSpPr>
          <p:nvPr/>
        </p:nvSpPr>
        <p:spPr bwMode="auto">
          <a:xfrm>
            <a:off x="1304640" y="6060678"/>
            <a:ext cx="95834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/>
          <p:cNvGrpSpPr/>
          <p:nvPr/>
        </p:nvGrpSpPr>
        <p:grpSpPr>
          <a:xfrm>
            <a:off x="953139" y="2722123"/>
            <a:ext cx="640398" cy="3010738"/>
            <a:chOff x="6811854" y="3563254"/>
            <a:chExt cx="444571" cy="1796146"/>
          </a:xfrm>
        </p:grpSpPr>
        <p:sp>
          <p:nvSpPr>
            <p:cNvPr id="17" name="Rectangle 17"/>
            <p:cNvSpPr/>
            <p:nvPr/>
          </p:nvSpPr>
          <p:spPr>
            <a:xfrm>
              <a:off x="6811854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Rectangle 18"/>
            <p:cNvSpPr/>
            <p:nvPr/>
          </p:nvSpPr>
          <p:spPr>
            <a:xfrm>
              <a:off x="6811854" y="3749251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Rectangle 19"/>
            <p:cNvSpPr/>
            <p:nvPr/>
          </p:nvSpPr>
          <p:spPr>
            <a:xfrm>
              <a:off x="6811854" y="393524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6811854" y="4121243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Rectangle 21"/>
            <p:cNvSpPr/>
            <p:nvPr/>
          </p:nvSpPr>
          <p:spPr>
            <a:xfrm>
              <a:off x="6811854" y="430724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Rectangle 22"/>
            <p:cNvSpPr/>
            <p:nvPr/>
          </p:nvSpPr>
          <p:spPr>
            <a:xfrm>
              <a:off x="6811854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Rectangle 23"/>
            <p:cNvSpPr/>
            <p:nvPr/>
          </p:nvSpPr>
          <p:spPr>
            <a:xfrm>
              <a:off x="6811854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Rectangle 24"/>
            <p:cNvSpPr/>
            <p:nvPr/>
          </p:nvSpPr>
          <p:spPr>
            <a:xfrm>
              <a:off x="6811854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Rectangle 25"/>
            <p:cNvSpPr/>
            <p:nvPr/>
          </p:nvSpPr>
          <p:spPr>
            <a:xfrm>
              <a:off x="6811854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Rectangle 26"/>
            <p:cNvSpPr/>
            <p:nvPr/>
          </p:nvSpPr>
          <p:spPr>
            <a:xfrm>
              <a:off x="6811854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Group 3"/>
          <p:cNvGrpSpPr/>
          <p:nvPr/>
        </p:nvGrpSpPr>
        <p:grpSpPr>
          <a:xfrm>
            <a:off x="1990658" y="2722123"/>
            <a:ext cx="640398" cy="3010738"/>
            <a:chOff x="7532111" y="3563254"/>
            <a:chExt cx="444571" cy="1796146"/>
          </a:xfrm>
        </p:grpSpPr>
        <p:sp>
          <p:nvSpPr>
            <p:cNvPr id="28" name="Rectangle 28"/>
            <p:cNvSpPr/>
            <p:nvPr/>
          </p:nvSpPr>
          <p:spPr>
            <a:xfrm>
              <a:off x="7532111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7532111" y="3749251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Rectangle 30"/>
            <p:cNvSpPr/>
            <p:nvPr/>
          </p:nvSpPr>
          <p:spPr>
            <a:xfrm>
              <a:off x="7532111" y="3935246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1" name="Rectangle 31"/>
            <p:cNvSpPr/>
            <p:nvPr/>
          </p:nvSpPr>
          <p:spPr>
            <a:xfrm>
              <a:off x="7532111" y="4121243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Rectangle 32"/>
            <p:cNvSpPr/>
            <p:nvPr/>
          </p:nvSpPr>
          <p:spPr>
            <a:xfrm>
              <a:off x="7532111" y="4307240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Rectangle 33"/>
            <p:cNvSpPr/>
            <p:nvPr/>
          </p:nvSpPr>
          <p:spPr>
            <a:xfrm>
              <a:off x="7532111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Rectangle 34"/>
            <p:cNvSpPr/>
            <p:nvPr/>
          </p:nvSpPr>
          <p:spPr>
            <a:xfrm>
              <a:off x="7532111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Rectangle 35"/>
            <p:cNvSpPr/>
            <p:nvPr/>
          </p:nvSpPr>
          <p:spPr>
            <a:xfrm>
              <a:off x="7532111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Rectangle 36"/>
            <p:cNvSpPr/>
            <p:nvPr/>
          </p:nvSpPr>
          <p:spPr>
            <a:xfrm>
              <a:off x="7532111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Rectangle 37"/>
            <p:cNvSpPr/>
            <p:nvPr/>
          </p:nvSpPr>
          <p:spPr>
            <a:xfrm>
              <a:off x="7532111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8" name="Group 4"/>
          <p:cNvGrpSpPr/>
          <p:nvPr/>
        </p:nvGrpSpPr>
        <p:grpSpPr>
          <a:xfrm>
            <a:off x="3043046" y="2722123"/>
            <a:ext cx="640398" cy="3010738"/>
            <a:chOff x="8262690" y="3563254"/>
            <a:chExt cx="444571" cy="1796146"/>
          </a:xfrm>
        </p:grpSpPr>
        <p:sp>
          <p:nvSpPr>
            <p:cNvPr id="39" name="Rectangle 39"/>
            <p:cNvSpPr/>
            <p:nvPr/>
          </p:nvSpPr>
          <p:spPr>
            <a:xfrm>
              <a:off x="8262690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Rectangle 40"/>
            <p:cNvSpPr/>
            <p:nvPr/>
          </p:nvSpPr>
          <p:spPr>
            <a:xfrm>
              <a:off x="8262690" y="3749251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Rectangle 41"/>
            <p:cNvSpPr/>
            <p:nvPr/>
          </p:nvSpPr>
          <p:spPr>
            <a:xfrm>
              <a:off x="8262690" y="3935246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Rectangle 42"/>
            <p:cNvSpPr/>
            <p:nvPr/>
          </p:nvSpPr>
          <p:spPr>
            <a:xfrm>
              <a:off x="8262690" y="4121243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Rectangle 43"/>
            <p:cNvSpPr/>
            <p:nvPr/>
          </p:nvSpPr>
          <p:spPr>
            <a:xfrm>
              <a:off x="8262690" y="430724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Rectangle 44"/>
            <p:cNvSpPr/>
            <p:nvPr/>
          </p:nvSpPr>
          <p:spPr>
            <a:xfrm>
              <a:off x="8262690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Rectangle 45"/>
            <p:cNvSpPr/>
            <p:nvPr/>
          </p:nvSpPr>
          <p:spPr>
            <a:xfrm>
              <a:off x="8262690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Rectangle 46"/>
            <p:cNvSpPr/>
            <p:nvPr/>
          </p:nvSpPr>
          <p:spPr>
            <a:xfrm>
              <a:off x="8262690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7" name="Rectangle 47"/>
            <p:cNvSpPr/>
            <p:nvPr/>
          </p:nvSpPr>
          <p:spPr>
            <a:xfrm>
              <a:off x="8262690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Rectangle 48"/>
            <p:cNvSpPr/>
            <p:nvPr/>
          </p:nvSpPr>
          <p:spPr>
            <a:xfrm>
              <a:off x="8262690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9" name="Group 14"/>
          <p:cNvGrpSpPr/>
          <p:nvPr/>
        </p:nvGrpSpPr>
        <p:grpSpPr>
          <a:xfrm>
            <a:off x="4080567" y="2722123"/>
            <a:ext cx="640398" cy="3010738"/>
            <a:chOff x="8982949" y="3563254"/>
            <a:chExt cx="444571" cy="1796146"/>
          </a:xfrm>
        </p:grpSpPr>
        <p:sp>
          <p:nvSpPr>
            <p:cNvPr id="50" name="Rectangle 50"/>
            <p:cNvSpPr/>
            <p:nvPr/>
          </p:nvSpPr>
          <p:spPr>
            <a:xfrm>
              <a:off x="8982949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1" name="Rectangle 51"/>
            <p:cNvSpPr/>
            <p:nvPr/>
          </p:nvSpPr>
          <p:spPr>
            <a:xfrm>
              <a:off x="8982949" y="3749251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Rectangle 52"/>
            <p:cNvSpPr/>
            <p:nvPr/>
          </p:nvSpPr>
          <p:spPr>
            <a:xfrm>
              <a:off x="8982949" y="393524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Rectangle 53"/>
            <p:cNvSpPr/>
            <p:nvPr/>
          </p:nvSpPr>
          <p:spPr>
            <a:xfrm>
              <a:off x="8982949" y="4121243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Rectangle 54"/>
            <p:cNvSpPr/>
            <p:nvPr/>
          </p:nvSpPr>
          <p:spPr>
            <a:xfrm>
              <a:off x="8982949" y="430724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Rectangle 55"/>
            <p:cNvSpPr/>
            <p:nvPr/>
          </p:nvSpPr>
          <p:spPr>
            <a:xfrm>
              <a:off x="8982949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6" name="Rectangle 56"/>
            <p:cNvSpPr/>
            <p:nvPr/>
          </p:nvSpPr>
          <p:spPr>
            <a:xfrm>
              <a:off x="8982949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Rectangle 57"/>
            <p:cNvSpPr/>
            <p:nvPr/>
          </p:nvSpPr>
          <p:spPr>
            <a:xfrm>
              <a:off x="8982949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Rectangle 58"/>
            <p:cNvSpPr/>
            <p:nvPr/>
          </p:nvSpPr>
          <p:spPr>
            <a:xfrm>
              <a:off x="8982949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Rectangle 59"/>
            <p:cNvSpPr/>
            <p:nvPr/>
          </p:nvSpPr>
          <p:spPr>
            <a:xfrm>
              <a:off x="8982949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0" name="Group 16"/>
          <p:cNvGrpSpPr/>
          <p:nvPr/>
        </p:nvGrpSpPr>
        <p:grpSpPr>
          <a:xfrm>
            <a:off x="5101748" y="2722123"/>
            <a:ext cx="640398" cy="3010738"/>
            <a:chOff x="9691863" y="3563254"/>
            <a:chExt cx="444571" cy="1796146"/>
          </a:xfrm>
        </p:grpSpPr>
        <p:sp>
          <p:nvSpPr>
            <p:cNvPr id="61" name="Rectangle 105"/>
            <p:cNvSpPr/>
            <p:nvPr/>
          </p:nvSpPr>
          <p:spPr>
            <a:xfrm>
              <a:off x="9691863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2" name="Rectangle 106"/>
            <p:cNvSpPr/>
            <p:nvPr/>
          </p:nvSpPr>
          <p:spPr>
            <a:xfrm>
              <a:off x="9691863" y="3749251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Rectangle 107"/>
            <p:cNvSpPr/>
            <p:nvPr/>
          </p:nvSpPr>
          <p:spPr>
            <a:xfrm>
              <a:off x="9691863" y="3935246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Rectangle 108"/>
            <p:cNvSpPr/>
            <p:nvPr/>
          </p:nvSpPr>
          <p:spPr>
            <a:xfrm>
              <a:off x="9691863" y="4121243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5" name="Rectangle 109"/>
            <p:cNvSpPr/>
            <p:nvPr/>
          </p:nvSpPr>
          <p:spPr>
            <a:xfrm>
              <a:off x="9691863" y="430724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6" name="Rectangle 110"/>
            <p:cNvSpPr/>
            <p:nvPr/>
          </p:nvSpPr>
          <p:spPr>
            <a:xfrm>
              <a:off x="9691863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" name="Rectangle 111"/>
            <p:cNvSpPr/>
            <p:nvPr/>
          </p:nvSpPr>
          <p:spPr>
            <a:xfrm>
              <a:off x="9691863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Rectangle 112"/>
            <p:cNvSpPr/>
            <p:nvPr/>
          </p:nvSpPr>
          <p:spPr>
            <a:xfrm>
              <a:off x="9691863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Rectangle 113"/>
            <p:cNvSpPr/>
            <p:nvPr/>
          </p:nvSpPr>
          <p:spPr>
            <a:xfrm>
              <a:off x="9691863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Rectangle 114"/>
            <p:cNvSpPr/>
            <p:nvPr/>
          </p:nvSpPr>
          <p:spPr>
            <a:xfrm>
              <a:off x="9691863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1" name="Group 27"/>
          <p:cNvGrpSpPr/>
          <p:nvPr/>
        </p:nvGrpSpPr>
        <p:grpSpPr>
          <a:xfrm>
            <a:off x="6139259" y="2722123"/>
            <a:ext cx="640398" cy="3010738"/>
            <a:chOff x="10412114" y="3563254"/>
            <a:chExt cx="444571" cy="1796146"/>
          </a:xfrm>
        </p:grpSpPr>
        <p:sp>
          <p:nvSpPr>
            <p:cNvPr id="72" name="Rectangle 116"/>
            <p:cNvSpPr/>
            <p:nvPr/>
          </p:nvSpPr>
          <p:spPr>
            <a:xfrm>
              <a:off x="10412114" y="3563254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Rectangle 117"/>
            <p:cNvSpPr/>
            <p:nvPr/>
          </p:nvSpPr>
          <p:spPr>
            <a:xfrm>
              <a:off x="10412114" y="3749251"/>
              <a:ext cx="444571" cy="12218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Rectangle 118"/>
            <p:cNvSpPr/>
            <p:nvPr/>
          </p:nvSpPr>
          <p:spPr>
            <a:xfrm>
              <a:off x="10412114" y="393524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Rectangle 119"/>
            <p:cNvSpPr/>
            <p:nvPr/>
          </p:nvSpPr>
          <p:spPr>
            <a:xfrm>
              <a:off x="10412114" y="4121243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6" name="Rectangle 120"/>
            <p:cNvSpPr/>
            <p:nvPr/>
          </p:nvSpPr>
          <p:spPr>
            <a:xfrm>
              <a:off x="10412114" y="430724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7" name="Rectangle 121"/>
            <p:cNvSpPr/>
            <p:nvPr/>
          </p:nvSpPr>
          <p:spPr>
            <a:xfrm>
              <a:off x="10412114" y="449323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Rectangle 122"/>
            <p:cNvSpPr/>
            <p:nvPr/>
          </p:nvSpPr>
          <p:spPr>
            <a:xfrm>
              <a:off x="10412114" y="4679232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Rectangle 123"/>
            <p:cNvSpPr/>
            <p:nvPr/>
          </p:nvSpPr>
          <p:spPr>
            <a:xfrm>
              <a:off x="10412114" y="4865229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0" name="Rectangle 124"/>
            <p:cNvSpPr/>
            <p:nvPr/>
          </p:nvSpPr>
          <p:spPr>
            <a:xfrm>
              <a:off x="10412114" y="5051226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1" name="Rectangle 125"/>
            <p:cNvSpPr/>
            <p:nvPr/>
          </p:nvSpPr>
          <p:spPr>
            <a:xfrm>
              <a:off x="10412114" y="5237220"/>
              <a:ext cx="444571" cy="122180"/>
            </a:xfrm>
            <a:prstGeom prst="rect">
              <a:avLst/>
            </a:prstGeom>
            <a:solidFill>
              <a:srgbClr val="A29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TextBox 128"/>
          <p:cNvSpPr txBox="1"/>
          <p:nvPr/>
        </p:nvSpPr>
        <p:spPr>
          <a:xfrm>
            <a:off x="978224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3" name="TextBox 129"/>
          <p:cNvSpPr txBox="1"/>
          <p:nvPr/>
        </p:nvSpPr>
        <p:spPr>
          <a:xfrm>
            <a:off x="2015743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TextBox 132"/>
          <p:cNvSpPr txBox="1"/>
          <p:nvPr/>
        </p:nvSpPr>
        <p:spPr>
          <a:xfrm>
            <a:off x="3091242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5" name="TextBox 133"/>
          <p:cNvSpPr txBox="1"/>
          <p:nvPr/>
        </p:nvSpPr>
        <p:spPr>
          <a:xfrm>
            <a:off x="4128760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134"/>
          <p:cNvSpPr txBox="1"/>
          <p:nvPr/>
        </p:nvSpPr>
        <p:spPr>
          <a:xfrm>
            <a:off x="5150479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7" name="TextBox 135"/>
          <p:cNvSpPr txBox="1"/>
          <p:nvPr/>
        </p:nvSpPr>
        <p:spPr>
          <a:xfrm>
            <a:off x="6187998" y="2184936"/>
            <a:ext cx="590226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65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kumimoji="0" lang="id-ID" sz="1465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7494330" y="0"/>
            <a:ext cx="4697669" cy="6858000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9" name="Oval 53"/>
          <p:cNvSpPr>
            <a:spLocks noChangeAspect="1"/>
          </p:cNvSpPr>
          <p:nvPr/>
        </p:nvSpPr>
        <p:spPr>
          <a:xfrm>
            <a:off x="7820872" y="1894972"/>
            <a:ext cx="552449" cy="552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1"/>
          <p:cNvSpPr txBox="1">
            <a:spLocks noChangeArrowheads="1"/>
          </p:cNvSpPr>
          <p:nvPr/>
        </p:nvSpPr>
        <p:spPr bwMode="auto">
          <a:xfrm>
            <a:off x="8535343" y="1880979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1" name="1"/>
          <p:cNvSpPr txBox="1">
            <a:spLocks noChangeArrowheads="1"/>
          </p:cNvSpPr>
          <p:nvPr/>
        </p:nvSpPr>
        <p:spPr bwMode="auto">
          <a:xfrm>
            <a:off x="8535343" y="2164144"/>
            <a:ext cx="32556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2" name="文本框 42"/>
          <p:cNvSpPr txBox="1"/>
          <p:nvPr/>
        </p:nvSpPr>
        <p:spPr>
          <a:xfrm>
            <a:off x="7894698" y="201149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Oval 53"/>
          <p:cNvSpPr>
            <a:spLocks noChangeAspect="1"/>
          </p:cNvSpPr>
          <p:nvPr/>
        </p:nvSpPr>
        <p:spPr>
          <a:xfrm>
            <a:off x="7832448" y="3366886"/>
            <a:ext cx="552449" cy="552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1"/>
          <p:cNvSpPr txBox="1">
            <a:spLocks noChangeArrowheads="1"/>
          </p:cNvSpPr>
          <p:nvPr/>
        </p:nvSpPr>
        <p:spPr bwMode="auto">
          <a:xfrm>
            <a:off x="8546919" y="3352893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5" name="1"/>
          <p:cNvSpPr txBox="1">
            <a:spLocks noChangeArrowheads="1"/>
          </p:cNvSpPr>
          <p:nvPr/>
        </p:nvSpPr>
        <p:spPr bwMode="auto">
          <a:xfrm>
            <a:off x="8546919" y="3636058"/>
            <a:ext cx="32556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877399" y="3483410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7" name="Oval 53"/>
          <p:cNvSpPr>
            <a:spLocks noChangeAspect="1"/>
          </p:cNvSpPr>
          <p:nvPr/>
        </p:nvSpPr>
        <p:spPr>
          <a:xfrm>
            <a:off x="7820872" y="4838800"/>
            <a:ext cx="552449" cy="5524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1"/>
          <p:cNvSpPr txBox="1">
            <a:spLocks noChangeArrowheads="1"/>
          </p:cNvSpPr>
          <p:nvPr/>
        </p:nvSpPr>
        <p:spPr bwMode="auto">
          <a:xfrm>
            <a:off x="8535343" y="482480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1"/>
          <p:cNvSpPr txBox="1">
            <a:spLocks noChangeArrowheads="1"/>
          </p:cNvSpPr>
          <p:nvPr/>
        </p:nvSpPr>
        <p:spPr bwMode="auto">
          <a:xfrm>
            <a:off x="8535343" y="5107972"/>
            <a:ext cx="32556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文本框 42"/>
          <p:cNvSpPr txBox="1"/>
          <p:nvPr/>
        </p:nvSpPr>
        <p:spPr>
          <a:xfrm>
            <a:off x="7865823" y="4955324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2271" y="2112554"/>
            <a:ext cx="2628079" cy="2628080"/>
          </a:xfrm>
          <a:prstGeom prst="rect">
            <a:avLst/>
          </a:prstGeom>
          <a:blipFill dpi="0" rotWithShape="1">
            <a:blip r:embed="rId1"/>
            <a:srcRect/>
            <a:stretch>
              <a:fillRect l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69267" y="2112554"/>
            <a:ext cx="2628079" cy="2628080"/>
          </a:xfrm>
          <a:prstGeom prst="rect">
            <a:avLst/>
          </a:prstGeom>
          <a:blipFill dpi="0" rotWithShape="1">
            <a:blip r:embed="rId2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26264" y="2112554"/>
            <a:ext cx="5256676" cy="2628080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03217" y="5201488"/>
            <a:ext cx="99855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80722" y="2706323"/>
            <a:ext cx="16547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难点分析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67216" y="3270059"/>
            <a:ext cx="42440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24887" y="111824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963114" y="3269014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0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80645" y="376861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PA_文本框 2"/>
          <p:cNvSpPr txBox="1"/>
          <p:nvPr>
            <p:custDataLst>
              <p:tags r:id="rId1"/>
            </p:custDataLst>
          </p:nvPr>
        </p:nvSpPr>
        <p:spPr>
          <a:xfrm>
            <a:off x="2359079" y="2243454"/>
            <a:ext cx="7501083" cy="1004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5133568" y="4656793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29474" y="4682163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6709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048864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Rectangle 73"/>
          <p:cNvSpPr/>
          <p:nvPr/>
        </p:nvSpPr>
        <p:spPr>
          <a:xfrm>
            <a:off x="961519" y="3432399"/>
            <a:ext cx="2338713" cy="237063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Oval 29"/>
          <p:cNvSpPr/>
          <p:nvPr/>
        </p:nvSpPr>
        <p:spPr>
          <a:xfrm>
            <a:off x="1635985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1985726" y="2354229"/>
            <a:ext cx="312990" cy="460376"/>
            <a:chOff x="9209088" y="5059363"/>
            <a:chExt cx="300038" cy="441324"/>
          </a:xfrm>
          <a:solidFill>
            <a:srgbClr val="7F7F7F"/>
          </a:solidFill>
        </p:grpSpPr>
        <p:sp>
          <p:nvSpPr>
            <p:cNvPr id="8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任意多边形 13"/>
          <p:cNvSpPr/>
          <p:nvPr/>
        </p:nvSpPr>
        <p:spPr>
          <a:xfrm>
            <a:off x="3721691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Rectangle 68"/>
          <p:cNvSpPr/>
          <p:nvPr/>
        </p:nvSpPr>
        <p:spPr>
          <a:xfrm>
            <a:off x="3651072" y="3432399"/>
            <a:ext cx="2257332" cy="237063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Oval 95"/>
          <p:cNvSpPr/>
          <p:nvPr/>
        </p:nvSpPr>
        <p:spPr>
          <a:xfrm>
            <a:off x="4308811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6394517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Rectangle 106"/>
          <p:cNvSpPr/>
          <p:nvPr/>
        </p:nvSpPr>
        <p:spPr>
          <a:xfrm>
            <a:off x="6323899" y="3432399"/>
            <a:ext cx="2257333" cy="239859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Oval 108"/>
          <p:cNvSpPr/>
          <p:nvPr/>
        </p:nvSpPr>
        <p:spPr>
          <a:xfrm>
            <a:off x="6981638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/>
          <p:nvPr/>
        </p:nvSpPr>
        <p:spPr>
          <a:xfrm rot="5400000">
            <a:off x="8083241" y="2720540"/>
            <a:ext cx="4154922" cy="2186715"/>
          </a:xfrm>
          <a:custGeom>
            <a:avLst/>
            <a:gdLst>
              <a:gd name="connsiteX0" fmla="*/ 3117474 w 4154922"/>
              <a:gd name="connsiteY0" fmla="*/ 2186714 h 2186715"/>
              <a:gd name="connsiteX1" fmla="*/ 3117474 w 4154922"/>
              <a:gd name="connsiteY1" fmla="*/ 2 h 2186715"/>
              <a:gd name="connsiteX2" fmla="*/ 3636198 w 4154922"/>
              <a:gd name="connsiteY2" fmla="*/ 2 h 2186715"/>
              <a:gd name="connsiteX3" fmla="*/ 4154922 w 4154922"/>
              <a:gd name="connsiteY3" fmla="*/ 1093358 h 2186715"/>
              <a:gd name="connsiteX4" fmla="*/ 3636198 w 4154922"/>
              <a:gd name="connsiteY4" fmla="*/ 2186714 h 2186715"/>
              <a:gd name="connsiteX5" fmla="*/ 0 w 4154922"/>
              <a:gd name="connsiteY5" fmla="*/ 1093358 h 2186715"/>
              <a:gd name="connsiteX6" fmla="*/ 1093356 w 4154922"/>
              <a:gd name="connsiteY6" fmla="*/ 0 h 2186715"/>
              <a:gd name="connsiteX7" fmla="*/ 3117472 w 4154922"/>
              <a:gd name="connsiteY7" fmla="*/ 2 h 2186715"/>
              <a:gd name="connsiteX8" fmla="*/ 3117472 w 4154922"/>
              <a:gd name="connsiteY8" fmla="*/ 2186715 h 2186715"/>
              <a:gd name="connsiteX9" fmla="*/ 1093356 w 4154922"/>
              <a:gd name="connsiteY9" fmla="*/ 2186715 h 2186715"/>
              <a:gd name="connsiteX10" fmla="*/ 0 w 4154922"/>
              <a:gd name="connsiteY10" fmla="*/ 1093358 h 218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4922" h="2186715">
                <a:moveTo>
                  <a:pt x="3117474" y="2186714"/>
                </a:moveTo>
                <a:lnTo>
                  <a:pt x="3117474" y="2"/>
                </a:lnTo>
                <a:lnTo>
                  <a:pt x="3636198" y="2"/>
                </a:lnTo>
                <a:lnTo>
                  <a:pt x="4154922" y="1093358"/>
                </a:lnTo>
                <a:lnTo>
                  <a:pt x="3636198" y="2186714"/>
                </a:lnTo>
                <a:close/>
                <a:moveTo>
                  <a:pt x="0" y="1093358"/>
                </a:moveTo>
                <a:cubicBezTo>
                  <a:pt x="0" y="489514"/>
                  <a:pt x="489512" y="0"/>
                  <a:pt x="1093356" y="0"/>
                </a:cubicBezTo>
                <a:cubicBezTo>
                  <a:pt x="1768061" y="0"/>
                  <a:pt x="2442767" y="2"/>
                  <a:pt x="3117472" y="2"/>
                </a:cubicBezTo>
                <a:lnTo>
                  <a:pt x="3117472" y="2186715"/>
                </a:lnTo>
                <a:lnTo>
                  <a:pt x="1093356" y="2186715"/>
                </a:lnTo>
                <a:cubicBezTo>
                  <a:pt x="489512" y="2186715"/>
                  <a:pt x="0" y="1697202"/>
                  <a:pt x="0" y="1093358"/>
                </a:cubicBezTo>
                <a:close/>
              </a:path>
            </a:pathLst>
          </a:cu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Rectangle 119"/>
          <p:cNvSpPr/>
          <p:nvPr/>
        </p:nvSpPr>
        <p:spPr>
          <a:xfrm>
            <a:off x="8976783" y="3432399"/>
            <a:ext cx="2277275" cy="239859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Oval 121"/>
          <p:cNvSpPr/>
          <p:nvPr/>
        </p:nvSpPr>
        <p:spPr>
          <a:xfrm>
            <a:off x="9654465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Group 142"/>
          <p:cNvGrpSpPr/>
          <p:nvPr/>
        </p:nvGrpSpPr>
        <p:grpSpPr>
          <a:xfrm>
            <a:off x="4613287" y="2414434"/>
            <a:ext cx="403524" cy="355156"/>
            <a:chOff x="10059988" y="2759075"/>
            <a:chExt cx="463550" cy="407988"/>
          </a:xfrm>
          <a:solidFill>
            <a:srgbClr val="7F7F7F"/>
          </a:solidFill>
        </p:grpSpPr>
        <p:sp>
          <p:nvSpPr>
            <p:cNvPr id="2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8" name="Freeform 66"/>
          <p:cNvSpPr>
            <a:spLocks noEditPoints="1"/>
          </p:cNvSpPr>
          <p:nvPr/>
        </p:nvSpPr>
        <p:spPr bwMode="auto">
          <a:xfrm>
            <a:off x="9948970" y="2388178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rgbClr val="7F7F7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9" name="Group 155"/>
          <p:cNvGrpSpPr/>
          <p:nvPr/>
        </p:nvGrpSpPr>
        <p:grpSpPr>
          <a:xfrm>
            <a:off x="7275505" y="2352402"/>
            <a:ext cx="424740" cy="493466"/>
            <a:chOff x="2593975" y="4225925"/>
            <a:chExt cx="490538" cy="569912"/>
          </a:xfrm>
          <a:solidFill>
            <a:srgbClr val="7F7F7F"/>
          </a:solidFill>
        </p:grpSpPr>
        <p:sp>
          <p:nvSpPr>
            <p:cNvPr id="30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2" name="1"/>
          <p:cNvSpPr txBox="1">
            <a:spLocks noChangeArrowheads="1"/>
          </p:cNvSpPr>
          <p:nvPr/>
        </p:nvSpPr>
        <p:spPr bwMode="auto">
          <a:xfrm flipH="1">
            <a:off x="1660514" y="400459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 flipH="1">
            <a:off x="1189904" y="429997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 flipH="1">
            <a:off x="4333941" y="400459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 flipH="1">
            <a:off x="3863331" y="429997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 flipH="1">
            <a:off x="7018672" y="392443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 flipH="1">
            <a:off x="6548061" y="421981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 flipH="1">
            <a:off x="9701950" y="392443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1"/>
          <p:cNvSpPr txBox="1">
            <a:spLocks noChangeArrowheads="1"/>
          </p:cNvSpPr>
          <p:nvPr/>
        </p:nvSpPr>
        <p:spPr bwMode="auto">
          <a:xfrm flipH="1">
            <a:off x="9231339" y="421981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240804" y="2120662"/>
            <a:ext cx="1545508" cy="154550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410334" y="2290191"/>
            <a:ext cx="1206447" cy="1206447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Freeform 66"/>
          <p:cNvSpPr>
            <a:spLocks noEditPoints="1"/>
          </p:cNvSpPr>
          <p:nvPr/>
        </p:nvSpPr>
        <p:spPr bwMode="auto">
          <a:xfrm>
            <a:off x="4657446" y="2653642"/>
            <a:ext cx="695420" cy="539398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863059" y="1637977"/>
            <a:ext cx="1863518" cy="186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086221" y="1842389"/>
            <a:ext cx="1454691" cy="1454689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Freeform 52"/>
          <p:cNvSpPr>
            <a:spLocks noEditPoints="1"/>
          </p:cNvSpPr>
          <p:nvPr/>
        </p:nvSpPr>
        <p:spPr bwMode="auto">
          <a:xfrm>
            <a:off x="6455961" y="2172681"/>
            <a:ext cx="671497" cy="72243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730977" y="2102937"/>
            <a:ext cx="2381328" cy="23813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992190" y="2388885"/>
            <a:ext cx="1858901" cy="1858900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" name="Freeform 131"/>
          <p:cNvSpPr/>
          <p:nvPr/>
        </p:nvSpPr>
        <p:spPr bwMode="auto">
          <a:xfrm>
            <a:off x="2363771" y="2873964"/>
            <a:ext cx="925791" cy="939817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887450" y="2144575"/>
            <a:ext cx="2251282" cy="22512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157047" y="2414907"/>
            <a:ext cx="1757385" cy="1757384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Freeform 57"/>
          <p:cNvSpPr>
            <a:spLocks noEditPoints="1"/>
          </p:cNvSpPr>
          <p:nvPr/>
        </p:nvSpPr>
        <p:spPr bwMode="auto">
          <a:xfrm>
            <a:off x="8532869" y="2825966"/>
            <a:ext cx="948533" cy="935270"/>
          </a:xfrm>
          <a:custGeom>
            <a:avLst/>
            <a:gdLst/>
            <a:ahLst/>
            <a:cxnLst>
              <a:cxn ang="0">
                <a:pos x="62" y="56"/>
              </a:cxn>
              <a:cxn ang="0">
                <a:pos x="56" y="62"/>
              </a:cxn>
              <a:cxn ang="0">
                <a:pos x="48" y="65"/>
              </a:cxn>
              <a:cxn ang="0">
                <a:pos x="40" y="62"/>
              </a:cxn>
              <a:cxn ang="0">
                <a:pos x="32" y="54"/>
              </a:cxn>
              <a:cxn ang="0">
                <a:pos x="28" y="46"/>
              </a:cxn>
              <a:cxn ang="0">
                <a:pos x="32" y="37"/>
              </a:cxn>
              <a:cxn ang="0">
                <a:pos x="28" y="34"/>
              </a:cxn>
              <a:cxn ang="0">
                <a:pos x="20" y="37"/>
              </a:cxn>
              <a:cxn ang="0">
                <a:pos x="12" y="34"/>
              </a:cxn>
              <a:cxn ang="0">
                <a:pos x="3" y="25"/>
              </a:cxn>
              <a:cxn ang="0">
                <a:pos x="0" y="17"/>
              </a:cxn>
              <a:cxn ang="0">
                <a:pos x="4" y="9"/>
              </a:cxn>
              <a:cxn ang="0">
                <a:pos x="9" y="3"/>
              </a:cxn>
              <a:cxn ang="0">
                <a:pos x="18" y="0"/>
              </a:cxn>
              <a:cxn ang="0">
                <a:pos x="26" y="3"/>
              </a:cxn>
              <a:cxn ang="0">
                <a:pos x="34" y="12"/>
              </a:cxn>
              <a:cxn ang="0">
                <a:pos x="37" y="20"/>
              </a:cxn>
              <a:cxn ang="0">
                <a:pos x="34" y="28"/>
              </a:cxn>
              <a:cxn ang="0">
                <a:pos x="37" y="32"/>
              </a:cxn>
              <a:cxn ang="0">
                <a:pos x="46" y="28"/>
              </a:cxn>
              <a:cxn ang="0">
                <a:pos x="54" y="32"/>
              </a:cxn>
              <a:cxn ang="0">
                <a:pos x="62" y="40"/>
              </a:cxn>
              <a:cxn ang="0">
                <a:pos x="66" y="48"/>
              </a:cxn>
              <a:cxn ang="0">
                <a:pos x="62" y="56"/>
              </a:cxn>
              <a:cxn ang="0">
                <a:pos x="29" y="17"/>
              </a:cxn>
              <a:cxn ang="0">
                <a:pos x="20" y="9"/>
              </a:cxn>
              <a:cxn ang="0">
                <a:pos x="18" y="8"/>
              </a:cxn>
              <a:cxn ang="0">
                <a:pos x="15" y="9"/>
              </a:cxn>
              <a:cxn ang="0">
                <a:pos x="9" y="15"/>
              </a:cxn>
              <a:cxn ang="0">
                <a:pos x="8" y="17"/>
              </a:cxn>
              <a:cxn ang="0">
                <a:pos x="9" y="20"/>
              </a:cxn>
              <a:cxn ang="0">
                <a:pos x="17" y="28"/>
              </a:cxn>
              <a:cxn ang="0">
                <a:pos x="20" y="29"/>
              </a:cxn>
              <a:cxn ang="0">
                <a:pos x="23" y="28"/>
              </a:cxn>
              <a:cxn ang="0">
                <a:pos x="20" y="24"/>
              </a:cxn>
              <a:cxn ang="0">
                <a:pos x="24" y="20"/>
              </a:cxn>
              <a:cxn ang="0">
                <a:pos x="28" y="23"/>
              </a:cxn>
              <a:cxn ang="0">
                <a:pos x="30" y="20"/>
              </a:cxn>
              <a:cxn ang="0">
                <a:pos x="29" y="17"/>
              </a:cxn>
              <a:cxn ang="0">
                <a:pos x="57" y="45"/>
              </a:cxn>
              <a:cxn ang="0">
                <a:pos x="48" y="37"/>
              </a:cxn>
              <a:cxn ang="0">
                <a:pos x="46" y="36"/>
              </a:cxn>
              <a:cxn ang="0">
                <a:pos x="43" y="37"/>
              </a:cxn>
              <a:cxn ang="0">
                <a:pos x="46" y="42"/>
              </a:cxn>
              <a:cxn ang="0">
                <a:pos x="42" y="46"/>
              </a:cxn>
              <a:cxn ang="0">
                <a:pos x="37" y="43"/>
              </a:cxn>
              <a:cxn ang="0">
                <a:pos x="36" y="46"/>
              </a:cxn>
              <a:cxn ang="0">
                <a:pos x="37" y="48"/>
              </a:cxn>
              <a:cxn ang="0">
                <a:pos x="45" y="57"/>
              </a:cxn>
              <a:cxn ang="0">
                <a:pos x="48" y="58"/>
              </a:cxn>
              <a:cxn ang="0">
                <a:pos x="51" y="57"/>
              </a:cxn>
              <a:cxn ang="0">
                <a:pos x="57" y="51"/>
              </a:cxn>
              <a:cxn ang="0">
                <a:pos x="58" y="48"/>
              </a:cxn>
              <a:cxn ang="0">
                <a:pos x="57" y="45"/>
              </a:cxn>
            </a:cxnLst>
            <a:rect l="0" t="0" r="r" b="b"/>
            <a:pathLst>
              <a:path w="66" h="65">
                <a:moveTo>
                  <a:pt x="62" y="56"/>
                </a:moveTo>
                <a:cubicBezTo>
                  <a:pt x="56" y="62"/>
                  <a:pt x="56" y="62"/>
                  <a:pt x="56" y="62"/>
                </a:cubicBezTo>
                <a:cubicBezTo>
                  <a:pt x="54" y="64"/>
                  <a:pt x="51" y="65"/>
                  <a:pt x="48" y="65"/>
                </a:cubicBezTo>
                <a:cubicBezTo>
                  <a:pt x="45" y="65"/>
                  <a:pt x="42" y="64"/>
                  <a:pt x="40" y="62"/>
                </a:cubicBez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28" y="49"/>
                  <a:pt x="28" y="46"/>
                </a:cubicBezTo>
                <a:cubicBezTo>
                  <a:pt x="28" y="42"/>
                  <a:pt x="30" y="39"/>
                  <a:pt x="32" y="37"/>
                </a:cubicBezTo>
                <a:cubicBezTo>
                  <a:pt x="28" y="34"/>
                  <a:pt x="28" y="34"/>
                  <a:pt x="28" y="34"/>
                </a:cubicBezTo>
                <a:cubicBezTo>
                  <a:pt x="26" y="36"/>
                  <a:pt x="23" y="37"/>
                  <a:pt x="20" y="37"/>
                </a:cubicBezTo>
                <a:cubicBezTo>
                  <a:pt x="17" y="37"/>
                  <a:pt x="14" y="36"/>
                  <a:pt x="12" y="34"/>
                </a:cubicBezTo>
                <a:cubicBezTo>
                  <a:pt x="3" y="25"/>
                  <a:pt x="3" y="25"/>
                  <a:pt x="3" y="25"/>
                </a:cubicBezTo>
                <a:cubicBezTo>
                  <a:pt x="1" y="23"/>
                  <a:pt x="0" y="20"/>
                  <a:pt x="0" y="17"/>
                </a:cubicBezTo>
                <a:cubicBezTo>
                  <a:pt x="0" y="14"/>
                  <a:pt x="1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2" y="1"/>
                  <a:pt x="15" y="0"/>
                  <a:pt x="18" y="0"/>
                </a:cubicBezTo>
                <a:cubicBezTo>
                  <a:pt x="21" y="0"/>
                  <a:pt x="24" y="1"/>
                  <a:pt x="26" y="3"/>
                </a:cubicBezTo>
                <a:cubicBezTo>
                  <a:pt x="34" y="12"/>
                  <a:pt x="34" y="12"/>
                  <a:pt x="34" y="12"/>
                </a:cubicBezTo>
                <a:cubicBezTo>
                  <a:pt x="36" y="14"/>
                  <a:pt x="37" y="17"/>
                  <a:pt x="37" y="20"/>
                </a:cubicBezTo>
                <a:cubicBezTo>
                  <a:pt x="37" y="23"/>
                  <a:pt x="36" y="26"/>
                  <a:pt x="34" y="28"/>
                </a:cubicBezTo>
                <a:cubicBezTo>
                  <a:pt x="37" y="32"/>
                  <a:pt x="37" y="32"/>
                  <a:pt x="37" y="32"/>
                </a:cubicBezTo>
                <a:cubicBezTo>
                  <a:pt x="40" y="30"/>
                  <a:pt x="43" y="28"/>
                  <a:pt x="46" y="28"/>
                </a:cubicBezTo>
                <a:cubicBezTo>
                  <a:pt x="49" y="28"/>
                  <a:pt x="52" y="29"/>
                  <a:pt x="54" y="32"/>
                </a:cubicBezTo>
                <a:cubicBezTo>
                  <a:pt x="62" y="40"/>
                  <a:pt x="62" y="40"/>
                  <a:pt x="62" y="40"/>
                </a:cubicBezTo>
                <a:cubicBezTo>
                  <a:pt x="64" y="42"/>
                  <a:pt x="66" y="45"/>
                  <a:pt x="66" y="48"/>
                </a:cubicBezTo>
                <a:cubicBezTo>
                  <a:pt x="66" y="51"/>
                  <a:pt x="64" y="54"/>
                  <a:pt x="62" y="56"/>
                </a:cubicBezTo>
                <a:close/>
                <a:moveTo>
                  <a:pt x="29" y="17"/>
                </a:move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7" y="8"/>
                  <a:pt x="16" y="8"/>
                  <a:pt x="15" y="9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20"/>
                </a:cubicBezTo>
                <a:cubicBezTo>
                  <a:pt x="17" y="28"/>
                  <a:pt x="17" y="28"/>
                  <a:pt x="17" y="28"/>
                </a:cubicBezTo>
                <a:cubicBezTo>
                  <a:pt x="18" y="29"/>
                  <a:pt x="19" y="29"/>
                  <a:pt x="20" y="29"/>
                </a:cubicBezTo>
                <a:cubicBezTo>
                  <a:pt x="21" y="29"/>
                  <a:pt x="22" y="29"/>
                  <a:pt x="23" y="28"/>
                </a:cubicBezTo>
                <a:cubicBezTo>
                  <a:pt x="22" y="27"/>
                  <a:pt x="20" y="26"/>
                  <a:pt x="20" y="24"/>
                </a:cubicBezTo>
                <a:cubicBezTo>
                  <a:pt x="20" y="22"/>
                  <a:pt x="22" y="20"/>
                  <a:pt x="24" y="20"/>
                </a:cubicBezTo>
                <a:cubicBezTo>
                  <a:pt x="26" y="20"/>
                  <a:pt x="27" y="21"/>
                  <a:pt x="28" y="23"/>
                </a:cubicBezTo>
                <a:cubicBezTo>
                  <a:pt x="29" y="22"/>
                  <a:pt x="30" y="21"/>
                  <a:pt x="30" y="20"/>
                </a:cubicBezTo>
                <a:cubicBezTo>
                  <a:pt x="30" y="19"/>
                  <a:pt x="29" y="18"/>
                  <a:pt x="29" y="17"/>
                </a:cubicBezTo>
                <a:close/>
                <a:moveTo>
                  <a:pt x="57" y="45"/>
                </a:moveTo>
                <a:cubicBezTo>
                  <a:pt x="48" y="37"/>
                  <a:pt x="48" y="37"/>
                  <a:pt x="48" y="37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6"/>
                  <a:pt x="44" y="36"/>
                  <a:pt x="43" y="37"/>
                </a:cubicBezTo>
                <a:cubicBezTo>
                  <a:pt x="44" y="39"/>
                  <a:pt x="46" y="40"/>
                  <a:pt x="46" y="42"/>
                </a:cubicBezTo>
                <a:cubicBezTo>
                  <a:pt x="46" y="44"/>
                  <a:pt x="44" y="46"/>
                  <a:pt x="42" y="46"/>
                </a:cubicBezTo>
                <a:cubicBezTo>
                  <a:pt x="40" y="46"/>
                  <a:pt x="39" y="44"/>
                  <a:pt x="37" y="43"/>
                </a:cubicBezTo>
                <a:cubicBezTo>
                  <a:pt x="37" y="43"/>
                  <a:pt x="36" y="44"/>
                  <a:pt x="36" y="46"/>
                </a:cubicBezTo>
                <a:cubicBezTo>
                  <a:pt x="36" y="47"/>
                  <a:pt x="36" y="48"/>
                  <a:pt x="37" y="48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7"/>
                  <a:pt x="47" y="58"/>
                  <a:pt x="48" y="58"/>
                </a:cubicBezTo>
                <a:cubicBezTo>
                  <a:pt x="49" y="58"/>
                  <a:pt x="50" y="57"/>
                  <a:pt x="51" y="57"/>
                </a:cubicBezTo>
                <a:cubicBezTo>
                  <a:pt x="57" y="51"/>
                  <a:pt x="57" y="51"/>
                  <a:pt x="57" y="51"/>
                </a:cubicBezTo>
                <a:cubicBezTo>
                  <a:pt x="58" y="50"/>
                  <a:pt x="58" y="49"/>
                  <a:pt x="58" y="48"/>
                </a:cubicBezTo>
                <a:cubicBezTo>
                  <a:pt x="58" y="47"/>
                  <a:pt x="58" y="46"/>
                  <a:pt x="57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4847683"/>
            <a:ext cx="12192000" cy="2010317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471892" y="52942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471891" y="5577391"/>
            <a:ext cx="4048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6670426" y="52942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6670425" y="5577391"/>
            <a:ext cx="4048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8516" y="1126709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716380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44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63040" y="3792354"/>
            <a:ext cx="10530038" cy="2310063"/>
          </a:xfrm>
          <a:prstGeom prst="rect">
            <a:avLst/>
          </a:prstGeom>
          <a:solidFill>
            <a:srgbClr val="7B757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22087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22087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56808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56808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9059584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059584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5669937" y="1875020"/>
            <a:ext cx="56878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03526" y="13856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5579094" y="903595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15503" y="0"/>
            <a:ext cx="12307503" cy="6858000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531614" y="205412"/>
            <a:ext cx="4882233" cy="6479334"/>
            <a:chOff x="-531614" y="205412"/>
            <a:chExt cx="4882233" cy="6479334"/>
          </a:xfrm>
        </p:grpSpPr>
        <p:sp>
          <p:nvSpPr>
            <p:cNvPr id="6" name="等腰三角形 5"/>
            <p:cNvSpPr/>
            <p:nvPr/>
          </p:nvSpPr>
          <p:spPr>
            <a:xfrm rot="5400000">
              <a:off x="-524345" y="3483637"/>
              <a:ext cx="3438229" cy="296398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810542" y="2600608"/>
              <a:ext cx="2266952" cy="1954268"/>
            </a:xfrm>
            <a:prstGeom prst="triangle">
              <a:avLst/>
            </a:prstGeom>
            <a:solidFill>
              <a:srgbClr val="F4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16200000">
              <a:off x="-622468" y="2351212"/>
              <a:ext cx="1317384" cy="1135675"/>
            </a:xfrm>
            <a:prstGeom prst="triangle">
              <a:avLst/>
            </a:prstGeom>
            <a:solidFill>
              <a:srgbClr val="F4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1603796" y="1851760"/>
              <a:ext cx="1804636" cy="155571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111161" y="273400"/>
              <a:ext cx="985801" cy="849826"/>
            </a:xfrm>
            <a:prstGeom prst="triangle">
              <a:avLst/>
            </a:prstGeom>
            <a:solidFill>
              <a:srgbClr val="F4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5400000">
              <a:off x="3204164" y="3888205"/>
              <a:ext cx="1157235" cy="997616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5400000">
              <a:off x="225964" y="715276"/>
              <a:ext cx="2632341" cy="2269258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16200000">
              <a:off x="542973" y="624589"/>
              <a:ext cx="1317384" cy="1135675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737354" y="3773749"/>
              <a:ext cx="658693" cy="567837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1983349" y="1251629"/>
              <a:ext cx="876024" cy="755193"/>
            </a:xfrm>
            <a:prstGeom prst="triangle">
              <a:avLst/>
            </a:prstGeom>
            <a:solidFill>
              <a:srgbClr val="F4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274431" y="1480674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rgbClr val="F4EFEB"/>
                </a:solidFill>
                <a:latin typeface="腾祥铭宋简-W8" pitchFamily="2" charset="0"/>
                <a:ea typeface="腾祥铭宋简-W8" pitchFamily="2" charset="0"/>
              </a:rPr>
              <a:t>年中工作概述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315917" y="1517723"/>
            <a:ext cx="682908" cy="682908"/>
          </a:xfrm>
          <a:prstGeom prst="ellipse">
            <a:avLst/>
          </a:prstGeom>
          <a:solidFill>
            <a:srgbClr val="F4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75914" y="1662937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276074" y="1966611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rgbClr val="F4EFEB">
                    <a:alpha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4EFEB">
                  <a:alpha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274431" y="2630446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4EFEB"/>
                </a:solidFill>
                <a:effectLst/>
                <a:uLnTx/>
                <a:uFillTx/>
                <a:latin typeface="腾祥铭宋简-W8" pitchFamily="2" charset="0"/>
                <a:ea typeface="腾祥铭宋简-W8" pitchFamily="2" charset="0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315917" y="2667495"/>
            <a:ext cx="682908" cy="682908"/>
          </a:xfrm>
          <a:prstGeom prst="ellipse">
            <a:avLst/>
          </a:prstGeom>
          <a:solidFill>
            <a:srgbClr val="F4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75914" y="2812709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276074" y="3116383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rgbClr val="F4EFEB">
                    <a:alpha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4EFEB">
                  <a:alpha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272772" y="3816460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F4EFEB"/>
                </a:solidFill>
                <a:latin typeface="腾祥铭宋简-W8" pitchFamily="2" charset="0"/>
                <a:ea typeface="腾祥铭宋简-W8" pitchFamily="2" charset="0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6314258" y="3853509"/>
            <a:ext cx="682908" cy="682908"/>
          </a:xfrm>
          <a:prstGeom prst="ellipse">
            <a:avLst/>
          </a:prstGeom>
          <a:solidFill>
            <a:srgbClr val="F4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374255" y="3998723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274415" y="4302397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rgbClr val="F4EFEB">
                    <a:alpha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4EFEB">
                  <a:alpha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74431" y="4966232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4EFEB"/>
                </a:solidFill>
                <a:effectLst/>
                <a:uLnTx/>
                <a:uFillTx/>
                <a:latin typeface="腾祥铭宋简-W8" pitchFamily="2" charset="0"/>
                <a:ea typeface="腾祥铭宋简-W8" pitchFamily="2" charset="0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4EFEB"/>
              </a:solidFill>
              <a:effectLst/>
              <a:uLnTx/>
              <a:uFillTx/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6315917" y="5003281"/>
            <a:ext cx="682908" cy="682908"/>
          </a:xfrm>
          <a:prstGeom prst="ellipse">
            <a:avLst/>
          </a:prstGeom>
          <a:solidFill>
            <a:srgbClr val="F4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375914" y="5148495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276074" y="5452169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rgbClr val="F4EFEB">
                    <a:alpha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4EFEB">
                  <a:alpha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313138" y="214441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364610" y="3743205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601997"/>
            <a:ext cx="750108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汇报完毕 谢谢观看</a:t>
            </a:r>
            <a:endParaRPr lang="en-US" sz="60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117533" y="46313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963114" y="3269014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0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80645" y="376861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PA_文本框 2"/>
          <p:cNvSpPr txBox="1"/>
          <p:nvPr>
            <p:custDataLst>
              <p:tags r:id="rId1"/>
            </p:custDataLst>
          </p:nvPr>
        </p:nvSpPr>
        <p:spPr>
          <a:xfrm>
            <a:off x="2359079" y="2243454"/>
            <a:ext cx="7501083" cy="1004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5133568" y="4656793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29474" y="4682163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972674"/>
            <a:ext cx="12186862" cy="2885325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096000" cy="3972674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6729067" y="2057257"/>
            <a:ext cx="478707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15479" y="4968442"/>
            <a:ext cx="756213" cy="75621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1901887" y="471462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1890312" y="5012579"/>
            <a:ext cx="3441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29067" y="4968442"/>
            <a:ext cx="756213" cy="75621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2" name="Group 51"/>
          <p:cNvGrpSpPr/>
          <p:nvPr/>
        </p:nvGrpSpPr>
        <p:grpSpPr>
          <a:xfrm>
            <a:off x="6915228" y="5156204"/>
            <a:ext cx="399875" cy="345837"/>
            <a:chOff x="2084388" y="3051175"/>
            <a:chExt cx="293688" cy="254001"/>
          </a:xfrm>
          <a:solidFill>
            <a:srgbClr val="7B757F"/>
          </a:solidFill>
        </p:grpSpPr>
        <p:sp>
          <p:nvSpPr>
            <p:cNvPr id="1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7815475" y="471462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7803900" y="5012579"/>
            <a:ext cx="3441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placeholder_286118"/>
          <p:cNvSpPr>
            <a:spLocks noChangeAspect="1"/>
          </p:cNvSpPr>
          <p:nvPr/>
        </p:nvSpPr>
        <p:spPr bwMode="auto">
          <a:xfrm>
            <a:off x="984565" y="5100524"/>
            <a:ext cx="414014" cy="485701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7B757F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30568" y="1485486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2"/>
            </p:custDataLst>
          </p:nvPr>
        </p:nvSpPr>
        <p:spPr>
          <a:xfrm>
            <a:off x="6630568" y="967265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8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8333316" y="3494675"/>
            <a:ext cx="2252133" cy="2252133"/>
          </a:xfrm>
          <a:custGeom>
            <a:avLst/>
            <a:gdLst>
              <a:gd name="connsiteX0" fmla="*/ 1152880 w 1624223"/>
              <a:gd name="connsiteY0" fmla="*/ 258964 h 1624223"/>
              <a:gd name="connsiteX1" fmla="*/ 1279219 w 1624223"/>
              <a:gd name="connsiteY1" fmla="*/ 152947 h 1624223"/>
              <a:gd name="connsiteX2" fmla="*/ 1380149 w 1624223"/>
              <a:gd name="connsiteY2" fmla="*/ 237638 h 1624223"/>
              <a:gd name="connsiteX3" fmla="*/ 1297682 w 1624223"/>
              <a:gd name="connsiteY3" fmla="*/ 380466 h 1624223"/>
              <a:gd name="connsiteX4" fmla="*/ 1428712 w 1624223"/>
              <a:gd name="connsiteY4" fmla="*/ 607417 h 1624223"/>
              <a:gd name="connsiteX5" fmla="*/ 1593639 w 1624223"/>
              <a:gd name="connsiteY5" fmla="*/ 607413 h 1624223"/>
              <a:gd name="connsiteX6" fmla="*/ 1616518 w 1624223"/>
              <a:gd name="connsiteY6" fmla="*/ 737167 h 1624223"/>
              <a:gd name="connsiteX7" fmla="*/ 1461536 w 1624223"/>
              <a:gd name="connsiteY7" fmla="*/ 793571 h 1624223"/>
              <a:gd name="connsiteX8" fmla="*/ 1416030 w 1624223"/>
              <a:gd name="connsiteY8" fmla="*/ 1051650 h 1624223"/>
              <a:gd name="connsiteX9" fmla="*/ 1542374 w 1624223"/>
              <a:gd name="connsiteY9" fmla="*/ 1157660 h 1624223"/>
              <a:gd name="connsiteX10" fmla="*/ 1476497 w 1624223"/>
              <a:gd name="connsiteY10" fmla="*/ 1271763 h 1624223"/>
              <a:gd name="connsiteX11" fmla="*/ 1321517 w 1624223"/>
              <a:gd name="connsiteY11" fmla="*/ 1215351 h 1624223"/>
              <a:gd name="connsiteX12" fmla="*/ 1120767 w 1624223"/>
              <a:gd name="connsiteY12" fmla="*/ 1383800 h 1624223"/>
              <a:gd name="connsiteX13" fmla="*/ 1149411 w 1624223"/>
              <a:gd name="connsiteY13" fmla="*/ 1546221 h 1624223"/>
              <a:gd name="connsiteX14" fmla="*/ 1025602 w 1624223"/>
              <a:gd name="connsiteY14" fmla="*/ 1591284 h 1624223"/>
              <a:gd name="connsiteX15" fmla="*/ 943142 w 1624223"/>
              <a:gd name="connsiteY15" fmla="*/ 1448450 h 1624223"/>
              <a:gd name="connsiteX16" fmla="*/ 681081 w 1624223"/>
              <a:gd name="connsiteY16" fmla="*/ 1448450 h 1624223"/>
              <a:gd name="connsiteX17" fmla="*/ 598621 w 1624223"/>
              <a:gd name="connsiteY17" fmla="*/ 1591284 h 1624223"/>
              <a:gd name="connsiteX18" fmla="*/ 474812 w 1624223"/>
              <a:gd name="connsiteY18" fmla="*/ 1546221 h 1624223"/>
              <a:gd name="connsiteX19" fmla="*/ 503456 w 1624223"/>
              <a:gd name="connsiteY19" fmla="*/ 1383800 h 1624223"/>
              <a:gd name="connsiteX20" fmla="*/ 302706 w 1624223"/>
              <a:gd name="connsiteY20" fmla="*/ 1215351 h 1624223"/>
              <a:gd name="connsiteX21" fmla="*/ 147726 w 1624223"/>
              <a:gd name="connsiteY21" fmla="*/ 1271763 h 1624223"/>
              <a:gd name="connsiteX22" fmla="*/ 81849 w 1624223"/>
              <a:gd name="connsiteY22" fmla="*/ 1157660 h 1624223"/>
              <a:gd name="connsiteX23" fmla="*/ 208193 w 1624223"/>
              <a:gd name="connsiteY23" fmla="*/ 1051650 h 1624223"/>
              <a:gd name="connsiteX24" fmla="*/ 162687 w 1624223"/>
              <a:gd name="connsiteY24" fmla="*/ 793571 h 1624223"/>
              <a:gd name="connsiteX25" fmla="*/ 7705 w 1624223"/>
              <a:gd name="connsiteY25" fmla="*/ 737167 h 1624223"/>
              <a:gd name="connsiteX26" fmla="*/ 30584 w 1624223"/>
              <a:gd name="connsiteY26" fmla="*/ 607413 h 1624223"/>
              <a:gd name="connsiteX27" fmla="*/ 195511 w 1624223"/>
              <a:gd name="connsiteY27" fmla="*/ 607418 h 1624223"/>
              <a:gd name="connsiteX28" fmla="*/ 326541 w 1624223"/>
              <a:gd name="connsiteY28" fmla="*/ 380467 h 1624223"/>
              <a:gd name="connsiteX29" fmla="*/ 244074 w 1624223"/>
              <a:gd name="connsiteY29" fmla="*/ 237638 h 1624223"/>
              <a:gd name="connsiteX30" fmla="*/ 345004 w 1624223"/>
              <a:gd name="connsiteY30" fmla="*/ 152947 h 1624223"/>
              <a:gd name="connsiteX31" fmla="*/ 471343 w 1624223"/>
              <a:gd name="connsiteY31" fmla="*/ 258964 h 1624223"/>
              <a:gd name="connsiteX32" fmla="*/ 717599 w 1624223"/>
              <a:gd name="connsiteY32" fmla="*/ 169334 h 1624223"/>
              <a:gd name="connsiteX33" fmla="*/ 746234 w 1624223"/>
              <a:gd name="connsiteY33" fmla="*/ 6911 h 1624223"/>
              <a:gd name="connsiteX34" fmla="*/ 877989 w 1624223"/>
              <a:gd name="connsiteY34" fmla="*/ 6911 h 1624223"/>
              <a:gd name="connsiteX35" fmla="*/ 906624 w 1624223"/>
              <a:gd name="connsiteY35" fmla="*/ 169334 h 1624223"/>
              <a:gd name="connsiteX36" fmla="*/ 1152880 w 1624223"/>
              <a:gd name="connsiteY36" fmla="*/ 258964 h 16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24223" h="1624223">
                <a:moveTo>
                  <a:pt x="1152880" y="258964"/>
                </a:moveTo>
                <a:lnTo>
                  <a:pt x="1279219" y="152947"/>
                </a:lnTo>
                <a:lnTo>
                  <a:pt x="1380149" y="237638"/>
                </a:lnTo>
                <a:lnTo>
                  <a:pt x="1297682" y="380466"/>
                </a:lnTo>
                <a:cubicBezTo>
                  <a:pt x="1356321" y="446431"/>
                  <a:pt x="1400905" y="523652"/>
                  <a:pt x="1428712" y="607417"/>
                </a:cubicBezTo>
                <a:lnTo>
                  <a:pt x="1593639" y="607413"/>
                </a:lnTo>
                <a:lnTo>
                  <a:pt x="1616518" y="737167"/>
                </a:lnTo>
                <a:lnTo>
                  <a:pt x="1461536" y="793571"/>
                </a:lnTo>
                <a:cubicBezTo>
                  <a:pt x="1464055" y="881795"/>
                  <a:pt x="1448571" y="969608"/>
                  <a:pt x="1416030" y="1051650"/>
                </a:cubicBezTo>
                <a:lnTo>
                  <a:pt x="1542374" y="1157660"/>
                </a:lnTo>
                <a:lnTo>
                  <a:pt x="1476497" y="1271763"/>
                </a:lnTo>
                <a:lnTo>
                  <a:pt x="1321517" y="1215351"/>
                </a:lnTo>
                <a:cubicBezTo>
                  <a:pt x="1266737" y="1284554"/>
                  <a:pt x="1198431" y="1341869"/>
                  <a:pt x="1120767" y="1383800"/>
                </a:cubicBezTo>
                <a:lnTo>
                  <a:pt x="1149411" y="1546221"/>
                </a:lnTo>
                <a:lnTo>
                  <a:pt x="1025602" y="1591284"/>
                </a:lnTo>
                <a:lnTo>
                  <a:pt x="943142" y="1448450"/>
                </a:lnTo>
                <a:cubicBezTo>
                  <a:pt x="856695" y="1466250"/>
                  <a:pt x="767528" y="1466251"/>
                  <a:pt x="681081" y="1448450"/>
                </a:cubicBezTo>
                <a:lnTo>
                  <a:pt x="598621" y="1591284"/>
                </a:lnTo>
                <a:lnTo>
                  <a:pt x="474812" y="1546221"/>
                </a:lnTo>
                <a:lnTo>
                  <a:pt x="503456" y="1383800"/>
                </a:lnTo>
                <a:cubicBezTo>
                  <a:pt x="425792" y="1341869"/>
                  <a:pt x="357486" y="1284554"/>
                  <a:pt x="302706" y="1215351"/>
                </a:cubicBezTo>
                <a:lnTo>
                  <a:pt x="147726" y="1271763"/>
                </a:lnTo>
                <a:lnTo>
                  <a:pt x="81849" y="1157660"/>
                </a:lnTo>
                <a:lnTo>
                  <a:pt x="208193" y="1051650"/>
                </a:lnTo>
                <a:cubicBezTo>
                  <a:pt x="175652" y="969608"/>
                  <a:pt x="160168" y="881795"/>
                  <a:pt x="162687" y="793571"/>
                </a:cubicBezTo>
                <a:lnTo>
                  <a:pt x="7705" y="737167"/>
                </a:lnTo>
                <a:lnTo>
                  <a:pt x="30584" y="607413"/>
                </a:lnTo>
                <a:lnTo>
                  <a:pt x="195511" y="607418"/>
                </a:lnTo>
                <a:cubicBezTo>
                  <a:pt x="223319" y="523653"/>
                  <a:pt x="267902" y="446432"/>
                  <a:pt x="326541" y="380467"/>
                </a:cubicBezTo>
                <a:lnTo>
                  <a:pt x="244074" y="237638"/>
                </a:lnTo>
                <a:lnTo>
                  <a:pt x="345004" y="152947"/>
                </a:lnTo>
                <a:lnTo>
                  <a:pt x="471343" y="258964"/>
                </a:lnTo>
                <a:cubicBezTo>
                  <a:pt x="546488" y="212670"/>
                  <a:pt x="630278" y="182174"/>
                  <a:pt x="717599" y="169334"/>
                </a:cubicBezTo>
                <a:lnTo>
                  <a:pt x="746234" y="6911"/>
                </a:lnTo>
                <a:lnTo>
                  <a:pt x="877989" y="6911"/>
                </a:lnTo>
                <a:lnTo>
                  <a:pt x="906624" y="169334"/>
                </a:lnTo>
                <a:cubicBezTo>
                  <a:pt x="993945" y="182174"/>
                  <a:pt x="1077735" y="212670"/>
                  <a:pt x="1152880" y="258964"/>
                </a:cubicBezTo>
                <a:close/>
              </a:path>
            </a:pathLst>
          </a:custGeom>
          <a:solidFill>
            <a:srgbClr val="D4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7023099" y="2963393"/>
            <a:ext cx="1638300" cy="1636182"/>
          </a:xfrm>
          <a:custGeom>
            <a:avLst/>
            <a:gdLst>
              <a:gd name="connsiteX0" fmla="*/ 883869 w 1181253"/>
              <a:gd name="connsiteY0" fmla="*/ 299181 h 1181253"/>
              <a:gd name="connsiteX1" fmla="*/ 1058144 w 1181253"/>
              <a:gd name="connsiteY1" fmla="*/ 246658 h 1181253"/>
              <a:gd name="connsiteX2" fmla="*/ 1122270 w 1181253"/>
              <a:gd name="connsiteY2" fmla="*/ 357729 h 1181253"/>
              <a:gd name="connsiteX3" fmla="*/ 989647 w 1181253"/>
              <a:gd name="connsiteY3" fmla="*/ 482394 h 1181253"/>
              <a:gd name="connsiteX4" fmla="*/ 989647 w 1181253"/>
              <a:gd name="connsiteY4" fmla="*/ 698860 h 1181253"/>
              <a:gd name="connsiteX5" fmla="*/ 1122270 w 1181253"/>
              <a:gd name="connsiteY5" fmla="*/ 823524 h 1181253"/>
              <a:gd name="connsiteX6" fmla="*/ 1058144 w 1181253"/>
              <a:gd name="connsiteY6" fmla="*/ 934595 h 1181253"/>
              <a:gd name="connsiteX7" fmla="*/ 883869 w 1181253"/>
              <a:gd name="connsiteY7" fmla="*/ 882072 h 1181253"/>
              <a:gd name="connsiteX8" fmla="*/ 696404 w 1181253"/>
              <a:gd name="connsiteY8" fmla="*/ 990305 h 1181253"/>
              <a:gd name="connsiteX9" fmla="*/ 654753 w 1181253"/>
              <a:gd name="connsiteY9" fmla="*/ 1167492 h 1181253"/>
              <a:gd name="connsiteX10" fmla="*/ 526500 w 1181253"/>
              <a:gd name="connsiteY10" fmla="*/ 1167492 h 1181253"/>
              <a:gd name="connsiteX11" fmla="*/ 484849 w 1181253"/>
              <a:gd name="connsiteY11" fmla="*/ 990305 h 1181253"/>
              <a:gd name="connsiteX12" fmla="*/ 297384 w 1181253"/>
              <a:gd name="connsiteY12" fmla="*/ 882072 h 1181253"/>
              <a:gd name="connsiteX13" fmla="*/ 123109 w 1181253"/>
              <a:gd name="connsiteY13" fmla="*/ 934595 h 1181253"/>
              <a:gd name="connsiteX14" fmla="*/ 58983 w 1181253"/>
              <a:gd name="connsiteY14" fmla="*/ 823524 h 1181253"/>
              <a:gd name="connsiteX15" fmla="*/ 191606 w 1181253"/>
              <a:gd name="connsiteY15" fmla="*/ 698859 h 1181253"/>
              <a:gd name="connsiteX16" fmla="*/ 191606 w 1181253"/>
              <a:gd name="connsiteY16" fmla="*/ 482393 h 1181253"/>
              <a:gd name="connsiteX17" fmla="*/ 58983 w 1181253"/>
              <a:gd name="connsiteY17" fmla="*/ 357729 h 1181253"/>
              <a:gd name="connsiteX18" fmla="*/ 123109 w 1181253"/>
              <a:gd name="connsiteY18" fmla="*/ 246658 h 1181253"/>
              <a:gd name="connsiteX19" fmla="*/ 297384 w 1181253"/>
              <a:gd name="connsiteY19" fmla="*/ 299181 h 1181253"/>
              <a:gd name="connsiteX20" fmla="*/ 484849 w 1181253"/>
              <a:gd name="connsiteY20" fmla="*/ 190948 h 1181253"/>
              <a:gd name="connsiteX21" fmla="*/ 526500 w 1181253"/>
              <a:gd name="connsiteY21" fmla="*/ 13761 h 1181253"/>
              <a:gd name="connsiteX22" fmla="*/ 654753 w 1181253"/>
              <a:gd name="connsiteY22" fmla="*/ 13761 h 1181253"/>
              <a:gd name="connsiteX23" fmla="*/ 696404 w 1181253"/>
              <a:gd name="connsiteY23" fmla="*/ 190948 h 1181253"/>
              <a:gd name="connsiteX24" fmla="*/ 883869 w 1181253"/>
              <a:gd name="connsiteY24" fmla="*/ 299181 h 11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1253" h="1181253">
                <a:moveTo>
                  <a:pt x="883869" y="299181"/>
                </a:moveTo>
                <a:lnTo>
                  <a:pt x="1058144" y="246658"/>
                </a:lnTo>
                <a:lnTo>
                  <a:pt x="1122270" y="357729"/>
                </a:lnTo>
                <a:lnTo>
                  <a:pt x="989647" y="482394"/>
                </a:lnTo>
                <a:cubicBezTo>
                  <a:pt x="1008872" y="553269"/>
                  <a:pt x="1008872" y="627985"/>
                  <a:pt x="989647" y="698860"/>
                </a:cubicBezTo>
                <a:lnTo>
                  <a:pt x="1122270" y="823524"/>
                </a:lnTo>
                <a:lnTo>
                  <a:pt x="1058144" y="934595"/>
                </a:lnTo>
                <a:lnTo>
                  <a:pt x="883869" y="882072"/>
                </a:lnTo>
                <a:cubicBezTo>
                  <a:pt x="832102" y="934158"/>
                  <a:pt x="767396" y="971517"/>
                  <a:pt x="696404" y="990305"/>
                </a:cubicBezTo>
                <a:lnTo>
                  <a:pt x="654753" y="1167492"/>
                </a:lnTo>
                <a:lnTo>
                  <a:pt x="526500" y="1167492"/>
                </a:lnTo>
                <a:lnTo>
                  <a:pt x="484849" y="990305"/>
                </a:lnTo>
                <a:cubicBezTo>
                  <a:pt x="413857" y="971517"/>
                  <a:pt x="349151" y="934158"/>
                  <a:pt x="297384" y="882072"/>
                </a:cubicBezTo>
                <a:lnTo>
                  <a:pt x="123109" y="934595"/>
                </a:lnTo>
                <a:lnTo>
                  <a:pt x="58983" y="823524"/>
                </a:lnTo>
                <a:lnTo>
                  <a:pt x="191606" y="698859"/>
                </a:lnTo>
                <a:cubicBezTo>
                  <a:pt x="172381" y="627984"/>
                  <a:pt x="172381" y="553268"/>
                  <a:pt x="191606" y="482393"/>
                </a:cubicBezTo>
                <a:lnTo>
                  <a:pt x="58983" y="357729"/>
                </a:lnTo>
                <a:lnTo>
                  <a:pt x="123109" y="246658"/>
                </a:lnTo>
                <a:lnTo>
                  <a:pt x="297384" y="299181"/>
                </a:lnTo>
                <a:cubicBezTo>
                  <a:pt x="349151" y="247095"/>
                  <a:pt x="413857" y="209736"/>
                  <a:pt x="484849" y="190948"/>
                </a:cubicBezTo>
                <a:lnTo>
                  <a:pt x="526500" y="13761"/>
                </a:lnTo>
                <a:lnTo>
                  <a:pt x="654753" y="13761"/>
                </a:lnTo>
                <a:lnTo>
                  <a:pt x="696404" y="190948"/>
                </a:lnTo>
                <a:cubicBezTo>
                  <a:pt x="767396" y="209736"/>
                  <a:pt x="832102" y="247095"/>
                  <a:pt x="883869" y="299181"/>
                </a:cubicBezTo>
                <a:close/>
              </a:path>
            </a:pathLst>
          </a:cu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7759699" y="1653175"/>
            <a:ext cx="1964267" cy="1964267"/>
          </a:xfrm>
          <a:custGeom>
            <a:avLst/>
            <a:gdLst>
              <a:gd name="connsiteX0" fmla="*/ 866011 w 1157387"/>
              <a:gd name="connsiteY0" fmla="*/ 293137 h 1157387"/>
              <a:gd name="connsiteX1" fmla="*/ 1036765 w 1157387"/>
              <a:gd name="connsiteY1" fmla="*/ 241675 h 1157387"/>
              <a:gd name="connsiteX2" fmla="*/ 1099596 w 1157387"/>
              <a:gd name="connsiteY2" fmla="*/ 350501 h 1157387"/>
              <a:gd name="connsiteX3" fmla="*/ 969652 w 1157387"/>
              <a:gd name="connsiteY3" fmla="*/ 472647 h 1157387"/>
              <a:gd name="connsiteX4" fmla="*/ 969652 w 1157387"/>
              <a:gd name="connsiteY4" fmla="*/ 684739 h 1157387"/>
              <a:gd name="connsiteX5" fmla="*/ 1099596 w 1157387"/>
              <a:gd name="connsiteY5" fmla="*/ 806886 h 1157387"/>
              <a:gd name="connsiteX6" fmla="*/ 1036765 w 1157387"/>
              <a:gd name="connsiteY6" fmla="*/ 915712 h 1157387"/>
              <a:gd name="connsiteX7" fmla="*/ 866011 w 1157387"/>
              <a:gd name="connsiteY7" fmla="*/ 864250 h 1157387"/>
              <a:gd name="connsiteX8" fmla="*/ 682334 w 1157387"/>
              <a:gd name="connsiteY8" fmla="*/ 970296 h 1157387"/>
              <a:gd name="connsiteX9" fmla="*/ 641525 w 1157387"/>
              <a:gd name="connsiteY9" fmla="*/ 1143904 h 1157387"/>
              <a:gd name="connsiteX10" fmla="*/ 515862 w 1157387"/>
              <a:gd name="connsiteY10" fmla="*/ 1143904 h 1157387"/>
              <a:gd name="connsiteX11" fmla="*/ 475053 w 1157387"/>
              <a:gd name="connsiteY11" fmla="*/ 970296 h 1157387"/>
              <a:gd name="connsiteX12" fmla="*/ 291376 w 1157387"/>
              <a:gd name="connsiteY12" fmla="*/ 864250 h 1157387"/>
              <a:gd name="connsiteX13" fmla="*/ 120622 w 1157387"/>
              <a:gd name="connsiteY13" fmla="*/ 915712 h 1157387"/>
              <a:gd name="connsiteX14" fmla="*/ 57791 w 1157387"/>
              <a:gd name="connsiteY14" fmla="*/ 806886 h 1157387"/>
              <a:gd name="connsiteX15" fmla="*/ 187735 w 1157387"/>
              <a:gd name="connsiteY15" fmla="*/ 684740 h 1157387"/>
              <a:gd name="connsiteX16" fmla="*/ 187735 w 1157387"/>
              <a:gd name="connsiteY16" fmla="*/ 472648 h 1157387"/>
              <a:gd name="connsiteX17" fmla="*/ 57791 w 1157387"/>
              <a:gd name="connsiteY17" fmla="*/ 350501 h 1157387"/>
              <a:gd name="connsiteX18" fmla="*/ 120622 w 1157387"/>
              <a:gd name="connsiteY18" fmla="*/ 241675 h 1157387"/>
              <a:gd name="connsiteX19" fmla="*/ 291376 w 1157387"/>
              <a:gd name="connsiteY19" fmla="*/ 293137 h 1157387"/>
              <a:gd name="connsiteX20" fmla="*/ 475053 w 1157387"/>
              <a:gd name="connsiteY20" fmla="*/ 187091 h 1157387"/>
              <a:gd name="connsiteX21" fmla="*/ 515862 w 1157387"/>
              <a:gd name="connsiteY21" fmla="*/ 13483 h 1157387"/>
              <a:gd name="connsiteX22" fmla="*/ 641525 w 1157387"/>
              <a:gd name="connsiteY22" fmla="*/ 13483 h 1157387"/>
              <a:gd name="connsiteX23" fmla="*/ 682334 w 1157387"/>
              <a:gd name="connsiteY23" fmla="*/ 187091 h 1157387"/>
              <a:gd name="connsiteX24" fmla="*/ 866011 w 1157387"/>
              <a:gd name="connsiteY24" fmla="*/ 293137 h 11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387" h="1157387">
                <a:moveTo>
                  <a:pt x="744948" y="292765"/>
                </a:moveTo>
                <a:lnTo>
                  <a:pt x="868742" y="216094"/>
                </a:lnTo>
                <a:lnTo>
                  <a:pt x="941293" y="288644"/>
                </a:lnTo>
                <a:lnTo>
                  <a:pt x="864622" y="412438"/>
                </a:lnTo>
                <a:cubicBezTo>
                  <a:pt x="894153" y="463226"/>
                  <a:pt x="909623" y="520961"/>
                  <a:pt x="909443" y="579710"/>
                </a:cubicBezTo>
                <a:lnTo>
                  <a:pt x="1037739" y="648584"/>
                </a:lnTo>
                <a:lnTo>
                  <a:pt x="1011183" y="747690"/>
                </a:lnTo>
                <a:lnTo>
                  <a:pt x="865639" y="743187"/>
                </a:lnTo>
                <a:cubicBezTo>
                  <a:pt x="836421" y="794155"/>
                  <a:pt x="794155" y="836421"/>
                  <a:pt x="743187" y="865639"/>
                </a:cubicBezTo>
                <a:lnTo>
                  <a:pt x="747690" y="1011183"/>
                </a:lnTo>
                <a:lnTo>
                  <a:pt x="648583" y="1037738"/>
                </a:lnTo>
                <a:lnTo>
                  <a:pt x="579710" y="909442"/>
                </a:lnTo>
                <a:cubicBezTo>
                  <a:pt x="520962" y="909623"/>
                  <a:pt x="463226" y="894153"/>
                  <a:pt x="412439" y="864622"/>
                </a:cubicBezTo>
                <a:lnTo>
                  <a:pt x="288645" y="941293"/>
                </a:lnTo>
                <a:lnTo>
                  <a:pt x="216094" y="868743"/>
                </a:lnTo>
                <a:lnTo>
                  <a:pt x="292765" y="744949"/>
                </a:lnTo>
                <a:cubicBezTo>
                  <a:pt x="263234" y="694161"/>
                  <a:pt x="247764" y="636426"/>
                  <a:pt x="247944" y="577677"/>
                </a:cubicBezTo>
                <a:lnTo>
                  <a:pt x="119648" y="508803"/>
                </a:lnTo>
                <a:lnTo>
                  <a:pt x="146204" y="409697"/>
                </a:lnTo>
                <a:lnTo>
                  <a:pt x="291748" y="414200"/>
                </a:lnTo>
                <a:cubicBezTo>
                  <a:pt x="320966" y="363232"/>
                  <a:pt x="363232" y="320966"/>
                  <a:pt x="414200" y="291748"/>
                </a:cubicBezTo>
                <a:lnTo>
                  <a:pt x="409697" y="146204"/>
                </a:lnTo>
                <a:lnTo>
                  <a:pt x="508804" y="119649"/>
                </a:lnTo>
                <a:lnTo>
                  <a:pt x="577677" y="247945"/>
                </a:lnTo>
                <a:cubicBezTo>
                  <a:pt x="636425" y="247764"/>
                  <a:pt x="694161" y="263234"/>
                  <a:pt x="744948" y="292765"/>
                </a:cubicBezTo>
                <a:close/>
              </a:path>
            </a:pathLst>
          </a:cu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环形箭头 8"/>
          <p:cNvSpPr/>
          <p:nvPr/>
        </p:nvSpPr>
        <p:spPr bwMode="auto">
          <a:xfrm>
            <a:off x="8140700" y="3166593"/>
            <a:ext cx="2882900" cy="2880783"/>
          </a:xfrm>
          <a:prstGeom prst="circularArrow">
            <a:avLst>
              <a:gd name="adj1" fmla="val 4688"/>
              <a:gd name="adj2" fmla="val 299029"/>
              <a:gd name="adj3" fmla="val 2476760"/>
              <a:gd name="adj4" fmla="val 15948935"/>
              <a:gd name="adj5" fmla="val 54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形状 9"/>
          <p:cNvSpPr/>
          <p:nvPr/>
        </p:nvSpPr>
        <p:spPr bwMode="auto">
          <a:xfrm>
            <a:off x="6733117" y="2607793"/>
            <a:ext cx="2093383" cy="209338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环形箭头 10"/>
          <p:cNvSpPr/>
          <p:nvPr/>
        </p:nvSpPr>
        <p:spPr bwMode="auto">
          <a:xfrm>
            <a:off x="7569200" y="1490193"/>
            <a:ext cx="2258484" cy="225636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Oval 53"/>
          <p:cNvSpPr>
            <a:spLocks noChangeAspect="1"/>
          </p:cNvSpPr>
          <p:nvPr/>
        </p:nvSpPr>
        <p:spPr>
          <a:xfrm>
            <a:off x="1259418" y="1971675"/>
            <a:ext cx="552449" cy="552449"/>
          </a:xfrm>
          <a:prstGeom prst="ellipse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Oval 54"/>
          <p:cNvSpPr>
            <a:spLocks noChangeAspect="1"/>
          </p:cNvSpPr>
          <p:nvPr/>
        </p:nvSpPr>
        <p:spPr>
          <a:xfrm>
            <a:off x="1259418" y="3345199"/>
            <a:ext cx="552449" cy="550333"/>
          </a:xfrm>
          <a:prstGeom prst="ellipse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Oval 57"/>
          <p:cNvSpPr>
            <a:spLocks noChangeAspect="1"/>
          </p:cNvSpPr>
          <p:nvPr/>
        </p:nvSpPr>
        <p:spPr>
          <a:xfrm>
            <a:off x="1259418" y="4746623"/>
            <a:ext cx="552449" cy="552451"/>
          </a:xfrm>
          <a:prstGeom prst="ellipse">
            <a:avLst/>
          </a:prstGeom>
          <a:solidFill>
            <a:srgbClr val="D4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2002366" y="198077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2002366" y="2226996"/>
            <a:ext cx="3391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1333244" y="2088199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42"/>
          <p:cNvSpPr txBox="1"/>
          <p:nvPr/>
        </p:nvSpPr>
        <p:spPr>
          <a:xfrm>
            <a:off x="1323084" y="3458500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42"/>
          <p:cNvSpPr txBox="1"/>
          <p:nvPr/>
        </p:nvSpPr>
        <p:spPr>
          <a:xfrm>
            <a:off x="1323084" y="4853571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1997350" y="331411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997350" y="3560336"/>
            <a:ext cx="3391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974131" y="46919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1974131" y="4938209"/>
            <a:ext cx="3391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Freeform 1120"/>
          <p:cNvSpPr>
            <a:spLocks noEditPoints="1"/>
          </p:cNvSpPr>
          <p:nvPr/>
        </p:nvSpPr>
        <p:spPr bwMode="auto">
          <a:xfrm>
            <a:off x="7505534" y="3527755"/>
            <a:ext cx="599389" cy="474476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5" name="Group 1271"/>
          <p:cNvGrpSpPr>
            <a:grpSpLocks noChangeAspect="1"/>
          </p:cNvGrpSpPr>
          <p:nvPr/>
        </p:nvGrpSpPr>
        <p:grpSpPr bwMode="auto">
          <a:xfrm>
            <a:off x="9117330" y="4305360"/>
            <a:ext cx="639907" cy="639259"/>
            <a:chOff x="5516" y="3626"/>
            <a:chExt cx="1981" cy="1979"/>
          </a:xfrm>
          <a:solidFill>
            <a:schemeClr val="bg1"/>
          </a:solidFill>
        </p:grpSpPr>
        <p:sp>
          <p:nvSpPr>
            <p:cNvPr id="26" name="Freeform 1273"/>
            <p:cNvSpPr/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274"/>
            <p:cNvSpPr/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 1275"/>
            <p:cNvSpPr/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0" name="Freeform 1171"/>
          <p:cNvSpPr/>
          <p:nvPr/>
        </p:nvSpPr>
        <p:spPr bwMode="auto">
          <a:xfrm>
            <a:off x="8500948" y="2469328"/>
            <a:ext cx="516051" cy="38699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546820"/>
            <a:ext cx="6096001" cy="2328333"/>
          </a:xfrm>
          <a:prstGeom prst="rect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6000" y="1546820"/>
            <a:ext cx="6096001" cy="2328333"/>
          </a:xfrm>
          <a:prstGeom prst="rect">
            <a:avLst/>
          </a:prstGeom>
          <a:blipFill dpi="0" rotWithShape="1">
            <a:blip r:embed="rId1"/>
            <a:srcRect/>
            <a:stretch>
              <a:fillRect t="-30000" b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906905"/>
            <a:ext cx="6096001" cy="2328333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95999" y="3906905"/>
            <a:ext cx="6096001" cy="2328333"/>
          </a:xfrm>
          <a:prstGeom prst="rect">
            <a:avLst/>
          </a:prstGeom>
          <a:blipFill dpi="0" rotWithShape="1">
            <a:blip r:embed="rId2"/>
            <a:srcRect/>
            <a:stretch>
              <a:fillRect t="-40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874740" y="2155739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866273" y="2498536"/>
            <a:ext cx="4363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874739" y="450100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866272" y="4843803"/>
            <a:ext cx="4363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642" y="1862557"/>
            <a:ext cx="4292867" cy="3927108"/>
          </a:xfrm>
          <a:prstGeom prst="rect">
            <a:avLst/>
          </a:prstGeom>
          <a:blipFill dpi="0" rotWithShape="1">
            <a:blip r:embed="rId2"/>
            <a:srcRect/>
            <a:stretch>
              <a:fillRect l="-1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2407" y="1862557"/>
            <a:ext cx="6498657" cy="3927108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701967" y="2363978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18369" y="231585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18369" y="2579083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701967" y="3466835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18369" y="341871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6718369" y="3681940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701967" y="4567494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6718369" y="451936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6718369" y="4782599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placeholder_286118"/>
          <p:cNvSpPr>
            <a:spLocks noChangeAspect="1"/>
          </p:cNvSpPr>
          <p:nvPr/>
        </p:nvSpPr>
        <p:spPr bwMode="auto">
          <a:xfrm>
            <a:off x="5860207" y="2464806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7B757F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8" name="Group 44"/>
          <p:cNvGrpSpPr/>
          <p:nvPr/>
        </p:nvGrpSpPr>
        <p:grpSpPr>
          <a:xfrm>
            <a:off x="5836319" y="4708827"/>
            <a:ext cx="427168" cy="427168"/>
            <a:chOff x="328613" y="4186238"/>
            <a:chExt cx="292100" cy="292100"/>
          </a:xfrm>
          <a:solidFill>
            <a:srgbClr val="7B757F"/>
          </a:solidFill>
        </p:grpSpPr>
        <p:sp>
          <p:nvSpPr>
            <p:cNvPr id="19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Group 51"/>
          <p:cNvGrpSpPr/>
          <p:nvPr/>
        </p:nvGrpSpPr>
        <p:grpSpPr>
          <a:xfrm>
            <a:off x="5842108" y="3622896"/>
            <a:ext cx="421379" cy="364435"/>
            <a:chOff x="2084388" y="3051175"/>
            <a:chExt cx="293688" cy="254001"/>
          </a:xfrm>
          <a:solidFill>
            <a:srgbClr val="7B757F"/>
          </a:solidFill>
        </p:grpSpPr>
        <p:sp>
          <p:nvSpPr>
            <p:cNvPr id="25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783456" y="-601134"/>
            <a:ext cx="5672622" cy="3915324"/>
            <a:chOff x="-1418840" y="-298670"/>
            <a:chExt cx="4943389" cy="3411998"/>
          </a:xfrm>
        </p:grpSpPr>
        <p:sp>
          <p:nvSpPr>
            <p:cNvPr id="6" name="等腰三角形 5"/>
            <p:cNvSpPr/>
            <p:nvPr/>
          </p:nvSpPr>
          <p:spPr>
            <a:xfrm rot="10800000">
              <a:off x="-1418840" y="-127877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0800000">
              <a:off x="-39620" y="748570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752521" y="-298670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784532" y="1280662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3064215" y="159223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-217419" y="2367892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10800000">
              <a:off x="1040218" y="357643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959189" y="515810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10800000">
              <a:off x="186953" y="2716489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8878" y="3547536"/>
            <a:ext cx="5672622" cy="3915324"/>
            <a:chOff x="8707293" y="3756864"/>
            <a:chExt cx="4943389" cy="3411998"/>
          </a:xfrm>
        </p:grpSpPr>
        <p:sp>
          <p:nvSpPr>
            <p:cNvPr id="22" name="等腰三角形 21"/>
            <p:cNvSpPr/>
            <p:nvPr/>
          </p:nvSpPr>
          <p:spPr>
            <a:xfrm>
              <a:off x="11247841" y="4926655"/>
              <a:ext cx="2402841" cy="2071414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10687180" y="4755862"/>
              <a:ext cx="1584282" cy="1365760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0558654" y="6375184"/>
              <a:ext cx="920667" cy="793678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 rot="10800000">
              <a:off x="10186122" y="4502300"/>
              <a:ext cx="1261188" cy="1087230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8707293" y="6314130"/>
              <a:ext cx="460334" cy="396839"/>
            </a:xfrm>
            <a:prstGeom prst="triangle">
              <a:avLst/>
            </a:prstGeom>
            <a:solidFill>
              <a:srgbClr val="7B75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11640516" y="3805106"/>
              <a:ext cx="808745" cy="6971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9351986" y="4926655"/>
              <a:ext cx="1839638" cy="1585894"/>
            </a:xfrm>
            <a:prstGeom prst="triangle">
              <a:avLst/>
            </a:prstGeom>
            <a:noFill/>
            <a:ln w="28575">
              <a:solidFill>
                <a:srgbClr val="A297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800000">
              <a:off x="9351986" y="5560704"/>
              <a:ext cx="920667" cy="793678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1584555" y="3756864"/>
              <a:ext cx="460334" cy="396839"/>
            </a:xfrm>
            <a:prstGeom prst="triangle">
              <a:avLst/>
            </a:prstGeom>
            <a:solidFill>
              <a:srgbClr val="D4C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963114" y="3269014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0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80645" y="3768619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7B75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7B75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PA_文本框 2"/>
          <p:cNvSpPr txBox="1"/>
          <p:nvPr>
            <p:custDataLst>
              <p:tags r:id="rId1"/>
            </p:custDataLst>
          </p:nvPr>
        </p:nvSpPr>
        <p:spPr>
          <a:xfrm>
            <a:off x="2359079" y="2243454"/>
            <a:ext cx="7501083" cy="1004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rgbClr val="7B75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zh-CN" altLang="en-US" b="0" dirty="0">
              <a:solidFill>
                <a:srgbClr val="7B75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5133568" y="4656793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B75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B757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29474" y="4682163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B757F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B757F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912" y="1722923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26865" y="1722923"/>
            <a:ext cx="3989223" cy="4004110"/>
          </a:xfrm>
          <a:prstGeom prst="rect">
            <a:avLst/>
          </a:prstGeom>
          <a:solidFill>
            <a:srgbClr val="7B7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26865" y="4976262"/>
            <a:ext cx="3989223" cy="750771"/>
          </a:xfrm>
          <a:prstGeom prst="rect">
            <a:avLst/>
          </a:prstGeom>
          <a:solidFill>
            <a:srgbClr val="A2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8745" y="5090037"/>
            <a:ext cx="172470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难点分析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12931" y="3009546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quotation-mark_32371"/>
          <p:cNvSpPr>
            <a:spLocks noChangeAspect="1"/>
          </p:cNvSpPr>
          <p:nvPr/>
        </p:nvSpPr>
        <p:spPr bwMode="auto">
          <a:xfrm>
            <a:off x="7957377" y="2129853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3913</Words>
  <Application>WPS 演示</Application>
  <PresentationFormat>宽屏</PresentationFormat>
  <Paragraphs>286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</vt:lpstr>
      <vt:lpstr>思源宋体 Heavy</vt:lpstr>
      <vt:lpstr>腾祥铭宋简-W8</vt:lpstr>
      <vt:lpstr>等线</vt:lpstr>
      <vt:lpstr>Arial Unicode MS</vt:lpstr>
      <vt:lpstr>等线 Light</vt:lpstr>
      <vt:lpstr>Calibri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101</cp:revision>
  <dcterms:created xsi:type="dcterms:W3CDTF">2020-06-02T08:01:00Z</dcterms:created>
  <dcterms:modified xsi:type="dcterms:W3CDTF">2021-09-10T02:26:44Z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0BFFEDB15C604FAD816A771217E3A49F</vt:lpwstr>
  </property>
  <property fmtid="{D5CDD505-2E9C-101B-9397-08002B2CF9AE}" pid="3" name="KSOProductBuildVer">
    <vt:lpwstr>2052-11.1.0.10700</vt:lpwstr>
  </property>
</Properties>
</file>